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508154" r:id="rId2"/>
    <p:sldId id="1903250959" r:id="rId3"/>
    <p:sldId id="1784452980" r:id="rId4"/>
    <p:sldId id="25428570" r:id="rId5"/>
    <p:sldId id="43182240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271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9186"/>
            <a:ext cx="10111857" cy="5987776"/>
            <a:chOff x="838200" y="1825625"/>
            <a:chExt cx="5330281" cy="4351337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32635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0480" y="2374738"/>
              <a:ext cx="4559730" cy="2304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7740" y="2479478"/>
              <a:ext cx="3316167" cy="2094809"/>
            </a:xfrm>
            <a:custGeom>
              <a:avLst/>
              <a:gdLst/>
              <a:ahLst/>
              <a:cxnLst/>
              <a:rect l="0" t="0" r="0" b="0"/>
              <a:pathLst>
                <a:path w="3316167" h="2094809">
                  <a:moveTo>
                    <a:pt x="0" y="2094809"/>
                  </a:moveTo>
                  <a:lnTo>
                    <a:pt x="207260" y="2094809"/>
                  </a:lnTo>
                  <a:lnTo>
                    <a:pt x="207260" y="1178968"/>
                  </a:lnTo>
                  <a:lnTo>
                    <a:pt x="414520" y="1178968"/>
                  </a:lnTo>
                  <a:lnTo>
                    <a:pt x="414520" y="592852"/>
                  </a:lnTo>
                  <a:lnTo>
                    <a:pt x="621781" y="592852"/>
                  </a:lnTo>
                  <a:lnTo>
                    <a:pt x="621781" y="269478"/>
                  </a:lnTo>
                  <a:lnTo>
                    <a:pt x="829041" y="269478"/>
                  </a:lnTo>
                  <a:lnTo>
                    <a:pt x="829041" y="107791"/>
                  </a:lnTo>
                  <a:lnTo>
                    <a:pt x="1036302" y="107791"/>
                  </a:lnTo>
                  <a:lnTo>
                    <a:pt x="1036302" y="107791"/>
                  </a:lnTo>
                  <a:lnTo>
                    <a:pt x="1243562" y="107791"/>
                  </a:lnTo>
                  <a:lnTo>
                    <a:pt x="1243562" y="53895"/>
                  </a:lnTo>
                  <a:lnTo>
                    <a:pt x="1658083" y="53895"/>
                  </a:lnTo>
                  <a:lnTo>
                    <a:pt x="1658083" y="0"/>
                  </a:lnTo>
                  <a:lnTo>
                    <a:pt x="3316167" y="0"/>
                  </a:lnTo>
                  <a:lnTo>
                    <a:pt x="331616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597740" y="2685031"/>
              <a:ext cx="3316167" cy="1889257"/>
            </a:xfrm>
            <a:custGeom>
              <a:avLst/>
              <a:gdLst/>
              <a:ahLst/>
              <a:cxnLst/>
              <a:rect l="0" t="0" r="0" b="0"/>
              <a:pathLst>
                <a:path w="3316167" h="1889257">
                  <a:moveTo>
                    <a:pt x="0" y="1889257"/>
                  </a:moveTo>
                  <a:lnTo>
                    <a:pt x="207260" y="1889257"/>
                  </a:lnTo>
                  <a:lnTo>
                    <a:pt x="207260" y="1836420"/>
                  </a:lnTo>
                  <a:lnTo>
                    <a:pt x="414520" y="1836420"/>
                  </a:lnTo>
                  <a:lnTo>
                    <a:pt x="414520" y="1586454"/>
                  </a:lnTo>
                  <a:lnTo>
                    <a:pt x="621781" y="1586454"/>
                  </a:lnTo>
                  <a:lnTo>
                    <a:pt x="621781" y="1157174"/>
                  </a:lnTo>
                  <a:lnTo>
                    <a:pt x="829041" y="1157174"/>
                  </a:lnTo>
                  <a:lnTo>
                    <a:pt x="829041" y="715931"/>
                  </a:lnTo>
                  <a:lnTo>
                    <a:pt x="1036302" y="715931"/>
                  </a:lnTo>
                  <a:lnTo>
                    <a:pt x="1036302" y="472086"/>
                  </a:lnTo>
                  <a:lnTo>
                    <a:pt x="1243562" y="472086"/>
                  </a:lnTo>
                  <a:lnTo>
                    <a:pt x="1243562" y="350164"/>
                  </a:lnTo>
                  <a:lnTo>
                    <a:pt x="1450823" y="350164"/>
                  </a:lnTo>
                  <a:lnTo>
                    <a:pt x="1450823" y="235861"/>
                  </a:lnTo>
                  <a:lnTo>
                    <a:pt x="1658083" y="235861"/>
                  </a:lnTo>
                  <a:lnTo>
                    <a:pt x="1658083" y="194586"/>
                  </a:lnTo>
                  <a:lnTo>
                    <a:pt x="2072604" y="194586"/>
                  </a:lnTo>
                  <a:lnTo>
                    <a:pt x="2072604" y="144137"/>
                  </a:lnTo>
                  <a:lnTo>
                    <a:pt x="2487125" y="144137"/>
                  </a:lnTo>
                  <a:lnTo>
                    <a:pt x="2487125" y="86482"/>
                  </a:lnTo>
                  <a:lnTo>
                    <a:pt x="2901646" y="86482"/>
                  </a:lnTo>
                  <a:lnTo>
                    <a:pt x="2901646" y="0"/>
                  </a:lnTo>
                  <a:lnTo>
                    <a:pt x="3316167" y="0"/>
                  </a:lnTo>
                  <a:lnTo>
                    <a:pt x="331616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597740" y="4069978"/>
              <a:ext cx="4145209" cy="504309"/>
            </a:xfrm>
            <a:custGeom>
              <a:avLst/>
              <a:gdLst/>
              <a:ahLst/>
              <a:cxnLst/>
              <a:rect l="0" t="0" r="0" b="0"/>
              <a:pathLst>
                <a:path w="4145209" h="504309">
                  <a:moveTo>
                    <a:pt x="0" y="504309"/>
                  </a:moveTo>
                  <a:lnTo>
                    <a:pt x="207260" y="504309"/>
                  </a:lnTo>
                  <a:lnTo>
                    <a:pt x="207260" y="310574"/>
                  </a:lnTo>
                  <a:lnTo>
                    <a:pt x="414520" y="310574"/>
                  </a:lnTo>
                  <a:lnTo>
                    <a:pt x="414520" y="214742"/>
                  </a:lnTo>
                  <a:lnTo>
                    <a:pt x="621781" y="214742"/>
                  </a:lnTo>
                  <a:lnTo>
                    <a:pt x="621781" y="93494"/>
                  </a:lnTo>
                  <a:lnTo>
                    <a:pt x="829041" y="93494"/>
                  </a:lnTo>
                  <a:lnTo>
                    <a:pt x="829041" y="49496"/>
                  </a:lnTo>
                  <a:lnTo>
                    <a:pt x="1036302" y="49496"/>
                  </a:lnTo>
                  <a:lnTo>
                    <a:pt x="1036302" y="49496"/>
                  </a:lnTo>
                  <a:lnTo>
                    <a:pt x="1243562" y="49496"/>
                  </a:lnTo>
                  <a:lnTo>
                    <a:pt x="1243562" y="25298"/>
                  </a:lnTo>
                  <a:lnTo>
                    <a:pt x="1450823" y="25298"/>
                  </a:lnTo>
                  <a:lnTo>
                    <a:pt x="1450823" y="25298"/>
                  </a:lnTo>
                  <a:lnTo>
                    <a:pt x="1658083" y="25298"/>
                  </a:lnTo>
                  <a:lnTo>
                    <a:pt x="1658083" y="0"/>
                  </a:lnTo>
                  <a:lnTo>
                    <a:pt x="2072604" y="0"/>
                  </a:lnTo>
                  <a:lnTo>
                    <a:pt x="2072604" y="0"/>
                  </a:lnTo>
                  <a:lnTo>
                    <a:pt x="2487125" y="0"/>
                  </a:lnTo>
                  <a:lnTo>
                    <a:pt x="2487125" y="0"/>
                  </a:lnTo>
                  <a:lnTo>
                    <a:pt x="2901646" y="0"/>
                  </a:lnTo>
                  <a:lnTo>
                    <a:pt x="2901646" y="0"/>
                  </a:lnTo>
                  <a:lnTo>
                    <a:pt x="3316167" y="0"/>
                  </a:lnTo>
                  <a:lnTo>
                    <a:pt x="3316167" y="0"/>
                  </a:lnTo>
                  <a:lnTo>
                    <a:pt x="3730688" y="0"/>
                  </a:lnTo>
                  <a:lnTo>
                    <a:pt x="3730688" y="0"/>
                  </a:lnTo>
                  <a:lnTo>
                    <a:pt x="4145209" y="0"/>
                  </a:lnTo>
                  <a:lnTo>
                    <a:pt x="414520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9"/>
            <p:cNvSpPr/>
            <p:nvPr/>
          </p:nvSpPr>
          <p:spPr>
            <a:xfrm>
              <a:off x="1730512" y="360268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7773" y="301657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45033" y="269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352294" y="2531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559554" y="2531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839420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730512" y="446569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937773" y="421572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145033" y="378644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52294" y="334520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559554" y="310135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766815" y="297943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74075" y="286513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81336" y="282385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95857" y="277340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10378" y="271575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839420" y="262927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30512" y="432479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37773" y="422895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45033" y="410771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52294" y="406371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59554" y="406371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66815" y="403951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974075" y="403951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181336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95857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10378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24899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39420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3941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668461" y="40142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4302" y="3483367"/>
              <a:ext cx="996999" cy="1688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 &lt; 0.0001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597740" y="3499935"/>
              <a:ext cx="829041" cy="0"/>
            </a:xfrm>
            <a:custGeom>
              <a:avLst/>
              <a:gdLst/>
              <a:ahLst/>
              <a:cxnLst/>
              <a:rect l="0" t="0" r="0" b="0"/>
              <a:pathLst>
                <a:path w="829041">
                  <a:moveTo>
                    <a:pt x="0" y="0"/>
                  </a:moveTo>
                  <a:lnTo>
                    <a:pt x="8290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597740" y="3499935"/>
              <a:ext cx="829041" cy="0"/>
            </a:xfrm>
            <a:custGeom>
              <a:avLst/>
              <a:gdLst/>
              <a:ahLst/>
              <a:cxnLst/>
              <a:rect l="0" t="0" r="0" b="0"/>
              <a:pathLst>
                <a:path w="829041">
                  <a:moveTo>
                    <a:pt x="0" y="0"/>
                  </a:moveTo>
                  <a:lnTo>
                    <a:pt x="8290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012261" y="3499935"/>
              <a:ext cx="0" cy="1074352"/>
            </a:xfrm>
            <a:custGeom>
              <a:avLst/>
              <a:gdLst/>
              <a:ahLst/>
              <a:cxnLst/>
              <a:rect l="0" t="0" r="0" b="0"/>
              <a:pathLst>
                <a:path h="1074352">
                  <a:moveTo>
                    <a:pt x="0" y="10743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426782" y="3499935"/>
              <a:ext cx="0" cy="1074352"/>
            </a:xfrm>
            <a:custGeom>
              <a:avLst/>
              <a:gdLst/>
              <a:ahLst/>
              <a:cxnLst/>
              <a:rect l="0" t="0" r="0" b="0"/>
              <a:pathLst>
                <a:path h="1074352">
                  <a:moveTo>
                    <a:pt x="0" y="10743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1390480" y="2374738"/>
              <a:ext cx="0" cy="2304290"/>
            </a:xfrm>
            <a:custGeom>
              <a:avLst/>
              <a:gdLst/>
              <a:ahLst/>
              <a:cxnLst/>
              <a:rect l="0" t="0" r="0" b="0"/>
              <a:pathLst>
                <a:path h="2304290">
                  <a:moveTo>
                    <a:pt x="0" y="230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1073353" y="4529441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73353" y="3992265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73353" y="345508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73353" y="2917912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73353" y="2380736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1.00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355685" y="4574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355685" y="40371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355685" y="34999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355685" y="2962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1355685" y="24255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390480" y="4679028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59774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201226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2426782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2841303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3255824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670345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08486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4499387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913908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328429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74295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1561380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75901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54061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68582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83103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97624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1214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26666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41187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55708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0229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126074" y="4882419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152120" y="3464574"/>
              <a:ext cx="1590315" cy="1246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Patients with event(%)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1102619" y="1895214"/>
              <a:ext cx="4917180" cy="340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1172208" y="2010519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669493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1675472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615697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621675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007980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5013959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75691" y="1996330"/>
              <a:ext cx="1694743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Complete or Partial remission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821894" y="1996330"/>
              <a:ext cx="1140823" cy="110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Complete remission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14177" y="2018555"/>
              <a:ext cx="954304" cy="885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Partial remission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838200" y="5089128"/>
              <a:ext cx="5181600" cy="10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1390480" y="5377730"/>
              <a:ext cx="4559730" cy="389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1191963" y="5363876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711526" y="5363876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61 (50)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178568" y="5363876"/>
              <a:ext cx="496428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 (8)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645610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 (2)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060131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 (2)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474652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89173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03694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718215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32735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 (0)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47256" y="5363876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 (0)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91963" y="5485480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659005" y="5485480"/>
              <a:ext cx="706511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109 (89)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126047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61 (50)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540568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 (20)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955089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(10)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474652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 (7)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89173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 (6)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303694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 (3)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718215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 (2)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132735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 (0)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547256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0 (0)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191963" y="5607084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659005" y="5607084"/>
              <a:ext cx="706511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102 (84)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126047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79 (65)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540568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70 (57)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955089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66 (54)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369610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52 (43)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784131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 (37)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198652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 (25)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13173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23 (19)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27694" y="5607084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 (12)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494736" y="5607084"/>
              <a:ext cx="496428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 (8)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1390480" y="5377730"/>
              <a:ext cx="0" cy="389133"/>
            </a:xfrm>
            <a:custGeom>
              <a:avLst/>
              <a:gdLst/>
              <a:ahLst/>
              <a:cxnLst/>
              <a:rect l="0" t="0" r="0" b="0"/>
              <a:pathLst>
                <a:path h="389133">
                  <a:moveTo>
                    <a:pt x="0" y="38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1098716" y="5561728"/>
              <a:ext cx="229133" cy="509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endParaRPr sz="5000" dirty="0">
                <a:solidFill>
                  <a:srgbClr val="000000">
                    <a:alpha val="100000"/>
                  </a:srgbClr>
                </a:solidFill>
                <a:latin typeface="Bitstream Vera Sans"/>
                <a:cs typeface="Bitstream Vera Sans"/>
              </a:endParaRPr>
            </a:p>
          </p:txBody>
        </p:sp>
        <p:sp>
          <p:nvSpPr>
            <p:cNvPr id="131" name="pl131"/>
            <p:cNvSpPr/>
            <p:nvPr/>
          </p:nvSpPr>
          <p:spPr>
            <a:xfrm>
              <a:off x="1390480" y="5766863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159774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201226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2426782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2841303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3255824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3670345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408486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499387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913908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5328429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574295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tx143"/>
            <p:cNvSpPr/>
            <p:nvPr/>
          </p:nvSpPr>
          <p:spPr>
            <a:xfrm>
              <a:off x="1561380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975901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354061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68582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83103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597624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1214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426666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41187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55708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670229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126074" y="5970253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390480" y="5131928"/>
              <a:ext cx="1780387" cy="1472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risk: n (%)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1639615" y="483476"/>
            <a:ext cx="7903778" cy="6201103"/>
            <a:chOff x="838200" y="1825625"/>
            <a:chExt cx="5181600" cy="4351337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32635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7740" y="2479478"/>
              <a:ext cx="3979401" cy="2094809"/>
            </a:xfrm>
            <a:custGeom>
              <a:avLst/>
              <a:gdLst/>
              <a:ahLst/>
              <a:cxnLst/>
              <a:rect l="0" t="0" r="0" b="0"/>
              <a:pathLst>
                <a:path w="3979401" h="2094809">
                  <a:moveTo>
                    <a:pt x="0" y="2094809"/>
                  </a:moveTo>
                  <a:lnTo>
                    <a:pt x="248712" y="2094809"/>
                  </a:lnTo>
                  <a:lnTo>
                    <a:pt x="248712" y="1178968"/>
                  </a:lnTo>
                  <a:lnTo>
                    <a:pt x="497425" y="1178968"/>
                  </a:lnTo>
                  <a:lnTo>
                    <a:pt x="497425" y="592852"/>
                  </a:lnTo>
                  <a:lnTo>
                    <a:pt x="746137" y="592852"/>
                  </a:lnTo>
                  <a:lnTo>
                    <a:pt x="746137" y="269478"/>
                  </a:lnTo>
                  <a:lnTo>
                    <a:pt x="994850" y="269478"/>
                  </a:lnTo>
                  <a:lnTo>
                    <a:pt x="994850" y="107791"/>
                  </a:lnTo>
                  <a:lnTo>
                    <a:pt x="1243562" y="107791"/>
                  </a:lnTo>
                  <a:lnTo>
                    <a:pt x="1243562" y="107791"/>
                  </a:lnTo>
                  <a:lnTo>
                    <a:pt x="1492275" y="107791"/>
                  </a:lnTo>
                  <a:lnTo>
                    <a:pt x="1492275" y="53895"/>
                  </a:lnTo>
                  <a:lnTo>
                    <a:pt x="1989700" y="53895"/>
                  </a:lnTo>
                  <a:lnTo>
                    <a:pt x="1989700" y="0"/>
                  </a:lnTo>
                  <a:lnTo>
                    <a:pt x="3979401" y="0"/>
                  </a:lnTo>
                  <a:lnTo>
                    <a:pt x="397940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tx7"/>
            <p:cNvSpPr/>
            <p:nvPr/>
          </p:nvSpPr>
          <p:spPr>
            <a:xfrm>
              <a:off x="1771964" y="3602685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020677" y="301657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269389" y="269319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518102" y="2531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66815" y="25315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02653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3" name="pl13"/>
            <p:cNvSpPr/>
            <p:nvPr/>
          </p:nvSpPr>
          <p:spPr>
            <a:xfrm>
              <a:off x="1597740" y="3499935"/>
              <a:ext cx="497425" cy="0"/>
            </a:xfrm>
            <a:custGeom>
              <a:avLst/>
              <a:gdLst/>
              <a:ahLst/>
              <a:cxnLst/>
              <a:rect l="0" t="0" r="0" b="0"/>
              <a:pathLst>
                <a:path w="497425">
                  <a:moveTo>
                    <a:pt x="0" y="0"/>
                  </a:moveTo>
                  <a:lnTo>
                    <a:pt x="4974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095165" y="3499935"/>
              <a:ext cx="0" cy="1074352"/>
            </a:xfrm>
            <a:custGeom>
              <a:avLst/>
              <a:gdLst/>
              <a:ahLst/>
              <a:cxnLst/>
              <a:rect l="0" t="0" r="0" b="0"/>
              <a:pathLst>
                <a:path h="1074352">
                  <a:moveTo>
                    <a:pt x="0" y="10743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390480" y="2374738"/>
              <a:ext cx="0" cy="2304290"/>
            </a:xfrm>
            <a:custGeom>
              <a:avLst/>
              <a:gdLst/>
              <a:ahLst/>
              <a:cxnLst/>
              <a:rect l="0" t="0" r="0" b="0"/>
              <a:pathLst>
                <a:path h="2304290">
                  <a:moveTo>
                    <a:pt x="0" y="230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>
              <a:off x="1073353" y="4529441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073353" y="3992265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73353" y="345508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73353" y="2917912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73353" y="2380736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355685" y="4574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355685" y="40371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355685" y="34999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355685" y="2962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355685" y="24255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390480" y="4679028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59774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095165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59259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309001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58744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08486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58229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07971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577142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1561380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58805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19869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1729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14720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214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09570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06995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04420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26074" y="4882419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152120" y="3464574"/>
              <a:ext cx="1590315" cy="1246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Patients with event(%)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178163" y="1895214"/>
              <a:ext cx="984363" cy="340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3247752" y="2010519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745037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3751016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235" y="2020143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838200" y="5089128"/>
              <a:ext cx="5181600" cy="10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390480" y="5377730"/>
              <a:ext cx="4559730" cy="389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1191963" y="5485480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94430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61 (50)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44376" y="5485480"/>
              <a:ext cx="496428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 (8)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94322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 (2)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91747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 (2)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89173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86598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84023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381448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 (1)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390480" y="5377730"/>
              <a:ext cx="0" cy="389133"/>
            </a:xfrm>
            <a:custGeom>
              <a:avLst/>
              <a:gdLst/>
              <a:ahLst/>
              <a:cxnLst/>
              <a:rect l="0" t="0" r="0" b="0"/>
              <a:pathLst>
                <a:path h="389133">
                  <a:moveTo>
                    <a:pt x="0" y="38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186146" y="5527052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355685" y="5572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390480" y="5766863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59774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2095165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59259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09001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58744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08486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58229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07971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577142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1561380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058805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519869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1729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14720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1214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09570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06995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04420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126074" y="5970253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743265" y="5519413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390480" y="5131928"/>
              <a:ext cx="1780387" cy="1472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risk: n (%)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304800"/>
            <a:ext cx="9094076" cy="5872163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32635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0480" y="2374738"/>
              <a:ext cx="4559730" cy="2304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7740" y="2479478"/>
              <a:ext cx="3979401" cy="2094809"/>
            </a:xfrm>
            <a:custGeom>
              <a:avLst/>
              <a:gdLst/>
              <a:ahLst/>
              <a:cxnLst/>
              <a:rect l="0" t="0" r="0" b="0"/>
              <a:pathLst>
                <a:path w="3979401" h="2094809">
                  <a:moveTo>
                    <a:pt x="0" y="2094809"/>
                  </a:moveTo>
                  <a:lnTo>
                    <a:pt x="248712" y="2094809"/>
                  </a:lnTo>
                  <a:lnTo>
                    <a:pt x="248712" y="2036223"/>
                  </a:lnTo>
                  <a:lnTo>
                    <a:pt x="497425" y="2036223"/>
                  </a:lnTo>
                  <a:lnTo>
                    <a:pt x="497425" y="1759061"/>
                  </a:lnTo>
                  <a:lnTo>
                    <a:pt x="746137" y="1759061"/>
                  </a:lnTo>
                  <a:lnTo>
                    <a:pt x="746137" y="1283076"/>
                  </a:lnTo>
                  <a:lnTo>
                    <a:pt x="994850" y="1283076"/>
                  </a:lnTo>
                  <a:lnTo>
                    <a:pt x="994850" y="793825"/>
                  </a:lnTo>
                  <a:lnTo>
                    <a:pt x="1243562" y="793825"/>
                  </a:lnTo>
                  <a:lnTo>
                    <a:pt x="1243562" y="523449"/>
                  </a:lnTo>
                  <a:lnTo>
                    <a:pt x="1492275" y="523449"/>
                  </a:lnTo>
                  <a:lnTo>
                    <a:pt x="1492275" y="388262"/>
                  </a:lnTo>
                  <a:lnTo>
                    <a:pt x="1740988" y="388262"/>
                  </a:lnTo>
                  <a:lnTo>
                    <a:pt x="1740988" y="261523"/>
                  </a:lnTo>
                  <a:lnTo>
                    <a:pt x="1989700" y="261523"/>
                  </a:lnTo>
                  <a:lnTo>
                    <a:pt x="1989700" y="215757"/>
                  </a:lnTo>
                  <a:lnTo>
                    <a:pt x="2487125" y="215757"/>
                  </a:lnTo>
                  <a:lnTo>
                    <a:pt x="2487125" y="159820"/>
                  </a:lnTo>
                  <a:lnTo>
                    <a:pt x="2984551" y="159820"/>
                  </a:lnTo>
                  <a:lnTo>
                    <a:pt x="2984551" y="95892"/>
                  </a:lnTo>
                  <a:lnTo>
                    <a:pt x="3481976" y="95892"/>
                  </a:lnTo>
                  <a:lnTo>
                    <a:pt x="3481976" y="0"/>
                  </a:lnTo>
                  <a:lnTo>
                    <a:pt x="3979401" y="0"/>
                  </a:lnTo>
                  <a:lnTo>
                    <a:pt x="397940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tx7"/>
            <p:cNvSpPr/>
            <p:nvPr/>
          </p:nvSpPr>
          <p:spPr>
            <a:xfrm>
              <a:off x="1771964" y="445994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020677" y="418277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269389" y="370679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518102" y="3217543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66815" y="294716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015527" y="2811980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264240" y="2685241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2952" y="26394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10378" y="258353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507803" y="2519609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02653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597740" y="3383045"/>
              <a:ext cx="994850" cy="0"/>
            </a:xfrm>
            <a:custGeom>
              <a:avLst/>
              <a:gdLst/>
              <a:ahLst/>
              <a:cxnLst/>
              <a:rect l="0" t="0" r="0" b="0"/>
              <a:pathLst>
                <a:path w="994850">
                  <a:moveTo>
                    <a:pt x="0" y="0"/>
                  </a:moveTo>
                  <a:lnTo>
                    <a:pt x="9948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592590" y="3383045"/>
              <a:ext cx="0" cy="1191242"/>
            </a:xfrm>
            <a:custGeom>
              <a:avLst/>
              <a:gdLst/>
              <a:ahLst/>
              <a:cxnLst/>
              <a:rect l="0" t="0" r="0" b="0"/>
              <a:pathLst>
                <a:path h="1191242">
                  <a:moveTo>
                    <a:pt x="0" y="1191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90480" y="2374738"/>
              <a:ext cx="0" cy="2304290"/>
            </a:xfrm>
            <a:custGeom>
              <a:avLst/>
              <a:gdLst/>
              <a:ahLst/>
              <a:cxnLst/>
              <a:rect l="0" t="0" r="0" b="0"/>
              <a:pathLst>
                <a:path h="2304290">
                  <a:moveTo>
                    <a:pt x="0" y="230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1073353" y="4529441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073353" y="393382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73353" y="333819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73353" y="2742577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0.75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355685" y="4574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355685" y="39786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355685" y="33830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355685" y="27874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390480" y="4679028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59774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095165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59259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09001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58744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08486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58229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07971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577142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1561380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58805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19869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1729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14720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1214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09570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06995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04420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26074" y="4882419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52120" y="3464574"/>
              <a:ext cx="1590315" cy="1246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Patients with event(%)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3178163" y="1895214"/>
              <a:ext cx="984363" cy="340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3247752" y="2010519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3745037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3751016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51235" y="2020143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838200" y="5089128"/>
              <a:ext cx="5181600" cy="10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390480" y="5377730"/>
              <a:ext cx="4559730" cy="389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191963" y="5485480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41909" y="5485480"/>
              <a:ext cx="706511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109 (89)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91855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61 (50)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89281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 (20)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86706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(10)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89173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 (7)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86598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 (6)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84023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 (3)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1448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 (2)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390480" y="5377730"/>
              <a:ext cx="0" cy="389133"/>
            </a:xfrm>
            <a:custGeom>
              <a:avLst/>
              <a:gdLst/>
              <a:ahLst/>
              <a:cxnLst/>
              <a:rect l="0" t="0" r="0" b="0"/>
              <a:pathLst>
                <a:path h="389133">
                  <a:moveTo>
                    <a:pt x="0" y="38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>
              <a:off x="1186146" y="5527052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1355685" y="5572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1390480" y="5766863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159774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2095165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259259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309001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358744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408486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458229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07971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577142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1561380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58805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19869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1729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14720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01214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09570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06995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504420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126074" y="5970253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43265" y="5519413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390480" y="5131928"/>
              <a:ext cx="1780387" cy="1472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risk: n (%)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199" y="462455"/>
            <a:ext cx="8936421" cy="571450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32635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0480" y="2374738"/>
              <a:ext cx="4559730" cy="2304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7740" y="2479478"/>
              <a:ext cx="4145209" cy="2094809"/>
            </a:xfrm>
            <a:custGeom>
              <a:avLst/>
              <a:gdLst/>
              <a:ahLst/>
              <a:cxnLst/>
              <a:rect l="0" t="0" r="0" b="0"/>
              <a:pathLst>
                <a:path w="4145209" h="2094809">
                  <a:moveTo>
                    <a:pt x="0" y="2094809"/>
                  </a:moveTo>
                  <a:lnTo>
                    <a:pt x="207260" y="2094809"/>
                  </a:lnTo>
                  <a:lnTo>
                    <a:pt x="207260" y="1290067"/>
                  </a:lnTo>
                  <a:lnTo>
                    <a:pt x="414520" y="1290067"/>
                  </a:lnTo>
                  <a:lnTo>
                    <a:pt x="414520" y="891999"/>
                  </a:lnTo>
                  <a:lnTo>
                    <a:pt x="621781" y="891999"/>
                  </a:lnTo>
                  <a:lnTo>
                    <a:pt x="621781" y="388357"/>
                  </a:lnTo>
                  <a:lnTo>
                    <a:pt x="829041" y="388357"/>
                  </a:lnTo>
                  <a:lnTo>
                    <a:pt x="829041" y="205600"/>
                  </a:lnTo>
                  <a:lnTo>
                    <a:pt x="1036302" y="205600"/>
                  </a:lnTo>
                  <a:lnTo>
                    <a:pt x="1036302" y="205600"/>
                  </a:lnTo>
                  <a:lnTo>
                    <a:pt x="1243562" y="205600"/>
                  </a:lnTo>
                  <a:lnTo>
                    <a:pt x="1243562" y="105084"/>
                  </a:lnTo>
                  <a:lnTo>
                    <a:pt x="1450823" y="105084"/>
                  </a:lnTo>
                  <a:lnTo>
                    <a:pt x="1450823" y="105084"/>
                  </a:lnTo>
                  <a:lnTo>
                    <a:pt x="1658083" y="105084"/>
                  </a:lnTo>
                  <a:lnTo>
                    <a:pt x="1658083" y="0"/>
                  </a:lnTo>
                  <a:lnTo>
                    <a:pt x="2072604" y="0"/>
                  </a:lnTo>
                  <a:lnTo>
                    <a:pt x="2072604" y="0"/>
                  </a:lnTo>
                  <a:lnTo>
                    <a:pt x="2487125" y="0"/>
                  </a:lnTo>
                  <a:lnTo>
                    <a:pt x="2487125" y="0"/>
                  </a:lnTo>
                  <a:lnTo>
                    <a:pt x="2901646" y="0"/>
                  </a:lnTo>
                  <a:lnTo>
                    <a:pt x="2901646" y="0"/>
                  </a:lnTo>
                  <a:lnTo>
                    <a:pt x="3316167" y="0"/>
                  </a:lnTo>
                  <a:lnTo>
                    <a:pt x="3316167" y="0"/>
                  </a:lnTo>
                  <a:lnTo>
                    <a:pt x="3730688" y="0"/>
                  </a:lnTo>
                  <a:lnTo>
                    <a:pt x="3730688" y="0"/>
                  </a:lnTo>
                  <a:lnTo>
                    <a:pt x="4145209" y="0"/>
                  </a:lnTo>
                  <a:lnTo>
                    <a:pt x="414520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tx7"/>
            <p:cNvSpPr/>
            <p:nvPr/>
          </p:nvSpPr>
          <p:spPr>
            <a:xfrm>
              <a:off x="1730512" y="371378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937773" y="3315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145033" y="2812074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352294" y="262931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559554" y="2629318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66815" y="252880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974075" y="252880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181336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95857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10378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424899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839420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3941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668461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390480" y="2374738"/>
              <a:ext cx="0" cy="2304290"/>
            </a:xfrm>
            <a:custGeom>
              <a:avLst/>
              <a:gdLst/>
              <a:ahLst/>
              <a:cxnLst/>
              <a:rect l="0" t="0" r="0" b="0"/>
              <a:pathLst>
                <a:path h="2304290">
                  <a:moveTo>
                    <a:pt x="0" y="230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073353" y="4529441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73353" y="4083175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73353" y="3636908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0.10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353" y="3190642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0.15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73353" y="2744376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0.20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355685" y="4574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355685" y="41280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355685" y="36817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355685" y="32354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355685" y="27892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390480" y="4679028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59774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1226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426782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841303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255824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670345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08486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499387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913908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328429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74295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1561380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75901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54061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68582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83103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97624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1214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6666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187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5708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70229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6074" y="4882419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52120" y="3464574"/>
              <a:ext cx="1590315" cy="1246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Patients with event(%)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178163" y="1895214"/>
              <a:ext cx="984363" cy="340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3247752" y="2010519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745037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3751016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51235" y="2020143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838200" y="5089128"/>
              <a:ext cx="5181600" cy="10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390480" y="5377730"/>
              <a:ext cx="4559730" cy="389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191963" y="5485480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659005" y="5485480"/>
              <a:ext cx="706511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102 (84)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26047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79 (65)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40568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70 (57)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55089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66 (54)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69610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52 (43)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84131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45 (37)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98652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 (25)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13173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23 (19)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27694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15 (12)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94736" y="5485480"/>
              <a:ext cx="496428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10 (8)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1390480" y="5377730"/>
              <a:ext cx="0" cy="389133"/>
            </a:xfrm>
            <a:custGeom>
              <a:avLst/>
              <a:gdLst/>
              <a:ahLst/>
              <a:cxnLst/>
              <a:rect l="0" t="0" r="0" b="0"/>
              <a:pathLst>
                <a:path h="389133">
                  <a:moveTo>
                    <a:pt x="0" y="38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1186146" y="5527052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355685" y="5572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390480" y="5766863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59774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01226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2426782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2841303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255824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670345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08486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4499387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913908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328429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295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>
              <a:off x="1561380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75901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54061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68582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183103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597624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1214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426666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841187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255708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70229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26074" y="5970253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743265" y="5519413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390480" y="5131928"/>
              <a:ext cx="1780387" cy="1472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risk: n (%)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199" y="704193"/>
            <a:ext cx="8820807" cy="5472770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32635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0480" y="2374738"/>
              <a:ext cx="4559730" cy="2304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597740" y="2479478"/>
              <a:ext cx="4145209" cy="2094809"/>
            </a:xfrm>
            <a:custGeom>
              <a:avLst/>
              <a:gdLst/>
              <a:ahLst/>
              <a:cxnLst/>
              <a:rect l="0" t="0" r="0" b="0"/>
              <a:pathLst>
                <a:path w="4145209" h="2094809">
                  <a:moveTo>
                    <a:pt x="0" y="2094809"/>
                  </a:moveTo>
                  <a:lnTo>
                    <a:pt x="207260" y="2094809"/>
                  </a:lnTo>
                  <a:lnTo>
                    <a:pt x="207260" y="2094809"/>
                  </a:lnTo>
                  <a:lnTo>
                    <a:pt x="414520" y="2094809"/>
                  </a:lnTo>
                  <a:lnTo>
                    <a:pt x="414520" y="2094809"/>
                  </a:lnTo>
                  <a:lnTo>
                    <a:pt x="621781" y="2094809"/>
                  </a:lnTo>
                  <a:lnTo>
                    <a:pt x="621781" y="2094809"/>
                  </a:lnTo>
                  <a:lnTo>
                    <a:pt x="829041" y="2094809"/>
                  </a:lnTo>
                  <a:lnTo>
                    <a:pt x="829041" y="2094809"/>
                  </a:lnTo>
                  <a:lnTo>
                    <a:pt x="1036302" y="2094809"/>
                  </a:lnTo>
                  <a:lnTo>
                    <a:pt x="1036302" y="2094809"/>
                  </a:lnTo>
                  <a:lnTo>
                    <a:pt x="1243562" y="2094809"/>
                  </a:lnTo>
                  <a:lnTo>
                    <a:pt x="1243562" y="2094809"/>
                  </a:lnTo>
                  <a:lnTo>
                    <a:pt x="1450823" y="2094809"/>
                  </a:lnTo>
                  <a:lnTo>
                    <a:pt x="1450823" y="2094809"/>
                  </a:lnTo>
                  <a:lnTo>
                    <a:pt x="1658083" y="2094809"/>
                  </a:lnTo>
                  <a:lnTo>
                    <a:pt x="1658083" y="1849260"/>
                  </a:lnTo>
                  <a:lnTo>
                    <a:pt x="2072604" y="1849260"/>
                  </a:lnTo>
                  <a:lnTo>
                    <a:pt x="2072604" y="915295"/>
                  </a:lnTo>
                  <a:lnTo>
                    <a:pt x="2487125" y="915295"/>
                  </a:lnTo>
                  <a:lnTo>
                    <a:pt x="2487125" y="556598"/>
                  </a:lnTo>
                  <a:lnTo>
                    <a:pt x="2901646" y="556598"/>
                  </a:lnTo>
                  <a:lnTo>
                    <a:pt x="2901646" y="0"/>
                  </a:lnTo>
                  <a:lnTo>
                    <a:pt x="3316167" y="0"/>
                  </a:lnTo>
                  <a:lnTo>
                    <a:pt x="3316167" y="0"/>
                  </a:lnTo>
                  <a:lnTo>
                    <a:pt x="3730688" y="0"/>
                  </a:lnTo>
                  <a:lnTo>
                    <a:pt x="3730688" y="0"/>
                  </a:lnTo>
                  <a:lnTo>
                    <a:pt x="4145209" y="0"/>
                  </a:lnTo>
                  <a:lnTo>
                    <a:pt x="414520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tx7"/>
            <p:cNvSpPr/>
            <p:nvPr/>
          </p:nvSpPr>
          <p:spPr>
            <a:xfrm>
              <a:off x="1730512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1937773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145033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352294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559554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66815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974075" y="451852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181336" y="427297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95857" y="3339012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10378" y="298031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424899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839420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3941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668461" y="2423717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390480" y="2374738"/>
              <a:ext cx="0" cy="2304290"/>
            </a:xfrm>
            <a:custGeom>
              <a:avLst/>
              <a:gdLst/>
              <a:ahLst/>
              <a:cxnLst/>
              <a:rect l="0" t="0" r="0" b="0"/>
              <a:pathLst>
                <a:path h="2304290">
                  <a:moveTo>
                    <a:pt x="0" y="230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1073353" y="4529441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73353" y="3999054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73353" y="3468667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0.06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353" y="293828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0.09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73353" y="2407893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0.12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355685" y="4574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355685" y="40439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355685" y="35135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355685" y="29831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355685" y="24527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390480" y="4679028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59774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012261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426782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841303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255824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670345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084866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499387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913908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328429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742950" y="467902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1561380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75901" y="473848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54061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68582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83103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97624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12145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6666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187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5708" y="4740071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70229" y="473848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6074" y="4882419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52120" y="3464574"/>
              <a:ext cx="1590315" cy="1246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Patients with event(%)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178163" y="1895214"/>
              <a:ext cx="984363" cy="340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3247752" y="2010519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745037" y="206538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3751016" y="2009626"/>
              <a:ext cx="14897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51235" y="2020143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838200" y="5089128"/>
              <a:ext cx="5181600" cy="10878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390480" y="5377730"/>
              <a:ext cx="4559730" cy="389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191963" y="5485480"/>
              <a:ext cx="811553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122 (100)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659005" y="5485480"/>
              <a:ext cx="706511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112 (92)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26047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93 (76)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40568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80 (66)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55089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72 (59)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69610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56 (46)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84131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46 (38)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98652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29 (24)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13173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21 (17)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27694" y="5485480"/>
              <a:ext cx="601470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 (10)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47256" y="5485480"/>
              <a:ext cx="391386" cy="147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8 (7)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1390480" y="5377730"/>
              <a:ext cx="0" cy="389133"/>
            </a:xfrm>
            <a:custGeom>
              <a:avLst/>
              <a:gdLst/>
              <a:ahLst/>
              <a:cxnLst/>
              <a:rect l="0" t="0" r="0" b="0"/>
              <a:pathLst>
                <a:path h="389133">
                  <a:moveTo>
                    <a:pt x="0" y="389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1186146" y="5527052"/>
              <a:ext cx="141702" cy="86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8766D">
                      <a:alpha val="100000"/>
                    </a:srgbClr>
                  </a:solidFill>
                  <a:latin typeface="Bitstream Vera Sans"/>
                  <a:cs typeface="Bitstream Vera Sans"/>
                </a:rPr>
                <a:t>All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355685" y="55722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390480" y="5766863"/>
              <a:ext cx="4559730" cy="0"/>
            </a:xfrm>
            <a:custGeom>
              <a:avLst/>
              <a:gdLst/>
              <a:ahLst/>
              <a:cxnLst/>
              <a:rect l="0" t="0" r="0" b="0"/>
              <a:pathLst>
                <a:path w="4559730">
                  <a:moveTo>
                    <a:pt x="0" y="0"/>
                  </a:moveTo>
                  <a:lnTo>
                    <a:pt x="45597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159774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012261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2426782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2841303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3255824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3670345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4084866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4499387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913908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328429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2950" y="576686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>
              <a:off x="1561380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75901" y="5826318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54061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68582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18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183103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24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597624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12145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36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426666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841187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48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255708" y="5827906"/>
              <a:ext cx="145442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54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70229" y="5826318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Bitstream Vera Sans"/>
                  <a:cs typeface="Bitstream Vera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26074" y="5970253"/>
              <a:ext cx="1088541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Time in months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743265" y="5519413"/>
              <a:ext cx="426876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Strata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390480" y="5131928"/>
              <a:ext cx="1780387" cy="1472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Bitstream Vera Sans"/>
                  <a:cs typeface="Bitstream Vera Sans"/>
                </a:rPr>
                <a:t>Number at risk: n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609</Words>
  <Application>Microsoft Macintosh PowerPoint</Application>
  <PresentationFormat>Widescreen</PresentationFormat>
  <Paragraphs>323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Bitstream Vera Sans</vt:lpstr>
      <vt:lpstr>Calibri</vt:lpstr>
      <vt:lpstr>Calibri Light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Microsoft Office User</cp:lastModifiedBy>
  <cp:revision>12</cp:revision>
  <dcterms:created xsi:type="dcterms:W3CDTF">2013-11-21T15:46:01Z</dcterms:created>
  <dcterms:modified xsi:type="dcterms:W3CDTF">2018-05-10T09:13:05Z</dcterms:modified>
</cp:coreProperties>
</file>