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5992404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Survival Curves: Editable Vector Graphics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34810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36784" y="2384382"/>
              <a:ext cx="4413426" cy="25333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36784" y="4514723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36784" y="3938955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36784" y="336318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6784" y="278741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8920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41971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5023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48074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6784" y="480260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36784" y="422683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36784" y="3651071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536784" y="3075303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36784" y="2499535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37394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40445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43497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46549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49600" y="2384382"/>
              <a:ext cx="0" cy="2533378"/>
            </a:xfrm>
            <a:custGeom>
              <a:avLst/>
              <a:pathLst>
                <a:path w="0" h="2533378">
                  <a:moveTo>
                    <a:pt x="0" y="253337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37394" y="2499535"/>
              <a:ext cx="4100474" cy="2220819"/>
            </a:xfrm>
            <a:custGeom>
              <a:avLst/>
              <a:pathLst>
                <a:path w="4100474" h="2220819">
                  <a:moveTo>
                    <a:pt x="0" y="0"/>
                  </a:moveTo>
                  <a:lnTo>
                    <a:pt x="44134" y="0"/>
                  </a:lnTo>
                  <a:lnTo>
                    <a:pt x="44134" y="50066"/>
                  </a:lnTo>
                  <a:lnTo>
                    <a:pt x="48146" y="50066"/>
                  </a:lnTo>
                  <a:lnTo>
                    <a:pt x="48146" y="66755"/>
                  </a:lnTo>
                  <a:lnTo>
                    <a:pt x="52158" y="66755"/>
                  </a:lnTo>
                  <a:lnTo>
                    <a:pt x="52158" y="100133"/>
                  </a:lnTo>
                  <a:lnTo>
                    <a:pt x="60183" y="100133"/>
                  </a:lnTo>
                  <a:lnTo>
                    <a:pt x="60183" y="116822"/>
                  </a:lnTo>
                  <a:lnTo>
                    <a:pt x="104317" y="116822"/>
                  </a:lnTo>
                  <a:lnTo>
                    <a:pt x="104317" y="133511"/>
                  </a:lnTo>
                  <a:lnTo>
                    <a:pt x="120366" y="133511"/>
                  </a:lnTo>
                  <a:lnTo>
                    <a:pt x="120366" y="150200"/>
                  </a:lnTo>
                  <a:lnTo>
                    <a:pt x="124378" y="150200"/>
                  </a:lnTo>
                  <a:lnTo>
                    <a:pt x="124378" y="166889"/>
                  </a:lnTo>
                  <a:lnTo>
                    <a:pt x="212646" y="166889"/>
                  </a:lnTo>
                  <a:lnTo>
                    <a:pt x="212646" y="200267"/>
                  </a:lnTo>
                  <a:lnTo>
                    <a:pt x="216659" y="200267"/>
                  </a:lnTo>
                  <a:lnTo>
                    <a:pt x="216659" y="216956"/>
                  </a:lnTo>
                  <a:lnTo>
                    <a:pt x="236720" y="216956"/>
                  </a:lnTo>
                  <a:lnTo>
                    <a:pt x="236720" y="233644"/>
                  </a:lnTo>
                  <a:lnTo>
                    <a:pt x="240732" y="233644"/>
                  </a:lnTo>
                  <a:lnTo>
                    <a:pt x="240732" y="250333"/>
                  </a:lnTo>
                  <a:lnTo>
                    <a:pt x="260793" y="250333"/>
                  </a:lnTo>
                  <a:lnTo>
                    <a:pt x="260793" y="283711"/>
                  </a:lnTo>
                  <a:lnTo>
                    <a:pt x="284866" y="283711"/>
                  </a:lnTo>
                  <a:lnTo>
                    <a:pt x="284866" y="300400"/>
                  </a:lnTo>
                  <a:lnTo>
                    <a:pt x="324988" y="300400"/>
                  </a:lnTo>
                  <a:lnTo>
                    <a:pt x="324988" y="317089"/>
                  </a:lnTo>
                  <a:lnTo>
                    <a:pt x="353074" y="317089"/>
                  </a:lnTo>
                  <a:lnTo>
                    <a:pt x="353074" y="350467"/>
                  </a:lnTo>
                  <a:lnTo>
                    <a:pt x="369122" y="350467"/>
                  </a:lnTo>
                  <a:lnTo>
                    <a:pt x="369122" y="367156"/>
                  </a:lnTo>
                  <a:lnTo>
                    <a:pt x="373135" y="367156"/>
                  </a:lnTo>
                  <a:lnTo>
                    <a:pt x="373135" y="383845"/>
                  </a:lnTo>
                  <a:lnTo>
                    <a:pt x="381159" y="383845"/>
                  </a:lnTo>
                  <a:lnTo>
                    <a:pt x="381159" y="400534"/>
                  </a:lnTo>
                  <a:lnTo>
                    <a:pt x="421281" y="400534"/>
                  </a:lnTo>
                  <a:lnTo>
                    <a:pt x="421281" y="417223"/>
                  </a:lnTo>
                  <a:lnTo>
                    <a:pt x="429306" y="417223"/>
                  </a:lnTo>
                  <a:lnTo>
                    <a:pt x="429306" y="433912"/>
                  </a:lnTo>
                  <a:lnTo>
                    <a:pt x="441342" y="433912"/>
                  </a:lnTo>
                  <a:lnTo>
                    <a:pt x="441342" y="450600"/>
                  </a:lnTo>
                  <a:lnTo>
                    <a:pt x="465415" y="450600"/>
                  </a:lnTo>
                  <a:lnTo>
                    <a:pt x="465415" y="467289"/>
                  </a:lnTo>
                  <a:lnTo>
                    <a:pt x="473440" y="467289"/>
                  </a:lnTo>
                  <a:lnTo>
                    <a:pt x="473440" y="483978"/>
                  </a:lnTo>
                  <a:lnTo>
                    <a:pt x="525599" y="483978"/>
                  </a:lnTo>
                  <a:lnTo>
                    <a:pt x="525599" y="500667"/>
                  </a:lnTo>
                  <a:lnTo>
                    <a:pt x="529611" y="500667"/>
                  </a:lnTo>
                  <a:lnTo>
                    <a:pt x="529611" y="534045"/>
                  </a:lnTo>
                  <a:lnTo>
                    <a:pt x="541647" y="534045"/>
                  </a:lnTo>
                  <a:lnTo>
                    <a:pt x="541647" y="550734"/>
                  </a:lnTo>
                  <a:lnTo>
                    <a:pt x="569733" y="550734"/>
                  </a:lnTo>
                  <a:lnTo>
                    <a:pt x="569733" y="567423"/>
                  </a:lnTo>
                  <a:lnTo>
                    <a:pt x="577757" y="567423"/>
                  </a:lnTo>
                  <a:lnTo>
                    <a:pt x="577757" y="584112"/>
                  </a:lnTo>
                  <a:lnTo>
                    <a:pt x="589794" y="584112"/>
                  </a:lnTo>
                  <a:lnTo>
                    <a:pt x="589794" y="600801"/>
                  </a:lnTo>
                  <a:lnTo>
                    <a:pt x="625904" y="600801"/>
                  </a:lnTo>
                  <a:lnTo>
                    <a:pt x="625904" y="634179"/>
                  </a:lnTo>
                  <a:lnTo>
                    <a:pt x="653989" y="634179"/>
                  </a:lnTo>
                  <a:lnTo>
                    <a:pt x="653989" y="684245"/>
                  </a:lnTo>
                  <a:lnTo>
                    <a:pt x="666026" y="684245"/>
                  </a:lnTo>
                  <a:lnTo>
                    <a:pt x="666026" y="700934"/>
                  </a:lnTo>
                  <a:lnTo>
                    <a:pt x="682075" y="700934"/>
                  </a:lnTo>
                  <a:lnTo>
                    <a:pt x="682075" y="717623"/>
                  </a:lnTo>
                  <a:lnTo>
                    <a:pt x="698123" y="717623"/>
                  </a:lnTo>
                  <a:lnTo>
                    <a:pt x="698123" y="717623"/>
                  </a:lnTo>
                  <a:lnTo>
                    <a:pt x="702136" y="717623"/>
                  </a:lnTo>
                  <a:lnTo>
                    <a:pt x="702136" y="734490"/>
                  </a:lnTo>
                  <a:lnTo>
                    <a:pt x="706148" y="734490"/>
                  </a:lnTo>
                  <a:lnTo>
                    <a:pt x="706148" y="751356"/>
                  </a:lnTo>
                  <a:lnTo>
                    <a:pt x="710160" y="751356"/>
                  </a:lnTo>
                  <a:lnTo>
                    <a:pt x="710160" y="768223"/>
                  </a:lnTo>
                  <a:lnTo>
                    <a:pt x="718184" y="768223"/>
                  </a:lnTo>
                  <a:lnTo>
                    <a:pt x="718184" y="801956"/>
                  </a:lnTo>
                  <a:lnTo>
                    <a:pt x="722197" y="801956"/>
                  </a:lnTo>
                  <a:lnTo>
                    <a:pt x="722197" y="818822"/>
                  </a:lnTo>
                  <a:lnTo>
                    <a:pt x="726209" y="818822"/>
                  </a:lnTo>
                  <a:lnTo>
                    <a:pt x="726209" y="852555"/>
                  </a:lnTo>
                  <a:lnTo>
                    <a:pt x="734233" y="852555"/>
                  </a:lnTo>
                  <a:lnTo>
                    <a:pt x="734233" y="869421"/>
                  </a:lnTo>
                  <a:lnTo>
                    <a:pt x="742258" y="869421"/>
                  </a:lnTo>
                  <a:lnTo>
                    <a:pt x="742258" y="869421"/>
                  </a:lnTo>
                  <a:lnTo>
                    <a:pt x="754294" y="869421"/>
                  </a:lnTo>
                  <a:lnTo>
                    <a:pt x="754294" y="869421"/>
                  </a:lnTo>
                  <a:lnTo>
                    <a:pt x="758306" y="869421"/>
                  </a:lnTo>
                  <a:lnTo>
                    <a:pt x="758306" y="886694"/>
                  </a:lnTo>
                  <a:lnTo>
                    <a:pt x="766331" y="886694"/>
                  </a:lnTo>
                  <a:lnTo>
                    <a:pt x="766331" y="886694"/>
                  </a:lnTo>
                  <a:lnTo>
                    <a:pt x="786392" y="886694"/>
                  </a:lnTo>
                  <a:lnTo>
                    <a:pt x="786392" y="886694"/>
                  </a:lnTo>
                  <a:lnTo>
                    <a:pt x="790404" y="886694"/>
                  </a:lnTo>
                  <a:lnTo>
                    <a:pt x="790404" y="904399"/>
                  </a:lnTo>
                  <a:lnTo>
                    <a:pt x="810465" y="904399"/>
                  </a:lnTo>
                  <a:lnTo>
                    <a:pt x="810465" y="922331"/>
                  </a:lnTo>
                  <a:lnTo>
                    <a:pt x="830526" y="922331"/>
                  </a:lnTo>
                  <a:lnTo>
                    <a:pt x="830526" y="940262"/>
                  </a:lnTo>
                  <a:lnTo>
                    <a:pt x="842563" y="940262"/>
                  </a:lnTo>
                  <a:lnTo>
                    <a:pt x="842563" y="958194"/>
                  </a:lnTo>
                  <a:lnTo>
                    <a:pt x="850587" y="958194"/>
                  </a:lnTo>
                  <a:lnTo>
                    <a:pt x="850587" y="976126"/>
                  </a:lnTo>
                  <a:lnTo>
                    <a:pt x="874660" y="976126"/>
                  </a:lnTo>
                  <a:lnTo>
                    <a:pt x="874660" y="994057"/>
                  </a:lnTo>
                  <a:lnTo>
                    <a:pt x="886697" y="994057"/>
                  </a:lnTo>
                  <a:lnTo>
                    <a:pt x="886697" y="994057"/>
                  </a:lnTo>
                  <a:lnTo>
                    <a:pt x="890709" y="994057"/>
                  </a:lnTo>
                  <a:lnTo>
                    <a:pt x="890709" y="1012238"/>
                  </a:lnTo>
                  <a:lnTo>
                    <a:pt x="894721" y="1012238"/>
                  </a:lnTo>
                  <a:lnTo>
                    <a:pt x="894721" y="1030679"/>
                  </a:lnTo>
                  <a:lnTo>
                    <a:pt x="902746" y="1030679"/>
                  </a:lnTo>
                  <a:lnTo>
                    <a:pt x="902746" y="1030679"/>
                  </a:lnTo>
                  <a:lnTo>
                    <a:pt x="918795" y="1030679"/>
                  </a:lnTo>
                  <a:lnTo>
                    <a:pt x="918795" y="1049670"/>
                  </a:lnTo>
                  <a:lnTo>
                    <a:pt x="922807" y="1049670"/>
                  </a:lnTo>
                  <a:lnTo>
                    <a:pt x="922807" y="1068661"/>
                  </a:lnTo>
                  <a:lnTo>
                    <a:pt x="950892" y="1068661"/>
                  </a:lnTo>
                  <a:lnTo>
                    <a:pt x="950892" y="1068661"/>
                  </a:lnTo>
                  <a:lnTo>
                    <a:pt x="958917" y="1068661"/>
                  </a:lnTo>
                  <a:lnTo>
                    <a:pt x="958917" y="1087948"/>
                  </a:lnTo>
                  <a:lnTo>
                    <a:pt x="987002" y="1087948"/>
                  </a:lnTo>
                  <a:lnTo>
                    <a:pt x="987002" y="1107236"/>
                  </a:lnTo>
                  <a:lnTo>
                    <a:pt x="1039161" y="1107236"/>
                  </a:lnTo>
                  <a:lnTo>
                    <a:pt x="1039161" y="1107236"/>
                  </a:lnTo>
                  <a:lnTo>
                    <a:pt x="1071259" y="1107236"/>
                  </a:lnTo>
                  <a:lnTo>
                    <a:pt x="1071259" y="1126840"/>
                  </a:lnTo>
                  <a:lnTo>
                    <a:pt x="1079283" y="1126840"/>
                  </a:lnTo>
                  <a:lnTo>
                    <a:pt x="1079283" y="1146444"/>
                  </a:lnTo>
                  <a:lnTo>
                    <a:pt x="1083295" y="1146444"/>
                  </a:lnTo>
                  <a:lnTo>
                    <a:pt x="1083295" y="1166047"/>
                  </a:lnTo>
                  <a:lnTo>
                    <a:pt x="1119405" y="1166047"/>
                  </a:lnTo>
                  <a:lnTo>
                    <a:pt x="1119405" y="1166047"/>
                  </a:lnTo>
                  <a:lnTo>
                    <a:pt x="1135454" y="1166047"/>
                  </a:lnTo>
                  <a:lnTo>
                    <a:pt x="1135454" y="1185995"/>
                  </a:lnTo>
                  <a:lnTo>
                    <a:pt x="1139466" y="1185995"/>
                  </a:lnTo>
                  <a:lnTo>
                    <a:pt x="1139466" y="1205943"/>
                  </a:lnTo>
                  <a:lnTo>
                    <a:pt x="1143478" y="1205943"/>
                  </a:lnTo>
                  <a:lnTo>
                    <a:pt x="1143478" y="1226260"/>
                  </a:lnTo>
                  <a:lnTo>
                    <a:pt x="1147490" y="1226260"/>
                  </a:lnTo>
                  <a:lnTo>
                    <a:pt x="1147490" y="1246577"/>
                  </a:lnTo>
                  <a:lnTo>
                    <a:pt x="1155515" y="1246577"/>
                  </a:lnTo>
                  <a:lnTo>
                    <a:pt x="1155515" y="1266895"/>
                  </a:lnTo>
                  <a:lnTo>
                    <a:pt x="1167552" y="1266895"/>
                  </a:lnTo>
                  <a:lnTo>
                    <a:pt x="1167552" y="1287212"/>
                  </a:lnTo>
                  <a:lnTo>
                    <a:pt x="1171564" y="1287212"/>
                  </a:lnTo>
                  <a:lnTo>
                    <a:pt x="1171564" y="1287212"/>
                  </a:lnTo>
                  <a:lnTo>
                    <a:pt x="1203661" y="1287212"/>
                  </a:lnTo>
                  <a:lnTo>
                    <a:pt x="1203661" y="1287212"/>
                  </a:lnTo>
                  <a:lnTo>
                    <a:pt x="1207674" y="1287212"/>
                  </a:lnTo>
                  <a:lnTo>
                    <a:pt x="1207674" y="1308375"/>
                  </a:lnTo>
                  <a:lnTo>
                    <a:pt x="1215698" y="1308375"/>
                  </a:lnTo>
                  <a:lnTo>
                    <a:pt x="1215698" y="1329999"/>
                  </a:lnTo>
                  <a:lnTo>
                    <a:pt x="1227735" y="1329999"/>
                  </a:lnTo>
                  <a:lnTo>
                    <a:pt x="1227735" y="1352115"/>
                  </a:lnTo>
                  <a:lnTo>
                    <a:pt x="1243783" y="1352115"/>
                  </a:lnTo>
                  <a:lnTo>
                    <a:pt x="1243783" y="1374230"/>
                  </a:lnTo>
                  <a:lnTo>
                    <a:pt x="1283905" y="1374230"/>
                  </a:lnTo>
                  <a:lnTo>
                    <a:pt x="1283905" y="1396345"/>
                  </a:lnTo>
                  <a:lnTo>
                    <a:pt x="1320015" y="1396345"/>
                  </a:lnTo>
                  <a:lnTo>
                    <a:pt x="1320015" y="1418460"/>
                  </a:lnTo>
                  <a:lnTo>
                    <a:pt x="1352113" y="1418460"/>
                  </a:lnTo>
                  <a:lnTo>
                    <a:pt x="1352113" y="1440576"/>
                  </a:lnTo>
                  <a:lnTo>
                    <a:pt x="1416308" y="1440576"/>
                  </a:lnTo>
                  <a:lnTo>
                    <a:pt x="1416308" y="1484806"/>
                  </a:lnTo>
                  <a:lnTo>
                    <a:pt x="1456430" y="1484806"/>
                  </a:lnTo>
                  <a:lnTo>
                    <a:pt x="1456430" y="1506921"/>
                  </a:lnTo>
                  <a:lnTo>
                    <a:pt x="1460443" y="1506921"/>
                  </a:lnTo>
                  <a:lnTo>
                    <a:pt x="1460443" y="1529037"/>
                  </a:lnTo>
                  <a:lnTo>
                    <a:pt x="1488528" y="1529037"/>
                  </a:lnTo>
                  <a:lnTo>
                    <a:pt x="1488528" y="1551152"/>
                  </a:lnTo>
                  <a:lnTo>
                    <a:pt x="1552723" y="1551152"/>
                  </a:lnTo>
                  <a:lnTo>
                    <a:pt x="1552723" y="1573267"/>
                  </a:lnTo>
                  <a:lnTo>
                    <a:pt x="1564760" y="1573267"/>
                  </a:lnTo>
                  <a:lnTo>
                    <a:pt x="1564760" y="1595382"/>
                  </a:lnTo>
                  <a:lnTo>
                    <a:pt x="1580809" y="1595382"/>
                  </a:lnTo>
                  <a:lnTo>
                    <a:pt x="1580809" y="1617498"/>
                  </a:lnTo>
                  <a:lnTo>
                    <a:pt x="1620931" y="1617498"/>
                  </a:lnTo>
                  <a:lnTo>
                    <a:pt x="1620931" y="1617498"/>
                  </a:lnTo>
                  <a:lnTo>
                    <a:pt x="1657041" y="1617498"/>
                  </a:lnTo>
                  <a:lnTo>
                    <a:pt x="1657041" y="1617498"/>
                  </a:lnTo>
                  <a:lnTo>
                    <a:pt x="1717224" y="1617498"/>
                  </a:lnTo>
                  <a:lnTo>
                    <a:pt x="1717224" y="1641138"/>
                  </a:lnTo>
                  <a:lnTo>
                    <a:pt x="1721236" y="1641138"/>
                  </a:lnTo>
                  <a:lnTo>
                    <a:pt x="1721236" y="1664779"/>
                  </a:lnTo>
                  <a:lnTo>
                    <a:pt x="1773395" y="1664779"/>
                  </a:lnTo>
                  <a:lnTo>
                    <a:pt x="1773395" y="1688419"/>
                  </a:lnTo>
                  <a:lnTo>
                    <a:pt x="1781419" y="1688419"/>
                  </a:lnTo>
                  <a:lnTo>
                    <a:pt x="1781419" y="1688419"/>
                  </a:lnTo>
                  <a:lnTo>
                    <a:pt x="1825553" y="1688419"/>
                  </a:lnTo>
                  <a:lnTo>
                    <a:pt x="1825553" y="1713005"/>
                  </a:lnTo>
                  <a:lnTo>
                    <a:pt x="1833578" y="1713005"/>
                  </a:lnTo>
                  <a:lnTo>
                    <a:pt x="1833578" y="1737591"/>
                  </a:lnTo>
                  <a:lnTo>
                    <a:pt x="1837590" y="1737591"/>
                  </a:lnTo>
                  <a:lnTo>
                    <a:pt x="1837590" y="1737591"/>
                  </a:lnTo>
                  <a:lnTo>
                    <a:pt x="1845614" y="1737591"/>
                  </a:lnTo>
                  <a:lnTo>
                    <a:pt x="1845614" y="1763295"/>
                  </a:lnTo>
                  <a:lnTo>
                    <a:pt x="1913822" y="1763295"/>
                  </a:lnTo>
                  <a:lnTo>
                    <a:pt x="1913822" y="1788998"/>
                  </a:lnTo>
                  <a:lnTo>
                    <a:pt x="2082335" y="1788998"/>
                  </a:lnTo>
                  <a:lnTo>
                    <a:pt x="2082335" y="1814702"/>
                  </a:lnTo>
                  <a:lnTo>
                    <a:pt x="2102396" y="1814702"/>
                  </a:lnTo>
                  <a:lnTo>
                    <a:pt x="2102396" y="1840406"/>
                  </a:lnTo>
                  <a:lnTo>
                    <a:pt x="2138505" y="1840406"/>
                  </a:lnTo>
                  <a:lnTo>
                    <a:pt x="2138505" y="1866109"/>
                  </a:lnTo>
                  <a:lnTo>
                    <a:pt x="2238811" y="1866109"/>
                  </a:lnTo>
                  <a:lnTo>
                    <a:pt x="2238811" y="1891813"/>
                  </a:lnTo>
                  <a:lnTo>
                    <a:pt x="2274920" y="1891813"/>
                  </a:lnTo>
                  <a:lnTo>
                    <a:pt x="2274920" y="1917517"/>
                  </a:lnTo>
                  <a:lnTo>
                    <a:pt x="2303006" y="1917517"/>
                  </a:lnTo>
                  <a:lnTo>
                    <a:pt x="2303006" y="1943220"/>
                  </a:lnTo>
                  <a:lnTo>
                    <a:pt x="2339116" y="1943220"/>
                  </a:lnTo>
                  <a:lnTo>
                    <a:pt x="2339116" y="1968924"/>
                  </a:lnTo>
                  <a:lnTo>
                    <a:pt x="2459482" y="1968924"/>
                  </a:lnTo>
                  <a:lnTo>
                    <a:pt x="2459482" y="1994627"/>
                  </a:lnTo>
                  <a:lnTo>
                    <a:pt x="2503616" y="1994627"/>
                  </a:lnTo>
                  <a:lnTo>
                    <a:pt x="2503616" y="2020331"/>
                  </a:lnTo>
                  <a:lnTo>
                    <a:pt x="2579848" y="2020331"/>
                  </a:lnTo>
                  <a:lnTo>
                    <a:pt x="2579848" y="2046035"/>
                  </a:lnTo>
                  <a:lnTo>
                    <a:pt x="2627995" y="2046035"/>
                  </a:lnTo>
                  <a:lnTo>
                    <a:pt x="2627995" y="2071738"/>
                  </a:lnTo>
                  <a:lnTo>
                    <a:pt x="2764410" y="2071738"/>
                  </a:lnTo>
                  <a:lnTo>
                    <a:pt x="2764410" y="2097442"/>
                  </a:lnTo>
                  <a:lnTo>
                    <a:pt x="2836629" y="2097442"/>
                  </a:lnTo>
                  <a:lnTo>
                    <a:pt x="2836629" y="2123146"/>
                  </a:lnTo>
                  <a:lnTo>
                    <a:pt x="3173655" y="2123146"/>
                  </a:lnTo>
                  <a:lnTo>
                    <a:pt x="3173655" y="2148849"/>
                  </a:lnTo>
                  <a:lnTo>
                    <a:pt x="3233838" y="2148849"/>
                  </a:lnTo>
                  <a:lnTo>
                    <a:pt x="3233838" y="2148849"/>
                  </a:lnTo>
                  <a:lnTo>
                    <a:pt x="3265935" y="2148849"/>
                  </a:lnTo>
                  <a:lnTo>
                    <a:pt x="3265935" y="2179694"/>
                  </a:lnTo>
                  <a:lnTo>
                    <a:pt x="3370253" y="2179694"/>
                  </a:lnTo>
                  <a:lnTo>
                    <a:pt x="3370253" y="2179694"/>
                  </a:lnTo>
                  <a:lnTo>
                    <a:pt x="3542778" y="2179694"/>
                  </a:lnTo>
                  <a:lnTo>
                    <a:pt x="3542778" y="2220819"/>
                  </a:lnTo>
                  <a:lnTo>
                    <a:pt x="4052328" y="2220819"/>
                  </a:lnTo>
                  <a:lnTo>
                    <a:pt x="4052328" y="2220819"/>
                  </a:lnTo>
                  <a:lnTo>
                    <a:pt x="4100474" y="2220819"/>
                  </a:lnTo>
                  <a:lnTo>
                    <a:pt x="4100474" y="2220819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37394" y="2499535"/>
              <a:ext cx="3871779" cy="2111422"/>
            </a:xfrm>
            <a:custGeom>
              <a:avLst/>
              <a:pathLst>
                <a:path w="3871779" h="2111422">
                  <a:moveTo>
                    <a:pt x="0" y="0"/>
                  </a:moveTo>
                  <a:lnTo>
                    <a:pt x="20061" y="0"/>
                  </a:lnTo>
                  <a:lnTo>
                    <a:pt x="20061" y="25589"/>
                  </a:lnTo>
                  <a:lnTo>
                    <a:pt x="240732" y="25589"/>
                  </a:lnTo>
                  <a:lnTo>
                    <a:pt x="240732" y="51179"/>
                  </a:lnTo>
                  <a:lnTo>
                    <a:pt x="244744" y="51179"/>
                  </a:lnTo>
                  <a:lnTo>
                    <a:pt x="244744" y="76769"/>
                  </a:lnTo>
                  <a:lnTo>
                    <a:pt x="248756" y="76769"/>
                  </a:lnTo>
                  <a:lnTo>
                    <a:pt x="248756" y="102358"/>
                  </a:lnTo>
                  <a:lnTo>
                    <a:pt x="316964" y="102358"/>
                  </a:lnTo>
                  <a:lnTo>
                    <a:pt x="316964" y="127948"/>
                  </a:lnTo>
                  <a:lnTo>
                    <a:pt x="324988" y="127948"/>
                  </a:lnTo>
                  <a:lnTo>
                    <a:pt x="324988" y="153538"/>
                  </a:lnTo>
                  <a:lnTo>
                    <a:pt x="369122" y="153538"/>
                  </a:lnTo>
                  <a:lnTo>
                    <a:pt x="369122" y="153538"/>
                  </a:lnTo>
                  <a:lnTo>
                    <a:pt x="381159" y="153538"/>
                  </a:lnTo>
                  <a:lnTo>
                    <a:pt x="381159" y="179436"/>
                  </a:lnTo>
                  <a:lnTo>
                    <a:pt x="421281" y="179436"/>
                  </a:lnTo>
                  <a:lnTo>
                    <a:pt x="421281" y="179436"/>
                  </a:lnTo>
                  <a:lnTo>
                    <a:pt x="429306" y="179436"/>
                  </a:lnTo>
                  <a:lnTo>
                    <a:pt x="429306" y="205653"/>
                  </a:lnTo>
                  <a:lnTo>
                    <a:pt x="489489" y="205653"/>
                  </a:lnTo>
                  <a:lnTo>
                    <a:pt x="489489" y="231871"/>
                  </a:lnTo>
                  <a:lnTo>
                    <a:pt x="581769" y="231871"/>
                  </a:lnTo>
                  <a:lnTo>
                    <a:pt x="581769" y="284306"/>
                  </a:lnTo>
                  <a:lnTo>
                    <a:pt x="613867" y="284306"/>
                  </a:lnTo>
                  <a:lnTo>
                    <a:pt x="613867" y="310524"/>
                  </a:lnTo>
                  <a:lnTo>
                    <a:pt x="666026" y="310524"/>
                  </a:lnTo>
                  <a:lnTo>
                    <a:pt x="666026" y="336742"/>
                  </a:lnTo>
                  <a:lnTo>
                    <a:pt x="670038" y="336742"/>
                  </a:lnTo>
                  <a:lnTo>
                    <a:pt x="670038" y="362960"/>
                  </a:lnTo>
                  <a:lnTo>
                    <a:pt x="694111" y="362960"/>
                  </a:lnTo>
                  <a:lnTo>
                    <a:pt x="694111" y="362960"/>
                  </a:lnTo>
                  <a:lnTo>
                    <a:pt x="702136" y="362960"/>
                  </a:lnTo>
                  <a:lnTo>
                    <a:pt x="702136" y="362960"/>
                  </a:lnTo>
                  <a:lnTo>
                    <a:pt x="710160" y="362960"/>
                  </a:lnTo>
                  <a:lnTo>
                    <a:pt x="710160" y="362960"/>
                  </a:lnTo>
                  <a:lnTo>
                    <a:pt x="730221" y="362960"/>
                  </a:lnTo>
                  <a:lnTo>
                    <a:pt x="730221" y="390285"/>
                  </a:lnTo>
                  <a:lnTo>
                    <a:pt x="746270" y="390285"/>
                  </a:lnTo>
                  <a:lnTo>
                    <a:pt x="746270" y="417611"/>
                  </a:lnTo>
                  <a:lnTo>
                    <a:pt x="770343" y="417611"/>
                  </a:lnTo>
                  <a:lnTo>
                    <a:pt x="770343" y="417611"/>
                  </a:lnTo>
                  <a:lnTo>
                    <a:pt x="778368" y="417611"/>
                  </a:lnTo>
                  <a:lnTo>
                    <a:pt x="778368" y="445338"/>
                  </a:lnTo>
                  <a:lnTo>
                    <a:pt x="798429" y="445338"/>
                  </a:lnTo>
                  <a:lnTo>
                    <a:pt x="798429" y="473065"/>
                  </a:lnTo>
                  <a:lnTo>
                    <a:pt x="806453" y="473065"/>
                  </a:lnTo>
                  <a:lnTo>
                    <a:pt x="806453" y="528520"/>
                  </a:lnTo>
                  <a:lnTo>
                    <a:pt x="810465" y="528520"/>
                  </a:lnTo>
                  <a:lnTo>
                    <a:pt x="810465" y="528520"/>
                  </a:lnTo>
                  <a:lnTo>
                    <a:pt x="814477" y="528520"/>
                  </a:lnTo>
                  <a:lnTo>
                    <a:pt x="814477" y="528520"/>
                  </a:lnTo>
                  <a:lnTo>
                    <a:pt x="834538" y="528520"/>
                  </a:lnTo>
                  <a:lnTo>
                    <a:pt x="834538" y="557142"/>
                  </a:lnTo>
                  <a:lnTo>
                    <a:pt x="846575" y="557142"/>
                  </a:lnTo>
                  <a:lnTo>
                    <a:pt x="846575" y="557142"/>
                  </a:lnTo>
                  <a:lnTo>
                    <a:pt x="898734" y="557142"/>
                  </a:lnTo>
                  <a:lnTo>
                    <a:pt x="898734" y="557142"/>
                  </a:lnTo>
                  <a:lnTo>
                    <a:pt x="906758" y="557142"/>
                  </a:lnTo>
                  <a:lnTo>
                    <a:pt x="906758" y="586734"/>
                  </a:lnTo>
                  <a:lnTo>
                    <a:pt x="942868" y="586734"/>
                  </a:lnTo>
                  <a:lnTo>
                    <a:pt x="942868" y="586734"/>
                  </a:lnTo>
                  <a:lnTo>
                    <a:pt x="958917" y="586734"/>
                  </a:lnTo>
                  <a:lnTo>
                    <a:pt x="958917" y="616845"/>
                  </a:lnTo>
                  <a:lnTo>
                    <a:pt x="962929" y="616845"/>
                  </a:lnTo>
                  <a:lnTo>
                    <a:pt x="962929" y="616845"/>
                  </a:lnTo>
                  <a:lnTo>
                    <a:pt x="974966" y="616845"/>
                  </a:lnTo>
                  <a:lnTo>
                    <a:pt x="974966" y="616845"/>
                  </a:lnTo>
                  <a:lnTo>
                    <a:pt x="982990" y="616845"/>
                  </a:lnTo>
                  <a:lnTo>
                    <a:pt x="982990" y="648071"/>
                  </a:lnTo>
                  <a:lnTo>
                    <a:pt x="1011075" y="648071"/>
                  </a:lnTo>
                  <a:lnTo>
                    <a:pt x="1011075" y="648071"/>
                  </a:lnTo>
                  <a:lnTo>
                    <a:pt x="1067246" y="648071"/>
                  </a:lnTo>
                  <a:lnTo>
                    <a:pt x="1067246" y="648071"/>
                  </a:lnTo>
                  <a:lnTo>
                    <a:pt x="1075271" y="648071"/>
                  </a:lnTo>
                  <a:lnTo>
                    <a:pt x="1075271" y="680522"/>
                  </a:lnTo>
                  <a:lnTo>
                    <a:pt x="1079283" y="680522"/>
                  </a:lnTo>
                  <a:lnTo>
                    <a:pt x="1079283" y="680522"/>
                  </a:lnTo>
                  <a:lnTo>
                    <a:pt x="1091320" y="680522"/>
                  </a:lnTo>
                  <a:lnTo>
                    <a:pt x="1091320" y="680522"/>
                  </a:lnTo>
                  <a:lnTo>
                    <a:pt x="1107368" y="680522"/>
                  </a:lnTo>
                  <a:lnTo>
                    <a:pt x="1107368" y="680522"/>
                  </a:lnTo>
                  <a:lnTo>
                    <a:pt x="1143478" y="680522"/>
                  </a:lnTo>
                  <a:lnTo>
                    <a:pt x="1143478" y="715045"/>
                  </a:lnTo>
                  <a:lnTo>
                    <a:pt x="1171564" y="715045"/>
                  </a:lnTo>
                  <a:lnTo>
                    <a:pt x="1171564" y="715045"/>
                  </a:lnTo>
                  <a:lnTo>
                    <a:pt x="1175576" y="715045"/>
                  </a:lnTo>
                  <a:lnTo>
                    <a:pt x="1175576" y="750334"/>
                  </a:lnTo>
                  <a:lnTo>
                    <a:pt x="1187613" y="750334"/>
                  </a:lnTo>
                  <a:lnTo>
                    <a:pt x="1187613" y="750334"/>
                  </a:lnTo>
                  <a:lnTo>
                    <a:pt x="1223722" y="750334"/>
                  </a:lnTo>
                  <a:lnTo>
                    <a:pt x="1223722" y="786444"/>
                  </a:lnTo>
                  <a:lnTo>
                    <a:pt x="1243783" y="786444"/>
                  </a:lnTo>
                  <a:lnTo>
                    <a:pt x="1243783" y="822555"/>
                  </a:lnTo>
                  <a:lnTo>
                    <a:pt x="1263844" y="822555"/>
                  </a:lnTo>
                  <a:lnTo>
                    <a:pt x="1263844" y="822555"/>
                  </a:lnTo>
                  <a:lnTo>
                    <a:pt x="1332052" y="822555"/>
                  </a:lnTo>
                  <a:lnTo>
                    <a:pt x="1332052" y="822555"/>
                  </a:lnTo>
                  <a:lnTo>
                    <a:pt x="1364150" y="822555"/>
                  </a:lnTo>
                  <a:lnTo>
                    <a:pt x="1364150" y="860516"/>
                  </a:lnTo>
                  <a:lnTo>
                    <a:pt x="1384211" y="860516"/>
                  </a:lnTo>
                  <a:lnTo>
                    <a:pt x="1384211" y="898478"/>
                  </a:lnTo>
                  <a:lnTo>
                    <a:pt x="1396247" y="898478"/>
                  </a:lnTo>
                  <a:lnTo>
                    <a:pt x="1396247" y="936440"/>
                  </a:lnTo>
                  <a:lnTo>
                    <a:pt x="1404272" y="936440"/>
                  </a:lnTo>
                  <a:lnTo>
                    <a:pt x="1404272" y="974402"/>
                  </a:lnTo>
                  <a:lnTo>
                    <a:pt x="1408284" y="974402"/>
                  </a:lnTo>
                  <a:lnTo>
                    <a:pt x="1408284" y="1012364"/>
                  </a:lnTo>
                  <a:lnTo>
                    <a:pt x="1428345" y="1012364"/>
                  </a:lnTo>
                  <a:lnTo>
                    <a:pt x="1428345" y="1012364"/>
                  </a:lnTo>
                  <a:lnTo>
                    <a:pt x="1448406" y="1012364"/>
                  </a:lnTo>
                  <a:lnTo>
                    <a:pt x="1448406" y="1051477"/>
                  </a:lnTo>
                  <a:lnTo>
                    <a:pt x="1456430" y="1051477"/>
                  </a:lnTo>
                  <a:lnTo>
                    <a:pt x="1456430" y="1090589"/>
                  </a:lnTo>
                  <a:lnTo>
                    <a:pt x="1460443" y="1090589"/>
                  </a:lnTo>
                  <a:lnTo>
                    <a:pt x="1460443" y="1090589"/>
                  </a:lnTo>
                  <a:lnTo>
                    <a:pt x="1488528" y="1090589"/>
                  </a:lnTo>
                  <a:lnTo>
                    <a:pt x="1488528" y="1131005"/>
                  </a:lnTo>
                  <a:lnTo>
                    <a:pt x="1508589" y="1131005"/>
                  </a:lnTo>
                  <a:lnTo>
                    <a:pt x="1508589" y="1131005"/>
                  </a:lnTo>
                  <a:lnTo>
                    <a:pt x="1532662" y="1131005"/>
                  </a:lnTo>
                  <a:lnTo>
                    <a:pt x="1532662" y="1131005"/>
                  </a:lnTo>
                  <a:lnTo>
                    <a:pt x="1540687" y="1131005"/>
                  </a:lnTo>
                  <a:lnTo>
                    <a:pt x="1540687" y="1131005"/>
                  </a:lnTo>
                  <a:lnTo>
                    <a:pt x="1709199" y="1131005"/>
                  </a:lnTo>
                  <a:lnTo>
                    <a:pt x="1709199" y="1176084"/>
                  </a:lnTo>
                  <a:lnTo>
                    <a:pt x="1737285" y="1176084"/>
                  </a:lnTo>
                  <a:lnTo>
                    <a:pt x="1737285" y="1221164"/>
                  </a:lnTo>
                  <a:lnTo>
                    <a:pt x="1781419" y="1221164"/>
                  </a:lnTo>
                  <a:lnTo>
                    <a:pt x="1781419" y="1266243"/>
                  </a:lnTo>
                  <a:lnTo>
                    <a:pt x="1805492" y="1266243"/>
                  </a:lnTo>
                  <a:lnTo>
                    <a:pt x="1805492" y="1311323"/>
                  </a:lnTo>
                  <a:lnTo>
                    <a:pt x="1897773" y="1311323"/>
                  </a:lnTo>
                  <a:lnTo>
                    <a:pt x="1897773" y="1356402"/>
                  </a:lnTo>
                  <a:lnTo>
                    <a:pt x="2050237" y="1356402"/>
                  </a:lnTo>
                  <a:lnTo>
                    <a:pt x="2050237" y="1356402"/>
                  </a:lnTo>
                  <a:lnTo>
                    <a:pt x="2086347" y="1356402"/>
                  </a:lnTo>
                  <a:lnTo>
                    <a:pt x="2086347" y="1406227"/>
                  </a:lnTo>
                  <a:lnTo>
                    <a:pt x="2102396" y="1406227"/>
                  </a:lnTo>
                  <a:lnTo>
                    <a:pt x="2102396" y="1456052"/>
                  </a:lnTo>
                  <a:lnTo>
                    <a:pt x="2122457" y="1456052"/>
                  </a:lnTo>
                  <a:lnTo>
                    <a:pt x="2122457" y="1456052"/>
                  </a:lnTo>
                  <a:lnTo>
                    <a:pt x="2178627" y="1456052"/>
                  </a:lnTo>
                  <a:lnTo>
                    <a:pt x="2178627" y="1456052"/>
                  </a:lnTo>
                  <a:lnTo>
                    <a:pt x="2206713" y="1456052"/>
                  </a:lnTo>
                  <a:lnTo>
                    <a:pt x="2206713" y="1512520"/>
                  </a:lnTo>
                  <a:lnTo>
                    <a:pt x="2210725" y="1512520"/>
                  </a:lnTo>
                  <a:lnTo>
                    <a:pt x="2210725" y="1512520"/>
                  </a:lnTo>
                  <a:lnTo>
                    <a:pt x="2242823" y="1512520"/>
                  </a:lnTo>
                  <a:lnTo>
                    <a:pt x="2242823" y="1512520"/>
                  </a:lnTo>
                  <a:lnTo>
                    <a:pt x="2359177" y="1512520"/>
                  </a:lnTo>
                  <a:lnTo>
                    <a:pt x="2359177" y="1512520"/>
                  </a:lnTo>
                  <a:lnTo>
                    <a:pt x="2571824" y="1512520"/>
                  </a:lnTo>
                  <a:lnTo>
                    <a:pt x="2571824" y="1584388"/>
                  </a:lnTo>
                  <a:lnTo>
                    <a:pt x="2623982" y="1584388"/>
                  </a:lnTo>
                  <a:lnTo>
                    <a:pt x="2623982" y="1656256"/>
                  </a:lnTo>
                  <a:lnTo>
                    <a:pt x="2756385" y="1656256"/>
                  </a:lnTo>
                  <a:lnTo>
                    <a:pt x="2756385" y="1728125"/>
                  </a:lnTo>
                  <a:lnTo>
                    <a:pt x="2828605" y="1728125"/>
                  </a:lnTo>
                  <a:lnTo>
                    <a:pt x="2828605" y="1799993"/>
                  </a:lnTo>
                  <a:lnTo>
                    <a:pt x="2920886" y="1799993"/>
                  </a:lnTo>
                  <a:lnTo>
                    <a:pt x="2920886" y="1871861"/>
                  </a:lnTo>
                  <a:lnTo>
                    <a:pt x="2932922" y="1871861"/>
                  </a:lnTo>
                  <a:lnTo>
                    <a:pt x="2932922" y="1943729"/>
                  </a:lnTo>
                  <a:lnTo>
                    <a:pt x="2948971" y="1943729"/>
                  </a:lnTo>
                  <a:lnTo>
                    <a:pt x="2948971" y="2015598"/>
                  </a:lnTo>
                  <a:lnTo>
                    <a:pt x="2969032" y="2015598"/>
                  </a:lnTo>
                  <a:lnTo>
                    <a:pt x="2969032" y="2015598"/>
                  </a:lnTo>
                  <a:lnTo>
                    <a:pt x="3069337" y="2015598"/>
                  </a:lnTo>
                  <a:lnTo>
                    <a:pt x="3069337" y="2111422"/>
                  </a:lnTo>
                  <a:lnTo>
                    <a:pt x="3294021" y="2111422"/>
                  </a:lnTo>
                  <a:lnTo>
                    <a:pt x="3294021" y="2111422"/>
                  </a:lnTo>
                  <a:lnTo>
                    <a:pt x="3871779" y="2111422"/>
                  </a:lnTo>
                  <a:lnTo>
                    <a:pt x="3871779" y="2111422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37394" y="2499535"/>
              <a:ext cx="4100474" cy="2277930"/>
            </a:xfrm>
            <a:custGeom>
              <a:avLst/>
              <a:pathLst>
                <a:path w="4100474" h="2277930">
                  <a:moveTo>
                    <a:pt x="0" y="0"/>
                  </a:moveTo>
                  <a:lnTo>
                    <a:pt x="44134" y="0"/>
                  </a:lnTo>
                  <a:lnTo>
                    <a:pt x="48146" y="0"/>
                  </a:lnTo>
                  <a:lnTo>
                    <a:pt x="48146" y="1353"/>
                  </a:lnTo>
                  <a:lnTo>
                    <a:pt x="52158" y="1353"/>
                  </a:lnTo>
                  <a:lnTo>
                    <a:pt x="52158" y="20362"/>
                  </a:lnTo>
                  <a:lnTo>
                    <a:pt x="60183" y="20362"/>
                  </a:lnTo>
                  <a:lnTo>
                    <a:pt x="60183" y="30857"/>
                  </a:lnTo>
                  <a:lnTo>
                    <a:pt x="104317" y="30857"/>
                  </a:lnTo>
                  <a:lnTo>
                    <a:pt x="104317" y="41831"/>
                  </a:lnTo>
                  <a:lnTo>
                    <a:pt x="120366" y="41831"/>
                  </a:lnTo>
                  <a:lnTo>
                    <a:pt x="120366" y="53203"/>
                  </a:lnTo>
                  <a:lnTo>
                    <a:pt x="124378" y="53203"/>
                  </a:lnTo>
                  <a:lnTo>
                    <a:pt x="124378" y="64910"/>
                  </a:lnTo>
                  <a:lnTo>
                    <a:pt x="212646" y="64910"/>
                  </a:lnTo>
                  <a:lnTo>
                    <a:pt x="212646" y="89160"/>
                  </a:lnTo>
                  <a:lnTo>
                    <a:pt x="216659" y="89160"/>
                  </a:lnTo>
                  <a:lnTo>
                    <a:pt x="216659" y="101637"/>
                  </a:lnTo>
                  <a:lnTo>
                    <a:pt x="236720" y="101637"/>
                  </a:lnTo>
                  <a:lnTo>
                    <a:pt x="236720" y="114316"/>
                  </a:lnTo>
                  <a:lnTo>
                    <a:pt x="240732" y="114316"/>
                  </a:lnTo>
                  <a:lnTo>
                    <a:pt x="240732" y="127179"/>
                  </a:lnTo>
                  <a:lnTo>
                    <a:pt x="260793" y="127179"/>
                  </a:lnTo>
                  <a:lnTo>
                    <a:pt x="260793" y="153393"/>
                  </a:lnTo>
                  <a:lnTo>
                    <a:pt x="284866" y="153393"/>
                  </a:lnTo>
                  <a:lnTo>
                    <a:pt x="284866" y="166719"/>
                  </a:lnTo>
                  <a:lnTo>
                    <a:pt x="324988" y="166719"/>
                  </a:lnTo>
                  <a:lnTo>
                    <a:pt x="324988" y="180176"/>
                  </a:lnTo>
                  <a:lnTo>
                    <a:pt x="353074" y="180176"/>
                  </a:lnTo>
                  <a:lnTo>
                    <a:pt x="353074" y="207453"/>
                  </a:lnTo>
                  <a:lnTo>
                    <a:pt x="369122" y="207453"/>
                  </a:lnTo>
                  <a:lnTo>
                    <a:pt x="369122" y="221257"/>
                  </a:lnTo>
                  <a:lnTo>
                    <a:pt x="373135" y="221257"/>
                  </a:lnTo>
                  <a:lnTo>
                    <a:pt x="373135" y="235165"/>
                  </a:lnTo>
                  <a:lnTo>
                    <a:pt x="381159" y="235165"/>
                  </a:lnTo>
                  <a:lnTo>
                    <a:pt x="381159" y="249169"/>
                  </a:lnTo>
                  <a:lnTo>
                    <a:pt x="421281" y="249169"/>
                  </a:lnTo>
                  <a:lnTo>
                    <a:pt x="421281" y="263266"/>
                  </a:lnTo>
                  <a:lnTo>
                    <a:pt x="429306" y="263266"/>
                  </a:lnTo>
                  <a:lnTo>
                    <a:pt x="429306" y="277451"/>
                  </a:lnTo>
                  <a:lnTo>
                    <a:pt x="441342" y="277451"/>
                  </a:lnTo>
                  <a:lnTo>
                    <a:pt x="441342" y="291720"/>
                  </a:lnTo>
                  <a:lnTo>
                    <a:pt x="465415" y="291720"/>
                  </a:lnTo>
                  <a:lnTo>
                    <a:pt x="465415" y="306069"/>
                  </a:lnTo>
                  <a:lnTo>
                    <a:pt x="473440" y="306069"/>
                  </a:lnTo>
                  <a:lnTo>
                    <a:pt x="473440" y="320496"/>
                  </a:lnTo>
                  <a:lnTo>
                    <a:pt x="525599" y="320496"/>
                  </a:lnTo>
                  <a:lnTo>
                    <a:pt x="525599" y="334997"/>
                  </a:lnTo>
                  <a:lnTo>
                    <a:pt x="529611" y="334997"/>
                  </a:lnTo>
                  <a:lnTo>
                    <a:pt x="529611" y="364212"/>
                  </a:lnTo>
                  <a:lnTo>
                    <a:pt x="541647" y="364212"/>
                  </a:lnTo>
                  <a:lnTo>
                    <a:pt x="541647" y="378920"/>
                  </a:lnTo>
                  <a:lnTo>
                    <a:pt x="569733" y="378920"/>
                  </a:lnTo>
                  <a:lnTo>
                    <a:pt x="569733" y="393694"/>
                  </a:lnTo>
                  <a:lnTo>
                    <a:pt x="577757" y="393694"/>
                  </a:lnTo>
                  <a:lnTo>
                    <a:pt x="577757" y="408530"/>
                  </a:lnTo>
                  <a:lnTo>
                    <a:pt x="589794" y="408530"/>
                  </a:lnTo>
                  <a:lnTo>
                    <a:pt x="589794" y="423427"/>
                  </a:lnTo>
                  <a:lnTo>
                    <a:pt x="625904" y="423427"/>
                  </a:lnTo>
                  <a:lnTo>
                    <a:pt x="625904" y="453397"/>
                  </a:lnTo>
                  <a:lnTo>
                    <a:pt x="653989" y="453397"/>
                  </a:lnTo>
                  <a:lnTo>
                    <a:pt x="653989" y="498772"/>
                  </a:lnTo>
                  <a:lnTo>
                    <a:pt x="666026" y="498772"/>
                  </a:lnTo>
                  <a:lnTo>
                    <a:pt x="666026" y="514003"/>
                  </a:lnTo>
                  <a:lnTo>
                    <a:pt x="682075" y="514003"/>
                  </a:lnTo>
                  <a:lnTo>
                    <a:pt x="682075" y="529286"/>
                  </a:lnTo>
                  <a:lnTo>
                    <a:pt x="698123" y="529286"/>
                  </a:lnTo>
                  <a:lnTo>
                    <a:pt x="702136" y="529286"/>
                  </a:lnTo>
                  <a:lnTo>
                    <a:pt x="702136" y="544747"/>
                  </a:lnTo>
                  <a:lnTo>
                    <a:pt x="706148" y="544747"/>
                  </a:lnTo>
                  <a:lnTo>
                    <a:pt x="706148" y="560260"/>
                  </a:lnTo>
                  <a:lnTo>
                    <a:pt x="710160" y="560260"/>
                  </a:lnTo>
                  <a:lnTo>
                    <a:pt x="710160" y="575824"/>
                  </a:lnTo>
                  <a:lnTo>
                    <a:pt x="718184" y="575824"/>
                  </a:lnTo>
                  <a:lnTo>
                    <a:pt x="718184" y="607099"/>
                  </a:lnTo>
                  <a:lnTo>
                    <a:pt x="722197" y="607099"/>
                  </a:lnTo>
                  <a:lnTo>
                    <a:pt x="722197" y="622809"/>
                  </a:lnTo>
                  <a:lnTo>
                    <a:pt x="726209" y="622809"/>
                  </a:lnTo>
                  <a:lnTo>
                    <a:pt x="726209" y="654371"/>
                  </a:lnTo>
                  <a:lnTo>
                    <a:pt x="734233" y="654371"/>
                  </a:lnTo>
                  <a:lnTo>
                    <a:pt x="734233" y="670222"/>
                  </a:lnTo>
                  <a:lnTo>
                    <a:pt x="742258" y="670222"/>
                  </a:lnTo>
                  <a:lnTo>
                    <a:pt x="754294" y="670222"/>
                  </a:lnTo>
                  <a:lnTo>
                    <a:pt x="758306" y="670222"/>
                  </a:lnTo>
                  <a:lnTo>
                    <a:pt x="758306" y="686421"/>
                  </a:lnTo>
                  <a:lnTo>
                    <a:pt x="766331" y="686421"/>
                  </a:lnTo>
                  <a:lnTo>
                    <a:pt x="786392" y="686421"/>
                  </a:lnTo>
                  <a:lnTo>
                    <a:pt x="790404" y="686421"/>
                  </a:lnTo>
                  <a:lnTo>
                    <a:pt x="790404" y="702987"/>
                  </a:lnTo>
                  <a:lnTo>
                    <a:pt x="810465" y="702987"/>
                  </a:lnTo>
                  <a:lnTo>
                    <a:pt x="810465" y="719775"/>
                  </a:lnTo>
                  <a:lnTo>
                    <a:pt x="830526" y="719775"/>
                  </a:lnTo>
                  <a:lnTo>
                    <a:pt x="830526" y="736618"/>
                  </a:lnTo>
                  <a:lnTo>
                    <a:pt x="842563" y="736618"/>
                  </a:lnTo>
                  <a:lnTo>
                    <a:pt x="842563" y="753516"/>
                  </a:lnTo>
                  <a:lnTo>
                    <a:pt x="850587" y="753516"/>
                  </a:lnTo>
                  <a:lnTo>
                    <a:pt x="850587" y="770469"/>
                  </a:lnTo>
                  <a:lnTo>
                    <a:pt x="874660" y="770469"/>
                  </a:lnTo>
                  <a:lnTo>
                    <a:pt x="874660" y="787476"/>
                  </a:lnTo>
                  <a:lnTo>
                    <a:pt x="886697" y="787476"/>
                  </a:lnTo>
                  <a:lnTo>
                    <a:pt x="890709" y="787476"/>
                  </a:lnTo>
                  <a:lnTo>
                    <a:pt x="890709" y="804722"/>
                  </a:lnTo>
                  <a:lnTo>
                    <a:pt x="894721" y="804722"/>
                  </a:lnTo>
                  <a:lnTo>
                    <a:pt x="894721" y="822216"/>
                  </a:lnTo>
                  <a:lnTo>
                    <a:pt x="902746" y="822216"/>
                  </a:lnTo>
                  <a:lnTo>
                    <a:pt x="918795" y="822216"/>
                  </a:lnTo>
                  <a:lnTo>
                    <a:pt x="918795" y="840175"/>
                  </a:lnTo>
                  <a:lnTo>
                    <a:pt x="922807" y="840175"/>
                  </a:lnTo>
                  <a:lnTo>
                    <a:pt x="922807" y="858199"/>
                  </a:lnTo>
                  <a:lnTo>
                    <a:pt x="950892" y="858199"/>
                  </a:lnTo>
                  <a:lnTo>
                    <a:pt x="958917" y="858199"/>
                  </a:lnTo>
                  <a:lnTo>
                    <a:pt x="958917" y="876506"/>
                  </a:lnTo>
                  <a:lnTo>
                    <a:pt x="987002" y="876506"/>
                  </a:lnTo>
                  <a:lnTo>
                    <a:pt x="987002" y="894880"/>
                  </a:lnTo>
                  <a:lnTo>
                    <a:pt x="1039161" y="894880"/>
                  </a:lnTo>
                  <a:lnTo>
                    <a:pt x="1071259" y="894880"/>
                  </a:lnTo>
                  <a:lnTo>
                    <a:pt x="1071259" y="913554"/>
                  </a:lnTo>
                  <a:lnTo>
                    <a:pt x="1079283" y="913554"/>
                  </a:lnTo>
                  <a:lnTo>
                    <a:pt x="1079283" y="932300"/>
                  </a:lnTo>
                  <a:lnTo>
                    <a:pt x="1083295" y="932300"/>
                  </a:lnTo>
                  <a:lnTo>
                    <a:pt x="1083295" y="951116"/>
                  </a:lnTo>
                  <a:lnTo>
                    <a:pt x="1119405" y="951116"/>
                  </a:lnTo>
                  <a:lnTo>
                    <a:pt x="1135454" y="951116"/>
                  </a:lnTo>
                  <a:lnTo>
                    <a:pt x="1135454" y="970255"/>
                  </a:lnTo>
                  <a:lnTo>
                    <a:pt x="1139466" y="970255"/>
                  </a:lnTo>
                  <a:lnTo>
                    <a:pt x="1139466" y="989470"/>
                  </a:lnTo>
                  <a:lnTo>
                    <a:pt x="1143478" y="989470"/>
                  </a:lnTo>
                  <a:lnTo>
                    <a:pt x="1143478" y="1009031"/>
                  </a:lnTo>
                  <a:lnTo>
                    <a:pt x="1147490" y="1009031"/>
                  </a:lnTo>
                  <a:lnTo>
                    <a:pt x="1147490" y="1028672"/>
                  </a:lnTo>
                  <a:lnTo>
                    <a:pt x="1155515" y="1028672"/>
                  </a:lnTo>
                  <a:lnTo>
                    <a:pt x="1155515" y="1048391"/>
                  </a:lnTo>
                  <a:lnTo>
                    <a:pt x="1167552" y="1048391"/>
                  </a:lnTo>
                  <a:lnTo>
                    <a:pt x="1167552" y="1068190"/>
                  </a:lnTo>
                  <a:lnTo>
                    <a:pt x="1171564" y="1068190"/>
                  </a:lnTo>
                  <a:lnTo>
                    <a:pt x="1203661" y="1068190"/>
                  </a:lnTo>
                  <a:lnTo>
                    <a:pt x="1207674" y="1068190"/>
                  </a:lnTo>
                  <a:lnTo>
                    <a:pt x="1207674" y="1088690"/>
                  </a:lnTo>
                  <a:lnTo>
                    <a:pt x="1215698" y="1088690"/>
                  </a:lnTo>
                  <a:lnTo>
                    <a:pt x="1215698" y="1109616"/>
                  </a:lnTo>
                  <a:lnTo>
                    <a:pt x="1227735" y="1109616"/>
                  </a:lnTo>
                  <a:lnTo>
                    <a:pt x="1227735" y="1130995"/>
                  </a:lnTo>
                  <a:lnTo>
                    <a:pt x="1243783" y="1130995"/>
                  </a:lnTo>
                  <a:lnTo>
                    <a:pt x="1243783" y="1152484"/>
                  </a:lnTo>
                  <a:lnTo>
                    <a:pt x="1283905" y="1152484"/>
                  </a:lnTo>
                  <a:lnTo>
                    <a:pt x="1283905" y="1174081"/>
                  </a:lnTo>
                  <a:lnTo>
                    <a:pt x="1320015" y="1174081"/>
                  </a:lnTo>
                  <a:lnTo>
                    <a:pt x="1320015" y="1195788"/>
                  </a:lnTo>
                  <a:lnTo>
                    <a:pt x="1352113" y="1195788"/>
                  </a:lnTo>
                  <a:lnTo>
                    <a:pt x="1352113" y="1217605"/>
                  </a:lnTo>
                  <a:lnTo>
                    <a:pt x="1416308" y="1217605"/>
                  </a:lnTo>
                  <a:lnTo>
                    <a:pt x="1416308" y="1261567"/>
                  </a:lnTo>
                  <a:lnTo>
                    <a:pt x="1456430" y="1261567"/>
                  </a:lnTo>
                  <a:lnTo>
                    <a:pt x="1456430" y="1283714"/>
                  </a:lnTo>
                  <a:lnTo>
                    <a:pt x="1460443" y="1283714"/>
                  </a:lnTo>
                  <a:lnTo>
                    <a:pt x="1460443" y="1305972"/>
                  </a:lnTo>
                  <a:lnTo>
                    <a:pt x="1488528" y="1305972"/>
                  </a:lnTo>
                  <a:lnTo>
                    <a:pt x="1488528" y="1328344"/>
                  </a:lnTo>
                  <a:lnTo>
                    <a:pt x="1552723" y="1328344"/>
                  </a:lnTo>
                  <a:lnTo>
                    <a:pt x="1552723" y="1350829"/>
                  </a:lnTo>
                  <a:lnTo>
                    <a:pt x="1564760" y="1350829"/>
                  </a:lnTo>
                  <a:lnTo>
                    <a:pt x="1564760" y="1373430"/>
                  </a:lnTo>
                  <a:lnTo>
                    <a:pt x="1580809" y="1373430"/>
                  </a:lnTo>
                  <a:lnTo>
                    <a:pt x="1580809" y="1396148"/>
                  </a:lnTo>
                  <a:lnTo>
                    <a:pt x="1620931" y="1396148"/>
                  </a:lnTo>
                  <a:lnTo>
                    <a:pt x="1657041" y="1396148"/>
                  </a:lnTo>
                  <a:lnTo>
                    <a:pt x="1717224" y="1396148"/>
                  </a:lnTo>
                  <a:lnTo>
                    <a:pt x="1717224" y="1420097"/>
                  </a:lnTo>
                  <a:lnTo>
                    <a:pt x="1721236" y="1420097"/>
                  </a:lnTo>
                  <a:lnTo>
                    <a:pt x="1721236" y="1444203"/>
                  </a:lnTo>
                  <a:lnTo>
                    <a:pt x="1773395" y="1444203"/>
                  </a:lnTo>
                  <a:lnTo>
                    <a:pt x="1773395" y="1468470"/>
                  </a:lnTo>
                  <a:lnTo>
                    <a:pt x="1781419" y="1468470"/>
                  </a:lnTo>
                  <a:lnTo>
                    <a:pt x="1825553" y="1468470"/>
                  </a:lnTo>
                  <a:lnTo>
                    <a:pt x="1825553" y="1493565"/>
                  </a:lnTo>
                  <a:lnTo>
                    <a:pt x="1833578" y="1493565"/>
                  </a:lnTo>
                  <a:lnTo>
                    <a:pt x="1833578" y="1518855"/>
                  </a:lnTo>
                  <a:lnTo>
                    <a:pt x="1837590" y="1518855"/>
                  </a:lnTo>
                  <a:lnTo>
                    <a:pt x="1845614" y="1518855"/>
                  </a:lnTo>
                  <a:lnTo>
                    <a:pt x="1845614" y="1545104"/>
                  </a:lnTo>
                  <a:lnTo>
                    <a:pt x="1913822" y="1545104"/>
                  </a:lnTo>
                  <a:lnTo>
                    <a:pt x="1913822" y="1571596"/>
                  </a:lnTo>
                  <a:lnTo>
                    <a:pt x="2082335" y="1571596"/>
                  </a:lnTo>
                  <a:lnTo>
                    <a:pt x="2082335" y="1598337"/>
                  </a:lnTo>
                  <a:lnTo>
                    <a:pt x="2102396" y="1598337"/>
                  </a:lnTo>
                  <a:lnTo>
                    <a:pt x="2102396" y="1625334"/>
                  </a:lnTo>
                  <a:lnTo>
                    <a:pt x="2138505" y="1625334"/>
                  </a:lnTo>
                  <a:lnTo>
                    <a:pt x="2138505" y="1652595"/>
                  </a:lnTo>
                  <a:lnTo>
                    <a:pt x="2238811" y="1652595"/>
                  </a:lnTo>
                  <a:lnTo>
                    <a:pt x="2238811" y="1680132"/>
                  </a:lnTo>
                  <a:lnTo>
                    <a:pt x="2274920" y="1680132"/>
                  </a:lnTo>
                  <a:lnTo>
                    <a:pt x="2274920" y="1707955"/>
                  </a:lnTo>
                  <a:lnTo>
                    <a:pt x="2303006" y="1707955"/>
                  </a:lnTo>
                  <a:lnTo>
                    <a:pt x="2303006" y="1736078"/>
                  </a:lnTo>
                  <a:lnTo>
                    <a:pt x="2339116" y="1736078"/>
                  </a:lnTo>
                  <a:lnTo>
                    <a:pt x="2339116" y="1764518"/>
                  </a:lnTo>
                  <a:lnTo>
                    <a:pt x="2459482" y="1764518"/>
                  </a:lnTo>
                  <a:lnTo>
                    <a:pt x="2459482" y="1793292"/>
                  </a:lnTo>
                  <a:lnTo>
                    <a:pt x="2503616" y="1793292"/>
                  </a:lnTo>
                  <a:lnTo>
                    <a:pt x="2503616" y="1822422"/>
                  </a:lnTo>
                  <a:lnTo>
                    <a:pt x="2579848" y="1822422"/>
                  </a:lnTo>
                  <a:lnTo>
                    <a:pt x="2579848" y="1851933"/>
                  </a:lnTo>
                  <a:lnTo>
                    <a:pt x="2627995" y="1851933"/>
                  </a:lnTo>
                  <a:lnTo>
                    <a:pt x="2627995" y="1881853"/>
                  </a:lnTo>
                  <a:lnTo>
                    <a:pt x="2764410" y="1881853"/>
                  </a:lnTo>
                  <a:lnTo>
                    <a:pt x="2764410" y="1912215"/>
                  </a:lnTo>
                  <a:lnTo>
                    <a:pt x="2836629" y="1912215"/>
                  </a:lnTo>
                  <a:lnTo>
                    <a:pt x="2836629" y="1943051"/>
                  </a:lnTo>
                  <a:lnTo>
                    <a:pt x="3173655" y="1943051"/>
                  </a:lnTo>
                  <a:lnTo>
                    <a:pt x="3173655" y="1974395"/>
                  </a:lnTo>
                  <a:lnTo>
                    <a:pt x="3233838" y="1974395"/>
                  </a:lnTo>
                  <a:lnTo>
                    <a:pt x="3265935" y="1974395"/>
                  </a:lnTo>
                  <a:lnTo>
                    <a:pt x="3265935" y="2007271"/>
                  </a:lnTo>
                  <a:lnTo>
                    <a:pt x="3370253" y="2007271"/>
                  </a:lnTo>
                  <a:lnTo>
                    <a:pt x="3542778" y="2007271"/>
                  </a:lnTo>
                  <a:lnTo>
                    <a:pt x="3542778" y="2033977"/>
                  </a:lnTo>
                  <a:lnTo>
                    <a:pt x="4052328" y="2033977"/>
                  </a:lnTo>
                  <a:lnTo>
                    <a:pt x="4100474" y="2033977"/>
                  </a:lnTo>
                  <a:lnTo>
                    <a:pt x="4100474" y="2277930"/>
                  </a:lnTo>
                  <a:lnTo>
                    <a:pt x="4052328" y="2277930"/>
                  </a:lnTo>
                  <a:lnTo>
                    <a:pt x="3542778" y="2277930"/>
                  </a:lnTo>
                  <a:lnTo>
                    <a:pt x="3542778" y="2251611"/>
                  </a:lnTo>
                  <a:lnTo>
                    <a:pt x="3370253" y="2251611"/>
                  </a:lnTo>
                  <a:lnTo>
                    <a:pt x="3265935" y="2251611"/>
                  </a:lnTo>
                  <a:lnTo>
                    <a:pt x="3265935" y="2230707"/>
                  </a:lnTo>
                  <a:lnTo>
                    <a:pt x="3233838" y="2230707"/>
                  </a:lnTo>
                  <a:lnTo>
                    <a:pt x="3173655" y="2230707"/>
                  </a:lnTo>
                  <a:lnTo>
                    <a:pt x="3173655" y="2213150"/>
                  </a:lnTo>
                  <a:lnTo>
                    <a:pt x="2836629" y="2213150"/>
                  </a:lnTo>
                  <a:lnTo>
                    <a:pt x="2836629" y="2194890"/>
                  </a:lnTo>
                  <a:lnTo>
                    <a:pt x="2764410" y="2194890"/>
                  </a:lnTo>
                  <a:lnTo>
                    <a:pt x="2764410" y="2176023"/>
                  </a:lnTo>
                  <a:lnTo>
                    <a:pt x="2627995" y="2176023"/>
                  </a:lnTo>
                  <a:lnTo>
                    <a:pt x="2627995" y="2156624"/>
                  </a:lnTo>
                  <a:lnTo>
                    <a:pt x="2579848" y="2156624"/>
                  </a:lnTo>
                  <a:lnTo>
                    <a:pt x="2579848" y="2136750"/>
                  </a:lnTo>
                  <a:lnTo>
                    <a:pt x="2503616" y="2136750"/>
                  </a:lnTo>
                  <a:lnTo>
                    <a:pt x="2503616" y="2116446"/>
                  </a:lnTo>
                  <a:lnTo>
                    <a:pt x="2459482" y="2116446"/>
                  </a:lnTo>
                  <a:lnTo>
                    <a:pt x="2459482" y="2095748"/>
                  </a:lnTo>
                  <a:lnTo>
                    <a:pt x="2339116" y="2095748"/>
                  </a:lnTo>
                  <a:lnTo>
                    <a:pt x="2339116" y="2074686"/>
                  </a:lnTo>
                  <a:lnTo>
                    <a:pt x="2303006" y="2074686"/>
                  </a:lnTo>
                  <a:lnTo>
                    <a:pt x="2303006" y="2053284"/>
                  </a:lnTo>
                  <a:lnTo>
                    <a:pt x="2274920" y="2053284"/>
                  </a:lnTo>
                  <a:lnTo>
                    <a:pt x="2274920" y="2031563"/>
                  </a:lnTo>
                  <a:lnTo>
                    <a:pt x="2238811" y="2031563"/>
                  </a:lnTo>
                  <a:lnTo>
                    <a:pt x="2238811" y="2009539"/>
                  </a:lnTo>
                  <a:lnTo>
                    <a:pt x="2138505" y="2009539"/>
                  </a:lnTo>
                  <a:lnTo>
                    <a:pt x="2138505" y="1987227"/>
                  </a:lnTo>
                  <a:lnTo>
                    <a:pt x="2102396" y="1987227"/>
                  </a:lnTo>
                  <a:lnTo>
                    <a:pt x="2102396" y="1964640"/>
                  </a:lnTo>
                  <a:lnTo>
                    <a:pt x="2082335" y="1964640"/>
                  </a:lnTo>
                  <a:lnTo>
                    <a:pt x="2082335" y="1941786"/>
                  </a:lnTo>
                  <a:lnTo>
                    <a:pt x="1913822" y="1941786"/>
                  </a:lnTo>
                  <a:lnTo>
                    <a:pt x="1913822" y="1918676"/>
                  </a:lnTo>
                  <a:lnTo>
                    <a:pt x="1845614" y="1918676"/>
                  </a:lnTo>
                  <a:lnTo>
                    <a:pt x="1845614" y="1895317"/>
                  </a:lnTo>
                  <a:lnTo>
                    <a:pt x="1837590" y="1895317"/>
                  </a:lnTo>
                  <a:lnTo>
                    <a:pt x="1833578" y="1895317"/>
                  </a:lnTo>
                  <a:lnTo>
                    <a:pt x="1833578" y="1872960"/>
                  </a:lnTo>
                  <a:lnTo>
                    <a:pt x="1825553" y="1872960"/>
                  </a:lnTo>
                  <a:lnTo>
                    <a:pt x="1825553" y="1850403"/>
                  </a:lnTo>
                  <a:lnTo>
                    <a:pt x="1781419" y="1850403"/>
                  </a:lnTo>
                  <a:lnTo>
                    <a:pt x="1773395" y="1850403"/>
                  </a:lnTo>
                  <a:lnTo>
                    <a:pt x="1773395" y="1828706"/>
                  </a:lnTo>
                  <a:lnTo>
                    <a:pt x="1721236" y="1828706"/>
                  </a:lnTo>
                  <a:lnTo>
                    <a:pt x="1721236" y="1806845"/>
                  </a:lnTo>
                  <a:lnTo>
                    <a:pt x="1717224" y="1806845"/>
                  </a:lnTo>
                  <a:lnTo>
                    <a:pt x="1717224" y="1784823"/>
                  </a:lnTo>
                  <a:lnTo>
                    <a:pt x="1657041" y="1784823"/>
                  </a:lnTo>
                  <a:lnTo>
                    <a:pt x="1620931" y="1784823"/>
                  </a:lnTo>
                  <a:lnTo>
                    <a:pt x="1580809" y="1784823"/>
                  </a:lnTo>
                  <a:lnTo>
                    <a:pt x="1580809" y="1764344"/>
                  </a:lnTo>
                  <a:lnTo>
                    <a:pt x="1564760" y="1764344"/>
                  </a:lnTo>
                  <a:lnTo>
                    <a:pt x="1564760" y="1743745"/>
                  </a:lnTo>
                  <a:lnTo>
                    <a:pt x="1552723" y="1743745"/>
                  </a:lnTo>
                  <a:lnTo>
                    <a:pt x="1552723" y="1723029"/>
                  </a:lnTo>
                  <a:lnTo>
                    <a:pt x="1488528" y="1723029"/>
                  </a:lnTo>
                  <a:lnTo>
                    <a:pt x="1488528" y="1702198"/>
                  </a:lnTo>
                  <a:lnTo>
                    <a:pt x="1460443" y="1702198"/>
                  </a:lnTo>
                  <a:lnTo>
                    <a:pt x="1460443" y="1681253"/>
                  </a:lnTo>
                  <a:lnTo>
                    <a:pt x="1456430" y="1681253"/>
                  </a:lnTo>
                  <a:lnTo>
                    <a:pt x="1456430" y="1660196"/>
                  </a:lnTo>
                  <a:lnTo>
                    <a:pt x="1416308" y="1660196"/>
                  </a:lnTo>
                  <a:lnTo>
                    <a:pt x="1416308" y="1617745"/>
                  </a:lnTo>
                  <a:lnTo>
                    <a:pt x="1352113" y="1617745"/>
                  </a:lnTo>
                  <a:lnTo>
                    <a:pt x="1352113" y="1596353"/>
                  </a:lnTo>
                  <a:lnTo>
                    <a:pt x="1320015" y="1596353"/>
                  </a:lnTo>
                  <a:lnTo>
                    <a:pt x="1320015" y="1574852"/>
                  </a:lnTo>
                  <a:lnTo>
                    <a:pt x="1283905" y="1574852"/>
                  </a:lnTo>
                  <a:lnTo>
                    <a:pt x="1283905" y="1553240"/>
                  </a:lnTo>
                  <a:lnTo>
                    <a:pt x="1243783" y="1553240"/>
                  </a:lnTo>
                  <a:lnTo>
                    <a:pt x="1243783" y="1531518"/>
                  </a:lnTo>
                  <a:lnTo>
                    <a:pt x="1227735" y="1531518"/>
                  </a:lnTo>
                  <a:lnTo>
                    <a:pt x="1227735" y="1509686"/>
                  </a:lnTo>
                  <a:lnTo>
                    <a:pt x="1215698" y="1509686"/>
                  </a:lnTo>
                  <a:lnTo>
                    <a:pt x="1215698" y="1488319"/>
                  </a:lnTo>
                  <a:lnTo>
                    <a:pt x="1207674" y="1488319"/>
                  </a:lnTo>
                  <a:lnTo>
                    <a:pt x="1207674" y="1467387"/>
                  </a:lnTo>
                  <a:lnTo>
                    <a:pt x="1203661" y="1467387"/>
                  </a:lnTo>
                  <a:lnTo>
                    <a:pt x="1171564" y="1467387"/>
                  </a:lnTo>
                  <a:lnTo>
                    <a:pt x="1167552" y="1467387"/>
                  </a:lnTo>
                  <a:lnTo>
                    <a:pt x="1167552" y="1447345"/>
                  </a:lnTo>
                  <a:lnTo>
                    <a:pt x="1155515" y="1447345"/>
                  </a:lnTo>
                  <a:lnTo>
                    <a:pt x="1155515" y="1427224"/>
                  </a:lnTo>
                  <a:lnTo>
                    <a:pt x="1147490" y="1427224"/>
                  </a:lnTo>
                  <a:lnTo>
                    <a:pt x="1147490" y="1407023"/>
                  </a:lnTo>
                  <a:lnTo>
                    <a:pt x="1143478" y="1407023"/>
                  </a:lnTo>
                  <a:lnTo>
                    <a:pt x="1143478" y="1386743"/>
                  </a:lnTo>
                  <a:lnTo>
                    <a:pt x="1139466" y="1386743"/>
                  </a:lnTo>
                  <a:lnTo>
                    <a:pt x="1139466" y="1366814"/>
                  </a:lnTo>
                  <a:lnTo>
                    <a:pt x="1135454" y="1366814"/>
                  </a:lnTo>
                  <a:lnTo>
                    <a:pt x="1135454" y="1346810"/>
                  </a:lnTo>
                  <a:lnTo>
                    <a:pt x="1119405" y="1346810"/>
                  </a:lnTo>
                  <a:lnTo>
                    <a:pt x="1083295" y="1346810"/>
                  </a:lnTo>
                  <a:lnTo>
                    <a:pt x="1083295" y="1327134"/>
                  </a:lnTo>
                  <a:lnTo>
                    <a:pt x="1079283" y="1327134"/>
                  </a:lnTo>
                  <a:lnTo>
                    <a:pt x="1079283" y="1307387"/>
                  </a:lnTo>
                  <a:lnTo>
                    <a:pt x="1071259" y="1307387"/>
                  </a:lnTo>
                  <a:lnTo>
                    <a:pt x="1071259" y="1287568"/>
                  </a:lnTo>
                  <a:lnTo>
                    <a:pt x="1039161" y="1287568"/>
                  </a:lnTo>
                  <a:lnTo>
                    <a:pt x="987002" y="1287568"/>
                  </a:lnTo>
                  <a:lnTo>
                    <a:pt x="987002" y="1268051"/>
                  </a:lnTo>
                  <a:lnTo>
                    <a:pt x="958917" y="1268051"/>
                  </a:lnTo>
                  <a:lnTo>
                    <a:pt x="958917" y="1248466"/>
                  </a:lnTo>
                  <a:lnTo>
                    <a:pt x="950892" y="1248466"/>
                  </a:lnTo>
                  <a:lnTo>
                    <a:pt x="922807" y="1248466"/>
                  </a:lnTo>
                  <a:lnTo>
                    <a:pt x="922807" y="1229163"/>
                  </a:lnTo>
                  <a:lnTo>
                    <a:pt x="918795" y="1229163"/>
                  </a:lnTo>
                  <a:lnTo>
                    <a:pt x="918795" y="1209795"/>
                  </a:lnTo>
                  <a:lnTo>
                    <a:pt x="902746" y="1209795"/>
                  </a:lnTo>
                  <a:lnTo>
                    <a:pt x="894721" y="1209795"/>
                  </a:lnTo>
                  <a:lnTo>
                    <a:pt x="894721" y="1191014"/>
                  </a:lnTo>
                  <a:lnTo>
                    <a:pt x="890709" y="1191014"/>
                  </a:lnTo>
                  <a:lnTo>
                    <a:pt x="890709" y="1172481"/>
                  </a:lnTo>
                  <a:lnTo>
                    <a:pt x="886697" y="1172481"/>
                  </a:lnTo>
                  <a:lnTo>
                    <a:pt x="874660" y="1172481"/>
                  </a:lnTo>
                  <a:lnTo>
                    <a:pt x="874660" y="1154186"/>
                  </a:lnTo>
                  <a:lnTo>
                    <a:pt x="850587" y="1154186"/>
                  </a:lnTo>
                  <a:lnTo>
                    <a:pt x="850587" y="1135836"/>
                  </a:lnTo>
                  <a:lnTo>
                    <a:pt x="842563" y="1135836"/>
                  </a:lnTo>
                  <a:lnTo>
                    <a:pt x="842563" y="1117432"/>
                  </a:lnTo>
                  <a:lnTo>
                    <a:pt x="830526" y="1117432"/>
                  </a:lnTo>
                  <a:lnTo>
                    <a:pt x="830526" y="1098973"/>
                  </a:lnTo>
                  <a:lnTo>
                    <a:pt x="810465" y="1098973"/>
                  </a:lnTo>
                  <a:lnTo>
                    <a:pt x="810465" y="1080458"/>
                  </a:lnTo>
                  <a:lnTo>
                    <a:pt x="790404" y="1080458"/>
                  </a:lnTo>
                  <a:lnTo>
                    <a:pt x="790404" y="1062158"/>
                  </a:lnTo>
                  <a:lnTo>
                    <a:pt x="786392" y="1062158"/>
                  </a:lnTo>
                  <a:lnTo>
                    <a:pt x="766331" y="1062158"/>
                  </a:lnTo>
                  <a:lnTo>
                    <a:pt x="758306" y="1062158"/>
                  </a:lnTo>
                  <a:lnTo>
                    <a:pt x="758306" y="1044320"/>
                  </a:lnTo>
                  <a:lnTo>
                    <a:pt x="754294" y="1044320"/>
                  </a:lnTo>
                  <a:lnTo>
                    <a:pt x="742258" y="1044320"/>
                  </a:lnTo>
                  <a:lnTo>
                    <a:pt x="734233" y="1044320"/>
                  </a:lnTo>
                  <a:lnTo>
                    <a:pt x="734233" y="1026916"/>
                  </a:lnTo>
                  <a:lnTo>
                    <a:pt x="726209" y="1026916"/>
                  </a:lnTo>
                  <a:lnTo>
                    <a:pt x="726209" y="991969"/>
                  </a:lnTo>
                  <a:lnTo>
                    <a:pt x="722197" y="991969"/>
                  </a:lnTo>
                  <a:lnTo>
                    <a:pt x="722197" y="974424"/>
                  </a:lnTo>
                  <a:lnTo>
                    <a:pt x="718184" y="974424"/>
                  </a:lnTo>
                  <a:lnTo>
                    <a:pt x="718184" y="939190"/>
                  </a:lnTo>
                  <a:lnTo>
                    <a:pt x="710160" y="939190"/>
                  </a:lnTo>
                  <a:lnTo>
                    <a:pt x="710160" y="921499"/>
                  </a:lnTo>
                  <a:lnTo>
                    <a:pt x="706148" y="921499"/>
                  </a:lnTo>
                  <a:lnTo>
                    <a:pt x="706148" y="903757"/>
                  </a:lnTo>
                  <a:lnTo>
                    <a:pt x="702136" y="903757"/>
                  </a:lnTo>
                  <a:lnTo>
                    <a:pt x="702136" y="885963"/>
                  </a:lnTo>
                  <a:lnTo>
                    <a:pt x="698123" y="885963"/>
                  </a:lnTo>
                  <a:lnTo>
                    <a:pt x="682075" y="885963"/>
                  </a:lnTo>
                  <a:lnTo>
                    <a:pt x="682075" y="868334"/>
                  </a:lnTo>
                  <a:lnTo>
                    <a:pt x="666026" y="868334"/>
                  </a:lnTo>
                  <a:lnTo>
                    <a:pt x="666026" y="850653"/>
                  </a:lnTo>
                  <a:lnTo>
                    <a:pt x="653989" y="850653"/>
                  </a:lnTo>
                  <a:lnTo>
                    <a:pt x="653989" y="797291"/>
                  </a:lnTo>
                  <a:lnTo>
                    <a:pt x="625904" y="797291"/>
                  </a:lnTo>
                  <a:lnTo>
                    <a:pt x="625904" y="761437"/>
                  </a:lnTo>
                  <a:lnTo>
                    <a:pt x="589794" y="761437"/>
                  </a:lnTo>
                  <a:lnTo>
                    <a:pt x="589794" y="743421"/>
                  </a:lnTo>
                  <a:lnTo>
                    <a:pt x="577757" y="743421"/>
                  </a:lnTo>
                  <a:lnTo>
                    <a:pt x="577757" y="725345"/>
                  </a:lnTo>
                  <a:lnTo>
                    <a:pt x="569733" y="725345"/>
                  </a:lnTo>
                  <a:lnTo>
                    <a:pt x="569733" y="707206"/>
                  </a:lnTo>
                  <a:lnTo>
                    <a:pt x="541647" y="707206"/>
                  </a:lnTo>
                  <a:lnTo>
                    <a:pt x="541647" y="689002"/>
                  </a:lnTo>
                  <a:lnTo>
                    <a:pt x="529611" y="689002"/>
                  </a:lnTo>
                  <a:lnTo>
                    <a:pt x="529611" y="652391"/>
                  </a:lnTo>
                  <a:lnTo>
                    <a:pt x="525599" y="652391"/>
                  </a:lnTo>
                  <a:lnTo>
                    <a:pt x="525599" y="633980"/>
                  </a:lnTo>
                  <a:lnTo>
                    <a:pt x="473440" y="633980"/>
                  </a:lnTo>
                  <a:lnTo>
                    <a:pt x="473440" y="615494"/>
                  </a:lnTo>
                  <a:lnTo>
                    <a:pt x="465415" y="615494"/>
                  </a:lnTo>
                  <a:lnTo>
                    <a:pt x="465415" y="596931"/>
                  </a:lnTo>
                  <a:lnTo>
                    <a:pt x="441342" y="596931"/>
                  </a:lnTo>
                  <a:lnTo>
                    <a:pt x="441342" y="578287"/>
                  </a:lnTo>
                  <a:lnTo>
                    <a:pt x="429306" y="578287"/>
                  </a:lnTo>
                  <a:lnTo>
                    <a:pt x="429306" y="559559"/>
                  </a:lnTo>
                  <a:lnTo>
                    <a:pt x="421281" y="559559"/>
                  </a:lnTo>
                  <a:lnTo>
                    <a:pt x="421281" y="540743"/>
                  </a:lnTo>
                  <a:lnTo>
                    <a:pt x="381159" y="540743"/>
                  </a:lnTo>
                  <a:lnTo>
                    <a:pt x="381159" y="521835"/>
                  </a:lnTo>
                  <a:lnTo>
                    <a:pt x="373135" y="521835"/>
                  </a:lnTo>
                  <a:lnTo>
                    <a:pt x="373135" y="502829"/>
                  </a:lnTo>
                  <a:lnTo>
                    <a:pt x="369122" y="502829"/>
                  </a:lnTo>
                  <a:lnTo>
                    <a:pt x="369122" y="483721"/>
                  </a:lnTo>
                  <a:lnTo>
                    <a:pt x="353074" y="483721"/>
                  </a:lnTo>
                  <a:lnTo>
                    <a:pt x="353074" y="445172"/>
                  </a:lnTo>
                  <a:lnTo>
                    <a:pt x="324988" y="445172"/>
                  </a:lnTo>
                  <a:lnTo>
                    <a:pt x="324988" y="425716"/>
                  </a:lnTo>
                  <a:lnTo>
                    <a:pt x="284866" y="425716"/>
                  </a:lnTo>
                  <a:lnTo>
                    <a:pt x="284866" y="406129"/>
                  </a:lnTo>
                  <a:lnTo>
                    <a:pt x="260793" y="406129"/>
                  </a:lnTo>
                  <a:lnTo>
                    <a:pt x="260793" y="366517"/>
                  </a:lnTo>
                  <a:lnTo>
                    <a:pt x="240732" y="366517"/>
                  </a:lnTo>
                  <a:lnTo>
                    <a:pt x="240732" y="346467"/>
                  </a:lnTo>
                  <a:lnTo>
                    <a:pt x="236720" y="346467"/>
                  </a:lnTo>
                  <a:lnTo>
                    <a:pt x="236720" y="326233"/>
                  </a:lnTo>
                  <a:lnTo>
                    <a:pt x="216659" y="326233"/>
                  </a:lnTo>
                  <a:lnTo>
                    <a:pt x="216659" y="305798"/>
                  </a:lnTo>
                  <a:lnTo>
                    <a:pt x="212646" y="305798"/>
                  </a:lnTo>
                  <a:lnTo>
                    <a:pt x="212646" y="264221"/>
                  </a:lnTo>
                  <a:lnTo>
                    <a:pt x="124378" y="264221"/>
                  </a:lnTo>
                  <a:lnTo>
                    <a:pt x="124378" y="243015"/>
                  </a:lnTo>
                  <a:lnTo>
                    <a:pt x="120366" y="243015"/>
                  </a:lnTo>
                  <a:lnTo>
                    <a:pt x="120366" y="221473"/>
                  </a:lnTo>
                  <a:lnTo>
                    <a:pt x="104317" y="221473"/>
                  </a:lnTo>
                  <a:lnTo>
                    <a:pt x="104317" y="199535"/>
                  </a:lnTo>
                  <a:lnTo>
                    <a:pt x="60183" y="199535"/>
                  </a:lnTo>
                  <a:lnTo>
                    <a:pt x="60183" y="177117"/>
                  </a:lnTo>
                  <a:lnTo>
                    <a:pt x="52158" y="177117"/>
                  </a:lnTo>
                  <a:lnTo>
                    <a:pt x="52158" y="130299"/>
                  </a:lnTo>
                  <a:lnTo>
                    <a:pt x="48146" y="130299"/>
                  </a:lnTo>
                  <a:lnTo>
                    <a:pt x="48146" y="105411"/>
                  </a:lnTo>
                  <a:lnTo>
                    <a:pt x="44134" y="105411"/>
                  </a:lnTo>
                  <a:lnTo>
                    <a:pt x="44134" y="0"/>
                  </a:lnTo>
                  <a:close/>
                </a:path>
              </a:pathLst>
            </a:custGeom>
            <a:solidFill>
              <a:srgbClr val="0073C2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737394" y="2499535"/>
              <a:ext cx="3871779" cy="2243934"/>
            </a:xfrm>
            <a:custGeom>
              <a:avLst/>
              <a:pathLst>
                <a:path w="3871779" h="2243934">
                  <a:moveTo>
                    <a:pt x="0" y="0"/>
                  </a:moveTo>
                  <a:lnTo>
                    <a:pt x="20061" y="0"/>
                  </a:lnTo>
                  <a:lnTo>
                    <a:pt x="240732" y="0"/>
                  </a:lnTo>
                  <a:lnTo>
                    <a:pt x="244744" y="0"/>
                  </a:lnTo>
                  <a:lnTo>
                    <a:pt x="248756" y="0"/>
                  </a:lnTo>
                  <a:lnTo>
                    <a:pt x="248756" y="2086"/>
                  </a:lnTo>
                  <a:lnTo>
                    <a:pt x="316964" y="2086"/>
                  </a:lnTo>
                  <a:lnTo>
                    <a:pt x="316964" y="16181"/>
                  </a:lnTo>
                  <a:lnTo>
                    <a:pt x="324988" y="16181"/>
                  </a:lnTo>
                  <a:lnTo>
                    <a:pt x="324988" y="31512"/>
                  </a:lnTo>
                  <a:lnTo>
                    <a:pt x="369122" y="31512"/>
                  </a:lnTo>
                  <a:lnTo>
                    <a:pt x="381159" y="31512"/>
                  </a:lnTo>
                  <a:lnTo>
                    <a:pt x="381159" y="47869"/>
                  </a:lnTo>
                  <a:lnTo>
                    <a:pt x="421281" y="47869"/>
                  </a:lnTo>
                  <a:lnTo>
                    <a:pt x="429306" y="47869"/>
                  </a:lnTo>
                  <a:lnTo>
                    <a:pt x="429306" y="65120"/>
                  </a:lnTo>
                  <a:lnTo>
                    <a:pt x="489489" y="65120"/>
                  </a:lnTo>
                  <a:lnTo>
                    <a:pt x="489489" y="83065"/>
                  </a:lnTo>
                  <a:lnTo>
                    <a:pt x="581769" y="83065"/>
                  </a:lnTo>
                  <a:lnTo>
                    <a:pt x="581769" y="120639"/>
                  </a:lnTo>
                  <a:lnTo>
                    <a:pt x="613867" y="120639"/>
                  </a:lnTo>
                  <a:lnTo>
                    <a:pt x="613867" y="140127"/>
                  </a:lnTo>
                  <a:lnTo>
                    <a:pt x="666026" y="140127"/>
                  </a:lnTo>
                  <a:lnTo>
                    <a:pt x="666026" y="160013"/>
                  </a:lnTo>
                  <a:lnTo>
                    <a:pt x="670038" y="160013"/>
                  </a:lnTo>
                  <a:lnTo>
                    <a:pt x="670038" y="180258"/>
                  </a:lnTo>
                  <a:lnTo>
                    <a:pt x="694111" y="180258"/>
                  </a:lnTo>
                  <a:lnTo>
                    <a:pt x="702136" y="180258"/>
                  </a:lnTo>
                  <a:lnTo>
                    <a:pt x="710160" y="180258"/>
                  </a:lnTo>
                  <a:lnTo>
                    <a:pt x="730221" y="180258"/>
                  </a:lnTo>
                  <a:lnTo>
                    <a:pt x="730221" y="201356"/>
                  </a:lnTo>
                  <a:lnTo>
                    <a:pt x="746270" y="201356"/>
                  </a:lnTo>
                  <a:lnTo>
                    <a:pt x="746270" y="222804"/>
                  </a:lnTo>
                  <a:lnTo>
                    <a:pt x="770343" y="222804"/>
                  </a:lnTo>
                  <a:lnTo>
                    <a:pt x="778368" y="222804"/>
                  </a:lnTo>
                  <a:lnTo>
                    <a:pt x="778368" y="244774"/>
                  </a:lnTo>
                  <a:lnTo>
                    <a:pt x="798429" y="244774"/>
                  </a:lnTo>
                  <a:lnTo>
                    <a:pt x="798429" y="267057"/>
                  </a:lnTo>
                  <a:lnTo>
                    <a:pt x="806453" y="267057"/>
                  </a:lnTo>
                  <a:lnTo>
                    <a:pt x="806453" y="312480"/>
                  </a:lnTo>
                  <a:lnTo>
                    <a:pt x="810465" y="312480"/>
                  </a:lnTo>
                  <a:lnTo>
                    <a:pt x="814477" y="312480"/>
                  </a:lnTo>
                  <a:lnTo>
                    <a:pt x="834538" y="312480"/>
                  </a:lnTo>
                  <a:lnTo>
                    <a:pt x="834538" y="336070"/>
                  </a:lnTo>
                  <a:lnTo>
                    <a:pt x="846575" y="336070"/>
                  </a:lnTo>
                  <a:lnTo>
                    <a:pt x="898734" y="336070"/>
                  </a:lnTo>
                  <a:lnTo>
                    <a:pt x="906758" y="336070"/>
                  </a:lnTo>
                  <a:lnTo>
                    <a:pt x="906758" y="360458"/>
                  </a:lnTo>
                  <a:lnTo>
                    <a:pt x="942868" y="360458"/>
                  </a:lnTo>
                  <a:lnTo>
                    <a:pt x="958917" y="360458"/>
                  </a:lnTo>
                  <a:lnTo>
                    <a:pt x="958917" y="385419"/>
                  </a:lnTo>
                  <a:lnTo>
                    <a:pt x="962929" y="385419"/>
                  </a:lnTo>
                  <a:lnTo>
                    <a:pt x="974966" y="385419"/>
                  </a:lnTo>
                  <a:lnTo>
                    <a:pt x="982990" y="385419"/>
                  </a:lnTo>
                  <a:lnTo>
                    <a:pt x="982990" y="411277"/>
                  </a:lnTo>
                  <a:lnTo>
                    <a:pt x="1011075" y="411277"/>
                  </a:lnTo>
                  <a:lnTo>
                    <a:pt x="1067246" y="411277"/>
                  </a:lnTo>
                  <a:lnTo>
                    <a:pt x="1075271" y="411277"/>
                  </a:lnTo>
                  <a:lnTo>
                    <a:pt x="1075271" y="438107"/>
                  </a:lnTo>
                  <a:lnTo>
                    <a:pt x="1079283" y="438107"/>
                  </a:lnTo>
                  <a:lnTo>
                    <a:pt x="1091320" y="438107"/>
                  </a:lnTo>
                  <a:lnTo>
                    <a:pt x="1107368" y="438107"/>
                  </a:lnTo>
                  <a:lnTo>
                    <a:pt x="1143478" y="438107"/>
                  </a:lnTo>
                  <a:lnTo>
                    <a:pt x="1143478" y="466361"/>
                  </a:lnTo>
                  <a:lnTo>
                    <a:pt x="1171564" y="466361"/>
                  </a:lnTo>
                  <a:lnTo>
                    <a:pt x="1175576" y="466361"/>
                  </a:lnTo>
                  <a:lnTo>
                    <a:pt x="1175576" y="495426"/>
                  </a:lnTo>
                  <a:lnTo>
                    <a:pt x="1187613" y="495426"/>
                  </a:lnTo>
                  <a:lnTo>
                    <a:pt x="1223722" y="495426"/>
                  </a:lnTo>
                  <a:lnTo>
                    <a:pt x="1223722" y="525341"/>
                  </a:lnTo>
                  <a:lnTo>
                    <a:pt x="1243783" y="525341"/>
                  </a:lnTo>
                  <a:lnTo>
                    <a:pt x="1243783" y="555700"/>
                  </a:lnTo>
                  <a:lnTo>
                    <a:pt x="1263844" y="555700"/>
                  </a:lnTo>
                  <a:lnTo>
                    <a:pt x="1332052" y="555700"/>
                  </a:lnTo>
                  <a:lnTo>
                    <a:pt x="1364150" y="555700"/>
                  </a:lnTo>
                  <a:lnTo>
                    <a:pt x="1364150" y="587439"/>
                  </a:lnTo>
                  <a:lnTo>
                    <a:pt x="1384211" y="587439"/>
                  </a:lnTo>
                  <a:lnTo>
                    <a:pt x="1384211" y="619661"/>
                  </a:lnTo>
                  <a:lnTo>
                    <a:pt x="1396247" y="619661"/>
                  </a:lnTo>
                  <a:lnTo>
                    <a:pt x="1396247" y="652340"/>
                  </a:lnTo>
                  <a:lnTo>
                    <a:pt x="1404272" y="652340"/>
                  </a:lnTo>
                  <a:lnTo>
                    <a:pt x="1404272" y="685456"/>
                  </a:lnTo>
                  <a:lnTo>
                    <a:pt x="1408284" y="685456"/>
                  </a:lnTo>
                  <a:lnTo>
                    <a:pt x="1408284" y="718991"/>
                  </a:lnTo>
                  <a:lnTo>
                    <a:pt x="1428345" y="718991"/>
                  </a:lnTo>
                  <a:lnTo>
                    <a:pt x="1448406" y="718991"/>
                  </a:lnTo>
                  <a:lnTo>
                    <a:pt x="1448406" y="753577"/>
                  </a:lnTo>
                  <a:lnTo>
                    <a:pt x="1456430" y="753577"/>
                  </a:lnTo>
                  <a:lnTo>
                    <a:pt x="1456430" y="788604"/>
                  </a:lnTo>
                  <a:lnTo>
                    <a:pt x="1460443" y="788604"/>
                  </a:lnTo>
                  <a:lnTo>
                    <a:pt x="1488528" y="788604"/>
                  </a:lnTo>
                  <a:lnTo>
                    <a:pt x="1488528" y="824795"/>
                  </a:lnTo>
                  <a:lnTo>
                    <a:pt x="1508589" y="824795"/>
                  </a:lnTo>
                  <a:lnTo>
                    <a:pt x="1532662" y="824795"/>
                  </a:lnTo>
                  <a:lnTo>
                    <a:pt x="1540687" y="824795"/>
                  </a:lnTo>
                  <a:lnTo>
                    <a:pt x="1709199" y="824795"/>
                  </a:lnTo>
                  <a:lnTo>
                    <a:pt x="1709199" y="863917"/>
                  </a:lnTo>
                  <a:lnTo>
                    <a:pt x="1737285" y="863917"/>
                  </a:lnTo>
                  <a:lnTo>
                    <a:pt x="1737285" y="903741"/>
                  </a:lnTo>
                  <a:lnTo>
                    <a:pt x="1781419" y="903741"/>
                  </a:lnTo>
                  <a:lnTo>
                    <a:pt x="1781419" y="944245"/>
                  </a:lnTo>
                  <a:lnTo>
                    <a:pt x="1805492" y="944245"/>
                  </a:lnTo>
                  <a:lnTo>
                    <a:pt x="1805492" y="985410"/>
                  </a:lnTo>
                  <a:lnTo>
                    <a:pt x="1897773" y="985410"/>
                  </a:lnTo>
                  <a:lnTo>
                    <a:pt x="1897773" y="1027223"/>
                  </a:lnTo>
                  <a:lnTo>
                    <a:pt x="2050237" y="1027223"/>
                  </a:lnTo>
                  <a:lnTo>
                    <a:pt x="2086347" y="1027223"/>
                  </a:lnTo>
                  <a:lnTo>
                    <a:pt x="2086347" y="1072098"/>
                  </a:lnTo>
                  <a:lnTo>
                    <a:pt x="2102396" y="1072098"/>
                  </a:lnTo>
                  <a:lnTo>
                    <a:pt x="2102396" y="1117905"/>
                  </a:lnTo>
                  <a:lnTo>
                    <a:pt x="2122457" y="1117905"/>
                  </a:lnTo>
                  <a:lnTo>
                    <a:pt x="2178627" y="1117905"/>
                  </a:lnTo>
                  <a:lnTo>
                    <a:pt x="2206713" y="1117905"/>
                  </a:lnTo>
                  <a:lnTo>
                    <a:pt x="2206713" y="1167545"/>
                  </a:lnTo>
                  <a:lnTo>
                    <a:pt x="2210725" y="1167545"/>
                  </a:lnTo>
                  <a:lnTo>
                    <a:pt x="2242823" y="1167545"/>
                  </a:lnTo>
                  <a:lnTo>
                    <a:pt x="2359177" y="1167545"/>
                  </a:lnTo>
                  <a:lnTo>
                    <a:pt x="2571824" y="1167545"/>
                  </a:lnTo>
                  <a:lnTo>
                    <a:pt x="2571824" y="1222854"/>
                  </a:lnTo>
                  <a:lnTo>
                    <a:pt x="2623982" y="1222854"/>
                  </a:lnTo>
                  <a:lnTo>
                    <a:pt x="2623982" y="1281663"/>
                  </a:lnTo>
                  <a:lnTo>
                    <a:pt x="2756385" y="1281663"/>
                  </a:lnTo>
                  <a:lnTo>
                    <a:pt x="2756385" y="1343751"/>
                  </a:lnTo>
                  <a:lnTo>
                    <a:pt x="2828605" y="1343751"/>
                  </a:lnTo>
                  <a:lnTo>
                    <a:pt x="2828605" y="1408987"/>
                  </a:lnTo>
                  <a:lnTo>
                    <a:pt x="2920886" y="1408987"/>
                  </a:lnTo>
                  <a:lnTo>
                    <a:pt x="2920886" y="1477293"/>
                  </a:lnTo>
                  <a:lnTo>
                    <a:pt x="2932922" y="1477293"/>
                  </a:lnTo>
                  <a:lnTo>
                    <a:pt x="2932922" y="1548592"/>
                  </a:lnTo>
                  <a:lnTo>
                    <a:pt x="2948971" y="1548592"/>
                  </a:lnTo>
                  <a:lnTo>
                    <a:pt x="2948971" y="1622670"/>
                  </a:lnTo>
                  <a:lnTo>
                    <a:pt x="2969032" y="1622670"/>
                  </a:lnTo>
                  <a:lnTo>
                    <a:pt x="3069337" y="1622670"/>
                  </a:lnTo>
                  <a:lnTo>
                    <a:pt x="3069337" y="1681985"/>
                  </a:lnTo>
                  <a:lnTo>
                    <a:pt x="3294021" y="1681985"/>
                  </a:lnTo>
                  <a:lnTo>
                    <a:pt x="3871779" y="1681985"/>
                  </a:lnTo>
                  <a:lnTo>
                    <a:pt x="3871779" y="2243934"/>
                  </a:lnTo>
                  <a:lnTo>
                    <a:pt x="3294021" y="2243934"/>
                  </a:lnTo>
                  <a:lnTo>
                    <a:pt x="3069337" y="2243934"/>
                  </a:lnTo>
                  <a:lnTo>
                    <a:pt x="3069337" y="2181612"/>
                  </a:lnTo>
                  <a:lnTo>
                    <a:pt x="2969032" y="2181612"/>
                  </a:lnTo>
                  <a:lnTo>
                    <a:pt x="2948971" y="2181612"/>
                  </a:lnTo>
                  <a:lnTo>
                    <a:pt x="2948971" y="2131925"/>
                  </a:lnTo>
                  <a:lnTo>
                    <a:pt x="2932922" y="2131925"/>
                  </a:lnTo>
                  <a:lnTo>
                    <a:pt x="2932922" y="2077899"/>
                  </a:lnTo>
                  <a:lnTo>
                    <a:pt x="2920886" y="2077899"/>
                  </a:lnTo>
                  <a:lnTo>
                    <a:pt x="2920886" y="2020002"/>
                  </a:lnTo>
                  <a:lnTo>
                    <a:pt x="2828605" y="2020002"/>
                  </a:lnTo>
                  <a:lnTo>
                    <a:pt x="2828605" y="1958490"/>
                  </a:lnTo>
                  <a:lnTo>
                    <a:pt x="2756385" y="1958490"/>
                  </a:lnTo>
                  <a:lnTo>
                    <a:pt x="2756385" y="1893470"/>
                  </a:lnTo>
                  <a:lnTo>
                    <a:pt x="2623982" y="1893470"/>
                  </a:lnTo>
                  <a:lnTo>
                    <a:pt x="2623982" y="1824921"/>
                  </a:lnTo>
                  <a:lnTo>
                    <a:pt x="2571824" y="1824921"/>
                  </a:lnTo>
                  <a:lnTo>
                    <a:pt x="2571824" y="1752690"/>
                  </a:lnTo>
                  <a:lnTo>
                    <a:pt x="2359177" y="1752690"/>
                  </a:lnTo>
                  <a:lnTo>
                    <a:pt x="2242823" y="1752690"/>
                  </a:lnTo>
                  <a:lnTo>
                    <a:pt x="2210725" y="1752690"/>
                  </a:lnTo>
                  <a:lnTo>
                    <a:pt x="2206713" y="1752690"/>
                  </a:lnTo>
                  <a:lnTo>
                    <a:pt x="2206713" y="1697720"/>
                  </a:lnTo>
                  <a:lnTo>
                    <a:pt x="2178627" y="1697720"/>
                  </a:lnTo>
                  <a:lnTo>
                    <a:pt x="2122457" y="1697720"/>
                  </a:lnTo>
                  <a:lnTo>
                    <a:pt x="2102396" y="1697720"/>
                  </a:lnTo>
                  <a:lnTo>
                    <a:pt x="2102396" y="1649662"/>
                  </a:lnTo>
                  <a:lnTo>
                    <a:pt x="2086347" y="1649662"/>
                  </a:lnTo>
                  <a:lnTo>
                    <a:pt x="2086347" y="1600650"/>
                  </a:lnTo>
                  <a:lnTo>
                    <a:pt x="2050237" y="1600650"/>
                  </a:lnTo>
                  <a:lnTo>
                    <a:pt x="1897773" y="1600650"/>
                  </a:lnTo>
                  <a:lnTo>
                    <a:pt x="1897773" y="1556624"/>
                  </a:lnTo>
                  <a:lnTo>
                    <a:pt x="1805492" y="1556624"/>
                  </a:lnTo>
                  <a:lnTo>
                    <a:pt x="1805492" y="1511938"/>
                  </a:lnTo>
                  <a:lnTo>
                    <a:pt x="1781419" y="1511938"/>
                  </a:lnTo>
                  <a:lnTo>
                    <a:pt x="1781419" y="1466583"/>
                  </a:lnTo>
                  <a:lnTo>
                    <a:pt x="1737285" y="1466583"/>
                  </a:lnTo>
                  <a:lnTo>
                    <a:pt x="1737285" y="1420540"/>
                  </a:lnTo>
                  <a:lnTo>
                    <a:pt x="1709199" y="1420540"/>
                  </a:lnTo>
                  <a:lnTo>
                    <a:pt x="1709199" y="1373787"/>
                  </a:lnTo>
                  <a:lnTo>
                    <a:pt x="1540687" y="1373787"/>
                  </a:lnTo>
                  <a:lnTo>
                    <a:pt x="1532662" y="1373787"/>
                  </a:lnTo>
                  <a:lnTo>
                    <a:pt x="1508589" y="1373787"/>
                  </a:lnTo>
                  <a:lnTo>
                    <a:pt x="1488528" y="1373787"/>
                  </a:lnTo>
                  <a:lnTo>
                    <a:pt x="1488528" y="1332358"/>
                  </a:lnTo>
                  <a:lnTo>
                    <a:pt x="1460443" y="1332358"/>
                  </a:lnTo>
                  <a:lnTo>
                    <a:pt x="1456430" y="1332358"/>
                  </a:lnTo>
                  <a:lnTo>
                    <a:pt x="1456430" y="1292103"/>
                  </a:lnTo>
                  <a:lnTo>
                    <a:pt x="1448406" y="1292103"/>
                  </a:lnTo>
                  <a:lnTo>
                    <a:pt x="1448406" y="1251405"/>
                  </a:lnTo>
                  <a:lnTo>
                    <a:pt x="1428345" y="1251405"/>
                  </a:lnTo>
                  <a:lnTo>
                    <a:pt x="1408284" y="1251405"/>
                  </a:lnTo>
                  <a:lnTo>
                    <a:pt x="1408284" y="1211736"/>
                  </a:lnTo>
                  <a:lnTo>
                    <a:pt x="1404272" y="1211736"/>
                  </a:lnTo>
                  <a:lnTo>
                    <a:pt x="1404272" y="1171646"/>
                  </a:lnTo>
                  <a:lnTo>
                    <a:pt x="1396247" y="1171646"/>
                  </a:lnTo>
                  <a:lnTo>
                    <a:pt x="1396247" y="1131116"/>
                  </a:lnTo>
                  <a:lnTo>
                    <a:pt x="1384211" y="1131116"/>
                  </a:lnTo>
                  <a:lnTo>
                    <a:pt x="1384211" y="1090128"/>
                  </a:lnTo>
                  <a:lnTo>
                    <a:pt x="1364150" y="1090128"/>
                  </a:lnTo>
                  <a:lnTo>
                    <a:pt x="1364150" y="1048656"/>
                  </a:lnTo>
                  <a:lnTo>
                    <a:pt x="1332052" y="1048656"/>
                  </a:lnTo>
                  <a:lnTo>
                    <a:pt x="1263844" y="1048656"/>
                  </a:lnTo>
                  <a:lnTo>
                    <a:pt x="1243783" y="1048656"/>
                  </a:lnTo>
                  <a:lnTo>
                    <a:pt x="1243783" y="1009198"/>
                  </a:lnTo>
                  <a:lnTo>
                    <a:pt x="1223722" y="1009198"/>
                  </a:lnTo>
                  <a:lnTo>
                    <a:pt x="1223722" y="969296"/>
                  </a:lnTo>
                  <a:lnTo>
                    <a:pt x="1187613" y="969296"/>
                  </a:lnTo>
                  <a:lnTo>
                    <a:pt x="1175576" y="969296"/>
                  </a:lnTo>
                  <a:lnTo>
                    <a:pt x="1175576" y="930058"/>
                  </a:lnTo>
                  <a:lnTo>
                    <a:pt x="1171564" y="930058"/>
                  </a:lnTo>
                  <a:lnTo>
                    <a:pt x="1143478" y="930058"/>
                  </a:lnTo>
                  <a:lnTo>
                    <a:pt x="1143478" y="891428"/>
                  </a:lnTo>
                  <a:lnTo>
                    <a:pt x="1107368" y="891428"/>
                  </a:lnTo>
                  <a:lnTo>
                    <a:pt x="1091320" y="891428"/>
                  </a:lnTo>
                  <a:lnTo>
                    <a:pt x="1079283" y="891428"/>
                  </a:lnTo>
                  <a:lnTo>
                    <a:pt x="1075271" y="891428"/>
                  </a:lnTo>
                  <a:lnTo>
                    <a:pt x="1075271" y="855227"/>
                  </a:lnTo>
                  <a:lnTo>
                    <a:pt x="1067246" y="855227"/>
                  </a:lnTo>
                  <a:lnTo>
                    <a:pt x="1011075" y="855227"/>
                  </a:lnTo>
                  <a:lnTo>
                    <a:pt x="982990" y="855227"/>
                  </a:lnTo>
                  <a:lnTo>
                    <a:pt x="982990" y="820342"/>
                  </a:lnTo>
                  <a:lnTo>
                    <a:pt x="974966" y="820342"/>
                  </a:lnTo>
                  <a:lnTo>
                    <a:pt x="962929" y="820342"/>
                  </a:lnTo>
                  <a:lnTo>
                    <a:pt x="958917" y="820342"/>
                  </a:lnTo>
                  <a:lnTo>
                    <a:pt x="958917" y="786653"/>
                  </a:lnTo>
                  <a:lnTo>
                    <a:pt x="942868" y="786653"/>
                  </a:lnTo>
                  <a:lnTo>
                    <a:pt x="906758" y="786653"/>
                  </a:lnTo>
                  <a:lnTo>
                    <a:pt x="906758" y="753367"/>
                  </a:lnTo>
                  <a:lnTo>
                    <a:pt x="898734" y="753367"/>
                  </a:lnTo>
                  <a:lnTo>
                    <a:pt x="846575" y="753367"/>
                  </a:lnTo>
                  <a:lnTo>
                    <a:pt x="834538" y="753367"/>
                  </a:lnTo>
                  <a:lnTo>
                    <a:pt x="834538" y="721113"/>
                  </a:lnTo>
                  <a:lnTo>
                    <a:pt x="814477" y="721113"/>
                  </a:lnTo>
                  <a:lnTo>
                    <a:pt x="810465" y="721113"/>
                  </a:lnTo>
                  <a:lnTo>
                    <a:pt x="806453" y="721113"/>
                  </a:lnTo>
                  <a:lnTo>
                    <a:pt x="806453" y="658229"/>
                  </a:lnTo>
                  <a:lnTo>
                    <a:pt x="798429" y="658229"/>
                  </a:lnTo>
                  <a:lnTo>
                    <a:pt x="798429" y="626359"/>
                  </a:lnTo>
                  <a:lnTo>
                    <a:pt x="778368" y="626359"/>
                  </a:lnTo>
                  <a:lnTo>
                    <a:pt x="778368" y="594175"/>
                  </a:lnTo>
                  <a:lnTo>
                    <a:pt x="770343" y="594175"/>
                  </a:lnTo>
                  <a:lnTo>
                    <a:pt x="746270" y="594175"/>
                  </a:lnTo>
                  <a:lnTo>
                    <a:pt x="746270" y="562231"/>
                  </a:lnTo>
                  <a:lnTo>
                    <a:pt x="730221" y="562231"/>
                  </a:lnTo>
                  <a:lnTo>
                    <a:pt x="730221" y="529937"/>
                  </a:lnTo>
                  <a:lnTo>
                    <a:pt x="710160" y="529937"/>
                  </a:lnTo>
                  <a:lnTo>
                    <a:pt x="702136" y="529937"/>
                  </a:lnTo>
                  <a:lnTo>
                    <a:pt x="694111" y="529937"/>
                  </a:lnTo>
                  <a:lnTo>
                    <a:pt x="670038" y="529937"/>
                  </a:lnTo>
                  <a:lnTo>
                    <a:pt x="670038" y="498897"/>
                  </a:lnTo>
                  <a:lnTo>
                    <a:pt x="666026" y="498897"/>
                  </a:lnTo>
                  <a:lnTo>
                    <a:pt x="666026" y="467497"/>
                  </a:lnTo>
                  <a:lnTo>
                    <a:pt x="613867" y="467497"/>
                  </a:lnTo>
                  <a:lnTo>
                    <a:pt x="613867" y="435700"/>
                  </a:lnTo>
                  <a:lnTo>
                    <a:pt x="581769" y="435700"/>
                  </a:lnTo>
                  <a:lnTo>
                    <a:pt x="581769" y="370703"/>
                  </a:lnTo>
                  <a:lnTo>
                    <a:pt x="489489" y="370703"/>
                  </a:lnTo>
                  <a:lnTo>
                    <a:pt x="489489" y="337362"/>
                  </a:lnTo>
                  <a:lnTo>
                    <a:pt x="429306" y="337362"/>
                  </a:lnTo>
                  <a:lnTo>
                    <a:pt x="429306" y="303326"/>
                  </a:lnTo>
                  <a:lnTo>
                    <a:pt x="421281" y="303326"/>
                  </a:lnTo>
                  <a:lnTo>
                    <a:pt x="381159" y="303326"/>
                  </a:lnTo>
                  <a:lnTo>
                    <a:pt x="381159" y="269008"/>
                  </a:lnTo>
                  <a:lnTo>
                    <a:pt x="369122" y="269008"/>
                  </a:lnTo>
                  <a:lnTo>
                    <a:pt x="324988" y="269008"/>
                  </a:lnTo>
                  <a:lnTo>
                    <a:pt x="324988" y="234252"/>
                  </a:lnTo>
                  <a:lnTo>
                    <a:pt x="316964" y="234252"/>
                  </a:lnTo>
                  <a:lnTo>
                    <a:pt x="316964" y="198261"/>
                  </a:lnTo>
                  <a:lnTo>
                    <a:pt x="248756" y="198261"/>
                  </a:lnTo>
                  <a:lnTo>
                    <a:pt x="248756" y="160562"/>
                  </a:lnTo>
                  <a:lnTo>
                    <a:pt x="244744" y="160562"/>
                  </a:lnTo>
                  <a:lnTo>
                    <a:pt x="244744" y="120235"/>
                  </a:lnTo>
                  <a:lnTo>
                    <a:pt x="240732" y="120235"/>
                  </a:lnTo>
                  <a:lnTo>
                    <a:pt x="240732" y="74922"/>
                  </a:lnTo>
                  <a:lnTo>
                    <a:pt x="20061" y="74922"/>
                  </a:lnTo>
                  <a:lnTo>
                    <a:pt x="20061" y="0"/>
                  </a:lnTo>
                  <a:close/>
                </a:path>
              </a:pathLst>
            </a:custGeom>
            <a:solidFill>
              <a:srgbClr val="EFC000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61029" y="316139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05164" y="331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17200" y="331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429237" y="333046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49298" y="333046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53310" y="33481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49603" y="343783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53615" y="345601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652" y="347445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13798" y="351243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02067" y="355101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82311" y="360982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02372" y="364971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34470" y="373098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66567" y="373098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70580" y="375215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78604" y="37737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3837" y="40612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319947" y="40612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44325" y="41321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00496" y="418136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96744" y="459262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33159" y="462346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5234" y="46645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63380" y="46645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2028" y="259731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84187" y="262321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57017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65042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3066" y="28067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33249" y="286138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473371" y="297229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477383" y="297229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509481" y="30009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61640" y="30009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05774" y="3030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25835" y="306062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37872" y="306062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73981" y="309184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30152" y="309184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42189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4226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70274" y="31242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34470" y="315881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850518" y="31941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26750" y="326632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994958" y="326632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91251" y="345613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23349" y="353436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171495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195568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203593" y="35747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13143" y="380017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85363" y="38998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41533" y="38998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873631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05729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22083" y="395629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31938" y="445937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56927" y="45551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34684" y="455519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19403" y="4237912"/>
              <a:ext cx="996999" cy="1688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 = 0.0013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1737394" y="3651071"/>
              <a:ext cx="1709199" cy="0"/>
            </a:xfrm>
            <a:custGeom>
              <a:avLst/>
              <a:pathLst>
                <a:path w="1709199" h="0">
                  <a:moveTo>
                    <a:pt x="0" y="0"/>
                  </a:moveTo>
                  <a:lnTo>
                    <a:pt x="17091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737394" y="3651071"/>
              <a:ext cx="1709199" cy="0"/>
            </a:xfrm>
            <a:custGeom>
              <a:avLst/>
              <a:pathLst>
                <a:path w="1709199" h="0">
                  <a:moveTo>
                    <a:pt x="0" y="0"/>
                  </a:moveTo>
                  <a:lnTo>
                    <a:pt x="17091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20690" y="3651071"/>
              <a:ext cx="0" cy="1151535"/>
            </a:xfrm>
            <a:custGeom>
              <a:avLst/>
              <a:pathLst>
                <a:path w="0" h="1151535">
                  <a:moveTo>
                    <a:pt x="0" y="1151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446594" y="3651071"/>
              <a:ext cx="0" cy="1151535"/>
            </a:xfrm>
            <a:custGeom>
              <a:avLst/>
              <a:pathLst>
                <a:path w="0" h="1151535">
                  <a:moveTo>
                    <a:pt x="0" y="1151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536784" y="2384382"/>
              <a:ext cx="4413426" cy="25333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219657" y="475776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219657" y="4181992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219657" y="3606224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0.50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219657" y="3030456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0.75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219657" y="245468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1.00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1501989" y="4802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01989" y="422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01989" y="3651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01989" y="3075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01989" y="2499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37394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740445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743497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46549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9600" y="4917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701033" y="4977215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631364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34415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37467" y="4977215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750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604158" y="4977215"/>
              <a:ext cx="29088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570407" y="5126973"/>
              <a:ext cx="34618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263983" y="3583503"/>
              <a:ext cx="1356072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Survival probability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828020" y="1895214"/>
              <a:ext cx="183095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2900020" y="2012930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3377189" y="1967214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397305" y="206779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386189" y="1976214"/>
              <a:ext cx="183168" cy="183167"/>
            </a:xfrm>
            <a:prstGeom prst="rect">
              <a:avLst/>
            </a:prstGeom>
            <a:solidFill>
              <a:srgbClr val="0073C2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403284" y="201203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3994654" y="1967214"/>
              <a:ext cx="201168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14771" y="206779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003654" y="1976214"/>
              <a:ext cx="183167" cy="183167"/>
            </a:xfrm>
            <a:prstGeom prst="rect">
              <a:avLst/>
            </a:prstGeom>
            <a:solidFill>
              <a:srgbClr val="EFC000">
                <a:alpha val="3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4020750" y="201203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03503" y="2024538"/>
              <a:ext cx="36600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220968" y="2022951"/>
              <a:ext cx="366005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sex=2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838200" y="5306695"/>
              <a:ext cx="5181599" cy="8702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36784" y="5582227"/>
              <a:ext cx="4413426" cy="490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38920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241971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023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248074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536784" y="5938847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536784" y="5715959"/>
              <a:ext cx="4413426" cy="0"/>
            </a:xfrm>
            <a:custGeom>
              <a:avLst/>
              <a:pathLst>
                <a:path w="4413426" h="0">
                  <a:moveTo>
                    <a:pt x="0" y="0"/>
                  </a:moveTo>
                  <a:lnTo>
                    <a:pt x="4413426" y="0"/>
                  </a:lnTo>
                  <a:lnTo>
                    <a:pt x="44134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37394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740445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743497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746549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49600" y="5582227"/>
              <a:ext cx="0" cy="490352"/>
            </a:xfrm>
            <a:custGeom>
              <a:avLst/>
              <a:pathLst>
                <a:path w="0" h="490352">
                  <a:moveTo>
                    <a:pt x="0" y="490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1579831" y="5651169"/>
              <a:ext cx="315124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138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635404" y="5651169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638455" y="5651169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94028" y="5655733"/>
              <a:ext cx="105041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697079" y="5653551"/>
              <a:ext cx="105041" cy="1226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32352" y="5874057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635404" y="5874057"/>
              <a:ext cx="210083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53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638455" y="5876438"/>
              <a:ext cx="210083" cy="1226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694028" y="5874057"/>
              <a:ext cx="1050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697079" y="5874057"/>
              <a:ext cx="105041" cy="1250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52" name="rc152"/>
            <p:cNvSpPr/>
            <p:nvPr/>
          </p:nvSpPr>
          <p:spPr>
            <a:xfrm>
              <a:off x="1536784" y="5582227"/>
              <a:ext cx="4413426" cy="49035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1108148" y="5894000"/>
              <a:ext cx="366005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EFC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sex=2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108148" y="5672700"/>
              <a:ext cx="36600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73C2">
                      <a:alpha val="100000"/>
                    </a:srgbClr>
                  </a:solidFill>
                  <a:latin typeface="Bitstream Vera Sans"/>
                  <a:cs typeface="Bitstream Vera Sans"/>
                </a:rPr>
                <a:t>sex=1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36784" y="5368942"/>
              <a:ext cx="1229462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