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1" r:id="rId7"/>
    <p:sldId id="262" r:id="rId8"/>
    <p:sldId id="263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9/10/12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C45A9071-CFF5-4E3B-B0AB-39782972E256}" type="datetime1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3D8BD1F-DE98-4C29-8281-9EC9927620DF}" type="datetime1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3467CD6D-7520-4B34-A5A3-E8385FA3AFC6}" type="datetime1">
              <a:rPr lang="en-US" smtClean="0"/>
              <a:pPr/>
              <a:t>9/10/12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 userDrawn="1"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 userDrawn="1"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 userDrawn="1"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 userDrawn="1"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64791DB0-D703-40B5-AE3D-532AFE0356D1}" type="datetime1">
              <a:rPr lang="en-US" smtClean="0"/>
              <a:pPr/>
              <a:t>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 userDrawn="1"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 userDrawn="1"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 userDrawn="1"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 userDrawn="1"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0F48C029-2200-4EB8-BDE8-5EE0E23571A6}" type="datetime1">
              <a:rPr lang="en-US" smtClean="0"/>
              <a:pPr/>
              <a:t>9/10/12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 userDrawn="1"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 userDrawn="1"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07E45A1C-C0DD-4ED6-B23E-A9D2DD110058}" type="datetime1">
              <a:rPr lang="en-US" smtClean="0"/>
              <a:pPr/>
              <a:t>9/10/12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 userDrawn="1"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A44C1B50-C580-4CB7-BA07-14C66C34B76D}" type="datetime1">
              <a:rPr lang="en-US" smtClean="0"/>
              <a:pPr/>
              <a:t>9/10/12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 userDrawn="1"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 userDrawn="1"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ED4F1D29-8BEE-49F3-AF49-7A09F617BF67}" type="datetime1">
              <a:rPr lang="en-US" smtClean="0"/>
              <a:pPr/>
              <a:t>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 userDrawn="1"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 userDrawn="1"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 userDrawn="1"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 userDrawn="1"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7EB273CF-8910-423E-9890-FC81E25E5084}" type="datetime1">
              <a:rPr lang="en-US" smtClean="0"/>
              <a:pPr/>
              <a:t>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4EC5816F-D43D-40D1-9B38-E1A2C18F0972}" type="datetime1">
              <a:rPr lang="en-US" smtClean="0"/>
              <a:pPr/>
              <a:t>9/10/12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 With the HTC </a:t>
            </a:r>
            <a:r>
              <a:rPr lang="en-US" dirty="0" err="1" smtClean="0"/>
              <a:t>Rezound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Janus </a:t>
            </a:r>
            <a:r>
              <a:rPr lang="en-US" dirty="0" err="1" smtClean="0"/>
              <a:t>Ixion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NoVAHackers</a:t>
            </a:r>
            <a:r>
              <a:rPr lang="en-US" dirty="0" smtClean="0"/>
              <a:t> 9-10-12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552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HTC Unlock </a:t>
            </a:r>
            <a:r>
              <a:rPr lang="en-US" dirty="0" err="1" smtClean="0"/>
              <a:t>Bootloader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the </a:t>
            </a:r>
            <a:r>
              <a:rPr lang="en-US" dirty="0" err="1" smtClean="0"/>
              <a:t>HTCDev</a:t>
            </a:r>
            <a:r>
              <a:rPr lang="en-US" dirty="0" smtClean="0"/>
              <a:t> website, log in, click unlock </a:t>
            </a:r>
            <a:r>
              <a:rPr lang="en-US" dirty="0" err="1" smtClean="0"/>
              <a:t>bootloader</a:t>
            </a:r>
            <a:r>
              <a:rPr lang="en-US" dirty="0" smtClean="0"/>
              <a:t> and go.</a:t>
            </a:r>
          </a:p>
          <a:p>
            <a:r>
              <a:rPr lang="en-US" dirty="0" smtClean="0"/>
              <a:t>Follow the directions to unlock the </a:t>
            </a:r>
            <a:r>
              <a:rPr lang="en-US" dirty="0" err="1" smtClean="0"/>
              <a:t>bootloader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7980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HTC Unlock </a:t>
            </a:r>
            <a:r>
              <a:rPr lang="en-US" dirty="0" err="1" smtClean="0"/>
              <a:t>Bootloader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down the phone</a:t>
            </a:r>
          </a:p>
          <a:p>
            <a:r>
              <a:rPr lang="en-US" dirty="0" smtClean="0"/>
              <a:t>Remove battery</a:t>
            </a:r>
          </a:p>
          <a:p>
            <a:r>
              <a:rPr lang="en-US" dirty="0" smtClean="0"/>
              <a:t>Wait 30 seconds</a:t>
            </a:r>
          </a:p>
          <a:p>
            <a:r>
              <a:rPr lang="en-US" dirty="0" smtClean="0"/>
              <a:t>Replace battery</a:t>
            </a:r>
          </a:p>
          <a:p>
            <a:r>
              <a:rPr lang="en-US" dirty="0" smtClean="0"/>
              <a:t>Press power and </a:t>
            </a:r>
            <a:r>
              <a:rPr lang="en-US" dirty="0" err="1" smtClean="0"/>
              <a:t>vol</a:t>
            </a:r>
            <a:r>
              <a:rPr lang="en-US" dirty="0" smtClean="0"/>
              <a:t> down and hold until you hit HTC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538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HTC Unlock </a:t>
            </a:r>
            <a:r>
              <a:rPr lang="en-US" dirty="0" err="1" smtClean="0"/>
              <a:t>Bootloader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fastboot</a:t>
            </a:r>
            <a:endParaRPr lang="en-US" dirty="0" smtClean="0"/>
          </a:p>
          <a:p>
            <a:r>
              <a:rPr lang="en-US" dirty="0" smtClean="0"/>
              <a:t>Plug your phone into your machine</a:t>
            </a:r>
          </a:p>
          <a:p>
            <a:r>
              <a:rPr lang="en-US" dirty="0" smtClean="0"/>
              <a:t>At the command line enter:</a:t>
            </a:r>
          </a:p>
          <a:p>
            <a:pPr lvl="1"/>
            <a:r>
              <a:rPr lang="en-US" dirty="0" smtClean="0"/>
              <a:t>./</a:t>
            </a:r>
            <a:r>
              <a:rPr lang="en-US" dirty="0" err="1" smtClean="0"/>
              <a:t>fastboot</a:t>
            </a:r>
            <a:r>
              <a:rPr lang="en-US" dirty="0" smtClean="0"/>
              <a:t> </a:t>
            </a:r>
            <a:r>
              <a:rPr lang="en-US" dirty="0" err="1" smtClean="0"/>
              <a:t>oem</a:t>
            </a:r>
            <a:r>
              <a:rPr lang="en-US" dirty="0" smtClean="0"/>
              <a:t> </a:t>
            </a:r>
            <a:r>
              <a:rPr lang="en-US" dirty="0" err="1" smtClean="0"/>
              <a:t>get_identifier_token</a:t>
            </a:r>
            <a:endParaRPr lang="en-US" dirty="0" smtClean="0"/>
          </a:p>
          <a:p>
            <a:r>
              <a:rPr lang="en-US" dirty="0" smtClean="0"/>
              <a:t>Copy and paste that token into the HTC </a:t>
            </a:r>
            <a:r>
              <a:rPr lang="en-US" dirty="0" err="1" smtClean="0"/>
              <a:t>Dev</a:t>
            </a:r>
            <a:r>
              <a:rPr lang="en-US" dirty="0" smtClean="0"/>
              <a:t> 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164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HTC Unlock </a:t>
            </a:r>
            <a:r>
              <a:rPr lang="en-US" dirty="0" err="1" smtClean="0"/>
              <a:t>Bootloader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 the token.</a:t>
            </a:r>
          </a:p>
          <a:p>
            <a:r>
              <a:rPr lang="en-US" dirty="0" smtClean="0"/>
              <a:t>Wait for the email.</a:t>
            </a:r>
          </a:p>
          <a:p>
            <a:r>
              <a:rPr lang="en-US" dirty="0" smtClean="0"/>
              <a:t>Download </a:t>
            </a:r>
            <a:r>
              <a:rPr lang="en-US" dirty="0" err="1" smtClean="0"/>
              <a:t>Unlock_code.bin</a:t>
            </a:r>
            <a:r>
              <a:rPr lang="en-US" dirty="0" smtClean="0"/>
              <a:t> to your android platform tools directory</a:t>
            </a:r>
          </a:p>
          <a:p>
            <a:r>
              <a:rPr lang="en-US" dirty="0" smtClean="0"/>
              <a:t>Execute:</a:t>
            </a:r>
          </a:p>
          <a:p>
            <a:pPr lvl="1"/>
            <a:r>
              <a:rPr lang="en-US" dirty="0" smtClean="0"/>
              <a:t>./</a:t>
            </a:r>
            <a:r>
              <a:rPr lang="en-US" dirty="0" err="1" smtClean="0"/>
              <a:t>fastboot</a:t>
            </a:r>
            <a:r>
              <a:rPr lang="en-US" dirty="0" smtClean="0"/>
              <a:t> </a:t>
            </a:r>
            <a:r>
              <a:rPr lang="en-US" dirty="0"/>
              <a:t>flash </a:t>
            </a:r>
            <a:r>
              <a:rPr lang="en-US" dirty="0" err="1"/>
              <a:t>unlocktoken</a:t>
            </a:r>
            <a:r>
              <a:rPr lang="en-US" dirty="0"/>
              <a:t> </a:t>
            </a:r>
            <a:r>
              <a:rPr lang="en-US" dirty="0" err="1"/>
              <a:t>Unlock_code.bin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33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HTC Unlock </a:t>
            </a:r>
            <a:r>
              <a:rPr lang="en-US" dirty="0" err="1" smtClean="0"/>
              <a:t>Bootloader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phone will ask you if you really </a:t>
            </a:r>
            <a:r>
              <a:rPr lang="en-US" dirty="0" err="1" smtClean="0"/>
              <a:t>wanna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 you really </a:t>
            </a:r>
            <a:r>
              <a:rPr lang="en-US" dirty="0" err="1" smtClean="0"/>
              <a:t>wanna</a:t>
            </a:r>
            <a:r>
              <a:rPr lang="en-US" dirty="0" smtClean="0"/>
              <a:t>?</a:t>
            </a:r>
          </a:p>
          <a:p>
            <a:r>
              <a:rPr lang="en-US" dirty="0" smtClean="0"/>
              <a:t>If so then tell it yes using the </a:t>
            </a:r>
            <a:r>
              <a:rPr lang="en-US" dirty="0" err="1" smtClean="0"/>
              <a:t>vol</a:t>
            </a:r>
            <a:r>
              <a:rPr lang="en-US" dirty="0" smtClean="0"/>
              <a:t> down/up keys and power to submit.</a:t>
            </a:r>
          </a:p>
          <a:p>
            <a:r>
              <a:rPr lang="en-US" dirty="0" smtClean="0"/>
              <a:t>BAM!  You’re unlocked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8574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Amon</a:t>
            </a:r>
            <a:r>
              <a:rPr lang="en-US" dirty="0" smtClean="0"/>
              <a:t>-Ra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the </a:t>
            </a:r>
            <a:r>
              <a:rPr lang="en-US" dirty="0" err="1" smtClean="0"/>
              <a:t>amon-ra</a:t>
            </a:r>
            <a:r>
              <a:rPr lang="en-US" dirty="0" smtClean="0"/>
              <a:t> recovery image to your android platform tools directory</a:t>
            </a:r>
          </a:p>
          <a:p>
            <a:r>
              <a:rPr lang="en-US" dirty="0" smtClean="0"/>
              <a:t>Execute:</a:t>
            </a:r>
          </a:p>
          <a:p>
            <a:pPr lvl="1"/>
            <a:r>
              <a:rPr lang="en-US" dirty="0" err="1"/>
              <a:t>fastboot</a:t>
            </a:r>
            <a:r>
              <a:rPr lang="en-US" dirty="0"/>
              <a:t> flash recovery recovery-ra-vigor-3.15-</a:t>
            </a:r>
            <a:r>
              <a:rPr lang="en-US" dirty="0" smtClean="0"/>
              <a:t>gnm.img</a:t>
            </a:r>
          </a:p>
          <a:p>
            <a:r>
              <a:rPr lang="en-US" dirty="0" smtClean="0"/>
              <a:t>BAM!  You now have </a:t>
            </a:r>
            <a:r>
              <a:rPr lang="en-US" dirty="0" err="1" smtClean="0"/>
              <a:t>amon-ra</a:t>
            </a:r>
            <a:r>
              <a:rPr lang="en-US" dirty="0" smtClean="0"/>
              <a:t> recovery</a:t>
            </a:r>
          </a:p>
        </p:txBody>
      </p:sp>
    </p:spTree>
    <p:extLst>
      <p:ext uri="{BB962C8B-B14F-4D97-AF65-F5344CB8AC3E}">
        <p14:creationId xmlns:p14="http://schemas.microsoft.com/office/powerpoint/2010/main" val="4645679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Amon</a:t>
            </a:r>
            <a:r>
              <a:rPr lang="en-US" dirty="0" smtClean="0"/>
              <a:t>-Ra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now take </a:t>
            </a:r>
            <a:r>
              <a:rPr lang="en-US" dirty="0" err="1" smtClean="0"/>
              <a:t>nandroid</a:t>
            </a:r>
            <a:r>
              <a:rPr lang="en-US" dirty="0" smtClean="0"/>
              <a:t> backups, wipe caches, destroy stuff, slap kittens, and load custom ROMs.</a:t>
            </a:r>
          </a:p>
          <a:p>
            <a:r>
              <a:rPr lang="en-US" dirty="0" smtClean="0"/>
              <a:t>Probably a good idea at this point to take a </a:t>
            </a:r>
            <a:r>
              <a:rPr lang="en-US" dirty="0" err="1" smtClean="0"/>
              <a:t>nandroid</a:t>
            </a:r>
            <a:r>
              <a:rPr lang="en-US" dirty="0" smtClean="0"/>
              <a:t> backup of your stock image.</a:t>
            </a:r>
          </a:p>
        </p:txBody>
      </p:sp>
    </p:spTree>
    <p:extLst>
      <p:ext uri="{BB962C8B-B14F-4D97-AF65-F5344CB8AC3E}">
        <p14:creationId xmlns:p14="http://schemas.microsoft.com/office/powerpoint/2010/main" val="33734859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Venom</a:t>
            </a:r>
            <a:br>
              <a:rPr lang="en-US" dirty="0" smtClean="0"/>
            </a:br>
            <a:r>
              <a:rPr lang="en-US" dirty="0" smtClean="0"/>
              <a:t>Viper 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Attach the </a:t>
            </a:r>
            <a:r>
              <a:rPr lang="en-US" dirty="0" err="1" smtClean="0"/>
              <a:t>usb</a:t>
            </a:r>
            <a:r>
              <a:rPr lang="en-US" dirty="0" smtClean="0"/>
              <a:t> cable to your machine again go back to recovery.</a:t>
            </a:r>
          </a:p>
          <a:p>
            <a:r>
              <a:rPr lang="en-US" dirty="0" smtClean="0"/>
              <a:t>Format all/upgrade Ext4</a:t>
            </a:r>
          </a:p>
          <a:p>
            <a:r>
              <a:rPr lang="en-US" dirty="0" smtClean="0"/>
              <a:t>Toggle USB </a:t>
            </a:r>
            <a:r>
              <a:rPr lang="en-US" dirty="0" err="1" smtClean="0"/>
              <a:t>SDCard</a:t>
            </a:r>
            <a:r>
              <a:rPr lang="en-US" dirty="0" smtClean="0"/>
              <a:t> (not internal)</a:t>
            </a:r>
          </a:p>
          <a:p>
            <a:r>
              <a:rPr lang="en-US" dirty="0" smtClean="0"/>
              <a:t>Copy the PS98IMG.zip to the root of </a:t>
            </a:r>
            <a:r>
              <a:rPr lang="en-US" smtClean="0"/>
              <a:t>your external </a:t>
            </a:r>
            <a:r>
              <a:rPr lang="en-US" dirty="0" smtClean="0"/>
              <a:t>storage or your </a:t>
            </a:r>
            <a:r>
              <a:rPr lang="en-US" dirty="0" err="1" smtClean="0"/>
              <a:t>sd</a:t>
            </a:r>
            <a:r>
              <a:rPr lang="en-US" dirty="0" smtClean="0"/>
              <a:t> card  </a:t>
            </a:r>
          </a:p>
          <a:p>
            <a:r>
              <a:rPr lang="en-US" dirty="0" smtClean="0"/>
              <a:t>Use the flash from zip option.</a:t>
            </a:r>
          </a:p>
          <a:p>
            <a:r>
              <a:rPr lang="en-US" dirty="0" smtClean="0"/>
              <a:t>Select your rom to flash and install it</a:t>
            </a:r>
          </a:p>
        </p:txBody>
      </p:sp>
    </p:spTree>
    <p:extLst>
      <p:ext uri="{BB962C8B-B14F-4D97-AF65-F5344CB8AC3E}">
        <p14:creationId xmlns:p14="http://schemas.microsoft.com/office/powerpoint/2010/main" val="31868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Venom</a:t>
            </a:r>
            <a:br>
              <a:rPr lang="en-US" dirty="0" smtClean="0"/>
            </a:br>
            <a:r>
              <a:rPr lang="en-US" dirty="0" smtClean="0"/>
              <a:t>Viper 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89271" y="959716"/>
            <a:ext cx="4658735" cy="5077623"/>
          </a:xfrm>
        </p:spPr>
        <p:txBody>
          <a:bodyPr>
            <a:normAutofit/>
          </a:bodyPr>
          <a:lstStyle/>
          <a:p>
            <a:r>
              <a:rPr lang="en-US" dirty="0" smtClean="0"/>
              <a:t>Reboot back into HBOOT one more time.</a:t>
            </a:r>
          </a:p>
          <a:p>
            <a:r>
              <a:rPr lang="en-US" dirty="0" smtClean="0"/>
              <a:t>This will scan your storage for the PS98IMG.zip file and install the kernel.</a:t>
            </a:r>
          </a:p>
          <a:p>
            <a:r>
              <a:rPr lang="en-US" dirty="0" smtClean="0"/>
              <a:t>Reboot one more time.</a:t>
            </a:r>
          </a:p>
          <a:p>
            <a:r>
              <a:rPr lang="en-US" dirty="0" smtClean="0"/>
              <a:t>BAM!  You should be running a custom ROM</a:t>
            </a:r>
          </a:p>
        </p:txBody>
      </p:sp>
    </p:spTree>
    <p:extLst>
      <p:ext uri="{BB962C8B-B14F-4D97-AF65-F5344CB8AC3E}">
        <p14:creationId xmlns:p14="http://schemas.microsoft.com/office/powerpoint/2010/main" val="19703492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Thoughts, feelings, daddy issues, mommy issues, questions, answers, and/or beers?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585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to the following groups for making this process so easy:</a:t>
            </a:r>
          </a:p>
          <a:p>
            <a:r>
              <a:rPr lang="en-US" dirty="0" smtClean="0"/>
              <a:t>HTC – </a:t>
            </a:r>
            <a:r>
              <a:rPr lang="en-US" dirty="0" err="1" smtClean="0"/>
              <a:t>Bootloader</a:t>
            </a:r>
            <a:r>
              <a:rPr lang="en-US" dirty="0" smtClean="0"/>
              <a:t> unlock</a:t>
            </a:r>
          </a:p>
          <a:p>
            <a:r>
              <a:rPr lang="en-US" dirty="0" smtClean="0"/>
              <a:t>XDA Developers – how </a:t>
            </a:r>
            <a:r>
              <a:rPr lang="en-US" dirty="0" err="1" smtClean="0"/>
              <a:t>tos</a:t>
            </a:r>
            <a:endParaRPr lang="en-US" dirty="0" smtClean="0"/>
          </a:p>
          <a:p>
            <a:r>
              <a:rPr lang="en-US" dirty="0" err="1" smtClean="0"/>
              <a:t>Amon</a:t>
            </a:r>
            <a:r>
              <a:rPr lang="en-US" dirty="0" smtClean="0"/>
              <a:t>-Ra – Recovery</a:t>
            </a:r>
          </a:p>
          <a:p>
            <a:r>
              <a:rPr lang="en-US" dirty="0" smtClean="0"/>
              <a:t>Team Venom (PKMN) – Awesome </a:t>
            </a:r>
            <a:r>
              <a:rPr lang="en-US" dirty="0" err="1" smtClean="0"/>
              <a:t>Rezound</a:t>
            </a:r>
            <a:r>
              <a:rPr lang="en-US" dirty="0" smtClean="0"/>
              <a:t> </a:t>
            </a:r>
            <a:r>
              <a:rPr lang="en-US" dirty="0" err="1" smtClean="0"/>
              <a:t>roms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47915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unlock and use Custom 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Why unlock the </a:t>
            </a:r>
            <a:r>
              <a:rPr lang="en-US" dirty="0" err="1" smtClean="0"/>
              <a:t>bootloader</a:t>
            </a:r>
            <a:r>
              <a:rPr lang="en-US" dirty="0" smtClean="0"/>
              <a:t>?</a:t>
            </a:r>
          </a:p>
          <a:p>
            <a:r>
              <a:rPr lang="en-US" dirty="0" smtClean="0"/>
              <a:t>A: To allow yourself the option of using custom recovery images and custom boot ROMs.</a:t>
            </a:r>
          </a:p>
        </p:txBody>
      </p:sp>
    </p:spTree>
    <p:extLst>
      <p:ext uri="{BB962C8B-B14F-4D97-AF65-F5344CB8AC3E}">
        <p14:creationId xmlns:p14="http://schemas.microsoft.com/office/powerpoint/2010/main" val="29927040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unlock and use Custom 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Why use custom recovery and custom ROMs?</a:t>
            </a:r>
          </a:p>
          <a:p>
            <a:r>
              <a:rPr lang="en-US" dirty="0" smtClean="0"/>
              <a:t>A: To </a:t>
            </a:r>
            <a:r>
              <a:rPr lang="en-US" dirty="0" err="1" smtClean="0"/>
              <a:t>haz</a:t>
            </a:r>
            <a:r>
              <a:rPr lang="en-US" dirty="0"/>
              <a:t> </a:t>
            </a:r>
            <a:r>
              <a:rPr lang="en-US" dirty="0" smtClean="0"/>
              <a:t>infinite fun with your </a:t>
            </a:r>
            <a:r>
              <a:rPr lang="en-US" dirty="0" err="1" smtClean="0"/>
              <a:t>Rezound</a:t>
            </a:r>
            <a:r>
              <a:rPr lang="en-US" dirty="0" smtClean="0"/>
              <a:t>.  Root access, special toys can’t get otherwise, more security options, </a:t>
            </a:r>
            <a:r>
              <a:rPr lang="en-US" dirty="0" err="1" smtClean="0"/>
              <a:t>nandroid</a:t>
            </a:r>
            <a:r>
              <a:rPr lang="en-US" dirty="0" smtClean="0"/>
              <a:t> backups and much much </a:t>
            </a:r>
            <a:r>
              <a:rPr lang="en-US" dirty="0" err="1" smtClean="0"/>
              <a:t>moar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695874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WARNING!!!!!</a:t>
            </a:r>
            <a:br>
              <a:rPr lang="en-US" dirty="0" smtClean="0"/>
            </a:br>
            <a:r>
              <a:rPr lang="en-US" dirty="0" smtClean="0"/>
              <a:t>Danger Will Robinson!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Warnings:</a:t>
            </a:r>
          </a:p>
          <a:p>
            <a:r>
              <a:rPr lang="en-US" dirty="0" smtClean="0"/>
              <a:t>This may (probably will) void your warranty.  Or maybe not…</a:t>
            </a:r>
          </a:p>
          <a:p>
            <a:r>
              <a:rPr lang="en-US" dirty="0" smtClean="0"/>
              <a:t>This guide does not include S-Off.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4013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the stuff n junk you’ll need:</a:t>
            </a:r>
          </a:p>
          <a:p>
            <a:pPr lvl="1"/>
            <a:r>
              <a:rPr lang="en-US" dirty="0" smtClean="0"/>
              <a:t>Android SDK</a:t>
            </a:r>
          </a:p>
          <a:p>
            <a:pPr lvl="1"/>
            <a:r>
              <a:rPr lang="en-US" dirty="0" err="1" smtClean="0"/>
              <a:t>Amon</a:t>
            </a:r>
            <a:r>
              <a:rPr lang="en-US" dirty="0" smtClean="0"/>
              <a:t>-Ra recovery image</a:t>
            </a:r>
          </a:p>
          <a:p>
            <a:pPr lvl="1"/>
            <a:r>
              <a:rPr lang="en-US" dirty="0" smtClean="0"/>
              <a:t>Custom ROM image</a:t>
            </a:r>
          </a:p>
          <a:p>
            <a:pPr lvl="1"/>
            <a:r>
              <a:rPr lang="en-US" dirty="0" smtClean="0"/>
              <a:t>Custom ROM kernel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1418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97158" y="822002"/>
            <a:ext cx="4658735" cy="521772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Unzip the android </a:t>
            </a:r>
            <a:r>
              <a:rPr lang="en-US" dirty="0" err="1" smtClean="0"/>
              <a:t>sdk</a:t>
            </a:r>
            <a:endParaRPr lang="en-US" dirty="0" smtClean="0"/>
          </a:p>
          <a:p>
            <a:r>
              <a:rPr lang="en-US" dirty="0" smtClean="0"/>
              <a:t>Remove metadata</a:t>
            </a:r>
          </a:p>
          <a:p>
            <a:pPr lvl="1"/>
            <a:r>
              <a:rPr lang="en-US" dirty="0" err="1" smtClean="0"/>
              <a:t>xattr</a:t>
            </a:r>
            <a:r>
              <a:rPr lang="en-US" dirty="0" smtClean="0"/>
              <a:t> –</a:t>
            </a:r>
            <a:r>
              <a:rPr lang="en-US" dirty="0" err="1" smtClean="0"/>
              <a:t>rd</a:t>
            </a:r>
            <a:r>
              <a:rPr lang="en-US" dirty="0" smtClean="0"/>
              <a:t> </a:t>
            </a:r>
            <a:r>
              <a:rPr lang="en-US" dirty="0" err="1" smtClean="0"/>
              <a:t>com.apple.quarantine</a:t>
            </a:r>
            <a:r>
              <a:rPr lang="en-US" dirty="0" smtClean="0"/>
              <a:t> /path/to/your/folder/</a:t>
            </a:r>
          </a:p>
          <a:p>
            <a:pPr lvl="1"/>
            <a:r>
              <a:rPr lang="en-US" dirty="0" smtClean="0"/>
              <a:t>Or just double click the script in Finder and say yes.</a:t>
            </a:r>
          </a:p>
          <a:p>
            <a:r>
              <a:rPr lang="en-US" dirty="0" smtClean="0"/>
              <a:t>Install the android </a:t>
            </a:r>
            <a:r>
              <a:rPr lang="en-US" dirty="0" err="1" smtClean="0"/>
              <a:t>sdk</a:t>
            </a:r>
            <a:r>
              <a:rPr lang="en-US" dirty="0" smtClean="0"/>
              <a:t> by navigating to the folder where the android </a:t>
            </a:r>
            <a:r>
              <a:rPr lang="en-US" dirty="0" err="1" smtClean="0"/>
              <a:t>sh</a:t>
            </a:r>
            <a:r>
              <a:rPr lang="en-US" dirty="0" smtClean="0"/>
              <a:t> script lies and execute:</a:t>
            </a:r>
          </a:p>
          <a:p>
            <a:pPr lvl="1"/>
            <a:r>
              <a:rPr lang="en-US" dirty="0" smtClean="0"/>
              <a:t>android </a:t>
            </a:r>
            <a:r>
              <a:rPr lang="en-US" dirty="0" err="1" smtClean="0"/>
              <a:t>sdk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88975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the box beside Android platform-tools and then hit install</a:t>
            </a:r>
          </a:p>
          <a:p>
            <a:r>
              <a:rPr lang="en-US" dirty="0" smtClean="0"/>
              <a:t>That will give you </a:t>
            </a:r>
            <a:r>
              <a:rPr lang="en-US" dirty="0" err="1" smtClean="0"/>
              <a:t>fastboot</a:t>
            </a:r>
            <a:r>
              <a:rPr lang="en-US" dirty="0" smtClean="0"/>
              <a:t> which will be used throughout this guide.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6957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HTC Unlock </a:t>
            </a:r>
            <a:r>
              <a:rPr lang="en-US" dirty="0" err="1" smtClean="0"/>
              <a:t>Bootloader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want to start by creating your account with </a:t>
            </a:r>
            <a:r>
              <a:rPr lang="en-US" dirty="0" err="1" smtClean="0"/>
              <a:t>HTCDev</a:t>
            </a:r>
            <a:r>
              <a:rPr lang="en-US" dirty="0" smtClean="0"/>
              <a:t>.  This will allow you to have access to the tools you need to unlock your </a:t>
            </a:r>
            <a:r>
              <a:rPr lang="en-US" dirty="0" err="1" smtClean="0"/>
              <a:t>bootloader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881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Kilter.thmx</Template>
  <TotalTime>567</TotalTime>
  <Words>640</Words>
  <Application>Microsoft Macintosh PowerPoint</Application>
  <PresentationFormat>On-screen Show (4:3)</PresentationFormat>
  <Paragraphs>85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Kilter</vt:lpstr>
      <vt:lpstr>Fun With the HTC Rezound</vt:lpstr>
      <vt:lpstr>Acknowledgement</vt:lpstr>
      <vt:lpstr>Why unlock and use Custom ROM</vt:lpstr>
      <vt:lpstr>Why unlock and use Custom ROM</vt:lpstr>
      <vt:lpstr>WARNING!!!!! Danger Will Robinson!</vt:lpstr>
      <vt:lpstr>Preparation</vt:lpstr>
      <vt:lpstr>Preparation</vt:lpstr>
      <vt:lpstr>Preparation</vt:lpstr>
      <vt:lpstr>HTC Unlock Bootloader</vt:lpstr>
      <vt:lpstr>HTC Unlock Bootloader</vt:lpstr>
      <vt:lpstr>HTC Unlock Bootloader</vt:lpstr>
      <vt:lpstr>HTC Unlock Bootloader</vt:lpstr>
      <vt:lpstr>HTC Unlock Bootloader</vt:lpstr>
      <vt:lpstr>HTC Unlock Bootloader</vt:lpstr>
      <vt:lpstr>Amon-Ra Recovery</vt:lpstr>
      <vt:lpstr>Amon-Ra Recovery</vt:lpstr>
      <vt:lpstr>Team Venom Viper ROM</vt:lpstr>
      <vt:lpstr>Team Venom Viper ROM</vt:lpstr>
      <vt:lpstr>Q&amp;A</vt:lpstr>
    </vt:vector>
  </TitlesOfParts>
  <Company>Spark Imaginations,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HTC Unlock and Custom ROM</dc:title>
  <dc:creator>Jeffery Burroughs</dc:creator>
  <cp:lastModifiedBy>Jeffery Burroughs</cp:lastModifiedBy>
  <cp:revision>21</cp:revision>
  <dcterms:created xsi:type="dcterms:W3CDTF">2012-09-10T19:41:13Z</dcterms:created>
  <dcterms:modified xsi:type="dcterms:W3CDTF">2012-09-11T05:08:38Z</dcterms:modified>
</cp:coreProperties>
</file>