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986F-9F2E-B04D-DA03-35D11ABE3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17BD5-3826-FA3B-B8FF-96493A8B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A7B40-5F9A-465D-DEEA-82819064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485B5-9C32-B76C-A31C-A7A70E8A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9D12-3EC3-4F4E-6B24-156EE656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7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A70C-3504-78F3-9E13-37AE1BDB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26989-B973-979F-41D1-28A3AD975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8CE20-1EDB-0067-C875-F1051AC5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45180-D6D7-3409-0973-D2D98F0C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F364-3A41-2072-43F3-DDEC761B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7BDE2-1DBF-0F86-1FCA-FD2EE94F3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613E6-6041-06CD-13FA-EF99FDEB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35C6B-5768-B645-00BC-399BE8A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D7FF-BC2A-6981-956F-B7D35C01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D791-FD8F-E21D-39B4-50B566D1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0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91F2-C1F4-D569-7140-A86A01F5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B7DAD-BDD2-EDF1-E60E-382496E8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29E1E-92C1-6B98-C493-225F7EF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D1442-C06C-5361-FD5C-04CA316F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D092A-717A-7F4C-867B-01248871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A941C-F8F0-A9A7-FB7A-D12F6F15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7B756-F35C-D53E-D16B-C17ED09D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C7E50-C04B-3D92-D727-7F28FB37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E68FB-D5C1-27B8-1C1C-3103FAB5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A0CC5-CB99-38E9-3465-588714E7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6BCB5-CC6B-F37F-E898-D62CABE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3270A-5BA0-1357-4DB9-D86A2710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61AC9-D4AD-50E6-E7FF-071DE98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FF098-A496-15D1-B3F7-41F00C5F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81B3C-F62E-2947-F98F-B11180CC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AEF9F-70E3-69B4-077C-7C55098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EC63-19A2-91DD-8A0B-135B8FE0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8D193-AD42-E047-5DDC-225A4DBB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ECF83-EF20-4B38-1AF9-48BBB237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D22D9-5C89-9309-31C1-3E15CA13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6F4B6-ADEC-C773-1A29-C055D6456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A9961-C9F9-030D-177C-647D38B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A3ADC-F618-E800-C711-504305E4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8AD0C3-7A96-D581-3C36-A8F2FFE3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5AB4-0ACA-1695-0100-50418FD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05422-A2A5-1343-19AD-FCF95C6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4AEBB-96B8-0CF6-E211-10CDA3AA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38EF2-CC77-1172-1FD5-2AE5770E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397A4-3697-4D02-582C-4D46419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E047E-3BAC-DF83-7F59-B6F195C7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2E8EC-0D15-AD31-3582-ACED8981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B527-5BDF-58E5-F930-8E8097EF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15DF-EB01-6D60-86CE-684DDAB7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6991E-E7F2-2BF3-C85C-2A92B8935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53A62-17FD-2AC5-9CFE-973C8CB1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E3BEC-0043-6D5A-9865-8E4ABBA3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4E82E-1A16-FBC9-BD9B-4C31E6DE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D159-0B5E-A223-7E0D-879B342B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35BCB-0049-CB2E-87B0-A479EF57B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463884-6372-EA10-33BF-CDA1BDCF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7C1E3-4AFB-2824-DEFD-E9B2245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E4D26-51EB-318E-54C4-EEA04A8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8FA9B-64D0-55AF-FAF0-ECC4D34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44947-897B-EB8C-7AB5-98D207D9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C0FD9-DF2F-AB7A-5E53-3F7B465D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817B2-898C-083A-933C-CA5239221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ABC2-C236-4304-8C39-F04A73C673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F2DCE-FFA7-1895-25C7-DC0AF314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BC4E0-DBF5-6025-1FBE-ADA8C782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C386-3701-419F-B286-3F41C117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E76A-BC60-A654-26D5-B07898EA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45137-0AE6-6B85-884D-AF968CB3E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jixiang</dc:creator>
  <cp:lastModifiedBy>xiong jixiang</cp:lastModifiedBy>
  <cp:revision>1</cp:revision>
  <dcterms:created xsi:type="dcterms:W3CDTF">2023-07-11T03:29:01Z</dcterms:created>
  <dcterms:modified xsi:type="dcterms:W3CDTF">2023-07-11T03:29:04Z</dcterms:modified>
</cp:coreProperties>
</file>