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3EC45-90EB-4F58-1EA7-DFC409815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264155-CF4A-2DD1-90A1-77AFB58A0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0451D-6F4D-DF93-A28F-82B1944DC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C8CF-8043-4009-80E9-F5070226ECEC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CB0CE4-DB5B-148F-4FAD-217B47D2B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BCBBA-EE74-8C33-7111-F9A0C9DFF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E226-CD9B-4F29-A440-6E3106EB7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61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DD8CA-FD78-05C4-6F93-A54B32A4B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99348D-7376-4087-9D1A-12F99581C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15462-BBBB-F16B-FD27-BCFB0A768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C8CF-8043-4009-80E9-F5070226ECEC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2B0334-96CC-135E-8D12-1EF5DA03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66C211-F46A-527C-A26D-40ECC65F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E226-CD9B-4F29-A440-6E3106EB7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35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083A93-97FD-492B-6E0F-2DC1072A60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72CA96-DCAA-A012-C8E8-D6D402480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2B5894-FA1C-CCE5-07E1-E1ADDFE9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C8CF-8043-4009-80E9-F5070226ECEC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7B35ED-F1CD-14BF-BDB0-113DA033B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488846-CF78-35CE-C744-B229ACF9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E226-CD9B-4F29-A440-6E3106EB7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1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FB393-6DBE-4904-450B-C319AE40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EFB02C-437A-9A1F-E535-506B205ED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0A7F1-1DFE-7BB4-FF6C-226E82633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C8CF-8043-4009-80E9-F5070226ECEC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D088CB-D540-FF43-92C1-AE23337C3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F0D9B2-A156-8A3E-5001-09B9880C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E226-CD9B-4F29-A440-6E3106EB7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13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CE2EE-E366-4436-0F30-EC5681244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533C5B-3278-8907-65DC-67A6A3D40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731EB-925E-135C-F719-B1D2F9F2E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C8CF-8043-4009-80E9-F5070226ECEC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25E857-2945-7B23-3C8B-67E2427D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5E1DE1-05AA-43E0-B471-7B4E4202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E226-CD9B-4F29-A440-6E3106EB7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55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B3404-8428-B0F5-64B5-27AF1438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07A074-142B-B202-AA43-23FFB98A7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1ED3CB-5C8F-530B-6F13-090C1BC95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60FF1-17EE-63DC-5B31-71B427D6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C8CF-8043-4009-80E9-F5070226ECEC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C54662-68D9-F175-AEBA-458D6354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476803-B83A-F4A9-016C-66678609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E226-CD9B-4F29-A440-6E3106EB7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12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A7FF0-7245-CAB6-4CE0-C715504C7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37D209-0AE0-E91F-6CD2-668367C83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FA26A8-E86F-6B2E-A475-DB537E1F4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C9125F-F06B-5C15-4295-8C654AF50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BBB80A-80D3-F7F9-8E83-C9CDA7893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F7912D-C2EB-091A-5872-AAEB1569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C8CF-8043-4009-80E9-F5070226ECEC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88798C-1313-D832-F505-E0E767689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D50819-9FBE-E650-E3B7-23BB49A2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E226-CD9B-4F29-A440-6E3106EB7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88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8CC3B-9268-ECFD-7FD4-584CFD6C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A8A63C-8927-CB42-CE34-790BD3AF6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C8CF-8043-4009-80E9-F5070226ECEC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9085CD-BAB9-A449-16C0-DE8F7E9DE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DF2F9A-6577-FE20-D9F3-6B715152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E226-CD9B-4F29-A440-6E3106EB7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75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BA31F2-F832-A792-B61A-24C5E68ED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C8CF-8043-4009-80E9-F5070226ECEC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A369BA-81C5-C296-586A-DD3BEBDA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C1096A-A814-2DE3-A8E5-AD9423819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E226-CD9B-4F29-A440-6E3106EB7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1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F1267-1BD4-9D5C-A72F-A67943C82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629EDB-EC14-BFD6-87C7-558042C0D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1525BA-58F2-8282-9AE2-501088612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0B1075-CF54-7FA8-C53F-602005B0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C8CF-8043-4009-80E9-F5070226ECEC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9129A5-2723-77EF-8B09-48CF0541C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208946-1858-867E-991B-885C6A789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E226-CD9B-4F29-A440-6E3106EB7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26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4D3E0-72AA-4B28-36DB-9E67558C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9F4791-75F8-E6AA-7BB7-8A602B3D2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50DFC-DEF3-AA1F-96B3-95890DD2E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5E996E-809C-1EC0-B95D-1A8B0187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C8CF-8043-4009-80E9-F5070226ECEC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911485-DE36-EBFA-1FB8-D7A734034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5CD6BF-B751-2624-B9F3-89106E23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E226-CD9B-4F29-A440-6E3106EB7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84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9F2757-3177-6D52-34C8-11BC1F84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A1EBDE-0F67-6BB3-9123-9F32E1C91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A53865-FCF8-7799-37C0-2D9985A8F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FDC8CF-8043-4009-80E9-F5070226ECEC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5F384-7419-AAA8-2A35-7BEFE87A7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90E9A2-2F62-5297-EC00-B00B9270E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A7E226-CD9B-4F29-A440-6E3106EB7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51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3082035-2872-C9CE-1E23-036C1BE84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379317"/>
              </p:ext>
            </p:extLst>
          </p:nvPr>
        </p:nvGraphicFramePr>
        <p:xfrm>
          <a:off x="393290" y="46653"/>
          <a:ext cx="11798710" cy="6593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59742">
                  <a:extLst>
                    <a:ext uri="{9D8B030D-6E8A-4147-A177-3AD203B41FA5}">
                      <a16:colId xmlns:a16="http://schemas.microsoft.com/office/drawing/2014/main" val="1989383100"/>
                    </a:ext>
                  </a:extLst>
                </a:gridCol>
                <a:gridCol w="2359742">
                  <a:extLst>
                    <a:ext uri="{9D8B030D-6E8A-4147-A177-3AD203B41FA5}">
                      <a16:colId xmlns:a16="http://schemas.microsoft.com/office/drawing/2014/main" val="3007770020"/>
                    </a:ext>
                  </a:extLst>
                </a:gridCol>
                <a:gridCol w="2359742">
                  <a:extLst>
                    <a:ext uri="{9D8B030D-6E8A-4147-A177-3AD203B41FA5}">
                      <a16:colId xmlns:a16="http://schemas.microsoft.com/office/drawing/2014/main" val="688725309"/>
                    </a:ext>
                  </a:extLst>
                </a:gridCol>
                <a:gridCol w="2359742">
                  <a:extLst>
                    <a:ext uri="{9D8B030D-6E8A-4147-A177-3AD203B41FA5}">
                      <a16:colId xmlns:a16="http://schemas.microsoft.com/office/drawing/2014/main" val="228542882"/>
                    </a:ext>
                  </a:extLst>
                </a:gridCol>
                <a:gridCol w="2359742">
                  <a:extLst>
                    <a:ext uri="{9D8B030D-6E8A-4147-A177-3AD203B41FA5}">
                      <a16:colId xmlns:a16="http://schemas.microsoft.com/office/drawing/2014/main" val="2419712663"/>
                    </a:ext>
                  </a:extLst>
                </a:gridCol>
              </a:tblGrid>
              <a:tr h="766966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국립공원 꼬미" panose="02000500000000000000" pitchFamily="50" charset="-127"/>
                        <a:ea typeface="국립공원 꼬미" panose="02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국립공원 꼬미" panose="02000500000000000000" pitchFamily="50" charset="-127"/>
                        <a:ea typeface="국립공원 꼬미" panose="02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국립공원 꼬미" panose="02000500000000000000" pitchFamily="50" charset="-127"/>
                        <a:ea typeface="국립공원 꼬미" panose="02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latin typeface="국립공원 꼬미" panose="02000500000000000000" pitchFamily="50" charset="-127"/>
                        <a:ea typeface="국립공원 꼬미" panose="02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latin typeface="국립공원 꼬미" panose="02000500000000000000" pitchFamily="50" charset="-127"/>
                        <a:ea typeface="국립공원 꼬미" panose="02000500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3008958"/>
                  </a:ext>
                </a:extLst>
              </a:tr>
              <a:tr h="813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국립공원 꼬미" panose="02000500000000000000" pitchFamily="50" charset="-127"/>
                          <a:ea typeface="국립공원 꼬미" panose="02000500000000000000" pitchFamily="50" charset="-127"/>
                        </a:rPr>
                        <a:t>Alligator</a:t>
                      </a:r>
                      <a:endParaRPr lang="ko-KR" altLang="en-US" sz="2800" dirty="0">
                        <a:latin typeface="국립공원 꼬미" panose="02000500000000000000" pitchFamily="50" charset="-127"/>
                        <a:ea typeface="국립공원 꼬미" panose="02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국립공원 꼬미" panose="02000500000000000000" pitchFamily="50" charset="-127"/>
                          <a:ea typeface="국립공원 꼬미" panose="02000500000000000000" pitchFamily="50" charset="-127"/>
                        </a:rPr>
                        <a:t>Application</a:t>
                      </a:r>
                      <a:endParaRPr lang="ko-KR" altLang="en-US" sz="2800" dirty="0">
                        <a:latin typeface="국립공원 꼬미" panose="02000500000000000000" pitchFamily="50" charset="-127"/>
                        <a:ea typeface="국립공원 꼬미" panose="02000500000000000000" pitchFamily="50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국립공원 꼬미" panose="02000500000000000000" pitchFamily="50" charset="-127"/>
                          <a:ea typeface="국립공원 꼬미" panose="02000500000000000000" pitchFamily="50" charset="-127"/>
                        </a:rPr>
                        <a:t>L7 (</a:t>
                      </a:r>
                      <a:r>
                        <a:rPr lang="ko-KR" altLang="en-US" sz="2800" dirty="0">
                          <a:latin typeface="국립공원 꼬미" panose="02000500000000000000" pitchFamily="50" charset="-127"/>
                          <a:ea typeface="국립공원 꼬미" panose="02000500000000000000" pitchFamily="50" charset="-127"/>
                        </a:rPr>
                        <a:t>방화벽</a:t>
                      </a:r>
                      <a:r>
                        <a:rPr lang="en-US" altLang="ko-KR" sz="2800" dirty="0">
                          <a:latin typeface="국립공원 꼬미" panose="02000500000000000000" pitchFamily="50" charset="-127"/>
                          <a:ea typeface="국립공원 꼬미" panose="02000500000000000000" pitchFamily="50" charset="-127"/>
                        </a:rPr>
                        <a:t>)</a:t>
                      </a:r>
                      <a:endParaRPr lang="ko-KR" altLang="en-US" sz="2800" dirty="0">
                        <a:latin typeface="국립공원 꼬미" panose="02000500000000000000" pitchFamily="50" charset="-127"/>
                        <a:ea typeface="국립공원 꼬미" panose="02000500000000000000" pitchFamily="50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국립공원 꼬미" panose="02000500000000000000" pitchFamily="50" charset="-127"/>
                          <a:ea typeface="국립공원 꼬미" panose="02000500000000000000" pitchFamily="50" charset="-127"/>
                        </a:rPr>
                        <a:t>HTTP</a:t>
                      </a:r>
                      <a:endParaRPr lang="ko-KR" altLang="en-US" sz="2800" dirty="0">
                        <a:latin typeface="국립공원 꼬미" panose="02000500000000000000" pitchFamily="50" charset="-127"/>
                        <a:ea typeface="국립공원 꼬미" panose="02000500000000000000" pitchFamily="50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국립공원 꼬미" panose="02000500000000000000" pitchFamily="50" charset="-127"/>
                          <a:ea typeface="국립공원 꼬미" panose="02000500000000000000" pitchFamily="50" charset="-127"/>
                        </a:rPr>
                        <a:t>HTTPS, FTP, SCP, Telnet, SSH, LOCO, RTP, DNS</a:t>
                      </a:r>
                      <a:endParaRPr lang="ko-KR" altLang="en-US" sz="2800" dirty="0">
                        <a:latin typeface="국립공원 꼬미" panose="02000500000000000000" pitchFamily="50" charset="-127"/>
                        <a:ea typeface="국립공원 꼬미" panose="02000500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2003003"/>
                  </a:ext>
                </a:extLst>
              </a:tr>
              <a:tr h="813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국립공원 꼬미" panose="02000500000000000000" pitchFamily="50" charset="-127"/>
                          <a:ea typeface="국립공원 꼬미" panose="02000500000000000000" pitchFamily="50" charset="-127"/>
                        </a:rPr>
                        <a:t>Pet</a:t>
                      </a:r>
                      <a:endParaRPr lang="ko-KR" altLang="en-US" sz="2800" dirty="0">
                        <a:latin typeface="국립공원 꼬미" panose="02000500000000000000" pitchFamily="50" charset="-127"/>
                        <a:ea typeface="국립공원 꼬미" panose="02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국립공원 꼬미" panose="02000500000000000000" pitchFamily="50" charset="-127"/>
                          <a:ea typeface="국립공원 꼬미" panose="02000500000000000000" pitchFamily="50" charset="-127"/>
                        </a:rPr>
                        <a:t>Presentation</a:t>
                      </a:r>
                      <a:endParaRPr lang="ko-KR" altLang="en-US" sz="2800" dirty="0">
                        <a:latin typeface="국립공원 꼬미" panose="02000500000000000000" pitchFamily="50" charset="-127"/>
                        <a:ea typeface="국립공원 꼬미" panose="02000500000000000000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644666"/>
                  </a:ext>
                </a:extLst>
              </a:tr>
              <a:tr h="813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국립공원 꼬미" panose="02000500000000000000" pitchFamily="50" charset="-127"/>
                          <a:ea typeface="국립공원 꼬미" panose="02000500000000000000" pitchFamily="50" charset="-127"/>
                        </a:rPr>
                        <a:t>Steve’s</a:t>
                      </a:r>
                      <a:endParaRPr lang="ko-KR" altLang="en-US" sz="2800" dirty="0">
                        <a:latin typeface="국립공원 꼬미" panose="02000500000000000000" pitchFamily="50" charset="-127"/>
                        <a:ea typeface="국립공원 꼬미" panose="02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국립공원 꼬미" panose="02000500000000000000" pitchFamily="50" charset="-127"/>
                          <a:ea typeface="국립공원 꼬미" panose="02000500000000000000" pitchFamily="50" charset="-127"/>
                        </a:rPr>
                        <a:t>Session</a:t>
                      </a:r>
                      <a:endParaRPr lang="ko-KR" altLang="en-US" sz="2800" dirty="0">
                        <a:latin typeface="국립공원 꼬미" panose="02000500000000000000" pitchFamily="50" charset="-127"/>
                        <a:ea typeface="국립공원 꼬미" panose="02000500000000000000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04155"/>
                  </a:ext>
                </a:extLst>
              </a:tr>
              <a:tr h="813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국립공원 꼬미" panose="02000500000000000000" pitchFamily="50" charset="-127"/>
                          <a:ea typeface="국립공원 꼬미" panose="02000500000000000000" pitchFamily="50" charset="-127"/>
                        </a:rPr>
                        <a:t>Touch</a:t>
                      </a:r>
                      <a:endParaRPr lang="ko-KR" altLang="en-US" sz="2800" dirty="0">
                        <a:latin typeface="국립공원 꼬미" panose="02000500000000000000" pitchFamily="50" charset="-127"/>
                        <a:ea typeface="국립공원 꼬미" panose="02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국립공원 꼬미" panose="02000500000000000000" pitchFamily="50" charset="-127"/>
                          <a:ea typeface="국립공원 꼬미" panose="02000500000000000000" pitchFamily="50" charset="-127"/>
                        </a:rPr>
                        <a:t>Transport</a:t>
                      </a:r>
                      <a:endParaRPr lang="ko-KR" altLang="en-US" sz="2800" dirty="0">
                        <a:latin typeface="국립공원 꼬미" panose="02000500000000000000" pitchFamily="50" charset="-127"/>
                        <a:ea typeface="국립공원 꼬미" panose="02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국립공원 꼬미" panose="02000500000000000000" pitchFamily="50" charset="-127"/>
                          <a:ea typeface="국립공원 꼬미" panose="02000500000000000000" pitchFamily="50" charset="-127"/>
                        </a:rPr>
                        <a:t>L4 (Wi-fi</a:t>
                      </a:r>
                      <a:r>
                        <a:rPr lang="ko-KR" altLang="en-US" sz="2800" dirty="0">
                          <a:latin typeface="국립공원 꼬미" panose="02000500000000000000" pitchFamily="50" charset="-127"/>
                          <a:ea typeface="국립공원 꼬미" panose="02000500000000000000" pitchFamily="50" charset="-127"/>
                        </a:rPr>
                        <a:t> 공유기</a:t>
                      </a:r>
                      <a:r>
                        <a:rPr lang="en-US" altLang="ko-KR" sz="2800" dirty="0">
                          <a:latin typeface="국립공원 꼬미" panose="02000500000000000000" pitchFamily="50" charset="-127"/>
                          <a:ea typeface="국립공원 꼬미" panose="02000500000000000000" pitchFamily="50" charset="-127"/>
                        </a:rPr>
                        <a:t>)</a:t>
                      </a:r>
                      <a:endParaRPr lang="ko-KR" altLang="en-US" sz="2800" dirty="0">
                        <a:latin typeface="국립공원 꼬미" panose="02000500000000000000" pitchFamily="50" charset="-127"/>
                        <a:ea typeface="국립공원 꼬미" panose="02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국립공원 꼬미" panose="02000500000000000000" pitchFamily="50" charset="-127"/>
                          <a:ea typeface="국립공원 꼬미" panose="02000500000000000000" pitchFamily="50" charset="-127"/>
                        </a:rPr>
                        <a:t>TCP</a:t>
                      </a:r>
                      <a:endParaRPr lang="ko-KR" altLang="en-US" sz="2800" dirty="0">
                        <a:latin typeface="국립공원 꼬미" panose="02000500000000000000" pitchFamily="50" charset="-127"/>
                        <a:ea typeface="국립공원 꼬미" panose="02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국립공원 꼬미" panose="02000500000000000000" pitchFamily="50" charset="-127"/>
                          <a:ea typeface="국립공원 꼬미" panose="02000500000000000000" pitchFamily="50" charset="-127"/>
                        </a:rPr>
                        <a:t>UDP, SCTP</a:t>
                      </a:r>
                      <a:endParaRPr lang="ko-KR" altLang="en-US" sz="2800" dirty="0">
                        <a:latin typeface="국립공원 꼬미" panose="02000500000000000000" pitchFamily="50" charset="-127"/>
                        <a:ea typeface="국립공원 꼬미" panose="02000500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411834"/>
                  </a:ext>
                </a:extLst>
              </a:tr>
              <a:tr h="813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국립공원 꼬미" panose="02000500000000000000" pitchFamily="50" charset="-127"/>
                          <a:ea typeface="국립공원 꼬미" panose="02000500000000000000" pitchFamily="50" charset="-127"/>
                        </a:rPr>
                        <a:t>Not</a:t>
                      </a:r>
                      <a:endParaRPr lang="ko-KR" altLang="en-US" sz="2800" dirty="0">
                        <a:latin typeface="국립공원 꼬미" panose="02000500000000000000" pitchFamily="50" charset="-127"/>
                        <a:ea typeface="국립공원 꼬미" panose="02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국립공원 꼬미" panose="02000500000000000000" pitchFamily="50" charset="-127"/>
                          <a:ea typeface="국립공원 꼬미" panose="02000500000000000000" pitchFamily="50" charset="-127"/>
                        </a:rPr>
                        <a:t>Network</a:t>
                      </a:r>
                      <a:endParaRPr lang="ko-KR" altLang="en-US" sz="2800" dirty="0">
                        <a:latin typeface="국립공원 꼬미" panose="02000500000000000000" pitchFamily="50" charset="-127"/>
                        <a:ea typeface="국립공원 꼬미" panose="02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국립공원 꼬미" panose="02000500000000000000" pitchFamily="50" charset="-127"/>
                          <a:ea typeface="국립공원 꼬미" panose="02000500000000000000" pitchFamily="50" charset="-127"/>
                        </a:rPr>
                        <a:t>L3 (</a:t>
                      </a:r>
                      <a:r>
                        <a:rPr lang="ko-KR" altLang="en-US" sz="2800" dirty="0">
                          <a:latin typeface="국립공원 꼬미" panose="02000500000000000000" pitchFamily="50" charset="-127"/>
                          <a:ea typeface="국립공원 꼬미" panose="02000500000000000000" pitchFamily="50" charset="-127"/>
                        </a:rPr>
                        <a:t>라우터</a:t>
                      </a:r>
                      <a:r>
                        <a:rPr lang="en-US" altLang="ko-KR" sz="2800" dirty="0">
                          <a:latin typeface="국립공원 꼬미" panose="02000500000000000000" pitchFamily="50" charset="-127"/>
                          <a:ea typeface="국립공원 꼬미" panose="02000500000000000000" pitchFamily="50" charset="-127"/>
                        </a:rPr>
                        <a:t>)</a:t>
                      </a:r>
                      <a:endParaRPr lang="ko-KR" altLang="en-US" sz="2800" dirty="0">
                        <a:latin typeface="국립공원 꼬미" panose="02000500000000000000" pitchFamily="50" charset="-127"/>
                        <a:ea typeface="국립공원 꼬미" panose="02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국립공원 꼬미" panose="02000500000000000000" pitchFamily="50" charset="-127"/>
                          <a:ea typeface="국립공원 꼬미" panose="02000500000000000000" pitchFamily="50" charset="-127"/>
                        </a:rPr>
                        <a:t>IP</a:t>
                      </a:r>
                      <a:endParaRPr lang="ko-KR" altLang="en-US" sz="2800" dirty="0">
                        <a:latin typeface="국립공원 꼬미" panose="02000500000000000000" pitchFamily="50" charset="-127"/>
                        <a:ea typeface="국립공원 꼬미" panose="02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국립공원 꼬미" panose="02000500000000000000" pitchFamily="50" charset="-127"/>
                          <a:ea typeface="국립공원 꼬미" panose="02000500000000000000" pitchFamily="50" charset="-127"/>
                        </a:rPr>
                        <a:t>IPv6, ARP</a:t>
                      </a:r>
                      <a:endParaRPr lang="ko-KR" altLang="en-US" sz="2800" dirty="0">
                        <a:latin typeface="국립공원 꼬미" panose="02000500000000000000" pitchFamily="50" charset="-127"/>
                        <a:ea typeface="국립공원 꼬미" panose="02000500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218143"/>
                  </a:ext>
                </a:extLst>
              </a:tr>
              <a:tr h="813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국립공원 꼬미" panose="02000500000000000000" pitchFamily="50" charset="-127"/>
                          <a:ea typeface="국립공원 꼬미" panose="02000500000000000000" pitchFamily="50" charset="-127"/>
                        </a:rPr>
                        <a:t>Do</a:t>
                      </a:r>
                      <a:endParaRPr lang="ko-KR" altLang="en-US" sz="2800" dirty="0">
                        <a:latin typeface="국립공원 꼬미" panose="02000500000000000000" pitchFamily="50" charset="-127"/>
                        <a:ea typeface="국립공원 꼬미" panose="02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국립공원 꼬미" panose="02000500000000000000" pitchFamily="50" charset="-127"/>
                          <a:ea typeface="국립공원 꼬미" panose="02000500000000000000" pitchFamily="50" charset="-127"/>
                        </a:rPr>
                        <a:t>Data Link</a:t>
                      </a:r>
                      <a:endParaRPr lang="ko-KR" altLang="en-US" sz="2800" dirty="0">
                        <a:latin typeface="국립공원 꼬미" panose="02000500000000000000" pitchFamily="50" charset="-127"/>
                        <a:ea typeface="국립공원 꼬미" panose="02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국립공원 꼬미" panose="02000500000000000000" pitchFamily="50" charset="-127"/>
                          <a:ea typeface="국립공원 꼬미" panose="02000500000000000000" pitchFamily="50" charset="-127"/>
                        </a:rPr>
                        <a:t>L2 (</a:t>
                      </a:r>
                      <a:r>
                        <a:rPr lang="ko-KR" altLang="en-US" sz="2800" dirty="0">
                          <a:latin typeface="국립공원 꼬미" panose="02000500000000000000" pitchFamily="50" charset="-127"/>
                          <a:ea typeface="국립공원 꼬미" panose="02000500000000000000" pitchFamily="50" charset="-127"/>
                        </a:rPr>
                        <a:t>스위치</a:t>
                      </a:r>
                      <a:r>
                        <a:rPr lang="en-US" altLang="ko-KR" sz="2800" dirty="0">
                          <a:latin typeface="국립공원 꼬미" panose="02000500000000000000" pitchFamily="50" charset="-127"/>
                          <a:ea typeface="국립공원 꼬미" panose="02000500000000000000" pitchFamily="50" charset="-127"/>
                        </a:rPr>
                        <a:t>)</a:t>
                      </a:r>
                      <a:endParaRPr lang="ko-KR" altLang="en-US" sz="2800" dirty="0">
                        <a:latin typeface="국립공원 꼬미" panose="02000500000000000000" pitchFamily="50" charset="-127"/>
                        <a:ea typeface="국립공원 꼬미" panose="02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국립공원 꼬미" panose="02000500000000000000" pitchFamily="50" charset="-127"/>
                          <a:ea typeface="국립공원 꼬미" panose="02000500000000000000" pitchFamily="50" charset="-127"/>
                        </a:rPr>
                        <a:t>Ethernet</a:t>
                      </a:r>
                      <a:endParaRPr lang="ko-KR" altLang="en-US" sz="2800" dirty="0">
                        <a:latin typeface="국립공원 꼬미" panose="02000500000000000000" pitchFamily="50" charset="-127"/>
                        <a:ea typeface="국립공원 꼬미" panose="02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국립공원 꼬미" panose="02000500000000000000" pitchFamily="50" charset="-127"/>
                          <a:ea typeface="국립공원 꼬미" panose="02000500000000000000" pitchFamily="50" charset="-127"/>
                        </a:rPr>
                        <a:t>HDLC, Frame Relay</a:t>
                      </a:r>
                      <a:endParaRPr lang="ko-KR" altLang="en-US" sz="2800" dirty="0">
                        <a:latin typeface="국립공원 꼬미" panose="02000500000000000000" pitchFamily="50" charset="-127"/>
                        <a:ea typeface="국립공원 꼬미" panose="02000500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264282"/>
                  </a:ext>
                </a:extLst>
              </a:tr>
              <a:tr h="813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국립공원 꼬미" panose="02000500000000000000" pitchFamily="50" charset="-127"/>
                          <a:ea typeface="국립공원 꼬미" panose="02000500000000000000" pitchFamily="50" charset="-127"/>
                        </a:rPr>
                        <a:t>Please</a:t>
                      </a:r>
                      <a:endParaRPr lang="ko-KR" altLang="en-US" sz="2800" dirty="0">
                        <a:latin typeface="국립공원 꼬미" panose="02000500000000000000" pitchFamily="50" charset="-127"/>
                        <a:ea typeface="국립공원 꼬미" panose="02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국립공원 꼬미" panose="02000500000000000000" pitchFamily="50" charset="-127"/>
                          <a:ea typeface="국립공원 꼬미" panose="02000500000000000000" pitchFamily="50" charset="-127"/>
                        </a:rPr>
                        <a:t>Physical</a:t>
                      </a:r>
                      <a:endParaRPr lang="ko-KR" altLang="en-US" sz="2800" dirty="0">
                        <a:latin typeface="국립공원 꼬미" panose="02000500000000000000" pitchFamily="50" charset="-127"/>
                        <a:ea typeface="국립공원 꼬미" panose="02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국립공원 꼬미" panose="02000500000000000000" pitchFamily="50" charset="-127"/>
                          <a:ea typeface="국립공원 꼬미" panose="02000500000000000000" pitchFamily="50" charset="-127"/>
                        </a:rPr>
                        <a:t>L1</a:t>
                      </a:r>
                      <a:endParaRPr lang="ko-KR" altLang="en-US" sz="2800" dirty="0">
                        <a:latin typeface="국립공원 꼬미" panose="02000500000000000000" pitchFamily="50" charset="-127"/>
                        <a:ea typeface="국립공원 꼬미" panose="02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국립공원 꼬미" panose="02000500000000000000" pitchFamily="50" charset="-127"/>
                        <a:ea typeface="국립공원 꼬미" panose="020005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국립공원 꼬미" panose="02000500000000000000" pitchFamily="50" charset="-127"/>
                        <a:ea typeface="국립공원 꼬미" panose="02000500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072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21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62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국립공원 꼬미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지민서</dc:creator>
  <cp:lastModifiedBy>지민서</cp:lastModifiedBy>
  <cp:revision>4</cp:revision>
  <dcterms:created xsi:type="dcterms:W3CDTF">2024-04-17T02:08:53Z</dcterms:created>
  <dcterms:modified xsi:type="dcterms:W3CDTF">2024-04-21T16:09:12Z</dcterms:modified>
</cp:coreProperties>
</file>