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2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7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3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9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6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4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4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8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5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8/18/2022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96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4400" kern="1200" spc="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 spc="3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 spc="3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 spc="3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5ECF02-0C11-4320-A868-5EC7DD53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C74A336-DE5D-4AE0-9A50-8D93C4AA4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1A81C9-7A36-4A04-B14C-A45B899E4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E1DE35-5349-4B57-B255-C07C69270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AFE9588-5F4B-41DF-9FF6-6B4969245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CC9B87-707A-4D04-9336-B1418878A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CF5CAA-7C4D-408A-B1A8-E98C0E663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462EA1B-90F8-4C08-AE36-FFBA2B45B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F7B5623-96F7-42F0-BAC5-78D6789E0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85D83B1-1723-4710-8FC5-18EDC879E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998838C-DFB6-48F7-A18D-30469E816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DB9A78-94CB-422D-B92E-65FD273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5DBD01-426B-424D-815A-96518F60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0218DF-D55B-4D41-AE23-F1E64BAC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D61EB8-98CC-4243-9E20-33CAC65B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35F0944-B143-45B0-8B72-6CE34D461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68EF7F-67D0-463D-AB84-EA24D181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E17074E-4E65-4CBD-B1B0-9C18D6F7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C905ED-EF46-4349-9E9B-217431094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91F234-1C65-45AC-8CCE-A1C4AE49C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D46B3DB-5DBB-41CF-9FA5-010ECA0C3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92A3FF8-F172-47ED-84C6-802C85C1C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933982-9CB6-4199-B123-A3669A4FE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CA832CD-B214-4ABC-AC95-A3DA116A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7EBA147-C4BA-4B48-B61D-CA24B8B06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8253B7-461E-48CC-B871-8A255EE3D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DE46C3-C2E1-4492-AC59-870160A3C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0052E9-B440-4C1E-BC41-39957D59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F119B-638C-42B1-8400-709B94F1E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6299ED-D998-4895-9CCF-02427F195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4442675-84C9-45C8-9524-ABE4E2507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BE3E63-4FA5-4EBD-9F3B-E29F5128A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F0753E91-DF19-4FA4-BFBF-221696B8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56" y="-28737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55AD5F-874F-DB98-E6B0-9B62A5D0B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9726" y="722903"/>
            <a:ext cx="5415521" cy="2706098"/>
          </a:xfrm>
        </p:spPr>
        <p:txBody>
          <a:bodyPr>
            <a:normAutofit fontScale="90000"/>
          </a:bodyPr>
          <a:lstStyle/>
          <a:p>
            <a:br>
              <a:rPr lang="en-US" altLang="ko-KR" sz="2400" dirty="0"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sz="4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멀티캠퍼스</a:t>
            </a:r>
            <a:br>
              <a:rPr lang="en-US" altLang="ko-KR" sz="2400" dirty="0"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br>
              <a:rPr lang="en-US" altLang="ko-KR" sz="2400" dirty="0"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br>
              <a:rPr lang="en-US" altLang="ko-KR" sz="2400" dirty="0"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24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AI</a:t>
            </a:r>
            <a:r>
              <a:rPr lang="ko-KR" altLang="en-US" sz="24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플랫폼을 활용한 데이터 분석 </a:t>
            </a:r>
            <a:r>
              <a:rPr lang="en-US" altLang="ko-KR" sz="24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2400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회차</a:t>
            </a:r>
            <a:br>
              <a:rPr lang="ko-KR" altLang="en-US" sz="2400" dirty="0"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ko-KR" altLang="en-US" sz="2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5412DE-6429-3AE0-7073-092786D06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9726" y="3674327"/>
            <a:ext cx="5415521" cy="246077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ko-KR" altLang="en-US" dirty="0"/>
              <a:t>두민규</a:t>
            </a:r>
          </a:p>
        </p:txBody>
      </p:sp>
      <p:pic>
        <p:nvPicPr>
          <p:cNvPr id="4" name="Picture 3" descr="연결된 선과 점이 네트워크를 형성">
            <a:extLst>
              <a:ext uri="{FF2B5EF4-FFF2-40B4-BE49-F238E27FC236}">
                <a16:creationId xmlns:a16="http://schemas.microsoft.com/office/drawing/2014/main" id="{50D13776-EEAE-1BCA-96C2-3A8745F4EE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58" r="17320"/>
          <a:stretch/>
        </p:blipFill>
        <p:spPr>
          <a:xfrm>
            <a:off x="-25875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3505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13F60-D3EE-8D9C-3A80-0F1FCBED7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i="1" dirty="0"/>
              <a:t>Let me introduce my self!</a:t>
            </a:r>
            <a:br>
              <a:rPr lang="en-US" altLang="ko-KR" i="1" dirty="0"/>
            </a:br>
            <a:endParaRPr lang="ko-KR" altLang="en-US" i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D96544-0623-AAD1-AD4A-B023071BE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7641" y="2340131"/>
            <a:ext cx="7498437" cy="3564436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/>
              <a:t>두민규  </a:t>
            </a:r>
            <a:r>
              <a:rPr lang="en-US" altLang="ko-KR" b="1" dirty="0"/>
              <a:t>Doo </a:t>
            </a:r>
            <a:r>
              <a:rPr lang="en-US" altLang="ko-KR" b="1" dirty="0" err="1"/>
              <a:t>MinKyu</a:t>
            </a:r>
            <a:r>
              <a:rPr lang="en-US" altLang="ko-KR" b="1" dirty="0"/>
              <a:t> (24)</a:t>
            </a:r>
          </a:p>
          <a:p>
            <a:r>
              <a:rPr lang="ko-KR" altLang="en-US" dirty="0"/>
              <a:t>전북 군산 거주</a:t>
            </a:r>
            <a:endParaRPr lang="en-US" altLang="ko-KR" dirty="0"/>
          </a:p>
          <a:p>
            <a:r>
              <a:rPr lang="ko-KR" altLang="en-US" dirty="0"/>
              <a:t>전남대학교 지질환경전공 </a:t>
            </a:r>
            <a:r>
              <a:rPr lang="en-US" altLang="ko-KR" dirty="0"/>
              <a:t>3</a:t>
            </a:r>
            <a:r>
              <a:rPr lang="ko-KR" altLang="en-US" dirty="0"/>
              <a:t>학년 휴학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Coding experience</a:t>
            </a:r>
          </a:p>
          <a:p>
            <a:pPr lvl="1"/>
            <a:r>
              <a:rPr lang="ko-KR" altLang="en-US" sz="1600" dirty="0"/>
              <a:t>학부 </a:t>
            </a:r>
            <a:r>
              <a:rPr lang="en-US" altLang="ko-KR" sz="1600" dirty="0"/>
              <a:t>-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  <a:r>
              <a:rPr lang="ko-KR" altLang="en-US" sz="1600" dirty="0"/>
              <a:t>년간 기초 파이썬 및 주피터를 이용한 데이터 분석</a:t>
            </a:r>
            <a:endParaRPr lang="en-US" altLang="ko-KR" sz="1600" dirty="0"/>
          </a:p>
          <a:p>
            <a:pPr lvl="1"/>
            <a:r>
              <a:rPr lang="en-US" altLang="ko-KR" sz="1600" dirty="0"/>
              <a:t>2022</a:t>
            </a:r>
            <a:r>
              <a:rPr lang="ko-KR" altLang="en-US" sz="1600" dirty="0"/>
              <a:t>년도 상반기 기초 파이썬 국비지원 강의 수료</a:t>
            </a:r>
            <a:endParaRPr lang="en-US" altLang="ko-KR" sz="1600" dirty="0"/>
          </a:p>
          <a:p>
            <a:pPr lvl="1"/>
            <a:r>
              <a:rPr lang="ko-KR" altLang="en-US" sz="1600" dirty="0"/>
              <a:t>간단한 프로젝트 수행 경험 </a:t>
            </a:r>
            <a:r>
              <a:rPr lang="en-US" altLang="ko-KR" sz="1600" dirty="0"/>
              <a:t>Y</a:t>
            </a:r>
            <a:r>
              <a:rPr lang="ko-KR" altLang="en-US" sz="1600" dirty="0"/>
              <a:t>  </a:t>
            </a:r>
            <a:endParaRPr lang="en-US" altLang="ko-KR" sz="1600" dirty="0"/>
          </a:p>
        </p:txBody>
      </p:sp>
      <p:pic>
        <p:nvPicPr>
          <p:cNvPr id="5" name="그림 4" descr="바위, 돌, 실외, 검은색이(가) 표시된 사진&#10;&#10;자동 생성된 설명">
            <a:extLst>
              <a:ext uri="{FF2B5EF4-FFF2-40B4-BE49-F238E27FC236}">
                <a16:creationId xmlns:a16="http://schemas.microsoft.com/office/drawing/2014/main" id="{A312E2E6-33CB-E83B-72ED-00B7CA817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922" y="3718888"/>
            <a:ext cx="2027392" cy="1681231"/>
          </a:xfrm>
          <a:prstGeom prst="rect">
            <a:avLst/>
          </a:prstGeom>
        </p:spPr>
      </p:pic>
      <p:pic>
        <p:nvPicPr>
          <p:cNvPr id="7" name="그림 6" descr="텍스트, 사람, 검은색이(가) 표시된 사진&#10;&#10;자동 생성된 설명">
            <a:extLst>
              <a:ext uri="{FF2B5EF4-FFF2-40B4-BE49-F238E27FC236}">
                <a16:creationId xmlns:a16="http://schemas.microsoft.com/office/drawing/2014/main" id="{AEABA427-5825-23F7-5A46-EDC4A67B6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012" y="2512571"/>
            <a:ext cx="1465637" cy="183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8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78403-1491-7FBA-AD2E-7C467727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i="1" dirty="0"/>
              <a:t>Devise</a:t>
            </a:r>
            <a:br>
              <a:rPr lang="en-US" altLang="ko-KR" i="1" dirty="0"/>
            </a:br>
            <a:endParaRPr lang="ko-KR" altLang="en-US" i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BC70CE-E29C-ADDE-70DB-3CADA3580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dirty="0">
                <a:solidFill>
                  <a:srgbClr val="414141"/>
                </a:solidFill>
                <a:latin typeface="Lato" panose="020B0604020202020204" pitchFamily="34" charset="0"/>
              </a:rPr>
              <a:t>Lenovo </a:t>
            </a:r>
            <a:r>
              <a:rPr lang="en-US" altLang="ko-KR" b="0" i="0" dirty="0">
                <a:solidFill>
                  <a:srgbClr val="414141"/>
                </a:solidFill>
                <a:effectLst/>
                <a:latin typeface="Lato" panose="020B0604020202020204" pitchFamily="34" charset="0"/>
              </a:rPr>
              <a:t>IdeaPad Slim 3i (15", Gen 6)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414141"/>
                </a:solidFill>
                <a:effectLst/>
                <a:latin typeface="Lato" panose="020B0604020202020204" pitchFamily="34" charset="0"/>
              </a:rPr>
              <a:t>CPU :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11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세대 인텔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® Core™ i5-1135G7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프로세서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(2.40GHz,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최대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4.20GHz)</a:t>
            </a:r>
          </a:p>
          <a:p>
            <a:endParaRPr lang="en-US" altLang="ko-KR" b="0" i="0" dirty="0">
              <a:solidFill>
                <a:srgbClr val="555555"/>
              </a:solidFill>
              <a:effectLst/>
              <a:latin typeface="Lato" panose="020F0502020204030203" pitchFamily="34" charset="0"/>
            </a:endParaRP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iPhone 6</a:t>
            </a:r>
            <a:r>
              <a:rPr lang="en-US" altLang="ko-KR" dirty="0">
                <a:solidFill>
                  <a:srgbClr val="555555"/>
                </a:solidFill>
                <a:latin typeface="Lato" panose="020F0502020204030203" pitchFamily="34" charset="0"/>
              </a:rPr>
              <a:t>S</a:t>
            </a:r>
          </a:p>
          <a:p>
            <a:endParaRPr lang="en-US" altLang="ko-KR" dirty="0">
              <a:solidFill>
                <a:srgbClr val="555555"/>
              </a:solidFill>
              <a:latin typeface="Lato" panose="020F0502020204030203" pitchFamily="34" charset="0"/>
            </a:endParaRP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iP</a:t>
            </a:r>
            <a:r>
              <a:rPr lang="en-US" altLang="ko-KR" dirty="0">
                <a:solidFill>
                  <a:srgbClr val="555555"/>
                </a:solidFill>
                <a:latin typeface="Lato" panose="020F0502020204030203" pitchFamily="34" charset="0"/>
              </a:rPr>
              <a:t>ad Mini 5</a:t>
            </a:r>
            <a:br>
              <a:rPr lang="en-US" altLang="ko-KR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</a:br>
            <a:endParaRPr lang="en-US" altLang="ko-KR" b="0" i="0" dirty="0">
              <a:solidFill>
                <a:srgbClr val="414141"/>
              </a:solidFill>
              <a:effectLst/>
              <a:latin typeface="Lat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068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03936-2E7A-14EC-E516-9B164D439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i="1" dirty="0"/>
              <a:t>Hobby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65B2AE-C65E-943C-81C0-B2F3BA347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NetFlix</a:t>
            </a:r>
            <a:r>
              <a:rPr lang="en-US" altLang="ko-KR" dirty="0"/>
              <a:t>, </a:t>
            </a:r>
            <a:r>
              <a:rPr lang="en-US" altLang="ko-KR" dirty="0" err="1"/>
              <a:t>Youtube</a:t>
            </a:r>
            <a:r>
              <a:rPr lang="en-US" altLang="ko-KR" dirty="0"/>
              <a:t> </a:t>
            </a:r>
            <a:r>
              <a:rPr lang="ko-KR" altLang="en-US" dirty="0"/>
              <a:t>감상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심심할 때 간단한 게임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해외여행 갈 때 필요한 외국어 공부 </a:t>
            </a:r>
            <a:r>
              <a:rPr lang="en-US" altLang="ko-KR" dirty="0" err="1"/>
              <a:t>ing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아파트 뒷산 등산하기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613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내용 개체 틀 4" descr="텍스트, 사람, 가장, 빨간색이(가) 표시된 사진&#10;&#10;자동 생성된 설명">
            <a:extLst>
              <a:ext uri="{FF2B5EF4-FFF2-40B4-BE49-F238E27FC236}">
                <a16:creationId xmlns:a16="http://schemas.microsoft.com/office/drawing/2014/main" id="{D238116F-13A8-7536-5D4E-E26DE0808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79" y="2754789"/>
            <a:ext cx="2160000" cy="2702700"/>
          </a:xfrm>
          <a:prstGeom prst="rect">
            <a:avLst/>
          </a:prstGeom>
        </p:spPr>
      </p:pic>
      <p:pic>
        <p:nvPicPr>
          <p:cNvPr id="13" name="그림 12" descr="텍스트, 군중이(가) 표시된 사진&#10;&#10;자동 생성된 설명">
            <a:extLst>
              <a:ext uri="{FF2B5EF4-FFF2-40B4-BE49-F238E27FC236}">
                <a16:creationId xmlns:a16="http://schemas.microsoft.com/office/drawing/2014/main" id="{81F7F031-65DA-CBC1-275F-7024E11EE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804" y="2749714"/>
            <a:ext cx="2160000" cy="2694924"/>
          </a:xfrm>
          <a:prstGeom prst="rect">
            <a:avLst/>
          </a:prstGeom>
        </p:spPr>
      </p:pic>
      <p:pic>
        <p:nvPicPr>
          <p:cNvPr id="14" name="그림 13" descr="텍스트, 어두운이(가) 표시된 사진&#10;&#10;자동 생성된 설명">
            <a:extLst>
              <a:ext uri="{FF2B5EF4-FFF2-40B4-BE49-F238E27FC236}">
                <a16:creationId xmlns:a16="http://schemas.microsoft.com/office/drawing/2014/main" id="{ABDD9391-8911-2A68-953C-705282B9BB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922" y="2754789"/>
            <a:ext cx="2160000" cy="2702700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B4EA99F1-EB1F-9575-9B3B-0976C0C1F9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079" y="2757490"/>
            <a:ext cx="2160000" cy="269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9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29616-24E3-8683-4F40-2641F7677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i="1" dirty="0"/>
              <a:t>Life motto?</a:t>
            </a:r>
            <a:br>
              <a:rPr lang="en-US" altLang="ko-KR" i="1" dirty="0"/>
            </a:br>
            <a:endParaRPr lang="ko-KR" altLang="en-US" i="1" dirty="0"/>
          </a:p>
        </p:txBody>
      </p:sp>
      <p:pic>
        <p:nvPicPr>
          <p:cNvPr id="5" name="그림 4" descr="텍스트, 사람이(가) 표시된 사진&#10;&#10;자동 생성된 설명">
            <a:extLst>
              <a:ext uri="{FF2B5EF4-FFF2-40B4-BE49-F238E27FC236}">
                <a16:creationId xmlns:a16="http://schemas.microsoft.com/office/drawing/2014/main" id="{467C3605-80B9-F3E4-ABEF-EF243314E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63" y="2168414"/>
            <a:ext cx="6084031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87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E4267-8834-26EA-3403-A5520A68E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382806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181A32"/>
      </a:dk2>
      <a:lt2>
        <a:srgbClr val="F0F3F3"/>
      </a:lt2>
      <a:accent1>
        <a:srgbClr val="C54F4B"/>
      </a:accent1>
      <a:accent2>
        <a:srgbClr val="B33967"/>
      </a:accent2>
      <a:accent3>
        <a:srgbClr val="C54BAC"/>
      </a:accent3>
      <a:accent4>
        <a:srgbClr val="9939B3"/>
      </a:accent4>
      <a:accent5>
        <a:srgbClr val="784BC5"/>
      </a:accent5>
      <a:accent6>
        <a:srgbClr val="3D42B5"/>
      </a:accent6>
      <a:hlink>
        <a:srgbClr val="843FBF"/>
      </a:hlink>
      <a:folHlink>
        <a:srgbClr val="7F7F7F"/>
      </a:folHlink>
    </a:clrScheme>
    <a:fontScheme name="Custom 50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123</Words>
  <Application>Microsoft Office PowerPoint</Application>
  <PresentationFormat>와이드스크린</PresentationFormat>
  <Paragraphs>31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Malgun Gothic Semilight</vt:lpstr>
      <vt:lpstr>Malgun Gothic</vt:lpstr>
      <vt:lpstr>Malgun Gothic</vt:lpstr>
      <vt:lpstr>Arial</vt:lpstr>
      <vt:lpstr>Lato</vt:lpstr>
      <vt:lpstr>Wingdings</vt:lpstr>
      <vt:lpstr>CosineVTI</vt:lpstr>
      <vt:lpstr> 멀티캠퍼스   AI플랫폼을 활용한 데이터 분석 1회차 </vt:lpstr>
      <vt:lpstr>Let me introduce my self! </vt:lpstr>
      <vt:lpstr>Devise </vt:lpstr>
      <vt:lpstr>Hobby </vt:lpstr>
      <vt:lpstr>PowerPoint 프레젠테이션</vt:lpstr>
      <vt:lpstr>Life motto?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멀티캠퍼스   AI플랫폼을 활용한 데이터 분석 1회차 </dc:title>
  <dc:creator>Readyy1</dc:creator>
  <cp:lastModifiedBy>Readyy1</cp:lastModifiedBy>
  <cp:revision>4</cp:revision>
  <dcterms:created xsi:type="dcterms:W3CDTF">2022-08-18T00:36:00Z</dcterms:created>
  <dcterms:modified xsi:type="dcterms:W3CDTF">2022-08-18T04:01:22Z</dcterms:modified>
</cp:coreProperties>
</file>