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1" autoAdjust="0"/>
  </p:normalViewPr>
  <p:slideViewPr>
    <p:cSldViewPr>
      <p:cViewPr varScale="1">
        <p:scale>
          <a:sx n="48" d="100"/>
          <a:sy n="48" d="100"/>
        </p:scale>
        <p:origin x="57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8B2A-3CDC-483F-8E79-35907D4C87D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B0320-E147-4D69-B1EF-791786ED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3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B0320-E147-4D69-B1EF-791786ED66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mailto:choe_yunji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49684" y="-463494"/>
            <a:ext cx="10412392" cy="16676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25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H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1527" y="-113092"/>
            <a:ext cx="10147708" cy="15736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9000" dirty="0">
                <a:solidFill>
                  <a:srgbClr val="F2F2F2"/>
                </a:solidFill>
                <a:latin typeface="NanumSquareRoundOTF ExtraBold" pitchFamily="34" charset="0"/>
                <a:cs typeface="NanumSquareRoundOTF ExtraBold" pitchFamily="34" charset="0"/>
              </a:rPr>
              <a:t>i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06540" y="8299084"/>
            <a:ext cx="10223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latin typeface="THELuxGoR" pitchFamily="34" charset="0"/>
                <a:cs typeface="THELuxGoR" pitchFamily="34" charset="0"/>
              </a:rPr>
              <a:t>안녕하세요, </a:t>
            </a:r>
            <a:r>
              <a:rPr lang="ko-KR" altLang="en-US" sz="3000" dirty="0" err="1">
                <a:latin typeface="THELuxGoB" pitchFamily="34" charset="0"/>
                <a:cs typeface="THELuxGoR" pitchFamily="34" charset="0"/>
              </a:rPr>
              <a:t>최윤지</a:t>
            </a:r>
            <a:r>
              <a:rPr lang="en-US" sz="3000" dirty="0" err="1">
                <a:latin typeface="THELuxGoR" pitchFamily="34" charset="0"/>
                <a:cs typeface="THELuxGoR" pitchFamily="34" charset="0"/>
              </a:rPr>
              <a:t>입니다</a:t>
            </a:r>
            <a:r>
              <a:rPr lang="en-US" sz="3000" dirty="0">
                <a:latin typeface="THELuxGoR" pitchFamily="34" charset="0"/>
                <a:cs typeface="THELuxGoR" pitchFamily="34" charset="0"/>
              </a:rPr>
              <a:t>! </a:t>
            </a:r>
            <a:r>
              <a:rPr lang="en-US" sz="3000" dirty="0">
                <a:latin typeface="THELuxGoR" pitchFamily="34" charset="0"/>
                <a:cs typeface="THELuxGoR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9024759"/>
            <a:ext cx="15872633" cy="123397"/>
            <a:chOff x="1206540" y="9024759"/>
            <a:chExt cx="15872633" cy="1233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9024759"/>
              <a:ext cx="15872633" cy="1233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695353" y="-392251"/>
            <a:ext cx="5051291" cy="16464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17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자기소개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46126" y="2279384"/>
            <a:ext cx="613187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 err="1">
                <a:latin typeface="THELuxGoM" pitchFamily="34" charset="0"/>
                <a:cs typeface="THELuxGoM" pitchFamily="34" charset="0"/>
              </a:rPr>
              <a:t>최윤지</a:t>
            </a:r>
            <a:r>
              <a:rPr lang="en-US" altLang="ko-KR" sz="4000" dirty="0">
                <a:latin typeface="THELuxGoM" pitchFamily="34" charset="0"/>
                <a:cs typeface="THELuxGoM" pitchFamily="34" charset="0"/>
              </a:rPr>
              <a:t>(29</a:t>
            </a:r>
            <a:r>
              <a:rPr lang="ko-KR" altLang="en-US" sz="4000" dirty="0">
                <a:latin typeface="THELuxGoM" pitchFamily="34" charset="0"/>
                <a:cs typeface="THELuxGoM" pitchFamily="34" charset="0"/>
              </a:rPr>
              <a:t>세</a:t>
            </a:r>
            <a:r>
              <a:rPr lang="en-US" altLang="ko-KR" sz="4000" dirty="0">
                <a:latin typeface="THELuxGoM" pitchFamily="34" charset="0"/>
                <a:cs typeface="THELuxGoM" pitchFamily="34" charset="0"/>
              </a:rPr>
              <a:t>)</a:t>
            </a:r>
            <a:endParaRPr lang="en-US" sz="32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46127" y="3005233"/>
            <a:ext cx="11855422" cy="74009"/>
            <a:chOff x="5246127" y="3005233"/>
            <a:chExt cx="11855422" cy="740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6127" y="3005233"/>
              <a:ext cx="11855422" cy="7400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46126" y="6724922"/>
            <a:ext cx="613187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latin typeface="THELuxGoM" pitchFamily="34" charset="0"/>
              </a:rPr>
              <a:t>Skill</a:t>
            </a:r>
            <a:endParaRPr lang="en-US" sz="24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227076" y="7308023"/>
            <a:ext cx="5209983" cy="74009"/>
            <a:chOff x="1206540" y="7308023"/>
            <a:chExt cx="5209983" cy="740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7308023"/>
              <a:ext cx="5209983" cy="7400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7E43D11-B334-C81D-356F-872C9AABBA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87" y="7716429"/>
            <a:ext cx="1524004" cy="14947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B4DC19-0BE7-3F51-9F39-C4D334AB02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26" y="7734300"/>
            <a:ext cx="1524004" cy="1494743"/>
          </a:xfrm>
          <a:prstGeom prst="rect">
            <a:avLst/>
          </a:prstGeom>
        </p:spPr>
      </p:pic>
      <p:sp>
        <p:nvSpPr>
          <p:cNvPr id="17" name="Object 9">
            <a:extLst>
              <a:ext uri="{FF2B5EF4-FFF2-40B4-BE49-F238E27FC236}">
                <a16:creationId xmlns:a16="http://schemas.microsoft.com/office/drawing/2014/main" id="{E3E9DCD2-6839-DF4D-12DC-7240E87728D9}"/>
              </a:ext>
            </a:extLst>
          </p:cNvPr>
          <p:cNvSpPr txBox="1"/>
          <p:nvPr/>
        </p:nvSpPr>
        <p:spPr>
          <a:xfrm>
            <a:off x="5227076" y="3136814"/>
            <a:ext cx="9460473" cy="2802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국제경제무역학과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 플랫폼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웹툰 에이전시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대보험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공단 근무 경험 있음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choe_yunji@naver.com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MBTI: ESFJ(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사교적인 외교관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 descr="의류, 가발이(가) 표시된 사진&#10;&#10;자동 생성된 설명">
            <a:extLst>
              <a:ext uri="{FF2B5EF4-FFF2-40B4-BE49-F238E27FC236}">
                <a16:creationId xmlns:a16="http://schemas.microsoft.com/office/drawing/2014/main" id="{75DC58B4-B930-8769-ED90-BB0D0A2D3C0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103" r="-2853" b="19234"/>
          <a:stretch/>
        </p:blipFill>
        <p:spPr>
          <a:xfrm>
            <a:off x="1524000" y="2449667"/>
            <a:ext cx="2692227" cy="3433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10CE66B9-4DCB-E617-CF4E-EC253634EAC4}"/>
              </a:ext>
            </a:extLst>
          </p:cNvPr>
          <p:cNvGrpSpPr/>
          <p:nvPr/>
        </p:nvGrpSpPr>
        <p:grpSpPr>
          <a:xfrm>
            <a:off x="1374179" y="2341146"/>
            <a:ext cx="4675261" cy="4675261"/>
            <a:chOff x="6919512" y="2219978"/>
            <a:chExt cx="4675261" cy="4675261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BB87F53-B5AC-D5AD-35BD-831813193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9512" y="2219978"/>
              <a:ext cx="4675261" cy="46752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9512" y="2219978"/>
            <a:ext cx="4675261" cy="4675261"/>
            <a:chOff x="6919512" y="2219978"/>
            <a:chExt cx="4675261" cy="46752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9512" y="2219978"/>
              <a:ext cx="4675261" cy="4675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8560" y="2201498"/>
            <a:ext cx="4675261" cy="4675261"/>
            <a:chOff x="12238560" y="2201498"/>
            <a:chExt cx="4675261" cy="46752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8560" y="2201498"/>
              <a:ext cx="4675261" cy="46752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26193" y="7348348"/>
            <a:ext cx="3652375" cy="156414"/>
            <a:chOff x="1826193" y="7348348"/>
            <a:chExt cx="3652375" cy="1564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6193" y="7348348"/>
              <a:ext cx="3652375" cy="15641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91304" y="7747235"/>
            <a:ext cx="53221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iPhone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7430955" y="7348348"/>
            <a:ext cx="3652375" cy="156414"/>
            <a:chOff x="7430955" y="7348348"/>
            <a:chExt cx="3652375" cy="1564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0955" y="7348348"/>
              <a:ext cx="3652375" cy="1564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596066" y="7747235"/>
            <a:ext cx="53221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iPad Air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2750003" y="7348348"/>
            <a:ext cx="3652375" cy="156414"/>
            <a:chOff x="12750003" y="7348348"/>
            <a:chExt cx="3652375" cy="1564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0003" y="7348348"/>
              <a:ext cx="3652375" cy="15641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915114" y="7747235"/>
            <a:ext cx="532215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  gram</a:t>
            </a:r>
          </a:p>
          <a:p>
            <a:pPr algn="ctr"/>
            <a:r>
              <a:rPr lang="pt-B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i5-7200U CPU @ 2.50GHz   2.71 GHz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1446D-9995-7885-0B45-7DEC4AECD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08" b="98994" l="8084" r="99102">
                        <a14:foregroundMark x1="9581" y1="4829" x2="62874" y2="38632"/>
                        <a14:foregroundMark x1="62874" y1="38632" x2="79940" y2="71831"/>
                        <a14:foregroundMark x1="79940" y1="71831" x2="80838" y2="93763"/>
                        <a14:foregroundMark x1="82934" y1="10060" x2="37725" y2="7646"/>
                        <a14:foregroundMark x1="22455" y1="3622" x2="57485" y2="3421"/>
                        <a14:foregroundMark x1="79641" y1="3823" x2="88024" y2="5231"/>
                        <a14:foregroundMark x1="88922" y1="3823" x2="95509" y2="9859"/>
                        <a14:foregroundMark x1="95509" y1="10865" x2="96089" y2="14165"/>
                        <a14:foregroundMark x1="94512" y1="51710" x2="94311" y2="63581"/>
                        <a14:foregroundMark x1="95210" y1="10463" x2="95146" y2="14216"/>
                        <a14:foregroundMark x1="93713" y1="65392" x2="94910" y2="93763"/>
                        <a14:foregroundMark x1="26946" y1="90342" x2="51497" y2="96579"/>
                        <a14:foregroundMark x1="51497" y1="96579" x2="83832" y2="96177"/>
                        <a14:foregroundMark x1="83832" y1="96177" x2="93713" y2="91348"/>
                        <a14:foregroundMark x1="92216" y1="92555" x2="47605" y2="97787"/>
                        <a14:foregroundMark x1="47605" y1="97787" x2="24551" y2="82093"/>
                        <a14:foregroundMark x1="24551" y1="82093" x2="24551" y2="43662"/>
                        <a14:foregroundMark x1="24551" y1="43662" x2="8982" y2="5433"/>
                        <a14:foregroundMark x1="30838" y1="4225" x2="6886" y2="3018"/>
                        <a14:foregroundMark x1="6886" y1="3018" x2="2395" y2="84909"/>
                        <a14:foregroundMark x1="2395" y1="84909" x2="24251" y2="98793"/>
                        <a14:foregroundMark x1="24251" y1="98793" x2="35329" y2="99195"/>
                        <a14:foregroundMark x1="19461" y1="30986" x2="14371" y2="75252"/>
                        <a14:foregroundMark x1="12575" y1="41851" x2="8383" y2="94165"/>
                        <a14:foregroundMark x1="28144" y1="4024" x2="55988" y2="3823"/>
                        <a14:foregroundMark x1="29641" y1="2012" x2="72754" y2="1408"/>
                        <a14:foregroundMark x1="72754" y1="1408" x2="87725" y2="2012"/>
                        <a14:foregroundMark x1="87126" y1="2213" x2="92989" y2="30189"/>
                        <a14:foregroundMark x1="26347" y1="21328" x2="36228" y2="65594"/>
                        <a14:foregroundMark x1="36228" y1="65594" x2="19760" y2="47686"/>
                        <a14:foregroundMark x1="19760" y1="47686" x2="22754" y2="90342"/>
                        <a14:foregroundMark x1="22754" y1="90342" x2="27246" y2="83702"/>
                        <a14:foregroundMark x1="29042" y1="79276" x2="19760" y2="42656"/>
                        <a14:foregroundMark x1="28144" y1="50302" x2="24850" y2="77465"/>
                        <a14:foregroundMark x1="29940" y1="66600" x2="31138" y2="83099"/>
                        <a14:foregroundMark x1="20359" y1="27767" x2="18263" y2="58551"/>
                        <a14:foregroundMark x1="27545" y1="26559" x2="27844" y2="59759"/>
                        <a14:foregroundMark x1="27246" y1="23139" x2="24850" y2="57746"/>
                        <a14:foregroundMark x1="26048" y1="23340" x2="24551" y2="52314"/>
                        <a14:foregroundMark x1="94012" y1="15091" x2="93413" y2="30986"/>
                        <a14:foregroundMark x1="95509" y1="14889" x2="93413" y2="29980"/>
                        <a14:foregroundMark x1="95808" y1="19316" x2="95509" y2="41650"/>
                        <a14:foregroundMark x1="95509" y1="41650" x2="95509" y2="41851"/>
                        <a14:foregroundMark x1="94910" y1="42052" x2="94611" y2="64990"/>
                        <a14:foregroundMark x1="95210" y1="65594" x2="95509" y2="90946"/>
                        <a14:foregroundMark x1="94012" y1="10463" x2="94311" y2="38431"/>
                        <a14:backgroundMark x1="299" y1="2213" x2="2096" y2="201"/>
                        <a14:backgroundMark x1="99401" y1="41673" x2="99401" y2="42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389" y="3141599"/>
            <a:ext cx="1969982" cy="2931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1705EF-FE5D-2354-F20E-74297525C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2717" y="3141599"/>
            <a:ext cx="2228850" cy="2832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913AFF-5B04-4F02-0D5A-B86708386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16" b="99336" l="1232" r="97291">
                        <a14:foregroundMark x1="39409" y1="61130" x2="14778" y2="84718"/>
                        <a14:foregroundMark x1="14778" y1="84718" x2="78818" y2="91030"/>
                        <a14:foregroundMark x1="78818" y1="91030" x2="75123" y2="69767"/>
                        <a14:foregroundMark x1="52463" y1="72425" x2="9360" y2="92359"/>
                        <a14:foregroundMark x1="9360" y1="92359" x2="10033" y2="93397"/>
                        <a14:foregroundMark x1="19951" y1="68106" x2="9043" y2="85991"/>
                        <a14:foregroundMark x1="16995" y1="85382" x2="12030" y2="93419"/>
                        <a14:foregroundMark x1="18966" y1="64784" x2="6487" y2="83596"/>
                        <a14:foregroundMark x1="77340" y1="78073" x2="92878" y2="93175"/>
                        <a14:foregroundMark x1="83498" y1="68106" x2="93448" y2="93160"/>
                        <a14:foregroundMark x1="14778" y1="8638" x2="27833" y2="8638"/>
                        <a14:foregroundMark x1="26847" y1="5316" x2="26847" y2="5316"/>
                        <a14:foregroundMark x1="2158" y1="93835" x2="1724" y2="94352"/>
                        <a14:foregroundMark x1="65697" y1="94590" x2="67876" y2="94491"/>
                        <a14:foregroundMark x1="96901" y1="96668" x2="97291" y2="96678"/>
                        <a14:foregroundMark x1="66015" y1="95882" x2="67187" y2="95912"/>
                        <a14:foregroundMark x1="65997" y1="95844" x2="67215" y2="95855"/>
                        <a14:backgroundMark x1="14778" y1="98007" x2="14778" y2="98007"/>
                        <a14:backgroundMark x1="14778" y1="98007" x2="14778" y2="98007"/>
                        <a14:backgroundMark x1="14778" y1="98671" x2="14778" y2="98671"/>
                        <a14:backgroundMark x1="66749" y1="98339" x2="66749" y2="98339"/>
                        <a14:backgroundMark x1="64039" y1="98339" x2="59113" y2="97342"/>
                        <a14:backgroundMark x1="66010" y1="98339" x2="83251" y2="99336"/>
                        <a14:backgroundMark x1="83251" y1="99336" x2="95813" y2="99003"/>
                        <a14:backgroundMark x1="6158" y1="99336" x2="36946" y2="99668"/>
                        <a14:backgroundMark x1="36946" y1="99668" x2="63300" y2="99668"/>
                        <a14:backgroundMark x1="63300" y1="99668" x2="63300" y2="99668"/>
                        <a14:backgroundMark x1="67488" y1="99003" x2="63300" y2="99003"/>
                        <a14:backgroundMark x1="1724" y1="86379" x2="985" y2="87375"/>
                        <a14:backgroundMark x1="1232" y1="89369" x2="0" y2="92359"/>
                        <a14:backgroundMark x1="2217" y1="87708" x2="985" y2="90365"/>
                        <a14:backgroundMark x1="5911" y1="83056" x2="2217" y2="89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5154" y="3390900"/>
            <a:ext cx="3079246" cy="2282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14" name="그림 13" descr="나무, 실외, 공원이(가) 표시된 사진&#10;&#10;자동 생성된 설명">
            <a:extLst>
              <a:ext uri="{FF2B5EF4-FFF2-40B4-BE49-F238E27FC236}">
                <a16:creationId xmlns:a16="http://schemas.microsoft.com/office/drawing/2014/main" id="{66F6D381-AD40-D2EF-7864-AF9D092A3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2" y="2282479"/>
            <a:ext cx="3357374" cy="3357374"/>
          </a:xfrm>
          <a:prstGeom prst="rect">
            <a:avLst/>
          </a:prstGeom>
        </p:spPr>
      </p:pic>
      <p:pic>
        <p:nvPicPr>
          <p:cNvPr id="17" name="그림 16" descr="물, 하늘, 실외, 자연이(가) 표시된 사진&#10;&#10;자동 생성된 설명">
            <a:extLst>
              <a:ext uri="{FF2B5EF4-FFF2-40B4-BE49-F238E27FC236}">
                <a16:creationId xmlns:a16="http://schemas.microsoft.com/office/drawing/2014/main" id="{8AE1801D-0E1C-C94E-813B-0F353F74EE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40" y="2221484"/>
            <a:ext cx="3619697" cy="3418918"/>
          </a:xfrm>
          <a:prstGeom prst="rect">
            <a:avLst/>
          </a:prstGeom>
        </p:spPr>
      </p:pic>
      <p:pic>
        <p:nvPicPr>
          <p:cNvPr id="23" name="그림 22" descr="나무, 자연, 해안이(가) 표시된 사진&#10;&#10;자동 생성된 설명">
            <a:extLst>
              <a:ext uri="{FF2B5EF4-FFF2-40B4-BE49-F238E27FC236}">
                <a16:creationId xmlns:a16="http://schemas.microsoft.com/office/drawing/2014/main" id="{D70FA65E-5F61-9A1F-D206-2A9C6F8708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21" y="2270120"/>
            <a:ext cx="2743200" cy="3482841"/>
          </a:xfrm>
          <a:prstGeom prst="rect">
            <a:avLst/>
          </a:prstGeom>
        </p:spPr>
      </p:pic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DD58E46D-6219-5D20-FBFD-2AED4CDF8B11}"/>
              </a:ext>
            </a:extLst>
          </p:cNvPr>
          <p:cNvGrpSpPr/>
          <p:nvPr/>
        </p:nvGrpSpPr>
        <p:grpSpPr>
          <a:xfrm>
            <a:off x="1168440" y="6043455"/>
            <a:ext cx="15872633" cy="123397"/>
            <a:chOff x="1206540" y="1486922"/>
            <a:chExt cx="15872633" cy="123397"/>
          </a:xfrm>
        </p:grpSpPr>
        <p:pic>
          <p:nvPicPr>
            <p:cNvPr id="26" name="Object 12">
              <a:extLst>
                <a:ext uri="{FF2B5EF4-FFF2-40B4-BE49-F238E27FC236}">
                  <a16:creationId xmlns:a16="http://schemas.microsoft.com/office/drawing/2014/main" id="{CEF4265C-0253-83E2-88B0-7D7529D70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28" name="Object 11">
            <a:extLst>
              <a:ext uri="{FF2B5EF4-FFF2-40B4-BE49-F238E27FC236}">
                <a16:creationId xmlns:a16="http://schemas.microsoft.com/office/drawing/2014/main" id="{6D63D383-C5F9-B148-0F8B-3D30B974BA42}"/>
              </a:ext>
            </a:extLst>
          </p:cNvPr>
          <p:cNvSpPr txBox="1"/>
          <p:nvPr/>
        </p:nvSpPr>
        <p:spPr>
          <a:xfrm>
            <a:off x="1192252" y="1685345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등산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1004">
            <a:extLst>
              <a:ext uri="{FF2B5EF4-FFF2-40B4-BE49-F238E27FC236}">
                <a16:creationId xmlns:a16="http://schemas.microsoft.com/office/drawing/2014/main" id="{C113309E-6FF1-CB73-12A5-34239306AA4F}"/>
              </a:ext>
            </a:extLst>
          </p:cNvPr>
          <p:cNvGrpSpPr/>
          <p:nvPr/>
        </p:nvGrpSpPr>
        <p:grpSpPr>
          <a:xfrm>
            <a:off x="1168440" y="9715500"/>
            <a:ext cx="15872633" cy="123397"/>
            <a:chOff x="1206540" y="1486922"/>
            <a:chExt cx="15872633" cy="123397"/>
          </a:xfrm>
        </p:grpSpPr>
        <p:pic>
          <p:nvPicPr>
            <p:cNvPr id="32" name="Object 12">
              <a:extLst>
                <a:ext uri="{FF2B5EF4-FFF2-40B4-BE49-F238E27FC236}">
                  <a16:creationId xmlns:a16="http://schemas.microsoft.com/office/drawing/2014/main" id="{DA771376-1FF5-2175-BD15-38CC845A6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9A7B311A-81B8-8D74-0461-B956DDB60E63}"/>
              </a:ext>
            </a:extLst>
          </p:cNvPr>
          <p:cNvSpPr txBox="1"/>
          <p:nvPr/>
        </p:nvSpPr>
        <p:spPr>
          <a:xfrm>
            <a:off x="1192252" y="625071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소설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3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웹툰보기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장르불문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2B8F23C-E3C0-B918-BEED-2B4850D47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877" y="7188251"/>
            <a:ext cx="2295525" cy="19907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3BF793D-974E-605D-79CA-BC07A4530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312" y="7168523"/>
            <a:ext cx="2009775" cy="19812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DE0DF18-4837-B6FD-3EC3-63CCC45E1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1339" y="7170760"/>
            <a:ext cx="1876425" cy="19335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706D1E2-B85E-EAAA-96DE-75BD70B824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2138" y="7111405"/>
            <a:ext cx="1794539" cy="199293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87047AC-90F5-B9D2-CD75-440406FC4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32476" y="7078305"/>
            <a:ext cx="1794539" cy="196855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8F6DBA1-62EF-3833-45D2-0FD424816A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92814" y="7078305"/>
            <a:ext cx="1888047" cy="1996452"/>
          </a:xfrm>
          <a:prstGeom prst="rect">
            <a:avLst/>
          </a:prstGeom>
        </p:spPr>
      </p:pic>
      <p:pic>
        <p:nvPicPr>
          <p:cNvPr id="49" name="그림 48" descr="나무, 하늘, 실외, 식물이(가) 표시된 사진&#10;&#10;자동 생성된 설명">
            <a:extLst>
              <a:ext uri="{FF2B5EF4-FFF2-40B4-BE49-F238E27FC236}">
                <a16:creationId xmlns:a16="http://schemas.microsoft.com/office/drawing/2014/main" id="{F26DC3FB-143A-9EC5-DAB3-0A2DCED901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05" y="2257254"/>
            <a:ext cx="3405655" cy="34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좌우명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29400" y="4681835"/>
            <a:ext cx="930791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M" pitchFamily="34" charset="0"/>
                <a:cs typeface="THELuxGoM" pitchFamily="34" charset="0"/>
              </a:rPr>
              <a:t>일단 하자</a:t>
            </a:r>
            <a:r>
              <a:rPr lang="en-US" altLang="ko-K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M" pitchFamily="34" charset="0"/>
                <a:cs typeface="THELuxGoM" pitchFamily="34" charset="0"/>
              </a:rPr>
              <a:t>!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3733800" y="6057900"/>
            <a:ext cx="10257140" cy="74009"/>
            <a:chOff x="1206540" y="2776919"/>
            <a:chExt cx="10257140" cy="740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2776919"/>
              <a:ext cx="10257140" cy="74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659208" y="-463494"/>
            <a:ext cx="10412392" cy="18326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25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B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34178" y="-113091"/>
            <a:ext cx="10147708" cy="157478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9000" dirty="0">
                <a:solidFill>
                  <a:srgbClr val="F2F2F2"/>
                </a:solidFill>
                <a:latin typeface="NanumSquareRoundOTF ExtraBold" pitchFamily="34" charset="0"/>
                <a:cs typeface="NanumSquareRoundOTF ExtraBold" pitchFamily="34" charset="0"/>
              </a:rPr>
              <a:t>Y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117097" y="-392251"/>
            <a:ext cx="7756627" cy="16464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17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E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206540" y="8299084"/>
            <a:ext cx="1401876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 err="1">
                <a:latin typeface="THELuxGoR" pitchFamily="34" charset="0"/>
                <a:cs typeface="THELuxGoR" pitchFamily="34" charset="0"/>
              </a:rPr>
              <a:t>감사합니다</a:t>
            </a:r>
            <a:r>
              <a:rPr lang="en-US" sz="3000" dirty="0">
                <a:latin typeface="THELuxGoR" pitchFamily="34" charset="0"/>
                <a:cs typeface="THELuxGoR" pitchFamily="34" charset="0"/>
              </a:rPr>
              <a:t>! </a:t>
            </a:r>
            <a:r>
              <a:rPr lang="en-US" sz="3000" dirty="0">
                <a:latin typeface="THELuxGoR" pitchFamily="34" charset="0"/>
                <a:cs typeface="THELuxGoR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9024759"/>
            <a:ext cx="15872633" cy="123397"/>
            <a:chOff x="1206540" y="9024759"/>
            <a:chExt cx="15872633" cy="123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9024759"/>
              <a:ext cx="15872633" cy="123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91</Words>
  <Application>Microsoft Office PowerPoint</Application>
  <PresentationFormat>사용자 지정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NanumSquareRoundOTF ExtraBold</vt:lpstr>
      <vt:lpstr>THELuxGoB</vt:lpstr>
      <vt:lpstr>THELuxGoM</vt:lpstr>
      <vt:lpstr>THELuxGoR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choe yunji</cp:lastModifiedBy>
  <cp:revision>11</cp:revision>
  <dcterms:created xsi:type="dcterms:W3CDTF">2022-08-18T09:29:23Z</dcterms:created>
  <dcterms:modified xsi:type="dcterms:W3CDTF">2022-08-18T07:48:56Z</dcterms:modified>
</cp:coreProperties>
</file>