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>
      <p:cViewPr varScale="1">
        <p:scale>
          <a:sx n="59" d="100"/>
          <a:sy n="59" d="100"/>
        </p:scale>
        <p:origin x="466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3.png"/><Relationship Id="rId7" Type="http://schemas.openxmlformats.org/officeDocument/2006/relationships/image" Target="../media/image2.png"/><Relationship Id="rId12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46.png"/><Relationship Id="rId5" Type="http://schemas.openxmlformats.org/officeDocument/2006/relationships/image" Target="../media/image44.png"/><Relationship Id="rId10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5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12" Type="http://schemas.openxmlformats.org/officeDocument/2006/relationships/image" Target="../media/image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3.png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10" Type="http://schemas.openxmlformats.org/officeDocument/2006/relationships/image" Target="../media/image2.png"/><Relationship Id="rId4" Type="http://schemas.openxmlformats.org/officeDocument/2006/relationships/image" Target="../media/image36.png"/><Relationship Id="rId9" Type="http://schemas.openxmlformats.org/officeDocument/2006/relationships/image" Target="../media/image1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93168" y="3462332"/>
            <a:ext cx="6414393" cy="20160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95438" y="5773752"/>
            <a:ext cx="1239115" cy="6716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917" y="1321170"/>
            <a:ext cx="7643373" cy="7643373"/>
            <a:chOff x="-207917" y="1321170"/>
            <a:chExt cx="7643373" cy="76433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7917" y="1321170"/>
              <a:ext cx="7643373" cy="76433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9336" y="3051012"/>
            <a:ext cx="3674265" cy="13854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03614" y="6402676"/>
            <a:ext cx="1926678" cy="259995"/>
            <a:chOff x="3503614" y="6402676"/>
            <a:chExt cx="1926678" cy="259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3614" y="6402676"/>
              <a:ext cx="1926678" cy="2599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82002" y="2916749"/>
            <a:ext cx="730746" cy="338390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54097" y="2944992"/>
            <a:ext cx="5615612" cy="34753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965921" y="2947439"/>
            <a:ext cx="3942169" cy="3942169"/>
            <a:chOff x="-965921" y="2947439"/>
            <a:chExt cx="3942169" cy="39421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65921" y="2947439"/>
              <a:ext cx="3942169" cy="3942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800000"/>
            <a:ext cx="18637442" cy="5733333"/>
            <a:chOff x="0" y="4800000"/>
            <a:chExt cx="18637442" cy="57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051" y="1296699"/>
            <a:ext cx="4045225" cy="17405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1105" y="6219067"/>
            <a:ext cx="3136848" cy="6712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71429" y="3371376"/>
            <a:ext cx="2670172" cy="2670172"/>
            <a:chOff x="5171429" y="3371376"/>
            <a:chExt cx="2670172" cy="267017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171429" y="3371376"/>
              <a:ext cx="2670172" cy="2670172"/>
              <a:chOff x="5171429" y="3371376"/>
              <a:chExt cx="2670172" cy="267017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1429" y="3371376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329839" y="3529787"/>
              <a:ext cx="2353351" cy="2353351"/>
              <a:chOff x="5329839" y="3529787"/>
              <a:chExt cx="2353351" cy="235335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329839" y="3529787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387324" y="3371376"/>
            <a:ext cx="2670172" cy="2670172"/>
            <a:chOff x="8387324" y="3371376"/>
            <a:chExt cx="2670172" cy="267017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387324" y="3371376"/>
              <a:ext cx="2670172" cy="2670172"/>
              <a:chOff x="8387324" y="3371376"/>
              <a:chExt cx="2670172" cy="267017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87324" y="3371376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545734" y="3884163"/>
              <a:ext cx="2353351" cy="1644599"/>
              <a:chOff x="8545734" y="3884163"/>
              <a:chExt cx="2353351" cy="164459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545734" y="3884163"/>
                <a:ext cx="2353351" cy="1644599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603218" y="3371376"/>
            <a:ext cx="2670172" cy="2670172"/>
            <a:chOff x="11603218" y="3371376"/>
            <a:chExt cx="2670172" cy="267017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603218" y="3371376"/>
              <a:ext cx="2670172" cy="2670172"/>
              <a:chOff x="11603218" y="3371376"/>
              <a:chExt cx="2670172" cy="267017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603218" y="3371376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761629" y="3529787"/>
              <a:ext cx="2353351" cy="2353351"/>
              <a:chOff x="11761629" y="3529787"/>
              <a:chExt cx="2353351" cy="235335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761629" y="3529787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4819113" y="3371376"/>
            <a:ext cx="2670172" cy="2670172"/>
            <a:chOff x="14819113" y="3371376"/>
            <a:chExt cx="2670172" cy="267017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9113" y="3371376"/>
              <a:ext cx="2670172" cy="267017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47715" y="6977782"/>
            <a:ext cx="3111111" cy="4723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301807" y="1653048"/>
            <a:ext cx="7847619" cy="259995"/>
            <a:chOff x="5301807" y="1653048"/>
            <a:chExt cx="7847619" cy="2599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36895" y="6219067"/>
            <a:ext cx="3105838" cy="69981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27277" y="6977782"/>
            <a:ext cx="2872073" cy="108059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052829" y="6219067"/>
            <a:ext cx="3137000" cy="70848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19429" y="6977782"/>
            <a:ext cx="3115358" cy="82714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68638" y="6219067"/>
            <a:ext cx="3105829" cy="69981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011525" y="6977782"/>
            <a:ext cx="2338577" cy="270011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52381" y="7097418"/>
            <a:ext cx="3379657" cy="3166733"/>
            <a:chOff x="852381" y="7097418"/>
            <a:chExt cx="3379657" cy="316673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381" y="7097418"/>
              <a:ext cx="3379657" cy="316673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819113" y="3349813"/>
            <a:ext cx="2663016" cy="2663016"/>
            <a:chOff x="14819113" y="3349813"/>
            <a:chExt cx="2663016" cy="266301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19113" y="3349813"/>
              <a:ext cx="2663016" cy="26630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-95238"/>
            <a:ext cx="6171429" cy="10571429"/>
            <a:chOff x="-228571" y="-95238"/>
            <a:chExt cx="6171429" cy="105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-95238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33333" y="1280952"/>
            <a:ext cx="7819048" cy="7819048"/>
            <a:chOff x="2033333" y="1280952"/>
            <a:chExt cx="7819048" cy="78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3333" y="1280952"/>
              <a:ext cx="7819048" cy="78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20023" y="1635714"/>
            <a:ext cx="7109524" cy="7109524"/>
            <a:chOff x="2033333" y="1432547"/>
            <a:chExt cx="7109524" cy="710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3333" y="1432547"/>
              <a:ext cx="7109524" cy="71095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47622" y="2773775"/>
            <a:ext cx="6722930" cy="26107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61906" y="5521515"/>
            <a:ext cx="1250349" cy="12242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38095" y="2101909"/>
            <a:ext cx="6390476" cy="259995"/>
            <a:chOff x="10438095" y="2101909"/>
            <a:chExt cx="6390476" cy="2599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38095" y="2101909"/>
              <a:ext cx="6390476" cy="25999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42858" y="7466630"/>
            <a:ext cx="3591044" cy="9003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4405" y="192388"/>
            <a:ext cx="3088476" cy="1686470"/>
            <a:chOff x="424405" y="192388"/>
            <a:chExt cx="3088476" cy="16864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4405" y="192388"/>
              <a:ext cx="3088476" cy="16864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575" y="2773775"/>
            <a:ext cx="7250139" cy="2755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287" y="5463258"/>
            <a:ext cx="7295177" cy="37136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57143" y="1338095"/>
            <a:ext cx="7819048" cy="7819048"/>
            <a:chOff x="9657143" y="1338095"/>
            <a:chExt cx="7819048" cy="781904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657143" y="1338095"/>
              <a:ext cx="7819048" cy="7819048"/>
              <a:chOff x="9657143" y="1338095"/>
              <a:chExt cx="7819048" cy="781904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657143" y="1338095"/>
                <a:ext cx="7819048" cy="781904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023810" y="1704762"/>
              <a:ext cx="7085714" cy="7085714"/>
              <a:chOff x="10023810" y="1704762"/>
              <a:chExt cx="7085714" cy="708571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023810" y="1704762"/>
                <a:ext cx="7085714" cy="708571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575" y="2773775"/>
            <a:ext cx="3792158" cy="16729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2858" y="5282544"/>
            <a:ext cx="2078301" cy="12521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3811" y="4419049"/>
            <a:ext cx="1274023" cy="6590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42685" y="1435112"/>
            <a:ext cx="7202754" cy="7202754"/>
            <a:chOff x="11642685" y="1435112"/>
            <a:chExt cx="7202754" cy="72027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42685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2619277"/>
            <a:ext cx="4834423" cy="4834423"/>
            <a:chOff x="9142857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26850" y="2619277"/>
            <a:ext cx="4834423" cy="4834423"/>
            <a:chOff x="12826850" y="2619277"/>
            <a:chExt cx="4834423" cy="48344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26850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26850" y="2619277"/>
            <a:ext cx="4834423" cy="4834423"/>
            <a:chOff x="12826850" y="2619277"/>
            <a:chExt cx="4834423" cy="48344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26850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3110" y="2561905"/>
            <a:ext cx="5161905" cy="5161905"/>
            <a:chOff x="12663110" y="2561905"/>
            <a:chExt cx="5161905" cy="516190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663110" y="2561905"/>
              <a:ext cx="5161905" cy="5161905"/>
              <a:chOff x="12663110" y="2561905"/>
              <a:chExt cx="5161905" cy="516190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663110" y="2561905"/>
                <a:ext cx="5161905" cy="516190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2905172" y="2803967"/>
              <a:ext cx="4677780" cy="4677780"/>
              <a:chOff x="12905172" y="2803967"/>
              <a:chExt cx="4677780" cy="467778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905172" y="2803967"/>
                <a:ext cx="4677780" cy="4677780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7536961" y="2910765"/>
            <a:ext cx="5289889" cy="5289889"/>
            <a:chOff x="7536961" y="2910765"/>
            <a:chExt cx="5289889" cy="528988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36961" y="2910765"/>
              <a:ext cx="5289889" cy="52898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575" y="2773775"/>
            <a:ext cx="3792158" cy="16729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2858" y="5282544"/>
            <a:ext cx="5211701" cy="8464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960" y="265708"/>
              <a:ext cx="1045388" cy="29150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3811" y="4419049"/>
            <a:ext cx="1745108" cy="6848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642685" y="1435112"/>
            <a:ext cx="7202754" cy="7202754"/>
            <a:chOff x="11642685" y="1435112"/>
            <a:chExt cx="7202754" cy="720275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42685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42857" y="2619277"/>
            <a:ext cx="4834423" cy="4834423"/>
            <a:chOff x="9142857" y="2619277"/>
            <a:chExt cx="4834423" cy="483442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826850" y="2619277"/>
            <a:ext cx="4834423" cy="4834423"/>
            <a:chOff x="12826850" y="2619277"/>
            <a:chExt cx="4834423" cy="483442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26850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826850" y="2619277"/>
            <a:ext cx="4834423" cy="4834423"/>
            <a:chOff x="12826850" y="2619277"/>
            <a:chExt cx="4834423" cy="483442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26850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663110" y="2561905"/>
            <a:ext cx="5161905" cy="5161905"/>
            <a:chOff x="12663110" y="2561905"/>
            <a:chExt cx="5161905" cy="516190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663110" y="2561905"/>
              <a:ext cx="5161905" cy="5161905"/>
              <a:chOff x="12663110" y="2561905"/>
              <a:chExt cx="5161905" cy="516190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663110" y="2561905"/>
                <a:ext cx="5161905" cy="51619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905172" y="2803967"/>
              <a:ext cx="4677780" cy="4677780"/>
              <a:chOff x="12905172" y="2803967"/>
              <a:chExt cx="4677780" cy="467778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905172" y="2803967"/>
                <a:ext cx="4677780" cy="4677780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7536961" y="2910765"/>
            <a:ext cx="5289889" cy="5289889"/>
            <a:chOff x="7536961" y="2910765"/>
            <a:chExt cx="5289889" cy="528988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36961" y="2910765"/>
              <a:ext cx="5289889" cy="52898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71605" y="3584032"/>
            <a:ext cx="6026173" cy="22782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470912" y="4332042"/>
            <a:ext cx="3586231" cy="259995"/>
            <a:chOff x="13470912" y="4332042"/>
            <a:chExt cx="3586231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70912" y="4332042"/>
              <a:ext cx="3586231" cy="259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3</cp:revision>
  <dcterms:created xsi:type="dcterms:W3CDTF">2022-08-18T10:35:10Z</dcterms:created>
  <dcterms:modified xsi:type="dcterms:W3CDTF">2022-08-18T06:25:13Z</dcterms:modified>
</cp:coreProperties>
</file>