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5a32e08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5a32e08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5a32e08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5a32e08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5a32e08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5a32e08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5a32e08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5a32e08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a32e08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5a32e08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a32e08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5a32e08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beth532@naver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자기소개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프로필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방승현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121650"/>
            <a:ext cx="33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방승현 (Seunghyun Bang)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Birth: 1998/01/08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E-mail: </a:t>
            </a: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beth532@naver.com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037675" y="1131200"/>
            <a:ext cx="42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Major: Statistics (통계학)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Skills: R Studio, Chinese, MS Office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412" y="2370513"/>
            <a:ext cx="1210032" cy="9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025" y="3121650"/>
            <a:ext cx="2998349" cy="130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b="39309" l="0" r="0" t="0"/>
          <a:stretch/>
        </p:blipFill>
        <p:spPr>
          <a:xfrm>
            <a:off x="736200" y="1131200"/>
            <a:ext cx="1677423" cy="1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00" y="1169850"/>
            <a:ext cx="3351224" cy="2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678900" y="1414025"/>
            <a:ext cx="515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LG Gram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 11th Gen Intel(R)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 Windows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274" y="2212675"/>
            <a:ext cx="2420600" cy="2547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59400" y="3513725"/>
            <a:ext cx="51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LG Velvet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Listening Music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759675"/>
            <a:ext cx="3320476" cy="199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550" y="391350"/>
            <a:ext cx="3674501" cy="27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800" y="2194664"/>
            <a:ext cx="3674501" cy="229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0000" y="3004900"/>
            <a:ext cx="3194798" cy="17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Cafe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1600"/>
            <a:ext cx="4104050" cy="273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350" y="287313"/>
            <a:ext cx="3048217" cy="45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believe in…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Every Accomplishment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Starts with the Decision to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r>
              <a:rPr lang="en"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TRY</a:t>
            </a: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”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804400" y="2056050"/>
            <a:ext cx="3535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 sz="55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