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BEAD-BBAC-8A59-77DE-31E8889FC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Algerian" panose="04020705040A02060702" pitchFamily="82" charset="0"/>
              </a:rPr>
              <a:t>BLOCKCHAIN &amp; WEB 3.0</a:t>
            </a:r>
            <a:endParaRPr lang="en-IN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6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B474-3CEE-63C1-6B53-1D73179E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667791">
            <a:off x="3282593" y="2052263"/>
            <a:ext cx="9601200" cy="1485900"/>
          </a:xfrm>
        </p:spPr>
        <p:txBody>
          <a:bodyPr>
            <a:normAutofit/>
          </a:bodyPr>
          <a:lstStyle/>
          <a:p>
            <a:r>
              <a:rPr lang="en-IN" sz="7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67784-2B0A-B131-EA10-5C5F1DAED5D6}"/>
              </a:ext>
            </a:extLst>
          </p:cNvPr>
          <p:cNvSpPr txBox="1"/>
          <p:nvPr/>
        </p:nvSpPr>
        <p:spPr>
          <a:xfrm>
            <a:off x="8866598" y="5418763"/>
            <a:ext cx="3061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BY THE TEAM: </a:t>
            </a:r>
          </a:p>
          <a:p>
            <a:r>
              <a:rPr lang="en-IN" sz="32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INNOVATORS </a:t>
            </a:r>
          </a:p>
        </p:txBody>
      </p:sp>
    </p:spTree>
    <p:extLst>
      <p:ext uri="{BB962C8B-B14F-4D97-AF65-F5344CB8AC3E}">
        <p14:creationId xmlns:p14="http://schemas.microsoft.com/office/powerpoint/2010/main" val="286622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D8FE-B47B-6197-CC2B-0DA43EEB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INTRODUCTION</a:t>
            </a:r>
            <a:endParaRPr lang="en-IN" sz="6600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58008-89E6-66FC-7DD8-863B8FCD4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88160"/>
            <a:ext cx="9601200" cy="4079240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Blockchain?</a:t>
            </a:r>
          </a:p>
          <a:p>
            <a:pPr marL="0" indent="0">
              <a:buNone/>
            </a:pPr>
            <a:endParaRPr lang="en-US" sz="1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is a shared, immutable ledger that facilitates the process of recording     transactions and tracking assets in a business network.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elements of a Blockchain:-</a:t>
            </a:r>
          </a:p>
          <a:p>
            <a:pPr marL="457200" indent="-457200" algn="just"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Ledger Technology</a:t>
            </a:r>
          </a:p>
          <a:p>
            <a:pPr marL="457200" indent="-457200" algn="just"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 Records </a:t>
            </a:r>
          </a:p>
          <a:p>
            <a:pPr marL="457200" indent="-457200" algn="just"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 </a:t>
            </a:r>
            <a:r>
              <a:rPr lang="en-US" sz="2400" dirty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7131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7F32-468C-0F7B-88B1-44623B80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INTRODUCTION </a:t>
            </a:r>
            <a:endParaRPr lang="en-IN" sz="6600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FA09C-B30F-9A5F-957B-8B615B6C3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WEB 3.0 ?</a:t>
            </a:r>
          </a:p>
          <a:p>
            <a:pPr marL="0" indent="0">
              <a:buNone/>
            </a:pPr>
            <a:endParaRPr lang="en-US" sz="1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3.0 describes the next evolution of the World Wide Web, the user interface that provides access to documents, applications, and multimedia on the internet.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3.0 will place a strong emphasis on decentralized applications and probably make extensive use of blockchain technologies. It will also use machine learning and AI to empower a more intelligent and adaptive web.</a:t>
            </a:r>
          </a:p>
        </p:txBody>
      </p:sp>
    </p:spTree>
    <p:extLst>
      <p:ext uri="{BB962C8B-B14F-4D97-AF65-F5344CB8AC3E}">
        <p14:creationId xmlns:p14="http://schemas.microsoft.com/office/powerpoint/2010/main" val="249753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93D4-25A7-BE17-9461-1C2EFD42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INTRODUCTION </a:t>
            </a:r>
            <a:endParaRPr lang="en-IN" sz="6600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B649-3606-757C-0379-2F0AAC375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– Fungible Token (NFT) ? </a:t>
            </a:r>
          </a:p>
          <a:p>
            <a:pPr marL="0" indent="0">
              <a:buNone/>
            </a:pPr>
            <a:endParaRPr lang="en-US" sz="1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– fungible token (NFTs) are assets like a piece of art, digital content, or video that have been tokenized via a blockchain. Tokens are unique identification codes created form metadata via an encryption function. 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tokens are then stored on a blockchain, while the assets themselves are stored in other places. The connection between the token and the asset is what makes them unique.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88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A4AF-BA41-BC69-A1CB-DC26EE17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PROBLEM STATEMENT</a:t>
            </a:r>
            <a:endParaRPr lang="en-IN" sz="6600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FAA04-3DB4-7A3B-4D7B-464DCF43C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5576"/>
            <a:ext cx="9601200" cy="4411824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NFT Marketplace for digital Art :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develop a decentralized platform for buying, selling and trading digital art using the NFT’s (Non-Fungible tokens) on a blockchain network.</a:t>
            </a: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6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B42F-BE80-AFBB-DFFF-58E1F891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APPROACH TO SOLVE THE PROBLEM</a:t>
            </a:r>
            <a:endParaRPr lang="en-IN" sz="5400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15A3A-6AE5-5677-982A-E8617D0AA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developing and deploying a decentralized application (DApp) powered by blockchain technology for buying, selling and trading digital art using NFT’s 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created a platform by using the Goerli test net with a help of a node service provider namely Alchemy. We have designed a user friendly interface that is intuitive for the users who may not be familiar with the blockchain technology. We have integrated MetaMask in this project which is a renowned cryptocurrency wallet.  </a:t>
            </a:r>
          </a:p>
        </p:txBody>
      </p:sp>
    </p:spTree>
    <p:extLst>
      <p:ext uri="{BB962C8B-B14F-4D97-AF65-F5344CB8AC3E}">
        <p14:creationId xmlns:p14="http://schemas.microsoft.com/office/powerpoint/2010/main" val="375324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F0432C-7286-6002-6682-1B43E082E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463" y="1634644"/>
            <a:ext cx="9905288" cy="47353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D2309A-92D8-90C9-635F-D47CBDA57BB0}"/>
              </a:ext>
            </a:extLst>
          </p:cNvPr>
          <p:cNvSpPr txBox="1"/>
          <p:nvPr/>
        </p:nvSpPr>
        <p:spPr>
          <a:xfrm>
            <a:off x="1787703" y="488023"/>
            <a:ext cx="9400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MAIN WEB PAGE </a:t>
            </a:r>
          </a:p>
        </p:txBody>
      </p:sp>
    </p:spTree>
    <p:extLst>
      <p:ext uri="{BB962C8B-B14F-4D97-AF65-F5344CB8AC3E}">
        <p14:creationId xmlns:p14="http://schemas.microsoft.com/office/powerpoint/2010/main" val="269685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E2BD-E376-ADAC-64C4-3350E0EF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66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MetaMask Integration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EE230F-7D41-8D8B-CC4A-F77BE2D2A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5618" y="2171700"/>
            <a:ext cx="3400746" cy="42175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1E56DD-42E7-E287-1D8D-49A6F0F62A87}"/>
              </a:ext>
            </a:extLst>
          </p:cNvPr>
          <p:cNvSpPr txBox="1"/>
          <p:nvPr/>
        </p:nvSpPr>
        <p:spPr>
          <a:xfrm>
            <a:off x="1294543" y="2486346"/>
            <a:ext cx="60720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setup the MetaMask wallet for buying and selling NFT’s. </a:t>
            </a:r>
          </a:p>
        </p:txBody>
      </p:sp>
    </p:spTree>
    <p:extLst>
      <p:ext uri="{BB962C8B-B14F-4D97-AF65-F5344CB8AC3E}">
        <p14:creationId xmlns:p14="http://schemas.microsoft.com/office/powerpoint/2010/main" val="387304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3615F1-91A2-8128-7838-B119684C3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828" y="1356189"/>
            <a:ext cx="9564344" cy="51987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BB5A4E-7B71-7614-0EA5-05D60E6EB37C}"/>
              </a:ext>
            </a:extLst>
          </p:cNvPr>
          <p:cNvSpPr txBox="1"/>
          <p:nvPr/>
        </p:nvSpPr>
        <p:spPr>
          <a:xfrm>
            <a:off x="1453161" y="303087"/>
            <a:ext cx="9285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FINAL OUTCOME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3198331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{68CEE108-B874-4451-B520-4B33D1D3BED6}tf10001105</Template>
  <TotalTime>504</TotalTime>
  <Words>355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Algerian</vt:lpstr>
      <vt:lpstr>Franklin Gothic Book</vt:lpstr>
      <vt:lpstr>Times New Roman</vt:lpstr>
      <vt:lpstr>Crop</vt:lpstr>
      <vt:lpstr>BLOCKCHAIN &amp; WEB 3.0</vt:lpstr>
      <vt:lpstr>INTRODUCTION</vt:lpstr>
      <vt:lpstr>INTRODUCTION </vt:lpstr>
      <vt:lpstr>INTRODUCTION </vt:lpstr>
      <vt:lpstr>PROBLEM STATEMENT</vt:lpstr>
      <vt:lpstr>APPROACH TO SOLVE THE PROBLEM</vt:lpstr>
      <vt:lpstr>PowerPoint Presentation</vt:lpstr>
      <vt:lpstr>MetaMask Integration 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 Singh</dc:creator>
  <cp:lastModifiedBy>Somya Gupta</cp:lastModifiedBy>
  <cp:revision>5</cp:revision>
  <dcterms:created xsi:type="dcterms:W3CDTF">2024-08-06T08:39:48Z</dcterms:created>
  <dcterms:modified xsi:type="dcterms:W3CDTF">2024-08-07T04:38:57Z</dcterms:modified>
</cp:coreProperties>
</file>