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312" r:id="rId4"/>
    <p:sldId id="315" r:id="rId5"/>
    <p:sldId id="313" r:id="rId6"/>
    <p:sldId id="316" r:id="rId7"/>
    <p:sldId id="317" r:id="rId8"/>
    <p:sldId id="318" r:id="rId9"/>
    <p:sldId id="319" r:id="rId10"/>
    <p:sldId id="29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886F"/>
    <a:srgbClr val="7B91A1"/>
    <a:srgbClr val="E6EAE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>
        <p:scale>
          <a:sx n="53" d="100"/>
          <a:sy n="53" d="100"/>
        </p:scale>
        <p:origin x="-1296" y="-468"/>
      </p:cViewPr>
      <p:guideLst>
        <p:guide orient="horz" pos="22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4F3E2-44E7-4CD6-8B05-54F840EA2048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2CA35-3062-407C-A83C-49F792045B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2068528" y="842734"/>
            <a:ext cx="8219032" cy="64739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ctr">
              <a:defRPr sz="4500" b="1" i="0" cap="all">
                <a:solidFill>
                  <a:schemeClr val="tx2">
                    <a:lumMod val="95000"/>
                    <a:lumOff val="5000"/>
                  </a:schemeClr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r>
              <a:rPr lang="en-US" dirty="0"/>
              <a:t>title example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68531" y="496302"/>
            <a:ext cx="8219026" cy="26509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500" b="1" i="0" cap="all">
                <a:solidFill>
                  <a:schemeClr val="accent2"/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mple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1346812" y="2412042"/>
            <a:ext cx="4104903" cy="647399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4000" b="1" i="0" cap="all">
                <a:solidFill>
                  <a:schemeClr val="tx2">
                    <a:lumMod val="95000"/>
                    <a:lumOff val="5000"/>
                  </a:schemeClr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r>
              <a:rPr lang="en-US" dirty="0"/>
              <a:t>title example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6814" y="2065610"/>
            <a:ext cx="4104900" cy="26509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500" b="1" i="0" cap="all">
                <a:solidFill>
                  <a:schemeClr val="accent2"/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3C4F-A2F8-4751-B828-D79BBA9D5D97}" type="datetimeFigureOut">
              <a:rPr lang="zh-CN" altLang="en-US" smtClean="0"/>
              <a:pPr/>
              <a:t>2018/5/3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9532" y="0"/>
            <a:ext cx="14191063" cy="6653284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 rot="1318224" flipV="1">
            <a:off x="33518" y="3534274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10467604" y="1298364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11174285" flipH="1">
            <a:off x="4006900" y="2511338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3987651" y="2744862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 flipV="1">
            <a:off x="4157157" y="2472110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 rot="11174285">
            <a:off x="4125183" y="2464308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/>
        </p:nvCxnSpPr>
        <p:spPr>
          <a:xfrm rot="7715704" flipH="1">
            <a:off x="4426707" y="2012647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496640" y="1960539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4392026" y="1960538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 rot="7715704">
            <a:off x="4385889" y="2000067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>
            <a:off x="7166037" y="2470287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2672798" y="3438071"/>
            <a:ext cx="591396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网站开发思路分享</a:t>
            </a:r>
          </a:p>
        </p:txBody>
      </p:sp>
      <p:cxnSp>
        <p:nvCxnSpPr>
          <p:cNvPr id="96" name="直接连接符 95"/>
          <p:cNvCxnSpPr/>
          <p:nvPr/>
        </p:nvCxnSpPr>
        <p:spPr>
          <a:xfrm>
            <a:off x="2868715" y="4401075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6114784" y="4633213"/>
            <a:ext cx="74376" cy="1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278292" y="2134469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915414" y="2134469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552536" y="2134469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189659" y="2134469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8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189345" y="4563110"/>
            <a:ext cx="2148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主讲</a:t>
            </a:r>
            <a:r>
              <a:rPr lang="zh-CN" altLang="en-US" sz="16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人</a:t>
            </a:r>
            <a:r>
              <a:rPr lang="en-US" altLang="zh-CN" sz="16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:</a:t>
            </a:r>
            <a:r>
              <a:rPr lang="zh-CN" altLang="en-US" sz="16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郭鸿图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0547 -7.40741E-7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125E-6 -7.40741E-7 L 0.20547 -7.40741E-7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7.40741E-7 L 0.20547 -7.40741E-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4.16667E-7 -7.40741E-7 L 0.20547 -7.40741E-7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3" grpId="0" animBg="1"/>
      <p:bldP spid="94" grpId="0" animBg="1"/>
      <p:bldP spid="94" grpId="1" animBg="1"/>
      <p:bldP spid="94" grpId="2" animBg="1"/>
      <p:bldP spid="95" grpId="0"/>
      <p:bldP spid="97" grpId="0" bldLvl="0" animBg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9532" y="0"/>
            <a:ext cx="14191063" cy="6653284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 rot="1318224" flipV="1">
            <a:off x="33518" y="3534274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10467604" y="1298364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11174285" flipH="1">
            <a:off x="4006900" y="2511338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3987651" y="2744862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 flipV="1">
            <a:off x="4157157" y="2472110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 rot="11174285">
            <a:off x="4125183" y="2464308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/>
        </p:nvCxnSpPr>
        <p:spPr>
          <a:xfrm rot="7715704" flipH="1">
            <a:off x="4426707" y="2012647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496640" y="1960539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4392026" y="1960538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 rot="7715704">
            <a:off x="4385889" y="2000067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>
            <a:off x="7166037" y="2470287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2672798" y="3438071"/>
            <a:ext cx="591396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谢谢聆听！</a:t>
            </a:r>
          </a:p>
        </p:txBody>
      </p:sp>
      <p:cxnSp>
        <p:nvCxnSpPr>
          <p:cNvPr id="96" name="直接连接符 95"/>
          <p:cNvCxnSpPr/>
          <p:nvPr/>
        </p:nvCxnSpPr>
        <p:spPr>
          <a:xfrm>
            <a:off x="2868715" y="4401075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278292" y="2134469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915414" y="2134469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552536" y="2134469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189659" y="2134469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8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0547 -7.40741E-7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125E-6 -7.40741E-7 L 0.20547 -7.40741E-7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7.40741E-7 L 0.20547 -7.40741E-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4.16667E-7 -7.40741E-7 L 0.20547 -7.40741E-7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3" grpId="0" animBg="1"/>
      <p:bldP spid="94" grpId="0" animBg="1"/>
      <p:bldP spid="94" grpId="1" animBg="1"/>
      <p:bldP spid="94" grpId="2" animBg="1"/>
      <p:bldP spid="95" grpId="0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reeform 229"/>
          <p:cNvSpPr/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58695" y="1502410"/>
            <a:ext cx="7187565" cy="197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CS行楷" panose="02010609010101010101" charset="0"/>
                <a:ea typeface="文鼎CS行楷" panose="02010609010101010101" charset="0"/>
              </a:rPr>
              <a:t>你要做什么网站？</a:t>
            </a:r>
          </a:p>
        </p:txBody>
      </p:sp>
      <p:pic>
        <p:nvPicPr>
          <p:cNvPr id="3" name="图片 2" descr="20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6135" y="3712210"/>
            <a:ext cx="2539365" cy="253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7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endCxn id="7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10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7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7" idx="6"/>
            <a:endCxn id="10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8" idx="5"/>
            <a:endCxn id="15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4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4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1174285">
            <a:off x="10121524" y="1249677"/>
            <a:ext cx="50157" cy="4559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8" idx="1"/>
            <a:endCxn id="14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8" idx="2"/>
            <a:endCxn id="47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2" idx="1"/>
            <a:endCxn id="41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1" idx="1"/>
            <a:endCxn id="4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3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5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50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5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5" idx="1"/>
            <a:endCxn id="44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6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4" idx="7"/>
            <a:endCxn id="50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0" idx="3"/>
            <a:endCxn id="44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5" idx="2"/>
            <a:endCxn id="46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9" idx="3"/>
            <a:endCxn id="47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6" idx="0"/>
            <a:endCxn id="44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4" idx="2"/>
            <a:endCxn id="51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1" idx="1"/>
            <a:endCxn id="52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1" idx="0"/>
            <a:endCxn id="40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 rot="11174285">
            <a:off x="2096191" y="6089493"/>
            <a:ext cx="42564" cy="4256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42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7"/>
          <p:cNvSpPr txBox="1"/>
          <p:nvPr/>
        </p:nvSpPr>
        <p:spPr>
          <a:xfrm>
            <a:off x="2094194" y="1055727"/>
            <a:ext cx="336810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B91A1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新浪、搜狐、网易、腾讯等</a:t>
            </a:r>
          </a:p>
        </p:txBody>
      </p:sp>
      <p:sp>
        <p:nvSpPr>
          <p:cNvPr id="61" name="TextBox 18"/>
          <p:cNvSpPr txBox="1"/>
          <p:nvPr/>
        </p:nvSpPr>
        <p:spPr>
          <a:xfrm>
            <a:off x="2141184" y="662168"/>
            <a:ext cx="1711960" cy="53276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400" b="1" i="0" u="none" strike="noStrike" kern="1200" cap="none" spc="0" normalizeH="0" baseline="0" noProof="0">
                <a:ln>
                  <a:noFill/>
                </a:ln>
                <a:solidFill>
                  <a:srgbClr val="7B91A1"/>
                </a:solidFill>
                <a:effectLst/>
                <a:uLnTx/>
                <a:uFillTx/>
                <a:latin typeface="Open Sans" panose="020B0606030504020204"/>
                <a:ea typeface="宋体" panose="02010600030101010101" pitchFamily="2" charset="-122"/>
                <a:cs typeface="Lato Regular"/>
              </a:rPr>
              <a:t>门户型网站</a:t>
            </a:r>
          </a:p>
        </p:txBody>
      </p:sp>
      <p:grpSp>
        <p:nvGrpSpPr>
          <p:cNvPr id="62" name="Group 19"/>
          <p:cNvGrpSpPr/>
          <p:nvPr/>
        </p:nvGrpSpPr>
        <p:grpSpPr>
          <a:xfrm>
            <a:off x="1414542" y="662120"/>
            <a:ext cx="609600" cy="609600"/>
            <a:chOff x="1724485" y="2698702"/>
            <a:chExt cx="609600" cy="609600"/>
          </a:xfrm>
        </p:grpSpPr>
        <p:sp>
          <p:nvSpPr>
            <p:cNvPr id="63" name="Oval 20"/>
            <p:cNvSpPr/>
            <p:nvPr/>
          </p:nvSpPr>
          <p:spPr>
            <a:xfrm>
              <a:off x="1724485" y="2698702"/>
              <a:ext cx="6096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64" name="TextBox 21"/>
            <p:cNvSpPr txBox="1"/>
            <p:nvPr/>
          </p:nvSpPr>
          <p:spPr>
            <a:xfrm>
              <a:off x="1787873" y="2803447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文鼎CS行楷" panose="02010609010101010101" charset="0"/>
                  <a:ea typeface="文鼎CS行楷" panose="02010609010101010101" charset="0"/>
                  <a:cs typeface="+mn-cs"/>
                </a:rPr>
                <a:t>01</a:t>
              </a:r>
            </a:p>
          </p:txBody>
        </p:sp>
      </p:grpSp>
      <p:sp>
        <p:nvSpPr>
          <p:cNvPr id="65" name="TextBox 22"/>
          <p:cNvSpPr txBox="1"/>
          <p:nvPr/>
        </p:nvSpPr>
        <p:spPr>
          <a:xfrm>
            <a:off x="2141184" y="2066189"/>
            <a:ext cx="336810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B91A1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机电行业网站、工程机械行业网站、旅游服务行业网站等</a:t>
            </a:r>
          </a:p>
        </p:txBody>
      </p:sp>
      <p:sp>
        <p:nvSpPr>
          <p:cNvPr id="66" name="TextBox 23"/>
          <p:cNvSpPr txBox="1"/>
          <p:nvPr/>
        </p:nvSpPr>
        <p:spPr>
          <a:xfrm>
            <a:off x="2094194" y="1644055"/>
            <a:ext cx="2324100" cy="53276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7B91A1"/>
                </a:solidFill>
                <a:effectLst/>
                <a:uLnTx/>
                <a:uFillTx/>
                <a:latin typeface="Open Sans" panose="020B0606030504020204"/>
                <a:ea typeface="+mn-ea"/>
                <a:cs typeface="Lato Regular"/>
              </a:rPr>
              <a:t>行业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7B91A1"/>
                </a:solidFill>
                <a:effectLst/>
                <a:uLnTx/>
                <a:uFillTx/>
                <a:latin typeface="Open Sans" panose="020B0606030504020204"/>
                <a:ea typeface="宋体" panose="02010600030101010101" pitchFamily="2" charset="-122"/>
                <a:cs typeface="Lato Regular"/>
              </a:rPr>
              <a:t>、企业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7B91A1"/>
                </a:solidFill>
                <a:effectLst/>
                <a:uLnTx/>
                <a:uFillTx/>
                <a:latin typeface="Open Sans" panose="020B0606030504020204"/>
                <a:ea typeface="+mn-ea"/>
                <a:cs typeface="Lato Regular"/>
              </a:rPr>
              <a:t>网站</a:t>
            </a:r>
          </a:p>
        </p:txBody>
      </p:sp>
      <p:grpSp>
        <p:nvGrpSpPr>
          <p:cNvPr id="67" name="Group 24"/>
          <p:cNvGrpSpPr/>
          <p:nvPr/>
        </p:nvGrpSpPr>
        <p:grpSpPr>
          <a:xfrm>
            <a:off x="1414542" y="1787517"/>
            <a:ext cx="609600" cy="609600"/>
            <a:chOff x="1724485" y="3623300"/>
            <a:chExt cx="609600" cy="609600"/>
          </a:xfrm>
        </p:grpSpPr>
        <p:sp>
          <p:nvSpPr>
            <p:cNvPr id="68" name="Oval 25"/>
            <p:cNvSpPr/>
            <p:nvPr/>
          </p:nvSpPr>
          <p:spPr>
            <a:xfrm>
              <a:off x="1724485" y="3623300"/>
              <a:ext cx="609600" cy="60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69" name="TextBox 26"/>
            <p:cNvSpPr txBox="1"/>
            <p:nvPr/>
          </p:nvSpPr>
          <p:spPr>
            <a:xfrm>
              <a:off x="1787873" y="3729536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文鼎CS行楷" panose="02010609010101010101" charset="0"/>
                  <a:ea typeface="文鼎CS行楷" panose="02010609010101010101" charset="0"/>
                  <a:cs typeface="+mn-cs"/>
                </a:rPr>
                <a:t>02</a:t>
              </a:r>
            </a:p>
          </p:txBody>
        </p:sp>
      </p:grpSp>
      <p:sp>
        <p:nvSpPr>
          <p:cNvPr id="70" name="TextBox 27"/>
          <p:cNvSpPr txBox="1"/>
          <p:nvPr/>
        </p:nvSpPr>
        <p:spPr>
          <a:xfrm>
            <a:off x="2094194" y="3374466"/>
            <a:ext cx="336810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B91A1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阿里巴巴、淘宝、京东等</a:t>
            </a:r>
          </a:p>
        </p:txBody>
      </p:sp>
      <p:sp>
        <p:nvSpPr>
          <p:cNvPr id="71" name="TextBox 28"/>
          <p:cNvSpPr txBox="1"/>
          <p:nvPr/>
        </p:nvSpPr>
        <p:spPr>
          <a:xfrm>
            <a:off x="2094194" y="2823427"/>
            <a:ext cx="1711960" cy="53276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7B91A1"/>
                </a:solidFill>
                <a:effectLst/>
                <a:uLnTx/>
                <a:uFillTx/>
                <a:latin typeface="Open Sans" panose="020B0606030504020204"/>
                <a:ea typeface="+mn-ea"/>
                <a:cs typeface="Lato Regular"/>
              </a:rPr>
              <a:t>交易类网站</a:t>
            </a:r>
          </a:p>
        </p:txBody>
      </p:sp>
      <p:grpSp>
        <p:nvGrpSpPr>
          <p:cNvPr id="72" name="Group 29"/>
          <p:cNvGrpSpPr/>
          <p:nvPr/>
        </p:nvGrpSpPr>
        <p:grpSpPr>
          <a:xfrm>
            <a:off x="1414542" y="2912914"/>
            <a:ext cx="609600" cy="609600"/>
            <a:chOff x="1724485" y="4547898"/>
            <a:chExt cx="609600" cy="609600"/>
          </a:xfrm>
        </p:grpSpPr>
        <p:sp>
          <p:nvSpPr>
            <p:cNvPr id="73" name="Oval 30"/>
            <p:cNvSpPr/>
            <p:nvPr/>
          </p:nvSpPr>
          <p:spPr>
            <a:xfrm>
              <a:off x="1724485" y="4547898"/>
              <a:ext cx="609600" cy="60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74" name="TextBox 31"/>
            <p:cNvSpPr txBox="1"/>
            <p:nvPr/>
          </p:nvSpPr>
          <p:spPr>
            <a:xfrm>
              <a:off x="1787873" y="4652643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文鼎CS行楷" panose="02010609010101010101" charset="0"/>
                  <a:ea typeface="文鼎CS行楷" panose="02010609010101010101" charset="0"/>
                  <a:cs typeface="+mn-cs"/>
                </a:rPr>
                <a:t>03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文鼎CS行楷" panose="02010609010101010101" charset="0"/>
                <a:ea typeface="文鼎CS行楷" panose="02010609010101010101" charset="0"/>
                <a:cs typeface="+mn-cs"/>
              </a:endParaRPr>
            </a:p>
          </p:txBody>
        </p:sp>
      </p:grpSp>
      <p:sp>
        <p:nvSpPr>
          <p:cNvPr id="75" name="TextBox 32"/>
          <p:cNvSpPr txBox="1"/>
          <p:nvPr/>
        </p:nvSpPr>
        <p:spPr>
          <a:xfrm>
            <a:off x="2141184" y="4441443"/>
            <a:ext cx="336810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B91A1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58同城、百姓、列表等</a:t>
            </a:r>
          </a:p>
        </p:txBody>
      </p:sp>
      <p:sp>
        <p:nvSpPr>
          <p:cNvPr id="76" name="TextBox 33"/>
          <p:cNvSpPr txBox="1"/>
          <p:nvPr/>
        </p:nvSpPr>
        <p:spPr>
          <a:xfrm>
            <a:off x="2148169" y="4056139"/>
            <a:ext cx="2018030" cy="53276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7B91A1"/>
                </a:solidFill>
                <a:effectLst/>
                <a:uLnTx/>
                <a:uFillTx/>
                <a:latin typeface="Open Sans" panose="020B0606030504020204"/>
                <a:ea typeface="+mn-ea"/>
                <a:cs typeface="Lato Regular"/>
              </a:rPr>
              <a:t>分类信息网站</a:t>
            </a:r>
          </a:p>
        </p:txBody>
      </p:sp>
      <p:grpSp>
        <p:nvGrpSpPr>
          <p:cNvPr id="77" name="Group 34"/>
          <p:cNvGrpSpPr/>
          <p:nvPr/>
        </p:nvGrpSpPr>
        <p:grpSpPr>
          <a:xfrm>
            <a:off x="1421527" y="4035771"/>
            <a:ext cx="609600" cy="609600"/>
            <a:chOff x="1724485" y="5472496"/>
            <a:chExt cx="609600" cy="609600"/>
          </a:xfrm>
        </p:grpSpPr>
        <p:sp>
          <p:nvSpPr>
            <p:cNvPr id="78" name="Oval 35"/>
            <p:cNvSpPr/>
            <p:nvPr/>
          </p:nvSpPr>
          <p:spPr>
            <a:xfrm>
              <a:off x="1724485" y="5472496"/>
              <a:ext cx="609600" cy="60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79" name="TextBox 36"/>
            <p:cNvSpPr txBox="1"/>
            <p:nvPr/>
          </p:nvSpPr>
          <p:spPr>
            <a:xfrm>
              <a:off x="1787873" y="557724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文鼎CS行楷" panose="02010609010101010101" charset="0"/>
                  <a:ea typeface="文鼎CS行楷" panose="02010609010101010101" charset="0"/>
                  <a:cs typeface="+mn-cs"/>
                </a:rPr>
                <a:t>04</a:t>
              </a:r>
            </a:p>
          </p:txBody>
        </p:sp>
      </p:grpSp>
      <p:grpSp>
        <p:nvGrpSpPr>
          <p:cNvPr id="80" name="Group 37"/>
          <p:cNvGrpSpPr/>
          <p:nvPr/>
        </p:nvGrpSpPr>
        <p:grpSpPr>
          <a:xfrm>
            <a:off x="6949349" y="1236328"/>
            <a:ext cx="3728095" cy="5163559"/>
            <a:chOff x="6864481" y="1690566"/>
            <a:chExt cx="3728095" cy="5163559"/>
          </a:xfrm>
        </p:grpSpPr>
        <p:sp>
          <p:nvSpPr>
            <p:cNvPr id="118" name="Freeform 5"/>
            <p:cNvSpPr/>
            <p:nvPr/>
          </p:nvSpPr>
          <p:spPr bwMode="auto">
            <a:xfrm>
              <a:off x="8052178" y="6044508"/>
              <a:ext cx="1119086" cy="809617"/>
            </a:xfrm>
            <a:custGeom>
              <a:avLst/>
              <a:gdLst>
                <a:gd name="T0" fmla="*/ 2000 w 2000"/>
                <a:gd name="T1" fmla="*/ 205 h 266"/>
                <a:gd name="T2" fmla="*/ 2000 w 2000"/>
                <a:gd name="T3" fmla="*/ 266 h 266"/>
                <a:gd name="T4" fmla="*/ 1344 w 2000"/>
                <a:gd name="T5" fmla="*/ 266 h 266"/>
                <a:gd name="T6" fmla="*/ 1314 w 2000"/>
                <a:gd name="T7" fmla="*/ 245 h 266"/>
                <a:gd name="T8" fmla="*/ 1325 w 2000"/>
                <a:gd name="T9" fmla="*/ 212 h 266"/>
                <a:gd name="T10" fmla="*/ 1344 w 2000"/>
                <a:gd name="T11" fmla="*/ 162 h 266"/>
                <a:gd name="T12" fmla="*/ 1353 w 2000"/>
                <a:gd name="T13" fmla="*/ 140 h 266"/>
                <a:gd name="T14" fmla="*/ 1374 w 2000"/>
                <a:gd name="T15" fmla="*/ 132 h 266"/>
                <a:gd name="T16" fmla="*/ 1376 w 2000"/>
                <a:gd name="T17" fmla="*/ 131 h 266"/>
                <a:gd name="T18" fmla="*/ 1376 w 2000"/>
                <a:gd name="T19" fmla="*/ 66 h 266"/>
                <a:gd name="T20" fmla="*/ 1376 w 2000"/>
                <a:gd name="T21" fmla="*/ 61 h 266"/>
                <a:gd name="T22" fmla="*/ 1218 w 2000"/>
                <a:gd name="T23" fmla="*/ 61 h 266"/>
                <a:gd name="T24" fmla="*/ 1212 w 2000"/>
                <a:gd name="T25" fmla="*/ 60 h 266"/>
                <a:gd name="T26" fmla="*/ 1206 w 2000"/>
                <a:gd name="T27" fmla="*/ 61 h 266"/>
                <a:gd name="T28" fmla="*/ 1131 w 2000"/>
                <a:gd name="T29" fmla="*/ 61 h 266"/>
                <a:gd name="T30" fmla="*/ 1131 w 2000"/>
                <a:gd name="T31" fmla="*/ 66 h 266"/>
                <a:gd name="T32" fmla="*/ 1131 w 2000"/>
                <a:gd name="T33" fmla="*/ 131 h 266"/>
                <a:gd name="T34" fmla="*/ 1133 w 2000"/>
                <a:gd name="T35" fmla="*/ 132 h 266"/>
                <a:gd name="T36" fmla="*/ 1154 w 2000"/>
                <a:gd name="T37" fmla="*/ 140 h 266"/>
                <a:gd name="T38" fmla="*/ 1163 w 2000"/>
                <a:gd name="T39" fmla="*/ 162 h 266"/>
                <a:gd name="T40" fmla="*/ 1182 w 2000"/>
                <a:gd name="T41" fmla="*/ 212 h 266"/>
                <a:gd name="T42" fmla="*/ 1193 w 2000"/>
                <a:gd name="T43" fmla="*/ 245 h 266"/>
                <a:gd name="T44" fmla="*/ 1164 w 2000"/>
                <a:gd name="T45" fmla="*/ 266 h 266"/>
                <a:gd name="T46" fmla="*/ 0 w 2000"/>
                <a:gd name="T47" fmla="*/ 266 h 266"/>
                <a:gd name="T48" fmla="*/ 0 w 2000"/>
                <a:gd name="T49" fmla="*/ 205 h 266"/>
                <a:gd name="T50" fmla="*/ 1109 w 2000"/>
                <a:gd name="T51" fmla="*/ 205 h 266"/>
                <a:gd name="T52" fmla="*/ 1104 w 2000"/>
                <a:gd name="T53" fmla="*/ 186 h 266"/>
                <a:gd name="T54" fmla="*/ 1070 w 2000"/>
                <a:gd name="T55" fmla="*/ 133 h 266"/>
                <a:gd name="T56" fmla="*/ 1070 w 2000"/>
                <a:gd name="T57" fmla="*/ 68 h 266"/>
                <a:gd name="T58" fmla="*/ 1082 w 2000"/>
                <a:gd name="T59" fmla="*/ 20 h 266"/>
                <a:gd name="T60" fmla="*/ 1127 w 2000"/>
                <a:gd name="T61" fmla="*/ 0 h 266"/>
                <a:gd name="T62" fmla="*/ 1206 w 2000"/>
                <a:gd name="T63" fmla="*/ 0 h 266"/>
                <a:gd name="T64" fmla="*/ 1212 w 2000"/>
                <a:gd name="T65" fmla="*/ 1 h 266"/>
                <a:gd name="T66" fmla="*/ 1218 w 2000"/>
                <a:gd name="T67" fmla="*/ 0 h 266"/>
                <a:gd name="T68" fmla="*/ 1380 w 2000"/>
                <a:gd name="T69" fmla="*/ 0 h 266"/>
                <a:gd name="T70" fmla="*/ 1425 w 2000"/>
                <a:gd name="T71" fmla="*/ 20 h 266"/>
                <a:gd name="T72" fmla="*/ 1437 w 2000"/>
                <a:gd name="T73" fmla="*/ 68 h 266"/>
                <a:gd name="T74" fmla="*/ 1437 w 2000"/>
                <a:gd name="T75" fmla="*/ 133 h 266"/>
                <a:gd name="T76" fmla="*/ 1403 w 2000"/>
                <a:gd name="T77" fmla="*/ 186 h 266"/>
                <a:gd name="T78" fmla="*/ 1398 w 2000"/>
                <a:gd name="T79" fmla="*/ 205 h 266"/>
                <a:gd name="T80" fmla="*/ 2000 w 2000"/>
                <a:gd name="T81" fmla="*/ 205 h 266"/>
                <a:gd name="connsiteX0" fmla="*/ 10000 w 10000"/>
                <a:gd name="connsiteY0" fmla="*/ 7707 h 10000"/>
                <a:gd name="connsiteX1" fmla="*/ 10000 w 10000"/>
                <a:gd name="connsiteY1" fmla="*/ 10000 h 10000"/>
                <a:gd name="connsiteX2" fmla="*/ 6720 w 10000"/>
                <a:gd name="connsiteY2" fmla="*/ 10000 h 10000"/>
                <a:gd name="connsiteX3" fmla="*/ 6570 w 10000"/>
                <a:gd name="connsiteY3" fmla="*/ 9211 h 10000"/>
                <a:gd name="connsiteX4" fmla="*/ 6625 w 10000"/>
                <a:gd name="connsiteY4" fmla="*/ 7970 h 10000"/>
                <a:gd name="connsiteX5" fmla="*/ 6720 w 10000"/>
                <a:gd name="connsiteY5" fmla="*/ 6090 h 10000"/>
                <a:gd name="connsiteX6" fmla="*/ 6765 w 10000"/>
                <a:gd name="connsiteY6" fmla="*/ 5263 h 10000"/>
                <a:gd name="connsiteX7" fmla="*/ 6870 w 10000"/>
                <a:gd name="connsiteY7" fmla="*/ 4962 h 10000"/>
                <a:gd name="connsiteX8" fmla="*/ 6880 w 10000"/>
                <a:gd name="connsiteY8" fmla="*/ 4925 h 10000"/>
                <a:gd name="connsiteX9" fmla="*/ 6880 w 10000"/>
                <a:gd name="connsiteY9" fmla="*/ 2481 h 10000"/>
                <a:gd name="connsiteX10" fmla="*/ 6880 w 10000"/>
                <a:gd name="connsiteY10" fmla="*/ 2293 h 10000"/>
                <a:gd name="connsiteX11" fmla="*/ 6090 w 10000"/>
                <a:gd name="connsiteY11" fmla="*/ 2293 h 10000"/>
                <a:gd name="connsiteX12" fmla="*/ 6060 w 10000"/>
                <a:gd name="connsiteY12" fmla="*/ 2256 h 10000"/>
                <a:gd name="connsiteX13" fmla="*/ 6030 w 10000"/>
                <a:gd name="connsiteY13" fmla="*/ 2293 h 10000"/>
                <a:gd name="connsiteX14" fmla="*/ 5655 w 10000"/>
                <a:gd name="connsiteY14" fmla="*/ 2293 h 10000"/>
                <a:gd name="connsiteX15" fmla="*/ 5655 w 10000"/>
                <a:gd name="connsiteY15" fmla="*/ 2481 h 10000"/>
                <a:gd name="connsiteX16" fmla="*/ 5655 w 10000"/>
                <a:gd name="connsiteY16" fmla="*/ 4925 h 10000"/>
                <a:gd name="connsiteX17" fmla="*/ 5665 w 10000"/>
                <a:gd name="connsiteY17" fmla="*/ 4962 h 10000"/>
                <a:gd name="connsiteX18" fmla="*/ 5770 w 10000"/>
                <a:gd name="connsiteY18" fmla="*/ 5263 h 10000"/>
                <a:gd name="connsiteX19" fmla="*/ 5815 w 10000"/>
                <a:gd name="connsiteY19" fmla="*/ 6090 h 10000"/>
                <a:gd name="connsiteX20" fmla="*/ 5910 w 10000"/>
                <a:gd name="connsiteY20" fmla="*/ 7970 h 10000"/>
                <a:gd name="connsiteX21" fmla="*/ 5965 w 10000"/>
                <a:gd name="connsiteY21" fmla="*/ 9211 h 10000"/>
                <a:gd name="connsiteX22" fmla="*/ 5820 w 10000"/>
                <a:gd name="connsiteY22" fmla="*/ 10000 h 10000"/>
                <a:gd name="connsiteX23" fmla="*/ 0 w 10000"/>
                <a:gd name="connsiteY23" fmla="*/ 10000 h 10000"/>
                <a:gd name="connsiteX24" fmla="*/ 5545 w 10000"/>
                <a:gd name="connsiteY24" fmla="*/ 7707 h 10000"/>
                <a:gd name="connsiteX25" fmla="*/ 5520 w 10000"/>
                <a:gd name="connsiteY25" fmla="*/ 6992 h 10000"/>
                <a:gd name="connsiteX26" fmla="*/ 5350 w 10000"/>
                <a:gd name="connsiteY26" fmla="*/ 5000 h 10000"/>
                <a:gd name="connsiteX27" fmla="*/ 5350 w 10000"/>
                <a:gd name="connsiteY27" fmla="*/ 2556 h 10000"/>
                <a:gd name="connsiteX28" fmla="*/ 5410 w 10000"/>
                <a:gd name="connsiteY28" fmla="*/ 752 h 10000"/>
                <a:gd name="connsiteX29" fmla="*/ 5635 w 10000"/>
                <a:gd name="connsiteY29" fmla="*/ 0 h 10000"/>
                <a:gd name="connsiteX30" fmla="*/ 6030 w 10000"/>
                <a:gd name="connsiteY30" fmla="*/ 0 h 10000"/>
                <a:gd name="connsiteX31" fmla="*/ 6060 w 10000"/>
                <a:gd name="connsiteY31" fmla="*/ 38 h 10000"/>
                <a:gd name="connsiteX32" fmla="*/ 6090 w 10000"/>
                <a:gd name="connsiteY32" fmla="*/ 0 h 10000"/>
                <a:gd name="connsiteX33" fmla="*/ 6900 w 10000"/>
                <a:gd name="connsiteY33" fmla="*/ 0 h 10000"/>
                <a:gd name="connsiteX34" fmla="*/ 7125 w 10000"/>
                <a:gd name="connsiteY34" fmla="*/ 752 h 10000"/>
                <a:gd name="connsiteX35" fmla="*/ 7185 w 10000"/>
                <a:gd name="connsiteY35" fmla="*/ 2556 h 10000"/>
                <a:gd name="connsiteX36" fmla="*/ 7185 w 10000"/>
                <a:gd name="connsiteY36" fmla="*/ 5000 h 10000"/>
                <a:gd name="connsiteX37" fmla="*/ 7015 w 10000"/>
                <a:gd name="connsiteY37" fmla="*/ 6992 h 10000"/>
                <a:gd name="connsiteX38" fmla="*/ 6990 w 10000"/>
                <a:gd name="connsiteY38" fmla="*/ 7707 h 10000"/>
                <a:gd name="connsiteX39" fmla="*/ 10000 w 10000"/>
                <a:gd name="connsiteY39" fmla="*/ 7707 h 10000"/>
                <a:gd name="connsiteX0-1" fmla="*/ 4653 w 4653"/>
                <a:gd name="connsiteY0-2" fmla="*/ 7707 h 10000"/>
                <a:gd name="connsiteX1-3" fmla="*/ 4653 w 4653"/>
                <a:gd name="connsiteY1-4" fmla="*/ 10000 h 10000"/>
                <a:gd name="connsiteX2-5" fmla="*/ 1373 w 4653"/>
                <a:gd name="connsiteY2-6" fmla="*/ 10000 h 10000"/>
                <a:gd name="connsiteX3-7" fmla="*/ 1223 w 4653"/>
                <a:gd name="connsiteY3-8" fmla="*/ 9211 h 10000"/>
                <a:gd name="connsiteX4-9" fmla="*/ 1278 w 4653"/>
                <a:gd name="connsiteY4-10" fmla="*/ 7970 h 10000"/>
                <a:gd name="connsiteX5-11" fmla="*/ 1373 w 4653"/>
                <a:gd name="connsiteY5-12" fmla="*/ 6090 h 10000"/>
                <a:gd name="connsiteX6-13" fmla="*/ 1418 w 4653"/>
                <a:gd name="connsiteY6-14" fmla="*/ 5263 h 10000"/>
                <a:gd name="connsiteX7-15" fmla="*/ 1523 w 4653"/>
                <a:gd name="connsiteY7-16" fmla="*/ 4962 h 10000"/>
                <a:gd name="connsiteX8-17" fmla="*/ 1533 w 4653"/>
                <a:gd name="connsiteY8-18" fmla="*/ 4925 h 10000"/>
                <a:gd name="connsiteX9-19" fmla="*/ 1533 w 4653"/>
                <a:gd name="connsiteY9-20" fmla="*/ 2481 h 10000"/>
                <a:gd name="connsiteX10-21" fmla="*/ 1533 w 4653"/>
                <a:gd name="connsiteY10-22" fmla="*/ 2293 h 10000"/>
                <a:gd name="connsiteX11-23" fmla="*/ 743 w 4653"/>
                <a:gd name="connsiteY11-24" fmla="*/ 2293 h 10000"/>
                <a:gd name="connsiteX12-25" fmla="*/ 713 w 4653"/>
                <a:gd name="connsiteY12-26" fmla="*/ 2256 h 10000"/>
                <a:gd name="connsiteX13-27" fmla="*/ 683 w 4653"/>
                <a:gd name="connsiteY13-28" fmla="*/ 2293 h 10000"/>
                <a:gd name="connsiteX14-29" fmla="*/ 308 w 4653"/>
                <a:gd name="connsiteY14-30" fmla="*/ 2293 h 10000"/>
                <a:gd name="connsiteX15-31" fmla="*/ 308 w 4653"/>
                <a:gd name="connsiteY15-32" fmla="*/ 2481 h 10000"/>
                <a:gd name="connsiteX16-33" fmla="*/ 308 w 4653"/>
                <a:gd name="connsiteY16-34" fmla="*/ 4925 h 10000"/>
                <a:gd name="connsiteX17-35" fmla="*/ 318 w 4653"/>
                <a:gd name="connsiteY17-36" fmla="*/ 4962 h 10000"/>
                <a:gd name="connsiteX18-37" fmla="*/ 423 w 4653"/>
                <a:gd name="connsiteY18-38" fmla="*/ 5263 h 10000"/>
                <a:gd name="connsiteX19-39" fmla="*/ 468 w 4653"/>
                <a:gd name="connsiteY19-40" fmla="*/ 6090 h 10000"/>
                <a:gd name="connsiteX20-41" fmla="*/ 563 w 4653"/>
                <a:gd name="connsiteY20-42" fmla="*/ 7970 h 10000"/>
                <a:gd name="connsiteX21-43" fmla="*/ 618 w 4653"/>
                <a:gd name="connsiteY21-44" fmla="*/ 9211 h 10000"/>
                <a:gd name="connsiteX22-45" fmla="*/ 473 w 4653"/>
                <a:gd name="connsiteY22-46" fmla="*/ 10000 h 10000"/>
                <a:gd name="connsiteX23-47" fmla="*/ 198 w 4653"/>
                <a:gd name="connsiteY23-48" fmla="*/ 7707 h 10000"/>
                <a:gd name="connsiteX24-49" fmla="*/ 173 w 4653"/>
                <a:gd name="connsiteY24-50" fmla="*/ 6992 h 10000"/>
                <a:gd name="connsiteX25-51" fmla="*/ 3 w 4653"/>
                <a:gd name="connsiteY25-52" fmla="*/ 5000 h 10000"/>
                <a:gd name="connsiteX26-53" fmla="*/ 3 w 4653"/>
                <a:gd name="connsiteY26-54" fmla="*/ 2556 h 10000"/>
                <a:gd name="connsiteX27-55" fmla="*/ 63 w 4653"/>
                <a:gd name="connsiteY27-56" fmla="*/ 752 h 10000"/>
                <a:gd name="connsiteX28-57" fmla="*/ 288 w 4653"/>
                <a:gd name="connsiteY28-58" fmla="*/ 0 h 10000"/>
                <a:gd name="connsiteX29-59" fmla="*/ 683 w 4653"/>
                <a:gd name="connsiteY29-60" fmla="*/ 0 h 10000"/>
                <a:gd name="connsiteX30-61" fmla="*/ 713 w 4653"/>
                <a:gd name="connsiteY30-62" fmla="*/ 38 h 10000"/>
                <a:gd name="connsiteX31-63" fmla="*/ 743 w 4653"/>
                <a:gd name="connsiteY31-64" fmla="*/ 0 h 10000"/>
                <a:gd name="connsiteX32-65" fmla="*/ 1553 w 4653"/>
                <a:gd name="connsiteY32-66" fmla="*/ 0 h 10000"/>
                <a:gd name="connsiteX33-67" fmla="*/ 1778 w 4653"/>
                <a:gd name="connsiteY33-68" fmla="*/ 752 h 10000"/>
                <a:gd name="connsiteX34-69" fmla="*/ 1838 w 4653"/>
                <a:gd name="connsiteY34-70" fmla="*/ 2556 h 10000"/>
                <a:gd name="connsiteX35-71" fmla="*/ 1838 w 4653"/>
                <a:gd name="connsiteY35-72" fmla="*/ 5000 h 10000"/>
                <a:gd name="connsiteX36-73" fmla="*/ 1668 w 4653"/>
                <a:gd name="connsiteY36-74" fmla="*/ 6992 h 10000"/>
                <a:gd name="connsiteX37-75" fmla="*/ 1643 w 4653"/>
                <a:gd name="connsiteY37-76" fmla="*/ 7707 h 10000"/>
                <a:gd name="connsiteX38-77" fmla="*/ 4653 w 4653"/>
                <a:gd name="connsiteY38-78" fmla="*/ 7707 h 10000"/>
                <a:gd name="connsiteX0-79" fmla="*/ 3531 w 10000"/>
                <a:gd name="connsiteY0-80" fmla="*/ 7707 h 10000"/>
                <a:gd name="connsiteX1-81" fmla="*/ 10000 w 10000"/>
                <a:gd name="connsiteY1-82" fmla="*/ 10000 h 10000"/>
                <a:gd name="connsiteX2-83" fmla="*/ 2951 w 10000"/>
                <a:gd name="connsiteY2-84" fmla="*/ 10000 h 10000"/>
                <a:gd name="connsiteX3-85" fmla="*/ 2628 w 10000"/>
                <a:gd name="connsiteY3-86" fmla="*/ 9211 h 10000"/>
                <a:gd name="connsiteX4-87" fmla="*/ 2747 w 10000"/>
                <a:gd name="connsiteY4-88" fmla="*/ 7970 h 10000"/>
                <a:gd name="connsiteX5-89" fmla="*/ 2951 w 10000"/>
                <a:gd name="connsiteY5-90" fmla="*/ 6090 h 10000"/>
                <a:gd name="connsiteX6-91" fmla="*/ 3047 w 10000"/>
                <a:gd name="connsiteY6-92" fmla="*/ 5263 h 10000"/>
                <a:gd name="connsiteX7-93" fmla="*/ 3273 w 10000"/>
                <a:gd name="connsiteY7-94" fmla="*/ 4962 h 10000"/>
                <a:gd name="connsiteX8-95" fmla="*/ 3295 w 10000"/>
                <a:gd name="connsiteY8-96" fmla="*/ 4925 h 10000"/>
                <a:gd name="connsiteX9-97" fmla="*/ 3295 w 10000"/>
                <a:gd name="connsiteY9-98" fmla="*/ 2481 h 10000"/>
                <a:gd name="connsiteX10-99" fmla="*/ 3295 w 10000"/>
                <a:gd name="connsiteY10-100" fmla="*/ 2293 h 10000"/>
                <a:gd name="connsiteX11-101" fmla="*/ 1597 w 10000"/>
                <a:gd name="connsiteY11-102" fmla="*/ 2293 h 10000"/>
                <a:gd name="connsiteX12-103" fmla="*/ 1532 w 10000"/>
                <a:gd name="connsiteY12-104" fmla="*/ 2256 h 10000"/>
                <a:gd name="connsiteX13-105" fmla="*/ 1468 w 10000"/>
                <a:gd name="connsiteY13-106" fmla="*/ 2293 h 10000"/>
                <a:gd name="connsiteX14-107" fmla="*/ 662 w 10000"/>
                <a:gd name="connsiteY14-108" fmla="*/ 2293 h 10000"/>
                <a:gd name="connsiteX15-109" fmla="*/ 662 w 10000"/>
                <a:gd name="connsiteY15-110" fmla="*/ 2481 h 10000"/>
                <a:gd name="connsiteX16-111" fmla="*/ 662 w 10000"/>
                <a:gd name="connsiteY16-112" fmla="*/ 4925 h 10000"/>
                <a:gd name="connsiteX17-113" fmla="*/ 683 w 10000"/>
                <a:gd name="connsiteY17-114" fmla="*/ 4962 h 10000"/>
                <a:gd name="connsiteX18-115" fmla="*/ 909 w 10000"/>
                <a:gd name="connsiteY18-116" fmla="*/ 5263 h 10000"/>
                <a:gd name="connsiteX19-117" fmla="*/ 1006 w 10000"/>
                <a:gd name="connsiteY19-118" fmla="*/ 6090 h 10000"/>
                <a:gd name="connsiteX20-119" fmla="*/ 1210 w 10000"/>
                <a:gd name="connsiteY20-120" fmla="*/ 7970 h 10000"/>
                <a:gd name="connsiteX21-121" fmla="*/ 1328 w 10000"/>
                <a:gd name="connsiteY21-122" fmla="*/ 9211 h 10000"/>
                <a:gd name="connsiteX22-123" fmla="*/ 1017 w 10000"/>
                <a:gd name="connsiteY22-124" fmla="*/ 10000 h 10000"/>
                <a:gd name="connsiteX23-125" fmla="*/ 426 w 10000"/>
                <a:gd name="connsiteY23-126" fmla="*/ 7707 h 10000"/>
                <a:gd name="connsiteX24-127" fmla="*/ 372 w 10000"/>
                <a:gd name="connsiteY24-128" fmla="*/ 6992 h 10000"/>
                <a:gd name="connsiteX25-129" fmla="*/ 6 w 10000"/>
                <a:gd name="connsiteY25-130" fmla="*/ 5000 h 10000"/>
                <a:gd name="connsiteX26-131" fmla="*/ 6 w 10000"/>
                <a:gd name="connsiteY26-132" fmla="*/ 2556 h 10000"/>
                <a:gd name="connsiteX27-133" fmla="*/ 135 w 10000"/>
                <a:gd name="connsiteY27-134" fmla="*/ 752 h 10000"/>
                <a:gd name="connsiteX28-135" fmla="*/ 619 w 10000"/>
                <a:gd name="connsiteY28-136" fmla="*/ 0 h 10000"/>
                <a:gd name="connsiteX29-137" fmla="*/ 1468 w 10000"/>
                <a:gd name="connsiteY29-138" fmla="*/ 0 h 10000"/>
                <a:gd name="connsiteX30-139" fmla="*/ 1532 w 10000"/>
                <a:gd name="connsiteY30-140" fmla="*/ 38 h 10000"/>
                <a:gd name="connsiteX31-141" fmla="*/ 1597 w 10000"/>
                <a:gd name="connsiteY31-142" fmla="*/ 0 h 10000"/>
                <a:gd name="connsiteX32-143" fmla="*/ 3338 w 10000"/>
                <a:gd name="connsiteY32-144" fmla="*/ 0 h 10000"/>
                <a:gd name="connsiteX33-145" fmla="*/ 3821 w 10000"/>
                <a:gd name="connsiteY33-146" fmla="*/ 752 h 10000"/>
                <a:gd name="connsiteX34-147" fmla="*/ 3950 w 10000"/>
                <a:gd name="connsiteY34-148" fmla="*/ 2556 h 10000"/>
                <a:gd name="connsiteX35-149" fmla="*/ 3950 w 10000"/>
                <a:gd name="connsiteY35-150" fmla="*/ 5000 h 10000"/>
                <a:gd name="connsiteX36-151" fmla="*/ 3585 w 10000"/>
                <a:gd name="connsiteY36-152" fmla="*/ 6992 h 10000"/>
                <a:gd name="connsiteX37-153" fmla="*/ 3531 w 10000"/>
                <a:gd name="connsiteY37-154" fmla="*/ 7707 h 10000"/>
                <a:gd name="connsiteX0-155" fmla="*/ 3531 w 3955"/>
                <a:gd name="connsiteY0-156" fmla="*/ 7707 h 10000"/>
                <a:gd name="connsiteX1-157" fmla="*/ 2951 w 3955"/>
                <a:gd name="connsiteY1-158" fmla="*/ 10000 h 10000"/>
                <a:gd name="connsiteX2-159" fmla="*/ 2628 w 3955"/>
                <a:gd name="connsiteY2-160" fmla="*/ 9211 h 10000"/>
                <a:gd name="connsiteX3-161" fmla="*/ 2747 w 3955"/>
                <a:gd name="connsiteY3-162" fmla="*/ 7970 h 10000"/>
                <a:gd name="connsiteX4-163" fmla="*/ 2951 w 3955"/>
                <a:gd name="connsiteY4-164" fmla="*/ 6090 h 10000"/>
                <a:gd name="connsiteX5-165" fmla="*/ 3047 w 3955"/>
                <a:gd name="connsiteY5-166" fmla="*/ 5263 h 10000"/>
                <a:gd name="connsiteX6-167" fmla="*/ 3273 w 3955"/>
                <a:gd name="connsiteY6-168" fmla="*/ 4962 h 10000"/>
                <a:gd name="connsiteX7-169" fmla="*/ 3295 w 3955"/>
                <a:gd name="connsiteY7-170" fmla="*/ 4925 h 10000"/>
                <a:gd name="connsiteX8-171" fmla="*/ 3295 w 3955"/>
                <a:gd name="connsiteY8-172" fmla="*/ 2481 h 10000"/>
                <a:gd name="connsiteX9-173" fmla="*/ 3295 w 3955"/>
                <a:gd name="connsiteY9-174" fmla="*/ 2293 h 10000"/>
                <a:gd name="connsiteX10-175" fmla="*/ 1597 w 3955"/>
                <a:gd name="connsiteY10-176" fmla="*/ 2293 h 10000"/>
                <a:gd name="connsiteX11-177" fmla="*/ 1532 w 3955"/>
                <a:gd name="connsiteY11-178" fmla="*/ 2256 h 10000"/>
                <a:gd name="connsiteX12-179" fmla="*/ 1468 w 3955"/>
                <a:gd name="connsiteY12-180" fmla="*/ 2293 h 10000"/>
                <a:gd name="connsiteX13-181" fmla="*/ 662 w 3955"/>
                <a:gd name="connsiteY13-182" fmla="*/ 2293 h 10000"/>
                <a:gd name="connsiteX14-183" fmla="*/ 662 w 3955"/>
                <a:gd name="connsiteY14-184" fmla="*/ 2481 h 10000"/>
                <a:gd name="connsiteX15-185" fmla="*/ 662 w 3955"/>
                <a:gd name="connsiteY15-186" fmla="*/ 4925 h 10000"/>
                <a:gd name="connsiteX16-187" fmla="*/ 683 w 3955"/>
                <a:gd name="connsiteY16-188" fmla="*/ 4962 h 10000"/>
                <a:gd name="connsiteX17-189" fmla="*/ 909 w 3955"/>
                <a:gd name="connsiteY17-190" fmla="*/ 5263 h 10000"/>
                <a:gd name="connsiteX18-191" fmla="*/ 1006 w 3955"/>
                <a:gd name="connsiteY18-192" fmla="*/ 6090 h 10000"/>
                <a:gd name="connsiteX19-193" fmla="*/ 1210 w 3955"/>
                <a:gd name="connsiteY19-194" fmla="*/ 7970 h 10000"/>
                <a:gd name="connsiteX20-195" fmla="*/ 1328 w 3955"/>
                <a:gd name="connsiteY20-196" fmla="*/ 9211 h 10000"/>
                <a:gd name="connsiteX21-197" fmla="*/ 1017 w 3955"/>
                <a:gd name="connsiteY21-198" fmla="*/ 10000 h 10000"/>
                <a:gd name="connsiteX22-199" fmla="*/ 426 w 3955"/>
                <a:gd name="connsiteY22-200" fmla="*/ 7707 h 10000"/>
                <a:gd name="connsiteX23-201" fmla="*/ 372 w 3955"/>
                <a:gd name="connsiteY23-202" fmla="*/ 6992 h 10000"/>
                <a:gd name="connsiteX24-203" fmla="*/ 6 w 3955"/>
                <a:gd name="connsiteY24-204" fmla="*/ 5000 h 10000"/>
                <a:gd name="connsiteX25-205" fmla="*/ 6 w 3955"/>
                <a:gd name="connsiteY25-206" fmla="*/ 2556 h 10000"/>
                <a:gd name="connsiteX26-207" fmla="*/ 135 w 3955"/>
                <a:gd name="connsiteY26-208" fmla="*/ 752 h 10000"/>
                <a:gd name="connsiteX27-209" fmla="*/ 619 w 3955"/>
                <a:gd name="connsiteY27-210" fmla="*/ 0 h 10000"/>
                <a:gd name="connsiteX28-211" fmla="*/ 1468 w 3955"/>
                <a:gd name="connsiteY28-212" fmla="*/ 0 h 10000"/>
                <a:gd name="connsiteX29-213" fmla="*/ 1532 w 3955"/>
                <a:gd name="connsiteY29-214" fmla="*/ 38 h 10000"/>
                <a:gd name="connsiteX30-215" fmla="*/ 1597 w 3955"/>
                <a:gd name="connsiteY30-216" fmla="*/ 0 h 10000"/>
                <a:gd name="connsiteX31-217" fmla="*/ 3338 w 3955"/>
                <a:gd name="connsiteY31-218" fmla="*/ 0 h 10000"/>
                <a:gd name="connsiteX32-219" fmla="*/ 3821 w 3955"/>
                <a:gd name="connsiteY32-220" fmla="*/ 752 h 10000"/>
                <a:gd name="connsiteX33-221" fmla="*/ 3950 w 3955"/>
                <a:gd name="connsiteY33-222" fmla="*/ 2556 h 10000"/>
                <a:gd name="connsiteX34-223" fmla="*/ 3950 w 3955"/>
                <a:gd name="connsiteY34-224" fmla="*/ 5000 h 10000"/>
                <a:gd name="connsiteX35-225" fmla="*/ 3585 w 3955"/>
                <a:gd name="connsiteY35-226" fmla="*/ 6992 h 10000"/>
                <a:gd name="connsiteX36-227" fmla="*/ 3531 w 3955"/>
                <a:gd name="connsiteY36-228" fmla="*/ 770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</a:cxnLst>
              <a:rect l="l" t="t" r="r" b="b"/>
              <a:pathLst>
                <a:path w="3955" h="10000">
                  <a:moveTo>
                    <a:pt x="3531" y="7707"/>
                  </a:moveTo>
                  <a:lnTo>
                    <a:pt x="2951" y="10000"/>
                  </a:lnTo>
                  <a:cubicBezTo>
                    <a:pt x="2800" y="10000"/>
                    <a:pt x="2671" y="9699"/>
                    <a:pt x="2628" y="9211"/>
                  </a:cubicBezTo>
                  <a:cubicBezTo>
                    <a:pt x="2585" y="8759"/>
                    <a:pt x="2628" y="8233"/>
                    <a:pt x="2747" y="7970"/>
                  </a:cubicBezTo>
                  <a:cubicBezTo>
                    <a:pt x="2768" y="7895"/>
                    <a:pt x="2951" y="7293"/>
                    <a:pt x="2951" y="6090"/>
                  </a:cubicBezTo>
                  <a:cubicBezTo>
                    <a:pt x="2951" y="5789"/>
                    <a:pt x="2983" y="5489"/>
                    <a:pt x="3047" y="5263"/>
                  </a:cubicBezTo>
                  <a:cubicBezTo>
                    <a:pt x="3112" y="5038"/>
                    <a:pt x="3187" y="4925"/>
                    <a:pt x="3273" y="4962"/>
                  </a:cubicBezTo>
                  <a:cubicBezTo>
                    <a:pt x="3284" y="4962"/>
                    <a:pt x="3284" y="4925"/>
                    <a:pt x="3295" y="4925"/>
                  </a:cubicBezTo>
                  <a:lnTo>
                    <a:pt x="3295" y="2481"/>
                  </a:lnTo>
                  <a:lnTo>
                    <a:pt x="3295" y="2293"/>
                  </a:lnTo>
                  <a:lnTo>
                    <a:pt x="1597" y="2293"/>
                  </a:lnTo>
                  <a:cubicBezTo>
                    <a:pt x="1575" y="2293"/>
                    <a:pt x="1554" y="2293"/>
                    <a:pt x="1532" y="2256"/>
                  </a:cubicBezTo>
                  <a:cubicBezTo>
                    <a:pt x="1511" y="2293"/>
                    <a:pt x="1489" y="2293"/>
                    <a:pt x="1468" y="2293"/>
                  </a:cubicBezTo>
                  <a:lnTo>
                    <a:pt x="662" y="2293"/>
                  </a:lnTo>
                  <a:lnTo>
                    <a:pt x="662" y="2481"/>
                  </a:lnTo>
                  <a:lnTo>
                    <a:pt x="662" y="4925"/>
                  </a:lnTo>
                  <a:cubicBezTo>
                    <a:pt x="673" y="4925"/>
                    <a:pt x="673" y="4962"/>
                    <a:pt x="683" y="4962"/>
                  </a:cubicBezTo>
                  <a:cubicBezTo>
                    <a:pt x="769" y="4925"/>
                    <a:pt x="855" y="5038"/>
                    <a:pt x="909" y="5263"/>
                  </a:cubicBezTo>
                  <a:cubicBezTo>
                    <a:pt x="984" y="5489"/>
                    <a:pt x="1006" y="5789"/>
                    <a:pt x="1006" y="6090"/>
                  </a:cubicBezTo>
                  <a:cubicBezTo>
                    <a:pt x="1006" y="7293"/>
                    <a:pt x="1188" y="7895"/>
                    <a:pt x="1210" y="7970"/>
                  </a:cubicBezTo>
                  <a:cubicBezTo>
                    <a:pt x="1328" y="8233"/>
                    <a:pt x="1371" y="8759"/>
                    <a:pt x="1328" y="9211"/>
                  </a:cubicBezTo>
                  <a:cubicBezTo>
                    <a:pt x="1285" y="9699"/>
                    <a:pt x="1156" y="10000"/>
                    <a:pt x="1017" y="10000"/>
                  </a:cubicBezTo>
                  <a:cubicBezTo>
                    <a:pt x="819" y="9236"/>
                    <a:pt x="623" y="8471"/>
                    <a:pt x="426" y="7707"/>
                  </a:cubicBezTo>
                  <a:cubicBezTo>
                    <a:pt x="404" y="7481"/>
                    <a:pt x="393" y="7256"/>
                    <a:pt x="372" y="6992"/>
                  </a:cubicBezTo>
                  <a:cubicBezTo>
                    <a:pt x="168" y="6654"/>
                    <a:pt x="6" y="5977"/>
                    <a:pt x="6" y="5000"/>
                  </a:cubicBezTo>
                  <a:lnTo>
                    <a:pt x="6" y="2556"/>
                  </a:lnTo>
                  <a:cubicBezTo>
                    <a:pt x="-4" y="2218"/>
                    <a:pt x="-15" y="1391"/>
                    <a:pt x="135" y="752"/>
                  </a:cubicBezTo>
                  <a:cubicBezTo>
                    <a:pt x="211" y="414"/>
                    <a:pt x="361" y="0"/>
                    <a:pt x="619" y="0"/>
                  </a:cubicBezTo>
                  <a:lnTo>
                    <a:pt x="1468" y="0"/>
                  </a:lnTo>
                  <a:cubicBezTo>
                    <a:pt x="1489" y="0"/>
                    <a:pt x="1511" y="0"/>
                    <a:pt x="1532" y="38"/>
                  </a:cubicBezTo>
                  <a:cubicBezTo>
                    <a:pt x="1554" y="0"/>
                    <a:pt x="1575" y="0"/>
                    <a:pt x="1597" y="0"/>
                  </a:cubicBezTo>
                  <a:lnTo>
                    <a:pt x="3338" y="0"/>
                  </a:lnTo>
                  <a:cubicBezTo>
                    <a:pt x="3596" y="0"/>
                    <a:pt x="3746" y="414"/>
                    <a:pt x="3821" y="752"/>
                  </a:cubicBezTo>
                  <a:cubicBezTo>
                    <a:pt x="3972" y="1391"/>
                    <a:pt x="3961" y="2218"/>
                    <a:pt x="3950" y="2556"/>
                  </a:cubicBezTo>
                  <a:lnTo>
                    <a:pt x="3950" y="5000"/>
                  </a:lnTo>
                  <a:cubicBezTo>
                    <a:pt x="3950" y="5789"/>
                    <a:pt x="3821" y="6617"/>
                    <a:pt x="3585" y="6992"/>
                  </a:cubicBezTo>
                  <a:cubicBezTo>
                    <a:pt x="3574" y="7256"/>
                    <a:pt x="3553" y="7481"/>
                    <a:pt x="3531" y="77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grpSp>
          <p:nvGrpSpPr>
            <p:cNvPr id="82" name="Group 39"/>
            <p:cNvGrpSpPr/>
            <p:nvPr/>
          </p:nvGrpSpPr>
          <p:grpSpPr>
            <a:xfrm>
              <a:off x="6864481" y="1690566"/>
              <a:ext cx="3728095" cy="4335950"/>
              <a:chOff x="6864481" y="1690566"/>
              <a:chExt cx="3728095" cy="4335950"/>
            </a:xfrm>
          </p:grpSpPr>
          <p:sp>
            <p:nvSpPr>
              <p:cNvPr id="83" name="Freeform 6"/>
              <p:cNvSpPr/>
              <p:nvPr/>
            </p:nvSpPr>
            <p:spPr bwMode="auto">
              <a:xfrm>
                <a:off x="8254967" y="5016422"/>
                <a:ext cx="230034" cy="888009"/>
              </a:xfrm>
              <a:custGeom>
                <a:avLst/>
                <a:gdLst>
                  <a:gd name="T0" fmla="*/ 76 w 76"/>
                  <a:gd name="T1" fmla="*/ 292 h 292"/>
                  <a:gd name="T2" fmla="*/ 53 w 76"/>
                  <a:gd name="T3" fmla="*/ 292 h 292"/>
                  <a:gd name="T4" fmla="*/ 0 w 76"/>
                  <a:gd name="T5" fmla="*/ 10 h 292"/>
                  <a:gd name="T6" fmla="*/ 21 w 76"/>
                  <a:gd name="T7" fmla="*/ 0 h 292"/>
                  <a:gd name="T8" fmla="*/ 76 w 76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292">
                    <a:moveTo>
                      <a:pt x="76" y="292"/>
                    </a:moveTo>
                    <a:cubicBezTo>
                      <a:pt x="53" y="292"/>
                      <a:pt x="53" y="292"/>
                      <a:pt x="53" y="292"/>
                    </a:cubicBezTo>
                    <a:cubicBezTo>
                      <a:pt x="53" y="118"/>
                      <a:pt x="1" y="11"/>
                      <a:pt x="0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4" y="4"/>
                      <a:pt x="76" y="112"/>
                      <a:pt x="76" y="2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84" name="Freeform 7"/>
              <p:cNvSpPr/>
              <p:nvPr/>
            </p:nvSpPr>
            <p:spPr bwMode="auto">
              <a:xfrm>
                <a:off x="8707325" y="4989435"/>
                <a:ext cx="231319" cy="888009"/>
              </a:xfrm>
              <a:custGeom>
                <a:avLst/>
                <a:gdLst>
                  <a:gd name="T0" fmla="*/ 24 w 76"/>
                  <a:gd name="T1" fmla="*/ 292 h 292"/>
                  <a:gd name="T2" fmla="*/ 0 w 76"/>
                  <a:gd name="T3" fmla="*/ 292 h 292"/>
                  <a:gd name="T4" fmla="*/ 55 w 76"/>
                  <a:gd name="T5" fmla="*/ 0 h 292"/>
                  <a:gd name="T6" fmla="*/ 76 w 76"/>
                  <a:gd name="T7" fmla="*/ 11 h 292"/>
                  <a:gd name="T8" fmla="*/ 66 w 76"/>
                  <a:gd name="T9" fmla="*/ 6 h 292"/>
                  <a:gd name="T10" fmla="*/ 76 w 76"/>
                  <a:gd name="T11" fmla="*/ 11 h 292"/>
                  <a:gd name="T12" fmla="*/ 24 w 76"/>
                  <a:gd name="T13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92">
                    <a:moveTo>
                      <a:pt x="24" y="292"/>
                    </a:moveTo>
                    <a:cubicBezTo>
                      <a:pt x="0" y="292"/>
                      <a:pt x="0" y="292"/>
                      <a:pt x="0" y="292"/>
                    </a:cubicBezTo>
                    <a:cubicBezTo>
                      <a:pt x="0" y="113"/>
                      <a:pt x="53" y="5"/>
                      <a:pt x="55" y="0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6" y="12"/>
                      <a:pt x="24" y="119"/>
                      <a:pt x="24" y="2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85" name="Freeform 8"/>
              <p:cNvSpPr/>
              <p:nvPr/>
            </p:nvSpPr>
            <p:spPr bwMode="auto">
              <a:xfrm>
                <a:off x="7625265" y="2173766"/>
                <a:ext cx="514043" cy="514043"/>
              </a:xfrm>
              <a:custGeom>
                <a:avLst/>
                <a:gdLst>
                  <a:gd name="T0" fmla="*/ 21 w 169"/>
                  <a:gd name="T1" fmla="*/ 46 h 169"/>
                  <a:gd name="T2" fmla="*/ 46 w 169"/>
                  <a:gd name="T3" fmla="*/ 148 h 169"/>
                  <a:gd name="T4" fmla="*/ 148 w 169"/>
                  <a:gd name="T5" fmla="*/ 123 h 169"/>
                  <a:gd name="T6" fmla="*/ 123 w 169"/>
                  <a:gd name="T7" fmla="*/ 21 h 169"/>
                  <a:gd name="T8" fmla="*/ 21 w 169"/>
                  <a:gd name="T9" fmla="*/ 4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69">
                    <a:moveTo>
                      <a:pt x="21" y="46"/>
                    </a:moveTo>
                    <a:cubicBezTo>
                      <a:pt x="0" y="81"/>
                      <a:pt x="11" y="127"/>
                      <a:pt x="46" y="148"/>
                    </a:cubicBezTo>
                    <a:cubicBezTo>
                      <a:pt x="81" y="169"/>
                      <a:pt x="127" y="158"/>
                      <a:pt x="148" y="123"/>
                    </a:cubicBezTo>
                    <a:cubicBezTo>
                      <a:pt x="169" y="88"/>
                      <a:pt x="158" y="43"/>
                      <a:pt x="123" y="21"/>
                    </a:cubicBezTo>
                    <a:cubicBezTo>
                      <a:pt x="88" y="0"/>
                      <a:pt x="43" y="11"/>
                      <a:pt x="21" y="46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86" name="Freeform 9"/>
              <p:cNvSpPr>
                <a:spLocks noEditPoints="1"/>
              </p:cNvSpPr>
              <p:nvPr/>
            </p:nvSpPr>
            <p:spPr bwMode="auto">
              <a:xfrm>
                <a:off x="7500610" y="2049111"/>
                <a:ext cx="765924" cy="763353"/>
              </a:xfrm>
              <a:custGeom>
                <a:avLst/>
                <a:gdLst>
                  <a:gd name="T0" fmla="*/ 45 w 252"/>
                  <a:gd name="T1" fmla="*/ 64 h 251"/>
                  <a:gd name="T2" fmla="*/ 20 w 252"/>
                  <a:gd name="T3" fmla="*/ 56 h 251"/>
                  <a:gd name="T4" fmla="*/ 29 w 252"/>
                  <a:gd name="T5" fmla="*/ 94 h 251"/>
                  <a:gd name="T6" fmla="*/ 24 w 252"/>
                  <a:gd name="T7" fmla="*/ 110 h 251"/>
                  <a:gd name="T8" fmla="*/ 0 w 252"/>
                  <a:gd name="T9" fmla="*/ 141 h 251"/>
                  <a:gd name="T10" fmla="*/ 30 w 252"/>
                  <a:gd name="T11" fmla="*/ 161 h 251"/>
                  <a:gd name="T12" fmla="*/ 10 w 252"/>
                  <a:gd name="T13" fmla="*/ 177 h 251"/>
                  <a:gd name="T14" fmla="*/ 47 w 252"/>
                  <a:gd name="T15" fmla="*/ 191 h 251"/>
                  <a:gd name="T16" fmla="*/ 59 w 252"/>
                  <a:gd name="T17" fmla="*/ 203 h 251"/>
                  <a:gd name="T18" fmla="*/ 71 w 252"/>
                  <a:gd name="T19" fmla="*/ 239 h 251"/>
                  <a:gd name="T20" fmla="*/ 109 w 252"/>
                  <a:gd name="T21" fmla="*/ 226 h 251"/>
                  <a:gd name="T22" fmla="*/ 113 w 252"/>
                  <a:gd name="T23" fmla="*/ 251 h 251"/>
                  <a:gd name="T24" fmla="*/ 144 w 252"/>
                  <a:gd name="T25" fmla="*/ 226 h 251"/>
                  <a:gd name="T26" fmla="*/ 168 w 252"/>
                  <a:gd name="T27" fmla="*/ 219 h 251"/>
                  <a:gd name="T28" fmla="*/ 206 w 252"/>
                  <a:gd name="T29" fmla="*/ 223 h 251"/>
                  <a:gd name="T30" fmla="*/ 196 w 252"/>
                  <a:gd name="T31" fmla="*/ 199 h 251"/>
                  <a:gd name="T32" fmla="*/ 207 w 252"/>
                  <a:gd name="T33" fmla="*/ 188 h 251"/>
                  <a:gd name="T34" fmla="*/ 243 w 252"/>
                  <a:gd name="T35" fmla="*/ 172 h 251"/>
                  <a:gd name="T36" fmla="*/ 223 w 252"/>
                  <a:gd name="T37" fmla="*/ 156 h 251"/>
                  <a:gd name="T38" fmla="*/ 227 w 252"/>
                  <a:gd name="T39" fmla="*/ 141 h 251"/>
                  <a:gd name="T40" fmla="*/ 251 w 252"/>
                  <a:gd name="T41" fmla="*/ 110 h 251"/>
                  <a:gd name="T42" fmla="*/ 226 w 252"/>
                  <a:gd name="T43" fmla="*/ 106 h 251"/>
                  <a:gd name="T44" fmla="*/ 222 w 252"/>
                  <a:gd name="T45" fmla="*/ 90 h 251"/>
                  <a:gd name="T46" fmla="*/ 228 w 252"/>
                  <a:gd name="T47" fmla="*/ 52 h 251"/>
                  <a:gd name="T48" fmla="*/ 202 w 252"/>
                  <a:gd name="T49" fmla="*/ 59 h 251"/>
                  <a:gd name="T50" fmla="*/ 190 w 252"/>
                  <a:gd name="T51" fmla="*/ 46 h 251"/>
                  <a:gd name="T52" fmla="*/ 179 w 252"/>
                  <a:gd name="T53" fmla="*/ 14 h 251"/>
                  <a:gd name="T54" fmla="*/ 163 w 252"/>
                  <a:gd name="T55" fmla="*/ 32 h 251"/>
                  <a:gd name="T56" fmla="*/ 142 w 252"/>
                  <a:gd name="T57" fmla="*/ 24 h 251"/>
                  <a:gd name="T58" fmla="*/ 113 w 252"/>
                  <a:gd name="T59" fmla="*/ 0 h 251"/>
                  <a:gd name="T60" fmla="*/ 108 w 252"/>
                  <a:gd name="T61" fmla="*/ 25 h 251"/>
                  <a:gd name="T62" fmla="*/ 84 w 252"/>
                  <a:gd name="T63" fmla="*/ 32 h 251"/>
                  <a:gd name="T64" fmla="*/ 46 w 252"/>
                  <a:gd name="T65" fmla="*/ 28 h 251"/>
                  <a:gd name="T66" fmla="*/ 56 w 252"/>
                  <a:gd name="T67" fmla="*/ 52 h 251"/>
                  <a:gd name="T68" fmla="*/ 198 w 252"/>
                  <a:gd name="T69" fmla="*/ 170 h 251"/>
                  <a:gd name="T70" fmla="*/ 53 w 252"/>
                  <a:gd name="T71" fmla="*/ 82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2" h="251">
                    <a:moveTo>
                      <a:pt x="56" y="52"/>
                    </a:moveTo>
                    <a:cubicBezTo>
                      <a:pt x="52" y="55"/>
                      <a:pt x="48" y="59"/>
                      <a:pt x="45" y="64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27" y="100"/>
                      <a:pt x="25" y="105"/>
                      <a:pt x="25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7" y="150"/>
                      <a:pt x="28" y="156"/>
                      <a:pt x="30" y="161"/>
                    </a:cubicBezTo>
                    <a:cubicBezTo>
                      <a:pt x="29" y="161"/>
                      <a:pt x="29" y="161"/>
                      <a:pt x="29" y="161"/>
                    </a:cubicBezTo>
                    <a:cubicBezTo>
                      <a:pt x="10" y="177"/>
                      <a:pt x="10" y="177"/>
                      <a:pt x="10" y="177"/>
                    </a:cubicBezTo>
                    <a:cubicBezTo>
                      <a:pt x="23" y="199"/>
                      <a:pt x="23" y="199"/>
                      <a:pt x="23" y="199"/>
                    </a:cubicBezTo>
                    <a:cubicBezTo>
                      <a:pt x="47" y="191"/>
                      <a:pt x="47" y="191"/>
                      <a:pt x="47" y="191"/>
                    </a:cubicBezTo>
                    <a:cubicBezTo>
                      <a:pt x="51" y="195"/>
                      <a:pt x="52" y="198"/>
                      <a:pt x="59" y="203"/>
                    </a:cubicBezTo>
                    <a:cubicBezTo>
                      <a:pt x="59" y="203"/>
                      <a:pt x="59" y="203"/>
                      <a:pt x="59" y="203"/>
                    </a:cubicBezTo>
                    <a:cubicBezTo>
                      <a:pt x="50" y="226"/>
                      <a:pt x="50" y="226"/>
                      <a:pt x="50" y="226"/>
                    </a:cubicBezTo>
                    <a:cubicBezTo>
                      <a:pt x="71" y="239"/>
                      <a:pt x="71" y="239"/>
                      <a:pt x="71" y="239"/>
                    </a:cubicBezTo>
                    <a:cubicBezTo>
                      <a:pt x="88" y="220"/>
                      <a:pt x="88" y="220"/>
                      <a:pt x="88" y="220"/>
                    </a:cubicBezTo>
                    <a:cubicBezTo>
                      <a:pt x="95" y="223"/>
                      <a:pt x="102" y="225"/>
                      <a:pt x="109" y="226"/>
                    </a:cubicBezTo>
                    <a:cubicBezTo>
                      <a:pt x="109" y="227"/>
                      <a:pt x="109" y="227"/>
                      <a:pt x="109" y="227"/>
                    </a:cubicBezTo>
                    <a:cubicBezTo>
                      <a:pt x="113" y="251"/>
                      <a:pt x="113" y="251"/>
                      <a:pt x="113" y="251"/>
                    </a:cubicBezTo>
                    <a:cubicBezTo>
                      <a:pt x="139" y="251"/>
                      <a:pt x="139" y="251"/>
                      <a:pt x="139" y="251"/>
                    </a:cubicBezTo>
                    <a:cubicBezTo>
                      <a:pt x="144" y="226"/>
                      <a:pt x="144" y="226"/>
                      <a:pt x="144" y="226"/>
                    </a:cubicBezTo>
                    <a:cubicBezTo>
                      <a:pt x="152" y="225"/>
                      <a:pt x="160" y="222"/>
                      <a:pt x="167" y="219"/>
                    </a:cubicBezTo>
                    <a:cubicBezTo>
                      <a:pt x="168" y="219"/>
                      <a:pt x="168" y="219"/>
                      <a:pt x="168" y="219"/>
                    </a:cubicBezTo>
                    <a:cubicBezTo>
                      <a:pt x="185" y="237"/>
                      <a:pt x="185" y="237"/>
                      <a:pt x="185" y="237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196" y="199"/>
                      <a:pt x="196" y="199"/>
                      <a:pt x="196" y="199"/>
                    </a:cubicBezTo>
                    <a:cubicBezTo>
                      <a:pt x="196" y="199"/>
                      <a:pt x="196" y="199"/>
                      <a:pt x="196" y="199"/>
                    </a:cubicBezTo>
                    <a:cubicBezTo>
                      <a:pt x="200" y="196"/>
                      <a:pt x="204" y="192"/>
                      <a:pt x="207" y="187"/>
                    </a:cubicBezTo>
                    <a:cubicBezTo>
                      <a:pt x="207" y="188"/>
                      <a:pt x="207" y="188"/>
                      <a:pt x="207" y="188"/>
                    </a:cubicBezTo>
                    <a:cubicBezTo>
                      <a:pt x="231" y="195"/>
                      <a:pt x="231" y="195"/>
                      <a:pt x="231" y="195"/>
                    </a:cubicBezTo>
                    <a:cubicBezTo>
                      <a:pt x="243" y="172"/>
                      <a:pt x="243" y="172"/>
                      <a:pt x="243" y="172"/>
                    </a:cubicBezTo>
                    <a:cubicBezTo>
                      <a:pt x="223" y="157"/>
                      <a:pt x="223" y="157"/>
                      <a:pt x="223" y="157"/>
                    </a:cubicBezTo>
                    <a:cubicBezTo>
                      <a:pt x="223" y="156"/>
                      <a:pt x="223" y="156"/>
                      <a:pt x="223" y="156"/>
                    </a:cubicBezTo>
                    <a:cubicBezTo>
                      <a:pt x="224" y="151"/>
                      <a:pt x="226" y="146"/>
                      <a:pt x="226" y="141"/>
                    </a:cubicBezTo>
                    <a:cubicBezTo>
                      <a:pt x="227" y="141"/>
                      <a:pt x="227" y="141"/>
                      <a:pt x="227" y="141"/>
                    </a:cubicBezTo>
                    <a:cubicBezTo>
                      <a:pt x="252" y="136"/>
                      <a:pt x="252" y="136"/>
                      <a:pt x="252" y="136"/>
                    </a:cubicBezTo>
                    <a:cubicBezTo>
                      <a:pt x="251" y="110"/>
                      <a:pt x="251" y="110"/>
                      <a:pt x="251" y="110"/>
                    </a:cubicBezTo>
                    <a:cubicBezTo>
                      <a:pt x="226" y="106"/>
                      <a:pt x="226" y="106"/>
                      <a:pt x="226" y="106"/>
                    </a:cubicBezTo>
                    <a:cubicBezTo>
                      <a:pt x="226" y="106"/>
                      <a:pt x="226" y="106"/>
                      <a:pt x="226" y="106"/>
                    </a:cubicBezTo>
                    <a:cubicBezTo>
                      <a:pt x="224" y="101"/>
                      <a:pt x="223" y="95"/>
                      <a:pt x="221" y="90"/>
                    </a:cubicBezTo>
                    <a:cubicBezTo>
                      <a:pt x="222" y="90"/>
                      <a:pt x="222" y="90"/>
                      <a:pt x="222" y="90"/>
                    </a:cubicBezTo>
                    <a:cubicBezTo>
                      <a:pt x="241" y="74"/>
                      <a:pt x="241" y="74"/>
                      <a:pt x="241" y="74"/>
                    </a:cubicBezTo>
                    <a:cubicBezTo>
                      <a:pt x="228" y="52"/>
                      <a:pt x="228" y="52"/>
                      <a:pt x="228" y="52"/>
                    </a:cubicBezTo>
                    <a:cubicBezTo>
                      <a:pt x="204" y="60"/>
                      <a:pt x="204" y="60"/>
                      <a:pt x="204" y="60"/>
                    </a:cubicBezTo>
                    <a:cubicBezTo>
                      <a:pt x="202" y="59"/>
                      <a:pt x="202" y="59"/>
                      <a:pt x="202" y="59"/>
                    </a:cubicBezTo>
                    <a:cubicBezTo>
                      <a:pt x="199" y="55"/>
                      <a:pt x="196" y="52"/>
                      <a:pt x="189" y="47"/>
                    </a:cubicBezTo>
                    <a:cubicBezTo>
                      <a:pt x="190" y="46"/>
                      <a:pt x="190" y="46"/>
                      <a:pt x="190" y="46"/>
                    </a:cubicBezTo>
                    <a:cubicBezTo>
                      <a:pt x="200" y="28"/>
                      <a:pt x="200" y="28"/>
                      <a:pt x="200" y="28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62" y="32"/>
                      <a:pt x="162" y="32"/>
                      <a:pt x="162" y="32"/>
                    </a:cubicBezTo>
                    <a:cubicBezTo>
                      <a:pt x="163" y="32"/>
                      <a:pt x="163" y="32"/>
                      <a:pt x="163" y="32"/>
                    </a:cubicBezTo>
                    <a:cubicBezTo>
                      <a:pt x="156" y="29"/>
                      <a:pt x="149" y="27"/>
                      <a:pt x="142" y="25"/>
                    </a:cubicBezTo>
                    <a:cubicBezTo>
                      <a:pt x="142" y="24"/>
                      <a:pt x="142" y="24"/>
                      <a:pt x="142" y="24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00" y="27"/>
                      <a:pt x="92" y="29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55" y="52"/>
                      <a:pt x="55" y="52"/>
                      <a:pt x="55" y="52"/>
                    </a:cubicBezTo>
                    <a:lnTo>
                      <a:pt x="56" y="52"/>
                    </a:lnTo>
                    <a:close/>
                    <a:moveTo>
                      <a:pt x="169" y="53"/>
                    </a:moveTo>
                    <a:cubicBezTo>
                      <a:pt x="209" y="78"/>
                      <a:pt x="222" y="130"/>
                      <a:pt x="198" y="170"/>
                    </a:cubicBezTo>
                    <a:cubicBezTo>
                      <a:pt x="174" y="210"/>
                      <a:pt x="122" y="222"/>
                      <a:pt x="82" y="198"/>
                    </a:cubicBezTo>
                    <a:cubicBezTo>
                      <a:pt x="42" y="174"/>
                      <a:pt x="29" y="122"/>
                      <a:pt x="53" y="82"/>
                    </a:cubicBezTo>
                    <a:cubicBezTo>
                      <a:pt x="77" y="42"/>
                      <a:pt x="129" y="29"/>
                      <a:pt x="169" y="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87" name="Freeform 10"/>
              <p:cNvSpPr/>
              <p:nvPr/>
            </p:nvSpPr>
            <p:spPr bwMode="auto">
              <a:xfrm>
                <a:off x="8640499" y="2240591"/>
                <a:ext cx="1252979" cy="1252979"/>
              </a:xfrm>
              <a:custGeom>
                <a:avLst/>
                <a:gdLst>
                  <a:gd name="T0" fmla="*/ 52 w 412"/>
                  <a:gd name="T1" fmla="*/ 112 h 412"/>
                  <a:gd name="T2" fmla="*/ 112 w 412"/>
                  <a:gd name="T3" fmla="*/ 361 h 412"/>
                  <a:gd name="T4" fmla="*/ 360 w 412"/>
                  <a:gd name="T5" fmla="*/ 300 h 412"/>
                  <a:gd name="T6" fmla="*/ 300 w 412"/>
                  <a:gd name="T7" fmla="*/ 52 h 412"/>
                  <a:gd name="T8" fmla="*/ 52 w 412"/>
                  <a:gd name="T9" fmla="*/ 11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2" h="412">
                    <a:moveTo>
                      <a:pt x="52" y="112"/>
                    </a:moveTo>
                    <a:cubicBezTo>
                      <a:pt x="0" y="198"/>
                      <a:pt x="27" y="309"/>
                      <a:pt x="112" y="361"/>
                    </a:cubicBezTo>
                    <a:cubicBezTo>
                      <a:pt x="197" y="412"/>
                      <a:pt x="308" y="385"/>
                      <a:pt x="360" y="300"/>
                    </a:cubicBezTo>
                    <a:cubicBezTo>
                      <a:pt x="412" y="215"/>
                      <a:pt x="385" y="104"/>
                      <a:pt x="300" y="52"/>
                    </a:cubicBezTo>
                    <a:cubicBezTo>
                      <a:pt x="214" y="0"/>
                      <a:pt x="103" y="27"/>
                      <a:pt x="52" y="1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88" name="Freeform 11"/>
              <p:cNvSpPr>
                <a:spLocks noEditPoints="1"/>
              </p:cNvSpPr>
              <p:nvPr/>
            </p:nvSpPr>
            <p:spPr bwMode="auto">
              <a:xfrm>
                <a:off x="8333359" y="1933451"/>
                <a:ext cx="1869831" cy="1863405"/>
              </a:xfrm>
              <a:custGeom>
                <a:avLst/>
                <a:gdLst>
                  <a:gd name="T0" fmla="*/ 109 w 615"/>
                  <a:gd name="T1" fmla="*/ 156 h 613"/>
                  <a:gd name="T2" fmla="*/ 50 w 615"/>
                  <a:gd name="T3" fmla="*/ 137 h 613"/>
                  <a:gd name="T4" fmla="*/ 70 w 615"/>
                  <a:gd name="T5" fmla="*/ 231 h 613"/>
                  <a:gd name="T6" fmla="*/ 59 w 615"/>
                  <a:gd name="T7" fmla="*/ 270 h 613"/>
                  <a:gd name="T8" fmla="*/ 1 w 615"/>
                  <a:gd name="T9" fmla="*/ 344 h 613"/>
                  <a:gd name="T10" fmla="*/ 73 w 615"/>
                  <a:gd name="T11" fmla="*/ 393 h 613"/>
                  <a:gd name="T12" fmla="*/ 26 w 615"/>
                  <a:gd name="T13" fmla="*/ 432 h 613"/>
                  <a:gd name="T14" fmla="*/ 116 w 615"/>
                  <a:gd name="T15" fmla="*/ 466 h 613"/>
                  <a:gd name="T16" fmla="*/ 144 w 615"/>
                  <a:gd name="T17" fmla="*/ 496 h 613"/>
                  <a:gd name="T18" fmla="*/ 175 w 615"/>
                  <a:gd name="T19" fmla="*/ 583 h 613"/>
                  <a:gd name="T20" fmla="*/ 267 w 615"/>
                  <a:gd name="T21" fmla="*/ 553 h 613"/>
                  <a:gd name="T22" fmla="*/ 277 w 615"/>
                  <a:gd name="T23" fmla="*/ 613 h 613"/>
                  <a:gd name="T24" fmla="*/ 351 w 615"/>
                  <a:gd name="T25" fmla="*/ 552 h 613"/>
                  <a:gd name="T26" fmla="*/ 409 w 615"/>
                  <a:gd name="T27" fmla="*/ 536 h 613"/>
                  <a:gd name="T28" fmla="*/ 503 w 615"/>
                  <a:gd name="T29" fmla="*/ 545 h 613"/>
                  <a:gd name="T30" fmla="*/ 479 w 615"/>
                  <a:gd name="T31" fmla="*/ 487 h 613"/>
                  <a:gd name="T32" fmla="*/ 507 w 615"/>
                  <a:gd name="T33" fmla="*/ 458 h 613"/>
                  <a:gd name="T34" fmla="*/ 593 w 615"/>
                  <a:gd name="T35" fmla="*/ 421 h 613"/>
                  <a:gd name="T36" fmla="*/ 544 w 615"/>
                  <a:gd name="T37" fmla="*/ 382 h 613"/>
                  <a:gd name="T38" fmla="*/ 555 w 615"/>
                  <a:gd name="T39" fmla="*/ 344 h 613"/>
                  <a:gd name="T40" fmla="*/ 613 w 615"/>
                  <a:gd name="T41" fmla="*/ 270 h 613"/>
                  <a:gd name="T42" fmla="*/ 551 w 615"/>
                  <a:gd name="T43" fmla="*/ 259 h 613"/>
                  <a:gd name="T44" fmla="*/ 542 w 615"/>
                  <a:gd name="T45" fmla="*/ 220 h 613"/>
                  <a:gd name="T46" fmla="*/ 558 w 615"/>
                  <a:gd name="T47" fmla="*/ 127 h 613"/>
                  <a:gd name="T48" fmla="*/ 494 w 615"/>
                  <a:gd name="T49" fmla="*/ 145 h 613"/>
                  <a:gd name="T50" fmla="*/ 464 w 615"/>
                  <a:gd name="T51" fmla="*/ 113 h 613"/>
                  <a:gd name="T52" fmla="*/ 437 w 615"/>
                  <a:gd name="T53" fmla="*/ 35 h 613"/>
                  <a:gd name="T54" fmla="*/ 397 w 615"/>
                  <a:gd name="T55" fmla="*/ 77 h 613"/>
                  <a:gd name="T56" fmla="*/ 348 w 615"/>
                  <a:gd name="T57" fmla="*/ 60 h 613"/>
                  <a:gd name="T58" fmla="*/ 275 w 615"/>
                  <a:gd name="T59" fmla="*/ 0 h 613"/>
                  <a:gd name="T60" fmla="*/ 264 w 615"/>
                  <a:gd name="T61" fmla="*/ 62 h 613"/>
                  <a:gd name="T62" fmla="*/ 205 w 615"/>
                  <a:gd name="T63" fmla="*/ 78 h 613"/>
                  <a:gd name="T64" fmla="*/ 112 w 615"/>
                  <a:gd name="T65" fmla="*/ 69 h 613"/>
                  <a:gd name="T66" fmla="*/ 414 w 615"/>
                  <a:gd name="T67" fmla="*/ 131 h 613"/>
                  <a:gd name="T68" fmla="*/ 200 w 615"/>
                  <a:gd name="T69" fmla="*/ 484 h 613"/>
                  <a:gd name="T70" fmla="*/ 414 w 615"/>
                  <a:gd name="T71" fmla="*/ 131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5" h="613">
                    <a:moveTo>
                      <a:pt x="136" y="126"/>
                    </a:moveTo>
                    <a:cubicBezTo>
                      <a:pt x="126" y="135"/>
                      <a:pt x="117" y="145"/>
                      <a:pt x="109" y="156"/>
                    </a:cubicBezTo>
                    <a:cubicBezTo>
                      <a:pt x="108" y="155"/>
                      <a:pt x="108" y="155"/>
                      <a:pt x="108" y="155"/>
                    </a:cubicBezTo>
                    <a:cubicBezTo>
                      <a:pt x="50" y="137"/>
                      <a:pt x="50" y="137"/>
                      <a:pt x="50" y="137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70" y="231"/>
                      <a:pt x="70" y="231"/>
                      <a:pt x="70" y="231"/>
                    </a:cubicBezTo>
                    <a:cubicBezTo>
                      <a:pt x="66" y="244"/>
                      <a:pt x="63" y="257"/>
                      <a:pt x="61" y="270"/>
                    </a:cubicBezTo>
                    <a:cubicBezTo>
                      <a:pt x="59" y="270"/>
                      <a:pt x="59" y="270"/>
                      <a:pt x="59" y="270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1" y="344"/>
                      <a:pt x="1" y="344"/>
                      <a:pt x="1" y="344"/>
                    </a:cubicBezTo>
                    <a:cubicBezTo>
                      <a:pt x="62" y="354"/>
                      <a:pt x="62" y="354"/>
                      <a:pt x="62" y="354"/>
                    </a:cubicBezTo>
                    <a:cubicBezTo>
                      <a:pt x="65" y="367"/>
                      <a:pt x="69" y="380"/>
                      <a:pt x="73" y="393"/>
                    </a:cubicBezTo>
                    <a:cubicBezTo>
                      <a:pt x="72" y="394"/>
                      <a:pt x="72" y="394"/>
                      <a:pt x="72" y="394"/>
                    </a:cubicBezTo>
                    <a:cubicBezTo>
                      <a:pt x="26" y="432"/>
                      <a:pt x="26" y="432"/>
                      <a:pt x="26" y="432"/>
                    </a:cubicBezTo>
                    <a:cubicBezTo>
                      <a:pt x="57" y="486"/>
                      <a:pt x="57" y="486"/>
                      <a:pt x="57" y="486"/>
                    </a:cubicBezTo>
                    <a:cubicBezTo>
                      <a:pt x="116" y="466"/>
                      <a:pt x="116" y="466"/>
                      <a:pt x="116" y="466"/>
                    </a:cubicBezTo>
                    <a:cubicBezTo>
                      <a:pt x="124" y="477"/>
                      <a:pt x="128" y="483"/>
                      <a:pt x="144" y="495"/>
                    </a:cubicBezTo>
                    <a:cubicBezTo>
                      <a:pt x="144" y="496"/>
                      <a:pt x="144" y="496"/>
                      <a:pt x="144" y="496"/>
                    </a:cubicBezTo>
                    <a:cubicBezTo>
                      <a:pt x="122" y="551"/>
                      <a:pt x="122" y="551"/>
                      <a:pt x="122" y="551"/>
                    </a:cubicBezTo>
                    <a:cubicBezTo>
                      <a:pt x="175" y="583"/>
                      <a:pt x="175" y="583"/>
                      <a:pt x="175" y="583"/>
                    </a:cubicBezTo>
                    <a:cubicBezTo>
                      <a:pt x="216" y="538"/>
                      <a:pt x="216" y="538"/>
                      <a:pt x="216" y="538"/>
                    </a:cubicBezTo>
                    <a:cubicBezTo>
                      <a:pt x="233" y="545"/>
                      <a:pt x="249" y="550"/>
                      <a:pt x="267" y="553"/>
                    </a:cubicBezTo>
                    <a:cubicBezTo>
                      <a:pt x="266" y="554"/>
                      <a:pt x="266" y="554"/>
                      <a:pt x="266" y="554"/>
                    </a:cubicBezTo>
                    <a:cubicBezTo>
                      <a:pt x="277" y="613"/>
                      <a:pt x="277" y="613"/>
                      <a:pt x="277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51" y="552"/>
                      <a:pt x="351" y="552"/>
                      <a:pt x="351" y="552"/>
                    </a:cubicBezTo>
                    <a:cubicBezTo>
                      <a:pt x="371" y="549"/>
                      <a:pt x="390" y="543"/>
                      <a:pt x="409" y="534"/>
                    </a:cubicBezTo>
                    <a:cubicBezTo>
                      <a:pt x="409" y="536"/>
                      <a:pt x="409" y="536"/>
                      <a:pt x="409" y="536"/>
                    </a:cubicBezTo>
                    <a:cubicBezTo>
                      <a:pt x="451" y="579"/>
                      <a:pt x="451" y="579"/>
                      <a:pt x="451" y="579"/>
                    </a:cubicBezTo>
                    <a:cubicBezTo>
                      <a:pt x="503" y="545"/>
                      <a:pt x="503" y="545"/>
                      <a:pt x="503" y="545"/>
                    </a:cubicBezTo>
                    <a:cubicBezTo>
                      <a:pt x="479" y="487"/>
                      <a:pt x="479" y="487"/>
                      <a:pt x="479" y="487"/>
                    </a:cubicBezTo>
                    <a:cubicBezTo>
                      <a:pt x="479" y="487"/>
                      <a:pt x="479" y="487"/>
                      <a:pt x="479" y="487"/>
                    </a:cubicBezTo>
                    <a:cubicBezTo>
                      <a:pt x="488" y="478"/>
                      <a:pt x="497" y="468"/>
                      <a:pt x="506" y="458"/>
                    </a:cubicBezTo>
                    <a:cubicBezTo>
                      <a:pt x="507" y="458"/>
                      <a:pt x="507" y="458"/>
                      <a:pt x="507" y="458"/>
                    </a:cubicBezTo>
                    <a:cubicBezTo>
                      <a:pt x="565" y="477"/>
                      <a:pt x="565" y="477"/>
                      <a:pt x="565" y="477"/>
                    </a:cubicBezTo>
                    <a:cubicBezTo>
                      <a:pt x="593" y="421"/>
                      <a:pt x="593" y="421"/>
                      <a:pt x="593" y="421"/>
                    </a:cubicBezTo>
                    <a:cubicBezTo>
                      <a:pt x="545" y="382"/>
                      <a:pt x="545" y="382"/>
                      <a:pt x="545" y="382"/>
                    </a:cubicBezTo>
                    <a:cubicBezTo>
                      <a:pt x="544" y="382"/>
                      <a:pt x="544" y="382"/>
                      <a:pt x="544" y="382"/>
                    </a:cubicBezTo>
                    <a:cubicBezTo>
                      <a:pt x="548" y="370"/>
                      <a:pt x="551" y="357"/>
                      <a:pt x="553" y="344"/>
                    </a:cubicBezTo>
                    <a:cubicBezTo>
                      <a:pt x="555" y="344"/>
                      <a:pt x="555" y="344"/>
                      <a:pt x="555" y="344"/>
                    </a:cubicBezTo>
                    <a:cubicBezTo>
                      <a:pt x="615" y="332"/>
                      <a:pt x="615" y="332"/>
                      <a:pt x="615" y="332"/>
                    </a:cubicBezTo>
                    <a:cubicBezTo>
                      <a:pt x="613" y="270"/>
                      <a:pt x="613" y="270"/>
                      <a:pt x="613" y="270"/>
                    </a:cubicBezTo>
                    <a:cubicBezTo>
                      <a:pt x="552" y="259"/>
                      <a:pt x="552" y="259"/>
                      <a:pt x="552" y="259"/>
                    </a:cubicBezTo>
                    <a:cubicBezTo>
                      <a:pt x="551" y="259"/>
                      <a:pt x="551" y="259"/>
                      <a:pt x="551" y="259"/>
                    </a:cubicBezTo>
                    <a:cubicBezTo>
                      <a:pt x="548" y="246"/>
                      <a:pt x="545" y="233"/>
                      <a:pt x="540" y="221"/>
                    </a:cubicBezTo>
                    <a:cubicBezTo>
                      <a:pt x="542" y="220"/>
                      <a:pt x="542" y="220"/>
                      <a:pt x="542" y="220"/>
                    </a:cubicBezTo>
                    <a:cubicBezTo>
                      <a:pt x="589" y="181"/>
                      <a:pt x="589" y="181"/>
                      <a:pt x="589" y="181"/>
                    </a:cubicBezTo>
                    <a:cubicBezTo>
                      <a:pt x="558" y="127"/>
                      <a:pt x="558" y="127"/>
                      <a:pt x="558" y="127"/>
                    </a:cubicBezTo>
                    <a:cubicBezTo>
                      <a:pt x="499" y="147"/>
                      <a:pt x="499" y="147"/>
                      <a:pt x="499" y="147"/>
                    </a:cubicBezTo>
                    <a:cubicBezTo>
                      <a:pt x="494" y="145"/>
                      <a:pt x="494" y="145"/>
                      <a:pt x="494" y="145"/>
                    </a:cubicBezTo>
                    <a:cubicBezTo>
                      <a:pt x="486" y="135"/>
                      <a:pt x="479" y="127"/>
                      <a:pt x="463" y="115"/>
                    </a:cubicBezTo>
                    <a:cubicBezTo>
                      <a:pt x="464" y="113"/>
                      <a:pt x="464" y="113"/>
                      <a:pt x="464" y="113"/>
                    </a:cubicBezTo>
                    <a:cubicBezTo>
                      <a:pt x="490" y="68"/>
                      <a:pt x="490" y="68"/>
                      <a:pt x="490" y="68"/>
                    </a:cubicBezTo>
                    <a:cubicBezTo>
                      <a:pt x="437" y="35"/>
                      <a:pt x="437" y="35"/>
                      <a:pt x="437" y="35"/>
                    </a:cubicBezTo>
                    <a:cubicBezTo>
                      <a:pt x="396" y="78"/>
                      <a:pt x="396" y="78"/>
                      <a:pt x="396" y="78"/>
                    </a:cubicBezTo>
                    <a:cubicBezTo>
                      <a:pt x="397" y="77"/>
                      <a:pt x="397" y="77"/>
                      <a:pt x="397" y="77"/>
                    </a:cubicBezTo>
                    <a:cubicBezTo>
                      <a:pt x="381" y="71"/>
                      <a:pt x="365" y="65"/>
                      <a:pt x="348" y="62"/>
                    </a:cubicBezTo>
                    <a:cubicBezTo>
                      <a:pt x="348" y="60"/>
                      <a:pt x="348" y="60"/>
                      <a:pt x="348" y="6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64" y="62"/>
                      <a:pt x="264" y="62"/>
                      <a:pt x="264" y="62"/>
                    </a:cubicBezTo>
                    <a:cubicBezTo>
                      <a:pt x="264" y="62"/>
                      <a:pt x="264" y="62"/>
                      <a:pt x="264" y="62"/>
                    </a:cubicBezTo>
                    <a:cubicBezTo>
                      <a:pt x="244" y="66"/>
                      <a:pt x="225" y="71"/>
                      <a:pt x="206" y="79"/>
                    </a:cubicBezTo>
                    <a:cubicBezTo>
                      <a:pt x="205" y="78"/>
                      <a:pt x="205" y="78"/>
                      <a:pt x="205" y="78"/>
                    </a:cubicBezTo>
                    <a:cubicBezTo>
                      <a:pt x="163" y="34"/>
                      <a:pt x="163" y="34"/>
                      <a:pt x="163" y="34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36" y="126"/>
                      <a:pt x="136" y="126"/>
                      <a:pt x="136" y="126"/>
                    </a:cubicBezTo>
                    <a:close/>
                    <a:moveTo>
                      <a:pt x="414" y="131"/>
                    </a:moveTo>
                    <a:cubicBezTo>
                      <a:pt x="512" y="190"/>
                      <a:pt x="543" y="317"/>
                      <a:pt x="483" y="414"/>
                    </a:cubicBezTo>
                    <a:cubicBezTo>
                      <a:pt x="424" y="512"/>
                      <a:pt x="297" y="543"/>
                      <a:pt x="200" y="484"/>
                    </a:cubicBezTo>
                    <a:cubicBezTo>
                      <a:pt x="102" y="425"/>
                      <a:pt x="71" y="298"/>
                      <a:pt x="130" y="200"/>
                    </a:cubicBezTo>
                    <a:cubicBezTo>
                      <a:pt x="189" y="102"/>
                      <a:pt x="317" y="71"/>
                      <a:pt x="414" y="1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89" name="Freeform 12"/>
              <p:cNvSpPr/>
              <p:nvPr/>
            </p:nvSpPr>
            <p:spPr bwMode="auto">
              <a:xfrm>
                <a:off x="8050635" y="3916371"/>
                <a:ext cx="1119328" cy="1115473"/>
              </a:xfrm>
              <a:custGeom>
                <a:avLst/>
                <a:gdLst>
                  <a:gd name="T0" fmla="*/ 46 w 368"/>
                  <a:gd name="T1" fmla="*/ 100 h 367"/>
                  <a:gd name="T2" fmla="*/ 101 w 368"/>
                  <a:gd name="T3" fmla="*/ 321 h 367"/>
                  <a:gd name="T4" fmla="*/ 322 w 368"/>
                  <a:gd name="T5" fmla="*/ 267 h 367"/>
                  <a:gd name="T6" fmla="*/ 267 w 368"/>
                  <a:gd name="T7" fmla="*/ 46 h 367"/>
                  <a:gd name="T8" fmla="*/ 46 w 368"/>
                  <a:gd name="T9" fmla="*/ 10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7">
                    <a:moveTo>
                      <a:pt x="46" y="100"/>
                    </a:moveTo>
                    <a:cubicBezTo>
                      <a:pt x="0" y="176"/>
                      <a:pt x="25" y="275"/>
                      <a:pt x="101" y="321"/>
                    </a:cubicBezTo>
                    <a:cubicBezTo>
                      <a:pt x="176" y="367"/>
                      <a:pt x="275" y="343"/>
                      <a:pt x="322" y="267"/>
                    </a:cubicBezTo>
                    <a:cubicBezTo>
                      <a:pt x="368" y="191"/>
                      <a:pt x="343" y="92"/>
                      <a:pt x="267" y="46"/>
                    </a:cubicBezTo>
                    <a:cubicBezTo>
                      <a:pt x="192" y="0"/>
                      <a:pt x="93" y="24"/>
                      <a:pt x="46" y="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90" name="Freeform 13"/>
              <p:cNvSpPr>
                <a:spLocks noEditPoints="1"/>
              </p:cNvSpPr>
              <p:nvPr/>
            </p:nvSpPr>
            <p:spPr bwMode="auto">
              <a:xfrm>
                <a:off x="7779477" y="3642643"/>
                <a:ext cx="1664213" cy="1662928"/>
              </a:xfrm>
              <a:custGeom>
                <a:avLst/>
                <a:gdLst>
                  <a:gd name="T0" fmla="*/ 97 w 547"/>
                  <a:gd name="T1" fmla="*/ 139 h 547"/>
                  <a:gd name="T2" fmla="*/ 44 w 547"/>
                  <a:gd name="T3" fmla="*/ 122 h 547"/>
                  <a:gd name="T4" fmla="*/ 62 w 547"/>
                  <a:gd name="T5" fmla="*/ 206 h 547"/>
                  <a:gd name="T6" fmla="*/ 52 w 547"/>
                  <a:gd name="T7" fmla="*/ 240 h 547"/>
                  <a:gd name="T8" fmla="*/ 1 w 547"/>
                  <a:gd name="T9" fmla="*/ 306 h 547"/>
                  <a:gd name="T10" fmla="*/ 65 w 547"/>
                  <a:gd name="T11" fmla="*/ 350 h 547"/>
                  <a:gd name="T12" fmla="*/ 23 w 547"/>
                  <a:gd name="T13" fmla="*/ 385 h 547"/>
                  <a:gd name="T14" fmla="*/ 103 w 547"/>
                  <a:gd name="T15" fmla="*/ 416 h 547"/>
                  <a:gd name="T16" fmla="*/ 128 w 547"/>
                  <a:gd name="T17" fmla="*/ 442 h 547"/>
                  <a:gd name="T18" fmla="*/ 155 w 547"/>
                  <a:gd name="T19" fmla="*/ 520 h 547"/>
                  <a:gd name="T20" fmla="*/ 237 w 547"/>
                  <a:gd name="T21" fmla="*/ 492 h 547"/>
                  <a:gd name="T22" fmla="*/ 247 w 547"/>
                  <a:gd name="T23" fmla="*/ 547 h 547"/>
                  <a:gd name="T24" fmla="*/ 312 w 547"/>
                  <a:gd name="T25" fmla="*/ 492 h 547"/>
                  <a:gd name="T26" fmla="*/ 364 w 547"/>
                  <a:gd name="T27" fmla="*/ 477 h 547"/>
                  <a:gd name="T28" fmla="*/ 448 w 547"/>
                  <a:gd name="T29" fmla="*/ 486 h 547"/>
                  <a:gd name="T30" fmla="*/ 426 w 547"/>
                  <a:gd name="T31" fmla="*/ 434 h 547"/>
                  <a:gd name="T32" fmla="*/ 451 w 547"/>
                  <a:gd name="T33" fmla="*/ 408 h 547"/>
                  <a:gd name="T34" fmla="*/ 528 w 547"/>
                  <a:gd name="T35" fmla="*/ 376 h 547"/>
                  <a:gd name="T36" fmla="*/ 484 w 547"/>
                  <a:gd name="T37" fmla="*/ 341 h 547"/>
                  <a:gd name="T38" fmla="*/ 494 w 547"/>
                  <a:gd name="T39" fmla="*/ 306 h 547"/>
                  <a:gd name="T40" fmla="*/ 546 w 547"/>
                  <a:gd name="T41" fmla="*/ 240 h 547"/>
                  <a:gd name="T42" fmla="*/ 491 w 547"/>
                  <a:gd name="T43" fmla="*/ 231 h 547"/>
                  <a:gd name="T44" fmla="*/ 483 w 547"/>
                  <a:gd name="T45" fmla="*/ 196 h 547"/>
                  <a:gd name="T46" fmla="*/ 497 w 547"/>
                  <a:gd name="T47" fmla="*/ 113 h 547"/>
                  <a:gd name="T48" fmla="*/ 440 w 547"/>
                  <a:gd name="T49" fmla="*/ 130 h 547"/>
                  <a:gd name="T50" fmla="*/ 413 w 547"/>
                  <a:gd name="T51" fmla="*/ 101 h 547"/>
                  <a:gd name="T52" fmla="*/ 389 w 547"/>
                  <a:gd name="T53" fmla="*/ 32 h 547"/>
                  <a:gd name="T54" fmla="*/ 353 w 547"/>
                  <a:gd name="T55" fmla="*/ 69 h 547"/>
                  <a:gd name="T56" fmla="*/ 310 w 547"/>
                  <a:gd name="T57" fmla="*/ 53 h 547"/>
                  <a:gd name="T58" fmla="*/ 245 w 547"/>
                  <a:gd name="T59" fmla="*/ 0 h 547"/>
                  <a:gd name="T60" fmla="*/ 235 w 547"/>
                  <a:gd name="T61" fmla="*/ 55 h 547"/>
                  <a:gd name="T62" fmla="*/ 182 w 547"/>
                  <a:gd name="T63" fmla="*/ 69 h 547"/>
                  <a:gd name="T64" fmla="*/ 99 w 547"/>
                  <a:gd name="T65" fmla="*/ 61 h 547"/>
                  <a:gd name="T66" fmla="*/ 121 w 547"/>
                  <a:gd name="T67" fmla="*/ 113 h 547"/>
                  <a:gd name="T68" fmla="*/ 430 w 547"/>
                  <a:gd name="T69" fmla="*/ 369 h 547"/>
                  <a:gd name="T70" fmla="*/ 116 w 547"/>
                  <a:gd name="T71" fmla="*/ 178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7" h="547">
                    <a:moveTo>
                      <a:pt x="121" y="113"/>
                    </a:moveTo>
                    <a:cubicBezTo>
                      <a:pt x="112" y="121"/>
                      <a:pt x="104" y="129"/>
                      <a:pt x="97" y="139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19" y="171"/>
                      <a:pt x="19" y="171"/>
                      <a:pt x="19" y="171"/>
                    </a:cubicBezTo>
                    <a:cubicBezTo>
                      <a:pt x="62" y="206"/>
                      <a:pt x="62" y="206"/>
                      <a:pt x="62" y="206"/>
                    </a:cubicBezTo>
                    <a:cubicBezTo>
                      <a:pt x="58" y="217"/>
                      <a:pt x="55" y="229"/>
                      <a:pt x="53" y="240"/>
                    </a:cubicBezTo>
                    <a:cubicBezTo>
                      <a:pt x="52" y="240"/>
                      <a:pt x="52" y="240"/>
                      <a:pt x="52" y="240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1" y="306"/>
                      <a:pt x="1" y="306"/>
                      <a:pt x="1" y="306"/>
                    </a:cubicBezTo>
                    <a:cubicBezTo>
                      <a:pt x="55" y="316"/>
                      <a:pt x="55" y="316"/>
                      <a:pt x="55" y="316"/>
                    </a:cubicBezTo>
                    <a:cubicBezTo>
                      <a:pt x="57" y="328"/>
                      <a:pt x="61" y="339"/>
                      <a:pt x="65" y="350"/>
                    </a:cubicBezTo>
                    <a:cubicBezTo>
                      <a:pt x="64" y="351"/>
                      <a:pt x="64" y="351"/>
                      <a:pt x="64" y="351"/>
                    </a:cubicBezTo>
                    <a:cubicBezTo>
                      <a:pt x="23" y="385"/>
                      <a:pt x="23" y="385"/>
                      <a:pt x="23" y="385"/>
                    </a:cubicBezTo>
                    <a:cubicBezTo>
                      <a:pt x="50" y="433"/>
                      <a:pt x="50" y="433"/>
                      <a:pt x="50" y="433"/>
                    </a:cubicBezTo>
                    <a:cubicBezTo>
                      <a:pt x="103" y="416"/>
                      <a:pt x="103" y="416"/>
                      <a:pt x="103" y="416"/>
                    </a:cubicBezTo>
                    <a:cubicBezTo>
                      <a:pt x="110" y="425"/>
                      <a:pt x="114" y="431"/>
                      <a:pt x="128" y="442"/>
                    </a:cubicBezTo>
                    <a:cubicBezTo>
                      <a:pt x="128" y="442"/>
                      <a:pt x="128" y="442"/>
                      <a:pt x="128" y="442"/>
                    </a:cubicBezTo>
                    <a:cubicBezTo>
                      <a:pt x="108" y="491"/>
                      <a:pt x="108" y="491"/>
                      <a:pt x="108" y="491"/>
                    </a:cubicBezTo>
                    <a:cubicBezTo>
                      <a:pt x="155" y="520"/>
                      <a:pt x="155" y="520"/>
                      <a:pt x="155" y="520"/>
                    </a:cubicBezTo>
                    <a:cubicBezTo>
                      <a:pt x="192" y="480"/>
                      <a:pt x="192" y="480"/>
                      <a:pt x="192" y="480"/>
                    </a:cubicBezTo>
                    <a:cubicBezTo>
                      <a:pt x="207" y="485"/>
                      <a:pt x="222" y="490"/>
                      <a:pt x="237" y="492"/>
                    </a:cubicBezTo>
                    <a:cubicBezTo>
                      <a:pt x="237" y="494"/>
                      <a:pt x="237" y="494"/>
                      <a:pt x="237" y="494"/>
                    </a:cubicBezTo>
                    <a:cubicBezTo>
                      <a:pt x="247" y="547"/>
                      <a:pt x="247" y="547"/>
                      <a:pt x="247" y="547"/>
                    </a:cubicBezTo>
                    <a:cubicBezTo>
                      <a:pt x="302" y="546"/>
                      <a:pt x="302" y="546"/>
                      <a:pt x="302" y="546"/>
                    </a:cubicBezTo>
                    <a:cubicBezTo>
                      <a:pt x="312" y="492"/>
                      <a:pt x="312" y="492"/>
                      <a:pt x="312" y="492"/>
                    </a:cubicBezTo>
                    <a:cubicBezTo>
                      <a:pt x="330" y="489"/>
                      <a:pt x="347" y="484"/>
                      <a:pt x="364" y="476"/>
                    </a:cubicBezTo>
                    <a:cubicBezTo>
                      <a:pt x="364" y="477"/>
                      <a:pt x="364" y="477"/>
                      <a:pt x="364" y="477"/>
                    </a:cubicBezTo>
                    <a:cubicBezTo>
                      <a:pt x="402" y="516"/>
                      <a:pt x="402" y="516"/>
                      <a:pt x="402" y="51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26" y="434"/>
                      <a:pt x="426" y="434"/>
                      <a:pt x="426" y="434"/>
                    </a:cubicBezTo>
                    <a:cubicBezTo>
                      <a:pt x="426" y="434"/>
                      <a:pt x="426" y="434"/>
                      <a:pt x="426" y="434"/>
                    </a:cubicBezTo>
                    <a:cubicBezTo>
                      <a:pt x="435" y="426"/>
                      <a:pt x="443" y="417"/>
                      <a:pt x="450" y="408"/>
                    </a:cubicBezTo>
                    <a:cubicBezTo>
                      <a:pt x="451" y="408"/>
                      <a:pt x="451" y="408"/>
                      <a:pt x="451" y="408"/>
                    </a:cubicBezTo>
                    <a:cubicBezTo>
                      <a:pt x="503" y="425"/>
                      <a:pt x="503" y="425"/>
                      <a:pt x="503" y="425"/>
                    </a:cubicBezTo>
                    <a:cubicBezTo>
                      <a:pt x="528" y="376"/>
                      <a:pt x="528" y="376"/>
                      <a:pt x="528" y="376"/>
                    </a:cubicBezTo>
                    <a:cubicBezTo>
                      <a:pt x="485" y="341"/>
                      <a:pt x="485" y="341"/>
                      <a:pt x="485" y="341"/>
                    </a:cubicBezTo>
                    <a:cubicBezTo>
                      <a:pt x="484" y="341"/>
                      <a:pt x="484" y="341"/>
                      <a:pt x="484" y="341"/>
                    </a:cubicBezTo>
                    <a:cubicBezTo>
                      <a:pt x="488" y="329"/>
                      <a:pt x="491" y="318"/>
                      <a:pt x="493" y="306"/>
                    </a:cubicBezTo>
                    <a:cubicBezTo>
                      <a:pt x="494" y="306"/>
                      <a:pt x="494" y="306"/>
                      <a:pt x="494" y="306"/>
                    </a:cubicBezTo>
                    <a:cubicBezTo>
                      <a:pt x="547" y="296"/>
                      <a:pt x="547" y="296"/>
                      <a:pt x="547" y="296"/>
                    </a:cubicBezTo>
                    <a:cubicBezTo>
                      <a:pt x="546" y="240"/>
                      <a:pt x="546" y="240"/>
                      <a:pt x="546" y="240"/>
                    </a:cubicBezTo>
                    <a:cubicBezTo>
                      <a:pt x="491" y="231"/>
                      <a:pt x="491" y="231"/>
                      <a:pt x="491" y="231"/>
                    </a:cubicBezTo>
                    <a:cubicBezTo>
                      <a:pt x="491" y="231"/>
                      <a:pt x="491" y="231"/>
                      <a:pt x="491" y="231"/>
                    </a:cubicBezTo>
                    <a:cubicBezTo>
                      <a:pt x="488" y="219"/>
                      <a:pt x="485" y="208"/>
                      <a:pt x="481" y="197"/>
                    </a:cubicBezTo>
                    <a:cubicBezTo>
                      <a:pt x="483" y="196"/>
                      <a:pt x="483" y="196"/>
                      <a:pt x="483" y="196"/>
                    </a:cubicBezTo>
                    <a:cubicBezTo>
                      <a:pt x="524" y="161"/>
                      <a:pt x="524" y="161"/>
                      <a:pt x="524" y="161"/>
                    </a:cubicBezTo>
                    <a:cubicBezTo>
                      <a:pt x="497" y="113"/>
                      <a:pt x="497" y="113"/>
                      <a:pt x="497" y="113"/>
                    </a:cubicBezTo>
                    <a:cubicBezTo>
                      <a:pt x="444" y="131"/>
                      <a:pt x="444" y="131"/>
                      <a:pt x="444" y="131"/>
                    </a:cubicBezTo>
                    <a:cubicBezTo>
                      <a:pt x="440" y="130"/>
                      <a:pt x="440" y="130"/>
                      <a:pt x="440" y="130"/>
                    </a:cubicBezTo>
                    <a:cubicBezTo>
                      <a:pt x="433" y="121"/>
                      <a:pt x="426" y="113"/>
                      <a:pt x="412" y="102"/>
                    </a:cubicBezTo>
                    <a:cubicBezTo>
                      <a:pt x="413" y="101"/>
                      <a:pt x="413" y="101"/>
                      <a:pt x="413" y="101"/>
                    </a:cubicBezTo>
                    <a:cubicBezTo>
                      <a:pt x="436" y="60"/>
                      <a:pt x="436" y="60"/>
                      <a:pt x="436" y="60"/>
                    </a:cubicBezTo>
                    <a:cubicBezTo>
                      <a:pt x="389" y="32"/>
                      <a:pt x="389" y="32"/>
                      <a:pt x="389" y="32"/>
                    </a:cubicBezTo>
                    <a:cubicBezTo>
                      <a:pt x="353" y="70"/>
                      <a:pt x="353" y="70"/>
                      <a:pt x="353" y="70"/>
                    </a:cubicBezTo>
                    <a:cubicBezTo>
                      <a:pt x="353" y="69"/>
                      <a:pt x="353" y="69"/>
                      <a:pt x="353" y="69"/>
                    </a:cubicBezTo>
                    <a:cubicBezTo>
                      <a:pt x="339" y="63"/>
                      <a:pt x="324" y="58"/>
                      <a:pt x="309" y="56"/>
                    </a:cubicBezTo>
                    <a:cubicBezTo>
                      <a:pt x="310" y="53"/>
                      <a:pt x="310" y="53"/>
                      <a:pt x="310" y="53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34" y="55"/>
                      <a:pt x="234" y="55"/>
                      <a:pt x="234" y="55"/>
                    </a:cubicBezTo>
                    <a:cubicBezTo>
                      <a:pt x="235" y="55"/>
                      <a:pt x="235" y="55"/>
                      <a:pt x="235" y="55"/>
                    </a:cubicBezTo>
                    <a:cubicBezTo>
                      <a:pt x="217" y="58"/>
                      <a:pt x="200" y="64"/>
                      <a:pt x="183" y="71"/>
                    </a:cubicBezTo>
                    <a:cubicBezTo>
                      <a:pt x="182" y="69"/>
                      <a:pt x="182" y="69"/>
                      <a:pt x="182" y="69"/>
                    </a:cubicBezTo>
                    <a:cubicBezTo>
                      <a:pt x="145" y="30"/>
                      <a:pt x="145" y="30"/>
                      <a:pt x="145" y="30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121" y="112"/>
                      <a:pt x="121" y="112"/>
                      <a:pt x="121" y="112"/>
                    </a:cubicBezTo>
                    <a:lnTo>
                      <a:pt x="121" y="113"/>
                    </a:lnTo>
                    <a:close/>
                    <a:moveTo>
                      <a:pt x="369" y="116"/>
                    </a:moveTo>
                    <a:cubicBezTo>
                      <a:pt x="455" y="169"/>
                      <a:pt x="483" y="282"/>
                      <a:pt x="430" y="369"/>
                    </a:cubicBezTo>
                    <a:cubicBezTo>
                      <a:pt x="378" y="456"/>
                      <a:pt x="264" y="484"/>
                      <a:pt x="177" y="431"/>
                    </a:cubicBezTo>
                    <a:cubicBezTo>
                      <a:pt x="91" y="378"/>
                      <a:pt x="63" y="265"/>
                      <a:pt x="116" y="178"/>
                    </a:cubicBezTo>
                    <a:cubicBezTo>
                      <a:pt x="168" y="91"/>
                      <a:pt x="282" y="64"/>
                      <a:pt x="369" y="1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9668584" y="3796856"/>
                <a:ext cx="661830" cy="666970"/>
              </a:xfrm>
              <a:custGeom>
                <a:avLst/>
                <a:gdLst>
                  <a:gd name="T0" fmla="*/ 28 w 218"/>
                  <a:gd name="T1" fmla="*/ 60 h 219"/>
                  <a:gd name="T2" fmla="*/ 60 w 218"/>
                  <a:gd name="T3" fmla="*/ 191 h 219"/>
                  <a:gd name="T4" fmla="*/ 191 w 218"/>
                  <a:gd name="T5" fmla="*/ 159 h 219"/>
                  <a:gd name="T6" fmla="*/ 159 w 218"/>
                  <a:gd name="T7" fmla="*/ 28 h 219"/>
                  <a:gd name="T8" fmla="*/ 28 w 218"/>
                  <a:gd name="T9" fmla="*/ 6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219">
                    <a:moveTo>
                      <a:pt x="28" y="60"/>
                    </a:moveTo>
                    <a:cubicBezTo>
                      <a:pt x="0" y="105"/>
                      <a:pt x="15" y="164"/>
                      <a:pt x="60" y="191"/>
                    </a:cubicBezTo>
                    <a:cubicBezTo>
                      <a:pt x="105" y="219"/>
                      <a:pt x="164" y="204"/>
                      <a:pt x="191" y="159"/>
                    </a:cubicBezTo>
                    <a:cubicBezTo>
                      <a:pt x="218" y="114"/>
                      <a:pt x="204" y="55"/>
                      <a:pt x="159" y="28"/>
                    </a:cubicBezTo>
                    <a:cubicBezTo>
                      <a:pt x="114" y="0"/>
                      <a:pt x="55" y="15"/>
                      <a:pt x="28" y="6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92" name="Freeform 15"/>
              <p:cNvSpPr>
                <a:spLocks noEditPoints="1"/>
              </p:cNvSpPr>
              <p:nvPr/>
            </p:nvSpPr>
            <p:spPr bwMode="auto">
              <a:xfrm>
                <a:off x="9506661" y="3636218"/>
                <a:ext cx="988247" cy="988247"/>
              </a:xfrm>
              <a:custGeom>
                <a:avLst/>
                <a:gdLst>
                  <a:gd name="T0" fmla="*/ 57 w 325"/>
                  <a:gd name="T1" fmla="*/ 82 h 325"/>
                  <a:gd name="T2" fmla="*/ 26 w 325"/>
                  <a:gd name="T3" fmla="*/ 72 h 325"/>
                  <a:gd name="T4" fmla="*/ 37 w 325"/>
                  <a:gd name="T5" fmla="*/ 122 h 325"/>
                  <a:gd name="T6" fmla="*/ 31 w 325"/>
                  <a:gd name="T7" fmla="*/ 143 h 325"/>
                  <a:gd name="T8" fmla="*/ 0 w 325"/>
                  <a:gd name="T9" fmla="*/ 182 h 325"/>
                  <a:gd name="T10" fmla="*/ 38 w 325"/>
                  <a:gd name="T11" fmla="*/ 208 h 325"/>
                  <a:gd name="T12" fmla="*/ 13 w 325"/>
                  <a:gd name="T13" fmla="*/ 229 h 325"/>
                  <a:gd name="T14" fmla="*/ 61 w 325"/>
                  <a:gd name="T15" fmla="*/ 247 h 325"/>
                  <a:gd name="T16" fmla="*/ 76 w 325"/>
                  <a:gd name="T17" fmla="*/ 263 h 325"/>
                  <a:gd name="T18" fmla="*/ 92 w 325"/>
                  <a:gd name="T19" fmla="*/ 309 h 325"/>
                  <a:gd name="T20" fmla="*/ 141 w 325"/>
                  <a:gd name="T21" fmla="*/ 292 h 325"/>
                  <a:gd name="T22" fmla="*/ 147 w 325"/>
                  <a:gd name="T23" fmla="*/ 325 h 325"/>
                  <a:gd name="T24" fmla="*/ 186 w 325"/>
                  <a:gd name="T25" fmla="*/ 292 h 325"/>
                  <a:gd name="T26" fmla="*/ 217 w 325"/>
                  <a:gd name="T27" fmla="*/ 283 h 325"/>
                  <a:gd name="T28" fmla="*/ 266 w 325"/>
                  <a:gd name="T29" fmla="*/ 288 h 325"/>
                  <a:gd name="T30" fmla="*/ 253 w 325"/>
                  <a:gd name="T31" fmla="*/ 258 h 325"/>
                  <a:gd name="T32" fmla="*/ 268 w 325"/>
                  <a:gd name="T33" fmla="*/ 242 h 325"/>
                  <a:gd name="T34" fmla="*/ 314 w 325"/>
                  <a:gd name="T35" fmla="*/ 223 h 325"/>
                  <a:gd name="T36" fmla="*/ 288 w 325"/>
                  <a:gd name="T37" fmla="*/ 202 h 325"/>
                  <a:gd name="T38" fmla="*/ 294 w 325"/>
                  <a:gd name="T39" fmla="*/ 182 h 325"/>
                  <a:gd name="T40" fmla="*/ 325 w 325"/>
                  <a:gd name="T41" fmla="*/ 143 h 325"/>
                  <a:gd name="T42" fmla="*/ 292 w 325"/>
                  <a:gd name="T43" fmla="*/ 137 h 325"/>
                  <a:gd name="T44" fmla="*/ 287 w 325"/>
                  <a:gd name="T45" fmla="*/ 116 h 325"/>
                  <a:gd name="T46" fmla="*/ 295 w 325"/>
                  <a:gd name="T47" fmla="*/ 67 h 325"/>
                  <a:gd name="T48" fmla="*/ 262 w 325"/>
                  <a:gd name="T49" fmla="*/ 77 h 325"/>
                  <a:gd name="T50" fmla="*/ 246 w 325"/>
                  <a:gd name="T51" fmla="*/ 59 h 325"/>
                  <a:gd name="T52" fmla="*/ 231 w 325"/>
                  <a:gd name="T53" fmla="*/ 18 h 325"/>
                  <a:gd name="T54" fmla="*/ 210 w 325"/>
                  <a:gd name="T55" fmla="*/ 41 h 325"/>
                  <a:gd name="T56" fmla="*/ 184 w 325"/>
                  <a:gd name="T57" fmla="*/ 31 h 325"/>
                  <a:gd name="T58" fmla="*/ 146 w 325"/>
                  <a:gd name="T59" fmla="*/ 0 h 325"/>
                  <a:gd name="T60" fmla="*/ 139 w 325"/>
                  <a:gd name="T61" fmla="*/ 33 h 325"/>
                  <a:gd name="T62" fmla="*/ 108 w 325"/>
                  <a:gd name="T63" fmla="*/ 41 h 325"/>
                  <a:gd name="T64" fmla="*/ 59 w 325"/>
                  <a:gd name="T65" fmla="*/ 36 h 325"/>
                  <a:gd name="T66" fmla="*/ 72 w 325"/>
                  <a:gd name="T67" fmla="*/ 67 h 325"/>
                  <a:gd name="T68" fmla="*/ 256 w 325"/>
                  <a:gd name="T69" fmla="*/ 219 h 325"/>
                  <a:gd name="T70" fmla="*/ 69 w 325"/>
                  <a:gd name="T71" fmla="*/ 106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5" h="325">
                    <a:moveTo>
                      <a:pt x="72" y="67"/>
                    </a:moveTo>
                    <a:cubicBezTo>
                      <a:pt x="67" y="71"/>
                      <a:pt x="62" y="77"/>
                      <a:pt x="57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35" y="129"/>
                      <a:pt x="33" y="136"/>
                      <a:pt x="32" y="143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33" y="187"/>
                      <a:pt x="33" y="187"/>
                      <a:pt x="33" y="187"/>
                    </a:cubicBezTo>
                    <a:cubicBezTo>
                      <a:pt x="34" y="194"/>
                      <a:pt x="36" y="201"/>
                      <a:pt x="38" y="208"/>
                    </a:cubicBezTo>
                    <a:cubicBezTo>
                      <a:pt x="38" y="208"/>
                      <a:pt x="38" y="208"/>
                      <a:pt x="38" y="208"/>
                    </a:cubicBezTo>
                    <a:cubicBezTo>
                      <a:pt x="13" y="229"/>
                      <a:pt x="13" y="229"/>
                      <a:pt x="13" y="229"/>
                    </a:cubicBezTo>
                    <a:cubicBezTo>
                      <a:pt x="30" y="257"/>
                      <a:pt x="30" y="257"/>
                      <a:pt x="30" y="257"/>
                    </a:cubicBezTo>
                    <a:cubicBezTo>
                      <a:pt x="61" y="247"/>
                      <a:pt x="61" y="247"/>
                      <a:pt x="61" y="247"/>
                    </a:cubicBezTo>
                    <a:cubicBezTo>
                      <a:pt x="66" y="252"/>
                      <a:pt x="68" y="256"/>
                      <a:pt x="76" y="262"/>
                    </a:cubicBezTo>
                    <a:cubicBezTo>
                      <a:pt x="76" y="263"/>
                      <a:pt x="76" y="263"/>
                      <a:pt x="76" y="263"/>
                    </a:cubicBezTo>
                    <a:cubicBezTo>
                      <a:pt x="64" y="292"/>
                      <a:pt x="64" y="292"/>
                      <a:pt x="64" y="292"/>
                    </a:cubicBezTo>
                    <a:cubicBezTo>
                      <a:pt x="92" y="309"/>
                      <a:pt x="92" y="309"/>
                      <a:pt x="92" y="309"/>
                    </a:cubicBezTo>
                    <a:cubicBezTo>
                      <a:pt x="114" y="285"/>
                      <a:pt x="114" y="285"/>
                      <a:pt x="114" y="285"/>
                    </a:cubicBezTo>
                    <a:cubicBezTo>
                      <a:pt x="123" y="288"/>
                      <a:pt x="132" y="291"/>
                      <a:pt x="141" y="292"/>
                    </a:cubicBezTo>
                    <a:cubicBezTo>
                      <a:pt x="141" y="293"/>
                      <a:pt x="141" y="293"/>
                      <a:pt x="141" y="293"/>
                    </a:cubicBezTo>
                    <a:cubicBezTo>
                      <a:pt x="147" y="325"/>
                      <a:pt x="147" y="325"/>
                      <a:pt x="147" y="325"/>
                    </a:cubicBezTo>
                    <a:cubicBezTo>
                      <a:pt x="179" y="324"/>
                      <a:pt x="179" y="324"/>
                      <a:pt x="179" y="324"/>
                    </a:cubicBezTo>
                    <a:cubicBezTo>
                      <a:pt x="186" y="292"/>
                      <a:pt x="186" y="292"/>
                      <a:pt x="186" y="292"/>
                    </a:cubicBezTo>
                    <a:cubicBezTo>
                      <a:pt x="196" y="290"/>
                      <a:pt x="206" y="287"/>
                      <a:pt x="216" y="283"/>
                    </a:cubicBezTo>
                    <a:cubicBezTo>
                      <a:pt x="217" y="283"/>
                      <a:pt x="217" y="283"/>
                      <a:pt x="217" y="283"/>
                    </a:cubicBezTo>
                    <a:cubicBezTo>
                      <a:pt x="239" y="307"/>
                      <a:pt x="239" y="307"/>
                      <a:pt x="239" y="307"/>
                    </a:cubicBezTo>
                    <a:cubicBezTo>
                      <a:pt x="266" y="288"/>
                      <a:pt x="266" y="288"/>
                      <a:pt x="266" y="288"/>
                    </a:cubicBezTo>
                    <a:cubicBezTo>
                      <a:pt x="253" y="258"/>
                      <a:pt x="253" y="258"/>
                      <a:pt x="253" y="258"/>
                    </a:cubicBezTo>
                    <a:cubicBezTo>
                      <a:pt x="253" y="258"/>
                      <a:pt x="253" y="258"/>
                      <a:pt x="253" y="258"/>
                    </a:cubicBezTo>
                    <a:cubicBezTo>
                      <a:pt x="258" y="253"/>
                      <a:pt x="263" y="248"/>
                      <a:pt x="268" y="242"/>
                    </a:cubicBezTo>
                    <a:cubicBezTo>
                      <a:pt x="268" y="242"/>
                      <a:pt x="268" y="242"/>
                      <a:pt x="268" y="242"/>
                    </a:cubicBezTo>
                    <a:cubicBezTo>
                      <a:pt x="299" y="252"/>
                      <a:pt x="299" y="252"/>
                      <a:pt x="299" y="252"/>
                    </a:cubicBezTo>
                    <a:cubicBezTo>
                      <a:pt x="314" y="223"/>
                      <a:pt x="314" y="223"/>
                      <a:pt x="314" y="223"/>
                    </a:cubicBezTo>
                    <a:cubicBezTo>
                      <a:pt x="288" y="202"/>
                      <a:pt x="288" y="202"/>
                      <a:pt x="288" y="202"/>
                    </a:cubicBezTo>
                    <a:cubicBezTo>
                      <a:pt x="288" y="202"/>
                      <a:pt x="288" y="202"/>
                      <a:pt x="288" y="202"/>
                    </a:cubicBezTo>
                    <a:cubicBezTo>
                      <a:pt x="290" y="195"/>
                      <a:pt x="292" y="189"/>
                      <a:pt x="293" y="182"/>
                    </a:cubicBezTo>
                    <a:cubicBezTo>
                      <a:pt x="294" y="182"/>
                      <a:pt x="294" y="182"/>
                      <a:pt x="294" y="182"/>
                    </a:cubicBezTo>
                    <a:cubicBezTo>
                      <a:pt x="325" y="175"/>
                      <a:pt x="325" y="175"/>
                      <a:pt x="325" y="175"/>
                    </a:cubicBezTo>
                    <a:cubicBezTo>
                      <a:pt x="325" y="143"/>
                      <a:pt x="325" y="143"/>
                      <a:pt x="325" y="143"/>
                    </a:cubicBezTo>
                    <a:cubicBezTo>
                      <a:pt x="292" y="137"/>
                      <a:pt x="292" y="137"/>
                      <a:pt x="292" y="137"/>
                    </a:cubicBezTo>
                    <a:cubicBezTo>
                      <a:pt x="292" y="137"/>
                      <a:pt x="292" y="137"/>
                      <a:pt x="292" y="137"/>
                    </a:cubicBezTo>
                    <a:cubicBezTo>
                      <a:pt x="290" y="130"/>
                      <a:pt x="288" y="123"/>
                      <a:pt x="286" y="117"/>
                    </a:cubicBezTo>
                    <a:cubicBezTo>
                      <a:pt x="287" y="116"/>
                      <a:pt x="287" y="116"/>
                      <a:pt x="287" y="116"/>
                    </a:cubicBezTo>
                    <a:cubicBezTo>
                      <a:pt x="312" y="96"/>
                      <a:pt x="312" y="96"/>
                      <a:pt x="312" y="96"/>
                    </a:cubicBezTo>
                    <a:cubicBezTo>
                      <a:pt x="295" y="67"/>
                      <a:pt x="295" y="67"/>
                      <a:pt x="295" y="67"/>
                    </a:cubicBezTo>
                    <a:cubicBezTo>
                      <a:pt x="264" y="78"/>
                      <a:pt x="264" y="78"/>
                      <a:pt x="264" y="78"/>
                    </a:cubicBezTo>
                    <a:cubicBezTo>
                      <a:pt x="262" y="77"/>
                      <a:pt x="262" y="77"/>
                      <a:pt x="262" y="77"/>
                    </a:cubicBezTo>
                    <a:cubicBezTo>
                      <a:pt x="257" y="71"/>
                      <a:pt x="253" y="67"/>
                      <a:pt x="245" y="61"/>
                    </a:cubicBezTo>
                    <a:cubicBezTo>
                      <a:pt x="246" y="59"/>
                      <a:pt x="246" y="59"/>
                      <a:pt x="246" y="59"/>
                    </a:cubicBezTo>
                    <a:cubicBezTo>
                      <a:pt x="259" y="36"/>
                      <a:pt x="259" y="36"/>
                      <a:pt x="259" y="36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10" y="41"/>
                      <a:pt x="210" y="41"/>
                      <a:pt x="210" y="41"/>
                    </a:cubicBezTo>
                    <a:cubicBezTo>
                      <a:pt x="210" y="41"/>
                      <a:pt x="210" y="41"/>
                      <a:pt x="210" y="41"/>
                    </a:cubicBezTo>
                    <a:cubicBezTo>
                      <a:pt x="201" y="37"/>
                      <a:pt x="193" y="34"/>
                      <a:pt x="184" y="33"/>
                    </a:cubicBezTo>
                    <a:cubicBezTo>
                      <a:pt x="184" y="31"/>
                      <a:pt x="184" y="31"/>
                      <a:pt x="184" y="3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39" y="32"/>
                      <a:pt x="139" y="32"/>
                      <a:pt x="139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29" y="34"/>
                      <a:pt x="119" y="37"/>
                      <a:pt x="109" y="42"/>
                    </a:cubicBezTo>
                    <a:cubicBezTo>
                      <a:pt x="108" y="41"/>
                      <a:pt x="108" y="41"/>
                      <a:pt x="108" y="41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72" y="66"/>
                      <a:pt x="72" y="66"/>
                      <a:pt x="72" y="66"/>
                    </a:cubicBezTo>
                    <a:lnTo>
                      <a:pt x="72" y="67"/>
                    </a:lnTo>
                    <a:close/>
                    <a:moveTo>
                      <a:pt x="219" y="69"/>
                    </a:moveTo>
                    <a:cubicBezTo>
                      <a:pt x="271" y="100"/>
                      <a:pt x="287" y="167"/>
                      <a:pt x="256" y="219"/>
                    </a:cubicBezTo>
                    <a:cubicBezTo>
                      <a:pt x="224" y="271"/>
                      <a:pt x="157" y="287"/>
                      <a:pt x="106" y="256"/>
                    </a:cubicBezTo>
                    <a:cubicBezTo>
                      <a:pt x="54" y="225"/>
                      <a:pt x="37" y="157"/>
                      <a:pt x="69" y="106"/>
                    </a:cubicBezTo>
                    <a:cubicBezTo>
                      <a:pt x="100" y="54"/>
                      <a:pt x="167" y="38"/>
                      <a:pt x="219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93" name="Freeform 16"/>
              <p:cNvSpPr/>
              <p:nvPr/>
            </p:nvSpPr>
            <p:spPr bwMode="auto">
              <a:xfrm>
                <a:off x="7117647" y="3520558"/>
                <a:ext cx="379106" cy="334127"/>
              </a:xfrm>
              <a:custGeom>
                <a:avLst/>
                <a:gdLst>
                  <a:gd name="T0" fmla="*/ 113 w 125"/>
                  <a:gd name="T1" fmla="*/ 62 h 110"/>
                  <a:gd name="T2" fmla="*/ 117 w 125"/>
                  <a:gd name="T3" fmla="*/ 97 h 110"/>
                  <a:gd name="T4" fmla="*/ 82 w 125"/>
                  <a:gd name="T5" fmla="*/ 102 h 110"/>
                  <a:gd name="T6" fmla="*/ 13 w 125"/>
                  <a:gd name="T7" fmla="*/ 49 h 110"/>
                  <a:gd name="T8" fmla="*/ 9 w 125"/>
                  <a:gd name="T9" fmla="*/ 14 h 110"/>
                  <a:gd name="T10" fmla="*/ 44 w 125"/>
                  <a:gd name="T11" fmla="*/ 9 h 110"/>
                  <a:gd name="T12" fmla="*/ 113 w 125"/>
                  <a:gd name="T13" fmla="*/ 6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110">
                    <a:moveTo>
                      <a:pt x="113" y="62"/>
                    </a:moveTo>
                    <a:cubicBezTo>
                      <a:pt x="124" y="70"/>
                      <a:pt x="125" y="86"/>
                      <a:pt x="117" y="97"/>
                    </a:cubicBezTo>
                    <a:cubicBezTo>
                      <a:pt x="109" y="108"/>
                      <a:pt x="93" y="110"/>
                      <a:pt x="82" y="102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2" y="41"/>
                      <a:pt x="0" y="25"/>
                      <a:pt x="9" y="14"/>
                    </a:cubicBezTo>
                    <a:cubicBezTo>
                      <a:pt x="17" y="3"/>
                      <a:pt x="33" y="0"/>
                      <a:pt x="44" y="9"/>
                    </a:cubicBezTo>
                    <a:lnTo>
                      <a:pt x="113" y="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94" name="Freeform 17"/>
              <p:cNvSpPr/>
              <p:nvPr/>
            </p:nvSpPr>
            <p:spPr bwMode="auto">
              <a:xfrm>
                <a:off x="6864481" y="4256924"/>
                <a:ext cx="426656" cy="218468"/>
              </a:xfrm>
              <a:custGeom>
                <a:avLst/>
                <a:gdLst>
                  <a:gd name="T0" fmla="*/ 117 w 140"/>
                  <a:gd name="T1" fmla="*/ 20 h 72"/>
                  <a:gd name="T2" fmla="*/ 137 w 140"/>
                  <a:gd name="T3" fmla="*/ 49 h 72"/>
                  <a:gd name="T4" fmla="*/ 108 w 140"/>
                  <a:gd name="T5" fmla="*/ 69 h 72"/>
                  <a:gd name="T6" fmla="*/ 22 w 140"/>
                  <a:gd name="T7" fmla="*/ 52 h 72"/>
                  <a:gd name="T8" fmla="*/ 3 w 140"/>
                  <a:gd name="T9" fmla="*/ 23 h 72"/>
                  <a:gd name="T10" fmla="*/ 32 w 140"/>
                  <a:gd name="T11" fmla="*/ 3 h 72"/>
                  <a:gd name="T12" fmla="*/ 117 w 140"/>
                  <a:gd name="T13" fmla="*/ 2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72">
                    <a:moveTo>
                      <a:pt x="117" y="20"/>
                    </a:moveTo>
                    <a:cubicBezTo>
                      <a:pt x="131" y="22"/>
                      <a:pt x="140" y="36"/>
                      <a:pt x="137" y="49"/>
                    </a:cubicBezTo>
                    <a:cubicBezTo>
                      <a:pt x="134" y="63"/>
                      <a:pt x="121" y="72"/>
                      <a:pt x="108" y="6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9" y="50"/>
                      <a:pt x="0" y="37"/>
                      <a:pt x="3" y="23"/>
                    </a:cubicBezTo>
                    <a:cubicBezTo>
                      <a:pt x="6" y="9"/>
                      <a:pt x="19" y="0"/>
                      <a:pt x="32" y="3"/>
                    </a:cubicBezTo>
                    <a:lnTo>
                      <a:pt x="117" y="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95" name="Freeform 18"/>
              <p:cNvSpPr/>
              <p:nvPr/>
            </p:nvSpPr>
            <p:spPr bwMode="auto">
              <a:xfrm>
                <a:off x="7050822" y="4962448"/>
                <a:ext cx="422800" cy="240315"/>
              </a:xfrm>
              <a:custGeom>
                <a:avLst/>
                <a:gdLst>
                  <a:gd name="T0" fmla="*/ 105 w 139"/>
                  <a:gd name="T1" fmla="*/ 4 h 79"/>
                  <a:gd name="T2" fmla="*/ 136 w 139"/>
                  <a:gd name="T3" fmla="*/ 22 h 79"/>
                  <a:gd name="T4" fmla="*/ 118 w 139"/>
                  <a:gd name="T5" fmla="*/ 52 h 79"/>
                  <a:gd name="T6" fmla="*/ 34 w 139"/>
                  <a:gd name="T7" fmla="*/ 75 h 79"/>
                  <a:gd name="T8" fmla="*/ 4 w 139"/>
                  <a:gd name="T9" fmla="*/ 57 h 79"/>
                  <a:gd name="T10" fmla="*/ 21 w 139"/>
                  <a:gd name="T11" fmla="*/ 26 h 79"/>
                  <a:gd name="T12" fmla="*/ 105 w 139"/>
                  <a:gd name="T13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79">
                    <a:moveTo>
                      <a:pt x="105" y="4"/>
                    </a:moveTo>
                    <a:cubicBezTo>
                      <a:pt x="118" y="0"/>
                      <a:pt x="132" y="8"/>
                      <a:pt x="136" y="22"/>
                    </a:cubicBezTo>
                    <a:cubicBezTo>
                      <a:pt x="139" y="35"/>
                      <a:pt x="131" y="49"/>
                      <a:pt x="118" y="52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21" y="79"/>
                      <a:pt x="7" y="71"/>
                      <a:pt x="4" y="57"/>
                    </a:cubicBezTo>
                    <a:cubicBezTo>
                      <a:pt x="0" y="44"/>
                      <a:pt x="8" y="30"/>
                      <a:pt x="21" y="26"/>
                    </a:cubicBezTo>
                    <a:lnTo>
                      <a:pt x="105" y="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96" name="Freeform 19"/>
              <p:cNvSpPr/>
              <p:nvPr/>
            </p:nvSpPr>
            <p:spPr bwMode="auto">
              <a:xfrm>
                <a:off x="9838218" y="4962448"/>
                <a:ext cx="425371" cy="240315"/>
              </a:xfrm>
              <a:custGeom>
                <a:avLst/>
                <a:gdLst>
                  <a:gd name="T0" fmla="*/ 35 w 140"/>
                  <a:gd name="T1" fmla="*/ 4 h 79"/>
                  <a:gd name="T2" fmla="*/ 4 w 140"/>
                  <a:gd name="T3" fmla="*/ 22 h 79"/>
                  <a:gd name="T4" fmla="*/ 21 w 140"/>
                  <a:gd name="T5" fmla="*/ 52 h 79"/>
                  <a:gd name="T6" fmla="*/ 105 w 140"/>
                  <a:gd name="T7" fmla="*/ 75 h 79"/>
                  <a:gd name="T8" fmla="*/ 136 w 140"/>
                  <a:gd name="T9" fmla="*/ 57 h 79"/>
                  <a:gd name="T10" fmla="*/ 119 w 140"/>
                  <a:gd name="T11" fmla="*/ 26 h 79"/>
                  <a:gd name="T12" fmla="*/ 35 w 140"/>
                  <a:gd name="T13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79">
                    <a:moveTo>
                      <a:pt x="35" y="4"/>
                    </a:moveTo>
                    <a:cubicBezTo>
                      <a:pt x="21" y="0"/>
                      <a:pt x="8" y="8"/>
                      <a:pt x="4" y="22"/>
                    </a:cubicBezTo>
                    <a:cubicBezTo>
                      <a:pt x="0" y="35"/>
                      <a:pt x="8" y="49"/>
                      <a:pt x="21" y="52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9" y="79"/>
                      <a:pt x="132" y="71"/>
                      <a:pt x="136" y="57"/>
                    </a:cubicBezTo>
                    <a:cubicBezTo>
                      <a:pt x="140" y="44"/>
                      <a:pt x="132" y="30"/>
                      <a:pt x="119" y="26"/>
                    </a:cubicBezTo>
                    <a:lnTo>
                      <a:pt x="35" y="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97" name="Freeform 20"/>
              <p:cNvSpPr/>
              <p:nvPr/>
            </p:nvSpPr>
            <p:spPr bwMode="auto">
              <a:xfrm>
                <a:off x="7433784" y="3277673"/>
                <a:ext cx="2335039" cy="2748843"/>
              </a:xfrm>
              <a:custGeom>
                <a:avLst/>
                <a:gdLst>
                  <a:gd name="T0" fmla="*/ 702 w 768"/>
                  <a:gd name="T1" fmla="*/ 412 h 904"/>
                  <a:gd name="T2" fmla="*/ 611 w 768"/>
                  <a:gd name="T3" fmla="*/ 601 h 904"/>
                  <a:gd name="T4" fmla="*/ 611 w 768"/>
                  <a:gd name="T5" fmla="*/ 602 h 904"/>
                  <a:gd name="T6" fmla="*/ 609 w 768"/>
                  <a:gd name="T7" fmla="*/ 604 h 904"/>
                  <a:gd name="T8" fmla="*/ 606 w 768"/>
                  <a:gd name="T9" fmla="*/ 606 h 904"/>
                  <a:gd name="T10" fmla="*/ 606 w 768"/>
                  <a:gd name="T11" fmla="*/ 607 h 904"/>
                  <a:gd name="T12" fmla="*/ 536 w 768"/>
                  <a:gd name="T13" fmla="*/ 735 h 904"/>
                  <a:gd name="T14" fmla="*/ 523 w 768"/>
                  <a:gd name="T15" fmla="*/ 827 h 904"/>
                  <a:gd name="T16" fmla="*/ 523 w 768"/>
                  <a:gd name="T17" fmla="*/ 833 h 904"/>
                  <a:gd name="T18" fmla="*/ 521 w 768"/>
                  <a:gd name="T19" fmla="*/ 837 h 904"/>
                  <a:gd name="T20" fmla="*/ 504 w 768"/>
                  <a:gd name="T21" fmla="*/ 844 h 904"/>
                  <a:gd name="T22" fmla="*/ 274 w 768"/>
                  <a:gd name="T23" fmla="*/ 844 h 904"/>
                  <a:gd name="T24" fmla="*/ 257 w 768"/>
                  <a:gd name="T25" fmla="*/ 837 h 904"/>
                  <a:gd name="T26" fmla="*/ 255 w 768"/>
                  <a:gd name="T27" fmla="*/ 832 h 904"/>
                  <a:gd name="T28" fmla="*/ 256 w 768"/>
                  <a:gd name="T29" fmla="*/ 827 h 904"/>
                  <a:gd name="T30" fmla="*/ 243 w 768"/>
                  <a:gd name="T31" fmla="*/ 737 h 904"/>
                  <a:gd name="T32" fmla="*/ 185 w 768"/>
                  <a:gd name="T33" fmla="*/ 622 h 904"/>
                  <a:gd name="T34" fmla="*/ 170 w 768"/>
                  <a:gd name="T35" fmla="*/ 604 h 904"/>
                  <a:gd name="T36" fmla="*/ 136 w 768"/>
                  <a:gd name="T37" fmla="*/ 571 h 904"/>
                  <a:gd name="T38" fmla="*/ 109 w 768"/>
                  <a:gd name="T39" fmla="*/ 530 h 904"/>
                  <a:gd name="T40" fmla="*/ 75 w 768"/>
                  <a:gd name="T41" fmla="*/ 436 h 904"/>
                  <a:gd name="T42" fmla="*/ 70 w 768"/>
                  <a:gd name="T43" fmla="*/ 378 h 904"/>
                  <a:gd name="T44" fmla="*/ 342 w 768"/>
                  <a:gd name="T45" fmla="*/ 65 h 904"/>
                  <a:gd name="T46" fmla="*/ 305 w 768"/>
                  <a:gd name="T47" fmla="*/ 0 h 904"/>
                  <a:gd name="T48" fmla="*/ 0 w 768"/>
                  <a:gd name="T49" fmla="*/ 378 h 904"/>
                  <a:gd name="T50" fmla="*/ 132 w 768"/>
                  <a:gd name="T51" fmla="*/ 669 h 904"/>
                  <a:gd name="T52" fmla="*/ 186 w 768"/>
                  <a:gd name="T53" fmla="*/ 825 h 904"/>
                  <a:gd name="T54" fmla="*/ 204 w 768"/>
                  <a:gd name="T55" fmla="*/ 883 h 904"/>
                  <a:gd name="T56" fmla="*/ 226 w 768"/>
                  <a:gd name="T57" fmla="*/ 902 h 904"/>
                  <a:gd name="T58" fmla="*/ 380 w 768"/>
                  <a:gd name="T59" fmla="*/ 903 h 904"/>
                  <a:gd name="T60" fmla="*/ 547 w 768"/>
                  <a:gd name="T61" fmla="*/ 904 h 904"/>
                  <a:gd name="T62" fmla="*/ 575 w 768"/>
                  <a:gd name="T63" fmla="*/ 883 h 904"/>
                  <a:gd name="T64" fmla="*/ 593 w 768"/>
                  <a:gd name="T65" fmla="*/ 825 h 904"/>
                  <a:gd name="T66" fmla="*/ 658 w 768"/>
                  <a:gd name="T67" fmla="*/ 654 h 904"/>
                  <a:gd name="T68" fmla="*/ 662 w 768"/>
                  <a:gd name="T69" fmla="*/ 650 h 904"/>
                  <a:gd name="T70" fmla="*/ 768 w 768"/>
                  <a:gd name="T71" fmla="*/ 442 h 904"/>
                  <a:gd name="T72" fmla="*/ 702 w 768"/>
                  <a:gd name="T73" fmla="*/ 412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8" h="904">
                    <a:moveTo>
                      <a:pt x="702" y="412"/>
                    </a:moveTo>
                    <a:cubicBezTo>
                      <a:pt x="694" y="485"/>
                      <a:pt x="661" y="552"/>
                      <a:pt x="611" y="601"/>
                    </a:cubicBezTo>
                    <a:cubicBezTo>
                      <a:pt x="611" y="602"/>
                      <a:pt x="611" y="602"/>
                      <a:pt x="611" y="602"/>
                    </a:cubicBezTo>
                    <a:cubicBezTo>
                      <a:pt x="610" y="603"/>
                      <a:pt x="609" y="603"/>
                      <a:pt x="609" y="604"/>
                    </a:cubicBezTo>
                    <a:cubicBezTo>
                      <a:pt x="609" y="604"/>
                      <a:pt x="608" y="605"/>
                      <a:pt x="606" y="606"/>
                    </a:cubicBezTo>
                    <a:cubicBezTo>
                      <a:pt x="606" y="607"/>
                      <a:pt x="606" y="607"/>
                      <a:pt x="606" y="607"/>
                    </a:cubicBezTo>
                    <a:cubicBezTo>
                      <a:pt x="595" y="619"/>
                      <a:pt x="556" y="665"/>
                      <a:pt x="536" y="735"/>
                    </a:cubicBezTo>
                    <a:cubicBezTo>
                      <a:pt x="528" y="762"/>
                      <a:pt x="523" y="793"/>
                      <a:pt x="523" y="827"/>
                    </a:cubicBezTo>
                    <a:cubicBezTo>
                      <a:pt x="523" y="829"/>
                      <a:pt x="523" y="831"/>
                      <a:pt x="523" y="833"/>
                    </a:cubicBezTo>
                    <a:cubicBezTo>
                      <a:pt x="523" y="833"/>
                      <a:pt x="522" y="835"/>
                      <a:pt x="521" y="837"/>
                    </a:cubicBezTo>
                    <a:cubicBezTo>
                      <a:pt x="519" y="839"/>
                      <a:pt x="514" y="842"/>
                      <a:pt x="504" y="844"/>
                    </a:cubicBezTo>
                    <a:cubicBezTo>
                      <a:pt x="274" y="844"/>
                      <a:pt x="274" y="844"/>
                      <a:pt x="274" y="844"/>
                    </a:cubicBezTo>
                    <a:cubicBezTo>
                      <a:pt x="265" y="842"/>
                      <a:pt x="260" y="840"/>
                      <a:pt x="257" y="837"/>
                    </a:cubicBezTo>
                    <a:cubicBezTo>
                      <a:pt x="256" y="836"/>
                      <a:pt x="255" y="833"/>
                      <a:pt x="255" y="832"/>
                    </a:cubicBezTo>
                    <a:cubicBezTo>
                      <a:pt x="256" y="830"/>
                      <a:pt x="256" y="830"/>
                      <a:pt x="256" y="827"/>
                    </a:cubicBezTo>
                    <a:cubicBezTo>
                      <a:pt x="256" y="794"/>
                      <a:pt x="251" y="764"/>
                      <a:pt x="243" y="737"/>
                    </a:cubicBezTo>
                    <a:cubicBezTo>
                      <a:pt x="227" y="683"/>
                      <a:pt x="201" y="643"/>
                      <a:pt x="185" y="622"/>
                    </a:cubicBezTo>
                    <a:cubicBezTo>
                      <a:pt x="180" y="616"/>
                      <a:pt x="175" y="610"/>
                      <a:pt x="170" y="604"/>
                    </a:cubicBezTo>
                    <a:cubicBezTo>
                      <a:pt x="159" y="593"/>
                      <a:pt x="146" y="583"/>
                      <a:pt x="136" y="571"/>
                    </a:cubicBezTo>
                    <a:cubicBezTo>
                      <a:pt x="125" y="558"/>
                      <a:pt x="116" y="544"/>
                      <a:pt x="109" y="530"/>
                    </a:cubicBezTo>
                    <a:cubicBezTo>
                      <a:pt x="94" y="501"/>
                      <a:pt x="81" y="469"/>
                      <a:pt x="75" y="436"/>
                    </a:cubicBezTo>
                    <a:cubicBezTo>
                      <a:pt x="72" y="417"/>
                      <a:pt x="70" y="397"/>
                      <a:pt x="70" y="378"/>
                    </a:cubicBezTo>
                    <a:cubicBezTo>
                      <a:pt x="70" y="219"/>
                      <a:pt x="189" y="87"/>
                      <a:pt x="342" y="65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131" y="38"/>
                      <a:pt x="0" y="193"/>
                      <a:pt x="0" y="378"/>
                    </a:cubicBezTo>
                    <a:cubicBezTo>
                      <a:pt x="0" y="494"/>
                      <a:pt x="51" y="598"/>
                      <a:pt x="132" y="669"/>
                    </a:cubicBezTo>
                    <a:cubicBezTo>
                      <a:pt x="151" y="694"/>
                      <a:pt x="185" y="750"/>
                      <a:pt x="186" y="825"/>
                    </a:cubicBezTo>
                    <a:cubicBezTo>
                      <a:pt x="184" y="841"/>
                      <a:pt x="188" y="864"/>
                      <a:pt x="204" y="883"/>
                    </a:cubicBezTo>
                    <a:cubicBezTo>
                      <a:pt x="210" y="890"/>
                      <a:pt x="218" y="897"/>
                      <a:pt x="226" y="902"/>
                    </a:cubicBezTo>
                    <a:cubicBezTo>
                      <a:pt x="380" y="903"/>
                      <a:pt x="380" y="903"/>
                      <a:pt x="380" y="903"/>
                    </a:cubicBezTo>
                    <a:cubicBezTo>
                      <a:pt x="547" y="904"/>
                      <a:pt x="547" y="904"/>
                      <a:pt x="547" y="904"/>
                    </a:cubicBezTo>
                    <a:cubicBezTo>
                      <a:pt x="558" y="899"/>
                      <a:pt x="567" y="892"/>
                      <a:pt x="575" y="883"/>
                    </a:cubicBezTo>
                    <a:cubicBezTo>
                      <a:pt x="590" y="864"/>
                      <a:pt x="594" y="841"/>
                      <a:pt x="593" y="825"/>
                    </a:cubicBezTo>
                    <a:cubicBezTo>
                      <a:pt x="594" y="723"/>
                      <a:pt x="657" y="655"/>
                      <a:pt x="658" y="654"/>
                    </a:cubicBezTo>
                    <a:cubicBezTo>
                      <a:pt x="660" y="653"/>
                      <a:pt x="661" y="652"/>
                      <a:pt x="662" y="650"/>
                    </a:cubicBezTo>
                    <a:cubicBezTo>
                      <a:pt x="717" y="595"/>
                      <a:pt x="755" y="522"/>
                      <a:pt x="768" y="442"/>
                    </a:cubicBezTo>
                    <a:cubicBezTo>
                      <a:pt x="750" y="433"/>
                      <a:pt x="720" y="420"/>
                      <a:pt x="702" y="41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7440210" y="2732788"/>
                <a:ext cx="704238" cy="298145"/>
              </a:xfrm>
              <a:custGeom>
                <a:avLst/>
                <a:gdLst>
                  <a:gd name="T0" fmla="*/ 232 w 232"/>
                  <a:gd name="T1" fmla="*/ 44 h 98"/>
                  <a:gd name="T2" fmla="*/ 225 w 232"/>
                  <a:gd name="T3" fmla="*/ 34 h 98"/>
                  <a:gd name="T4" fmla="*/ 10 w 232"/>
                  <a:gd name="T5" fmla="*/ 0 h 98"/>
                  <a:gd name="T6" fmla="*/ 0 w 232"/>
                  <a:gd name="T7" fmla="*/ 7 h 98"/>
                  <a:gd name="T8" fmla="*/ 232 w 232"/>
                  <a:gd name="T9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98">
                    <a:moveTo>
                      <a:pt x="232" y="44"/>
                    </a:moveTo>
                    <a:cubicBezTo>
                      <a:pt x="225" y="34"/>
                      <a:pt x="225" y="34"/>
                      <a:pt x="225" y="34"/>
                    </a:cubicBezTo>
                    <a:cubicBezTo>
                      <a:pt x="157" y="84"/>
                      <a:pt x="60" y="69"/>
                      <a:pt x="1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4" y="81"/>
                      <a:pt x="158" y="98"/>
                      <a:pt x="232" y="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7429929" y="2717367"/>
                <a:ext cx="57830" cy="57830"/>
              </a:xfrm>
              <a:custGeom>
                <a:avLst/>
                <a:gdLst>
                  <a:gd name="T0" fmla="*/ 45 w 45"/>
                  <a:gd name="T1" fmla="*/ 12 h 45"/>
                  <a:gd name="T2" fmla="*/ 3 w 45"/>
                  <a:gd name="T3" fmla="*/ 0 h 45"/>
                  <a:gd name="T4" fmla="*/ 0 w 45"/>
                  <a:gd name="T5" fmla="*/ 45 h 45"/>
                  <a:gd name="T6" fmla="*/ 45 w 45"/>
                  <a:gd name="T7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45">
                    <a:moveTo>
                      <a:pt x="45" y="12"/>
                    </a:moveTo>
                    <a:lnTo>
                      <a:pt x="3" y="0"/>
                    </a:lnTo>
                    <a:lnTo>
                      <a:pt x="0" y="45"/>
                    </a:lnTo>
                    <a:lnTo>
                      <a:pt x="45" y="1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100" name="Freeform 35"/>
              <p:cNvSpPr/>
              <p:nvPr/>
            </p:nvSpPr>
            <p:spPr bwMode="auto">
              <a:xfrm>
                <a:off x="9971869" y="4350737"/>
                <a:ext cx="602715" cy="449787"/>
              </a:xfrm>
              <a:custGeom>
                <a:avLst/>
                <a:gdLst>
                  <a:gd name="T0" fmla="*/ 0 w 198"/>
                  <a:gd name="T1" fmla="*/ 129 h 148"/>
                  <a:gd name="T2" fmla="*/ 3 w 198"/>
                  <a:gd name="T3" fmla="*/ 117 h 148"/>
                  <a:gd name="T4" fmla="*/ 186 w 198"/>
                  <a:gd name="T5" fmla="*/ 0 h 148"/>
                  <a:gd name="T6" fmla="*/ 198 w 198"/>
                  <a:gd name="T7" fmla="*/ 2 h 148"/>
                  <a:gd name="T8" fmla="*/ 0 w 198"/>
                  <a:gd name="T9" fmla="*/ 12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48">
                    <a:moveTo>
                      <a:pt x="0" y="129"/>
                    </a:moveTo>
                    <a:cubicBezTo>
                      <a:pt x="3" y="117"/>
                      <a:pt x="3" y="117"/>
                      <a:pt x="3" y="117"/>
                    </a:cubicBezTo>
                    <a:cubicBezTo>
                      <a:pt x="86" y="135"/>
                      <a:pt x="168" y="83"/>
                      <a:pt x="186" y="0"/>
                    </a:cubicBezTo>
                    <a:cubicBezTo>
                      <a:pt x="198" y="2"/>
                      <a:pt x="198" y="2"/>
                      <a:pt x="198" y="2"/>
                    </a:cubicBezTo>
                    <a:cubicBezTo>
                      <a:pt x="178" y="92"/>
                      <a:pt x="90" y="148"/>
                      <a:pt x="0" y="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101" name="Freeform 36"/>
              <p:cNvSpPr/>
              <p:nvPr/>
            </p:nvSpPr>
            <p:spPr bwMode="auto">
              <a:xfrm>
                <a:off x="10521895" y="4319895"/>
                <a:ext cx="70681" cy="52689"/>
              </a:xfrm>
              <a:custGeom>
                <a:avLst/>
                <a:gdLst>
                  <a:gd name="T0" fmla="*/ 0 w 55"/>
                  <a:gd name="T1" fmla="*/ 29 h 41"/>
                  <a:gd name="T2" fmla="*/ 34 w 55"/>
                  <a:gd name="T3" fmla="*/ 0 h 41"/>
                  <a:gd name="T4" fmla="*/ 55 w 55"/>
                  <a:gd name="T5" fmla="*/ 41 h 41"/>
                  <a:gd name="T6" fmla="*/ 0 w 55"/>
                  <a:gd name="T7" fmla="*/ 2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1">
                    <a:moveTo>
                      <a:pt x="0" y="29"/>
                    </a:moveTo>
                    <a:lnTo>
                      <a:pt x="34" y="0"/>
                    </a:lnTo>
                    <a:lnTo>
                      <a:pt x="55" y="41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102" name="Oval 37"/>
              <p:cNvSpPr>
                <a:spLocks noChangeArrowheads="1"/>
              </p:cNvSpPr>
              <p:nvPr/>
            </p:nvSpPr>
            <p:spPr bwMode="auto">
              <a:xfrm>
                <a:off x="10147929" y="4566635"/>
                <a:ext cx="244171" cy="242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103" name="Freeform 40"/>
              <p:cNvSpPr/>
              <p:nvPr/>
            </p:nvSpPr>
            <p:spPr bwMode="auto">
              <a:xfrm>
                <a:off x="7570005" y="2799613"/>
                <a:ext cx="277583" cy="280153"/>
              </a:xfrm>
              <a:custGeom>
                <a:avLst/>
                <a:gdLst>
                  <a:gd name="T0" fmla="*/ 10 w 91"/>
                  <a:gd name="T1" fmla="*/ 65 h 92"/>
                  <a:gd name="T2" fmla="*/ 64 w 91"/>
                  <a:gd name="T3" fmla="*/ 81 h 92"/>
                  <a:gd name="T4" fmla="*/ 81 w 91"/>
                  <a:gd name="T5" fmla="*/ 27 h 92"/>
                  <a:gd name="T6" fmla="*/ 27 w 91"/>
                  <a:gd name="T7" fmla="*/ 10 h 92"/>
                  <a:gd name="T8" fmla="*/ 10 w 91"/>
                  <a:gd name="T9" fmla="*/ 6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10" y="65"/>
                    </a:moveTo>
                    <a:cubicBezTo>
                      <a:pt x="20" y="84"/>
                      <a:pt x="45" y="92"/>
                      <a:pt x="64" y="81"/>
                    </a:cubicBezTo>
                    <a:cubicBezTo>
                      <a:pt x="84" y="71"/>
                      <a:pt x="91" y="47"/>
                      <a:pt x="81" y="27"/>
                    </a:cubicBezTo>
                    <a:cubicBezTo>
                      <a:pt x="70" y="8"/>
                      <a:pt x="46" y="0"/>
                      <a:pt x="27" y="10"/>
                    </a:cubicBezTo>
                    <a:cubicBezTo>
                      <a:pt x="7" y="21"/>
                      <a:pt x="0" y="45"/>
                      <a:pt x="10" y="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104" name="Freeform 41"/>
              <p:cNvSpPr/>
              <p:nvPr/>
            </p:nvSpPr>
            <p:spPr bwMode="auto">
              <a:xfrm>
                <a:off x="9270202" y="1744540"/>
                <a:ext cx="1100051" cy="1101336"/>
              </a:xfrm>
              <a:custGeom>
                <a:avLst/>
                <a:gdLst>
                  <a:gd name="T0" fmla="*/ 362 w 362"/>
                  <a:gd name="T1" fmla="*/ 362 h 362"/>
                  <a:gd name="T2" fmla="*/ 346 w 362"/>
                  <a:gd name="T3" fmla="*/ 362 h 362"/>
                  <a:gd name="T4" fmla="*/ 0 w 362"/>
                  <a:gd name="T5" fmla="*/ 16 h 362"/>
                  <a:gd name="T6" fmla="*/ 0 w 362"/>
                  <a:gd name="T7" fmla="*/ 0 h 362"/>
                  <a:gd name="T8" fmla="*/ 362 w 362"/>
                  <a:gd name="T9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362">
                    <a:moveTo>
                      <a:pt x="362" y="362"/>
                    </a:moveTo>
                    <a:cubicBezTo>
                      <a:pt x="346" y="362"/>
                      <a:pt x="346" y="362"/>
                      <a:pt x="346" y="362"/>
                    </a:cubicBezTo>
                    <a:cubicBezTo>
                      <a:pt x="346" y="171"/>
                      <a:pt x="191" y="16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0" y="0"/>
                      <a:pt x="362" y="162"/>
                      <a:pt x="362" y="36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105" name="Freeform 42"/>
              <p:cNvSpPr/>
              <p:nvPr/>
            </p:nvSpPr>
            <p:spPr bwMode="auto">
              <a:xfrm>
                <a:off x="9208517" y="1690566"/>
                <a:ext cx="100239" cy="154213"/>
              </a:xfrm>
              <a:custGeom>
                <a:avLst/>
                <a:gdLst>
                  <a:gd name="T0" fmla="*/ 78 w 78"/>
                  <a:gd name="T1" fmla="*/ 0 h 120"/>
                  <a:gd name="T2" fmla="*/ 0 w 78"/>
                  <a:gd name="T3" fmla="*/ 56 h 120"/>
                  <a:gd name="T4" fmla="*/ 74 w 78"/>
                  <a:gd name="T5" fmla="*/ 120 h 120"/>
                  <a:gd name="T6" fmla="*/ 78 w 78"/>
                  <a:gd name="T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20">
                    <a:moveTo>
                      <a:pt x="78" y="0"/>
                    </a:moveTo>
                    <a:lnTo>
                      <a:pt x="0" y="56"/>
                    </a:lnTo>
                    <a:lnTo>
                      <a:pt x="74" y="12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106" name="Oval 43"/>
              <p:cNvSpPr>
                <a:spLocks noChangeArrowheads="1"/>
              </p:cNvSpPr>
              <p:nvPr/>
            </p:nvSpPr>
            <p:spPr bwMode="auto">
              <a:xfrm>
                <a:off x="9878057" y="1930881"/>
                <a:ext cx="355974" cy="358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107" name="TextBox 64"/>
              <p:cNvSpPr txBox="1"/>
              <p:nvPr/>
            </p:nvSpPr>
            <p:spPr>
              <a:xfrm>
                <a:off x="10095928" y="4556416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/>
                    <a:ea typeface="+mn-ea"/>
                    <a:cs typeface="+mn-cs"/>
                  </a:rPr>
                  <a:t>02</a:t>
                </a:r>
              </a:p>
            </p:txBody>
          </p:sp>
          <p:sp>
            <p:nvSpPr>
              <p:cNvPr id="108" name="TextBox 65"/>
              <p:cNvSpPr txBox="1"/>
              <p:nvPr/>
            </p:nvSpPr>
            <p:spPr>
              <a:xfrm>
                <a:off x="9854375" y="1950826"/>
                <a:ext cx="393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/>
                    <a:ea typeface="+mn-ea"/>
                    <a:cs typeface="+mn-cs"/>
                  </a:rPr>
                  <a:t>03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/>
                  <a:ea typeface="+mn-ea"/>
                  <a:cs typeface="+mn-cs"/>
                </a:endParaRPr>
              </a:p>
            </p:txBody>
          </p:sp>
          <p:sp>
            <p:nvSpPr>
              <p:cNvPr id="109" name="TextBox 66"/>
              <p:cNvSpPr txBox="1"/>
              <p:nvPr/>
            </p:nvSpPr>
            <p:spPr>
              <a:xfrm>
                <a:off x="7534710" y="2802109"/>
                <a:ext cx="3481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/>
                    <a:ea typeface="+mn-ea"/>
                    <a:cs typeface="+mn-cs"/>
                  </a:rPr>
                  <a:t>04</a:t>
                </a:r>
              </a:p>
            </p:txBody>
          </p:sp>
          <p:sp>
            <p:nvSpPr>
              <p:cNvPr id="110" name="AutoShape 115"/>
              <p:cNvSpPr>
                <a:spLocks noChangeAspect="1"/>
              </p:cNvSpPr>
              <p:nvPr/>
            </p:nvSpPr>
            <p:spPr bwMode="auto">
              <a:xfrm>
                <a:off x="8362287" y="4226027"/>
                <a:ext cx="496025" cy="4961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357" y="18801"/>
                    </a:moveTo>
                    <a:cubicBezTo>
                      <a:pt x="21518" y="18965"/>
                      <a:pt x="21599" y="19177"/>
                      <a:pt x="21599" y="19436"/>
                    </a:cubicBezTo>
                    <a:cubicBezTo>
                      <a:pt x="21599" y="19580"/>
                      <a:pt x="21518" y="19775"/>
                      <a:pt x="21357" y="20018"/>
                    </a:cubicBezTo>
                    <a:cubicBezTo>
                      <a:pt x="21193" y="20261"/>
                      <a:pt x="20989" y="20504"/>
                      <a:pt x="20746" y="20741"/>
                    </a:cubicBezTo>
                    <a:cubicBezTo>
                      <a:pt x="20503" y="20978"/>
                      <a:pt x="20260" y="21184"/>
                      <a:pt x="20023" y="21348"/>
                    </a:cubicBezTo>
                    <a:cubicBezTo>
                      <a:pt x="19783" y="21518"/>
                      <a:pt x="19593" y="21599"/>
                      <a:pt x="19447" y="21599"/>
                    </a:cubicBezTo>
                    <a:cubicBezTo>
                      <a:pt x="19189" y="21599"/>
                      <a:pt x="18975" y="21515"/>
                      <a:pt x="18811" y="21343"/>
                    </a:cubicBezTo>
                    <a:lnTo>
                      <a:pt x="13957" y="16502"/>
                    </a:lnTo>
                    <a:cubicBezTo>
                      <a:pt x="13217" y="16980"/>
                      <a:pt x="12428" y="17350"/>
                      <a:pt x="11589" y="17604"/>
                    </a:cubicBezTo>
                    <a:cubicBezTo>
                      <a:pt x="10750" y="17864"/>
                      <a:pt x="9891" y="17991"/>
                      <a:pt x="9007" y="17991"/>
                    </a:cubicBezTo>
                    <a:cubicBezTo>
                      <a:pt x="7769" y="17991"/>
                      <a:pt x="6608" y="17759"/>
                      <a:pt x="5517" y="17290"/>
                    </a:cubicBezTo>
                    <a:cubicBezTo>
                      <a:pt x="4427" y="16822"/>
                      <a:pt x="3469" y="16175"/>
                      <a:pt x="2644" y="15353"/>
                    </a:cubicBezTo>
                    <a:cubicBezTo>
                      <a:pt x="1816" y="14534"/>
                      <a:pt x="1172" y="13580"/>
                      <a:pt x="700" y="12487"/>
                    </a:cubicBezTo>
                    <a:cubicBezTo>
                      <a:pt x="231" y="11400"/>
                      <a:pt x="0" y="10236"/>
                      <a:pt x="0" y="8999"/>
                    </a:cubicBezTo>
                    <a:cubicBezTo>
                      <a:pt x="0" y="7768"/>
                      <a:pt x="231" y="6602"/>
                      <a:pt x="700" y="5515"/>
                    </a:cubicBezTo>
                    <a:cubicBezTo>
                      <a:pt x="1169" y="4422"/>
                      <a:pt x="1816" y="3467"/>
                      <a:pt x="2644" y="2645"/>
                    </a:cubicBezTo>
                    <a:cubicBezTo>
                      <a:pt x="3469" y="1827"/>
                      <a:pt x="4424" y="1180"/>
                      <a:pt x="5512" y="708"/>
                    </a:cubicBezTo>
                    <a:cubicBezTo>
                      <a:pt x="6600" y="237"/>
                      <a:pt x="7764" y="0"/>
                      <a:pt x="9007" y="0"/>
                    </a:cubicBezTo>
                    <a:cubicBezTo>
                      <a:pt x="10244" y="0"/>
                      <a:pt x="11403" y="237"/>
                      <a:pt x="12488" y="708"/>
                    </a:cubicBezTo>
                    <a:cubicBezTo>
                      <a:pt x="13573" y="1180"/>
                      <a:pt x="14530" y="1827"/>
                      <a:pt x="15358" y="2645"/>
                    </a:cubicBezTo>
                    <a:cubicBezTo>
                      <a:pt x="16183" y="3467"/>
                      <a:pt x="16830" y="4422"/>
                      <a:pt x="17299" y="5515"/>
                    </a:cubicBezTo>
                    <a:cubicBezTo>
                      <a:pt x="17768" y="6602"/>
                      <a:pt x="18003" y="7768"/>
                      <a:pt x="18003" y="8999"/>
                    </a:cubicBezTo>
                    <a:cubicBezTo>
                      <a:pt x="18003" y="9886"/>
                      <a:pt x="17873" y="10747"/>
                      <a:pt x="17616" y="11589"/>
                    </a:cubicBezTo>
                    <a:cubicBezTo>
                      <a:pt x="17359" y="12433"/>
                      <a:pt x="16991" y="13218"/>
                      <a:pt x="16514" y="13947"/>
                    </a:cubicBezTo>
                    <a:lnTo>
                      <a:pt x="21357" y="18801"/>
                    </a:lnTo>
                    <a:close/>
                    <a:moveTo>
                      <a:pt x="3596" y="8999"/>
                    </a:moveTo>
                    <a:cubicBezTo>
                      <a:pt x="3596" y="9759"/>
                      <a:pt x="3740" y="10465"/>
                      <a:pt x="4028" y="11117"/>
                    </a:cubicBezTo>
                    <a:cubicBezTo>
                      <a:pt x="4317" y="11770"/>
                      <a:pt x="4707" y="12337"/>
                      <a:pt x="5193" y="12820"/>
                    </a:cubicBezTo>
                    <a:cubicBezTo>
                      <a:pt x="5679" y="13300"/>
                      <a:pt x="6252" y="13684"/>
                      <a:pt x="6908" y="13969"/>
                    </a:cubicBezTo>
                    <a:cubicBezTo>
                      <a:pt x="7566" y="14252"/>
                      <a:pt x="8264" y="14393"/>
                      <a:pt x="9004" y="14393"/>
                    </a:cubicBezTo>
                    <a:cubicBezTo>
                      <a:pt x="9744" y="14393"/>
                      <a:pt x="10439" y="14252"/>
                      <a:pt x="11092" y="13969"/>
                    </a:cubicBezTo>
                    <a:cubicBezTo>
                      <a:pt x="11745" y="13684"/>
                      <a:pt x="12318" y="13300"/>
                      <a:pt x="12801" y="12820"/>
                    </a:cubicBezTo>
                    <a:cubicBezTo>
                      <a:pt x="13290" y="12337"/>
                      <a:pt x="13677" y="11770"/>
                      <a:pt x="13965" y="11117"/>
                    </a:cubicBezTo>
                    <a:cubicBezTo>
                      <a:pt x="14254" y="10465"/>
                      <a:pt x="14398" y="9759"/>
                      <a:pt x="14398" y="8999"/>
                    </a:cubicBezTo>
                    <a:cubicBezTo>
                      <a:pt x="14398" y="8259"/>
                      <a:pt x="14254" y="7565"/>
                      <a:pt x="13965" y="6912"/>
                    </a:cubicBezTo>
                    <a:cubicBezTo>
                      <a:pt x="13674" y="6257"/>
                      <a:pt x="13290" y="5684"/>
                      <a:pt x="12801" y="5192"/>
                    </a:cubicBezTo>
                    <a:cubicBezTo>
                      <a:pt x="12315" y="4704"/>
                      <a:pt x="11745" y="4317"/>
                      <a:pt x="11092" y="4032"/>
                    </a:cubicBezTo>
                    <a:cubicBezTo>
                      <a:pt x="10439" y="3749"/>
                      <a:pt x="9741" y="3605"/>
                      <a:pt x="9004" y="3605"/>
                    </a:cubicBezTo>
                    <a:cubicBezTo>
                      <a:pt x="8267" y="3605"/>
                      <a:pt x="7566" y="3749"/>
                      <a:pt x="6908" y="4032"/>
                    </a:cubicBezTo>
                    <a:cubicBezTo>
                      <a:pt x="6252" y="4317"/>
                      <a:pt x="5676" y="4704"/>
                      <a:pt x="5193" y="5192"/>
                    </a:cubicBezTo>
                    <a:cubicBezTo>
                      <a:pt x="4707" y="5684"/>
                      <a:pt x="4317" y="6257"/>
                      <a:pt x="4028" y="6912"/>
                    </a:cubicBezTo>
                    <a:cubicBezTo>
                      <a:pt x="3740" y="7565"/>
                      <a:pt x="3596" y="8256"/>
                      <a:pt x="3596" y="8999"/>
                    </a:cubicBezTo>
                    <a:moveTo>
                      <a:pt x="9007" y="5591"/>
                    </a:moveTo>
                    <a:cubicBezTo>
                      <a:pt x="9185" y="5591"/>
                      <a:pt x="9343" y="5656"/>
                      <a:pt x="9473" y="5785"/>
                    </a:cubicBezTo>
                    <a:cubicBezTo>
                      <a:pt x="9603" y="5918"/>
                      <a:pt x="9668" y="6082"/>
                      <a:pt x="9668" y="6279"/>
                    </a:cubicBezTo>
                    <a:cubicBezTo>
                      <a:pt x="9668" y="6460"/>
                      <a:pt x="9603" y="6616"/>
                      <a:pt x="9473" y="6745"/>
                    </a:cubicBezTo>
                    <a:cubicBezTo>
                      <a:pt x="9343" y="6878"/>
                      <a:pt x="9185" y="6943"/>
                      <a:pt x="9007" y="6943"/>
                    </a:cubicBezTo>
                    <a:cubicBezTo>
                      <a:pt x="8439" y="6943"/>
                      <a:pt x="7953" y="7144"/>
                      <a:pt x="7552" y="7536"/>
                    </a:cubicBezTo>
                    <a:cubicBezTo>
                      <a:pt x="7151" y="7934"/>
                      <a:pt x="6950" y="8423"/>
                      <a:pt x="6950" y="8996"/>
                    </a:cubicBezTo>
                    <a:cubicBezTo>
                      <a:pt x="6950" y="9180"/>
                      <a:pt x="6885" y="9332"/>
                      <a:pt x="6755" y="9465"/>
                    </a:cubicBezTo>
                    <a:cubicBezTo>
                      <a:pt x="6622" y="9595"/>
                      <a:pt x="6467" y="9657"/>
                      <a:pt x="6289" y="9657"/>
                    </a:cubicBezTo>
                    <a:cubicBezTo>
                      <a:pt x="6080" y="9657"/>
                      <a:pt x="5913" y="9595"/>
                      <a:pt x="5786" y="9465"/>
                    </a:cubicBezTo>
                    <a:cubicBezTo>
                      <a:pt x="5659" y="9332"/>
                      <a:pt x="5599" y="9180"/>
                      <a:pt x="5599" y="8996"/>
                    </a:cubicBezTo>
                    <a:cubicBezTo>
                      <a:pt x="5599" y="8539"/>
                      <a:pt x="5684" y="8104"/>
                      <a:pt x="5862" y="7686"/>
                    </a:cubicBezTo>
                    <a:cubicBezTo>
                      <a:pt x="6037" y="7271"/>
                      <a:pt x="6280" y="6907"/>
                      <a:pt x="6597" y="6590"/>
                    </a:cubicBezTo>
                    <a:cubicBezTo>
                      <a:pt x="6905" y="6277"/>
                      <a:pt x="7264" y="6028"/>
                      <a:pt x="7676" y="5856"/>
                    </a:cubicBezTo>
                    <a:cubicBezTo>
                      <a:pt x="8086" y="5681"/>
                      <a:pt x="8529" y="5591"/>
                      <a:pt x="9007" y="559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50789" tIns="50789" rIns="50789" bIns="50789" anchor="ctr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111" name="Freeform 290"/>
              <p:cNvSpPr>
                <a:spLocks noChangeAspect="1" noChangeArrowheads="1"/>
              </p:cNvSpPr>
              <p:nvPr/>
            </p:nvSpPr>
            <p:spPr bwMode="auto">
              <a:xfrm>
                <a:off x="7747107" y="2334185"/>
                <a:ext cx="276540" cy="214190"/>
              </a:xfrm>
              <a:custGeom>
                <a:avLst/>
                <a:gdLst>
                  <a:gd name="T0" fmla="*/ 995 w 996"/>
                  <a:gd name="T1" fmla="*/ 409 h 770"/>
                  <a:gd name="T2" fmla="*/ 836 w 996"/>
                  <a:gd name="T3" fmla="*/ 409 h 770"/>
                  <a:gd name="T4" fmla="*/ 543 w 996"/>
                  <a:gd name="T5" fmla="*/ 192 h 770"/>
                  <a:gd name="T6" fmla="*/ 384 w 996"/>
                  <a:gd name="T7" fmla="*/ 275 h 770"/>
                  <a:gd name="T8" fmla="*/ 360 w 996"/>
                  <a:gd name="T9" fmla="*/ 158 h 770"/>
                  <a:gd name="T10" fmla="*/ 702 w 996"/>
                  <a:gd name="T11" fmla="*/ 33 h 770"/>
                  <a:gd name="T12" fmla="*/ 836 w 996"/>
                  <a:gd name="T13" fmla="*/ 133 h 770"/>
                  <a:gd name="T14" fmla="*/ 334 w 996"/>
                  <a:gd name="T15" fmla="*/ 626 h 770"/>
                  <a:gd name="T16" fmla="*/ 276 w 996"/>
                  <a:gd name="T17" fmla="*/ 551 h 770"/>
                  <a:gd name="T18" fmla="*/ 209 w 996"/>
                  <a:gd name="T19" fmla="*/ 484 h 770"/>
                  <a:gd name="T20" fmla="*/ 109 w 996"/>
                  <a:gd name="T21" fmla="*/ 434 h 770"/>
                  <a:gd name="T22" fmla="*/ 159 w 996"/>
                  <a:gd name="T23" fmla="*/ 535 h 770"/>
                  <a:gd name="T24" fmla="*/ 226 w 996"/>
                  <a:gd name="T25" fmla="*/ 602 h 770"/>
                  <a:gd name="T26" fmla="*/ 293 w 996"/>
                  <a:gd name="T27" fmla="*/ 668 h 770"/>
                  <a:gd name="T28" fmla="*/ 393 w 996"/>
                  <a:gd name="T29" fmla="*/ 727 h 770"/>
                  <a:gd name="T30" fmla="*/ 334 w 996"/>
                  <a:gd name="T31" fmla="*/ 626 h 770"/>
                  <a:gd name="T32" fmla="*/ 594 w 996"/>
                  <a:gd name="T33" fmla="*/ 267 h 770"/>
                  <a:gd name="T34" fmla="*/ 443 w 996"/>
                  <a:gd name="T35" fmla="*/ 301 h 770"/>
                  <a:gd name="T36" fmla="*/ 284 w 996"/>
                  <a:gd name="T37" fmla="*/ 217 h 770"/>
                  <a:gd name="T38" fmla="*/ 460 w 996"/>
                  <a:gd name="T39" fmla="*/ 50 h 770"/>
                  <a:gd name="T40" fmla="*/ 184 w 996"/>
                  <a:gd name="T41" fmla="*/ 100 h 770"/>
                  <a:gd name="T42" fmla="*/ 0 w 996"/>
                  <a:gd name="T43" fmla="*/ 66 h 770"/>
                  <a:gd name="T44" fmla="*/ 50 w 996"/>
                  <a:gd name="T45" fmla="*/ 443 h 770"/>
                  <a:gd name="T46" fmla="*/ 234 w 996"/>
                  <a:gd name="T47" fmla="*/ 392 h 770"/>
                  <a:gd name="T48" fmla="*/ 293 w 996"/>
                  <a:gd name="T49" fmla="*/ 468 h 770"/>
                  <a:gd name="T50" fmla="*/ 360 w 996"/>
                  <a:gd name="T51" fmla="*/ 535 h 770"/>
                  <a:gd name="T52" fmla="*/ 426 w 996"/>
                  <a:gd name="T53" fmla="*/ 610 h 770"/>
                  <a:gd name="T54" fmla="*/ 477 w 996"/>
                  <a:gd name="T55" fmla="*/ 727 h 770"/>
                  <a:gd name="T56" fmla="*/ 543 w 996"/>
                  <a:gd name="T57" fmla="*/ 660 h 770"/>
                  <a:gd name="T58" fmla="*/ 485 w 996"/>
                  <a:gd name="T59" fmla="*/ 585 h 770"/>
                  <a:gd name="T60" fmla="*/ 569 w 996"/>
                  <a:gd name="T61" fmla="*/ 668 h 770"/>
                  <a:gd name="T62" fmla="*/ 627 w 996"/>
                  <a:gd name="T63" fmla="*/ 602 h 770"/>
                  <a:gd name="T64" fmla="*/ 652 w 996"/>
                  <a:gd name="T65" fmla="*/ 610 h 770"/>
                  <a:gd name="T66" fmla="*/ 719 w 996"/>
                  <a:gd name="T67" fmla="*/ 543 h 770"/>
                  <a:gd name="T68" fmla="*/ 727 w 996"/>
                  <a:gd name="T69" fmla="*/ 526 h 770"/>
                  <a:gd name="T70" fmla="*/ 786 w 996"/>
                  <a:gd name="T71" fmla="*/ 535 h 770"/>
                  <a:gd name="T72" fmla="*/ 786 w 996"/>
                  <a:gd name="T73" fmla="*/ 468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6" h="770">
                    <a:moveTo>
                      <a:pt x="995" y="100"/>
                    </a:moveTo>
                    <a:cubicBezTo>
                      <a:pt x="995" y="409"/>
                      <a:pt x="995" y="409"/>
                      <a:pt x="995" y="409"/>
                    </a:cubicBezTo>
                    <a:cubicBezTo>
                      <a:pt x="995" y="409"/>
                      <a:pt x="928" y="426"/>
                      <a:pt x="920" y="426"/>
                    </a:cubicBezTo>
                    <a:cubicBezTo>
                      <a:pt x="903" y="426"/>
                      <a:pt x="861" y="443"/>
                      <a:pt x="836" y="409"/>
                    </a:cubicBezTo>
                    <a:cubicBezTo>
                      <a:pt x="786" y="367"/>
                      <a:pt x="619" y="192"/>
                      <a:pt x="619" y="192"/>
                    </a:cubicBezTo>
                    <a:cubicBezTo>
                      <a:pt x="619" y="192"/>
                      <a:pt x="594" y="167"/>
                      <a:pt x="543" y="192"/>
                    </a:cubicBezTo>
                    <a:cubicBezTo>
                      <a:pt x="502" y="217"/>
                      <a:pt x="443" y="250"/>
                      <a:pt x="418" y="259"/>
                    </a:cubicBezTo>
                    <a:cubicBezTo>
                      <a:pt x="410" y="267"/>
                      <a:pt x="393" y="275"/>
                      <a:pt x="384" y="275"/>
                    </a:cubicBezTo>
                    <a:cubicBezTo>
                      <a:pt x="351" y="275"/>
                      <a:pt x="326" y="242"/>
                      <a:pt x="326" y="209"/>
                    </a:cubicBezTo>
                    <a:cubicBezTo>
                      <a:pt x="326" y="183"/>
                      <a:pt x="343" y="167"/>
                      <a:pt x="360" y="158"/>
                    </a:cubicBezTo>
                    <a:cubicBezTo>
                      <a:pt x="426" y="116"/>
                      <a:pt x="552" y="50"/>
                      <a:pt x="602" y="16"/>
                    </a:cubicBezTo>
                    <a:cubicBezTo>
                      <a:pt x="635" y="0"/>
                      <a:pt x="652" y="0"/>
                      <a:pt x="702" y="33"/>
                    </a:cubicBezTo>
                    <a:cubicBezTo>
                      <a:pt x="752" y="83"/>
                      <a:pt x="803" y="125"/>
                      <a:pt x="803" y="125"/>
                    </a:cubicBezTo>
                    <a:cubicBezTo>
                      <a:pt x="803" y="125"/>
                      <a:pt x="819" y="133"/>
                      <a:pt x="836" y="133"/>
                    </a:cubicBezTo>
                    <a:cubicBezTo>
                      <a:pt x="878" y="125"/>
                      <a:pt x="995" y="100"/>
                      <a:pt x="995" y="100"/>
                    </a:cubicBezTo>
                    <a:close/>
                    <a:moveTo>
                      <a:pt x="334" y="626"/>
                    </a:moveTo>
                    <a:cubicBezTo>
                      <a:pt x="343" y="610"/>
                      <a:pt x="343" y="585"/>
                      <a:pt x="326" y="568"/>
                    </a:cubicBezTo>
                    <a:cubicBezTo>
                      <a:pt x="309" y="551"/>
                      <a:pt x="293" y="551"/>
                      <a:pt x="276" y="551"/>
                    </a:cubicBezTo>
                    <a:cubicBezTo>
                      <a:pt x="276" y="535"/>
                      <a:pt x="276" y="510"/>
                      <a:pt x="259" y="501"/>
                    </a:cubicBezTo>
                    <a:cubicBezTo>
                      <a:pt x="251" y="484"/>
                      <a:pt x="226" y="476"/>
                      <a:pt x="209" y="484"/>
                    </a:cubicBezTo>
                    <a:cubicBezTo>
                      <a:pt x="217" y="468"/>
                      <a:pt x="209" y="443"/>
                      <a:pt x="201" y="426"/>
                    </a:cubicBezTo>
                    <a:cubicBezTo>
                      <a:pt x="176" y="401"/>
                      <a:pt x="134" y="409"/>
                      <a:pt x="109" y="434"/>
                    </a:cubicBezTo>
                    <a:cubicBezTo>
                      <a:pt x="92" y="451"/>
                      <a:pt x="75" y="501"/>
                      <a:pt x="92" y="526"/>
                    </a:cubicBezTo>
                    <a:cubicBezTo>
                      <a:pt x="117" y="551"/>
                      <a:pt x="142" y="535"/>
                      <a:pt x="159" y="535"/>
                    </a:cubicBezTo>
                    <a:cubicBezTo>
                      <a:pt x="159" y="551"/>
                      <a:pt x="142" y="568"/>
                      <a:pt x="159" y="593"/>
                    </a:cubicBezTo>
                    <a:cubicBezTo>
                      <a:pt x="176" y="618"/>
                      <a:pt x="209" y="602"/>
                      <a:pt x="226" y="602"/>
                    </a:cubicBezTo>
                    <a:cubicBezTo>
                      <a:pt x="217" y="618"/>
                      <a:pt x="201" y="643"/>
                      <a:pt x="226" y="668"/>
                    </a:cubicBezTo>
                    <a:cubicBezTo>
                      <a:pt x="242" y="685"/>
                      <a:pt x="276" y="677"/>
                      <a:pt x="293" y="668"/>
                    </a:cubicBezTo>
                    <a:cubicBezTo>
                      <a:pt x="284" y="693"/>
                      <a:pt x="268" y="710"/>
                      <a:pt x="293" y="744"/>
                    </a:cubicBezTo>
                    <a:cubicBezTo>
                      <a:pt x="318" y="769"/>
                      <a:pt x="368" y="752"/>
                      <a:pt x="393" y="727"/>
                    </a:cubicBezTo>
                    <a:cubicBezTo>
                      <a:pt x="418" y="702"/>
                      <a:pt x="418" y="668"/>
                      <a:pt x="393" y="643"/>
                    </a:cubicBezTo>
                    <a:cubicBezTo>
                      <a:pt x="376" y="626"/>
                      <a:pt x="360" y="626"/>
                      <a:pt x="334" y="626"/>
                    </a:cubicBezTo>
                    <a:close/>
                    <a:moveTo>
                      <a:pt x="786" y="468"/>
                    </a:moveTo>
                    <a:cubicBezTo>
                      <a:pt x="610" y="284"/>
                      <a:pt x="694" y="367"/>
                      <a:pt x="594" y="267"/>
                    </a:cubicBezTo>
                    <a:cubicBezTo>
                      <a:pt x="594" y="267"/>
                      <a:pt x="569" y="234"/>
                      <a:pt x="527" y="259"/>
                    </a:cubicBezTo>
                    <a:cubicBezTo>
                      <a:pt x="502" y="267"/>
                      <a:pt x="468" y="284"/>
                      <a:pt x="443" y="301"/>
                    </a:cubicBezTo>
                    <a:cubicBezTo>
                      <a:pt x="418" y="309"/>
                      <a:pt x="393" y="317"/>
                      <a:pt x="384" y="317"/>
                    </a:cubicBezTo>
                    <a:cubicBezTo>
                      <a:pt x="326" y="317"/>
                      <a:pt x="284" y="267"/>
                      <a:pt x="284" y="217"/>
                    </a:cubicBezTo>
                    <a:cubicBezTo>
                      <a:pt x="284" y="175"/>
                      <a:pt x="301" y="142"/>
                      <a:pt x="334" y="125"/>
                    </a:cubicBezTo>
                    <a:cubicBezTo>
                      <a:pt x="368" y="100"/>
                      <a:pt x="460" y="50"/>
                      <a:pt x="460" y="50"/>
                    </a:cubicBezTo>
                    <a:cubicBezTo>
                      <a:pt x="460" y="50"/>
                      <a:pt x="435" y="8"/>
                      <a:pt x="376" y="8"/>
                    </a:cubicBezTo>
                    <a:cubicBezTo>
                      <a:pt x="309" y="8"/>
                      <a:pt x="184" y="100"/>
                      <a:pt x="184" y="100"/>
                    </a:cubicBezTo>
                    <a:cubicBezTo>
                      <a:pt x="184" y="100"/>
                      <a:pt x="150" y="116"/>
                      <a:pt x="100" y="10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426"/>
                      <a:pt x="0" y="426"/>
                      <a:pt x="0" y="426"/>
                    </a:cubicBezTo>
                    <a:cubicBezTo>
                      <a:pt x="0" y="426"/>
                      <a:pt x="25" y="434"/>
                      <a:pt x="50" y="443"/>
                    </a:cubicBezTo>
                    <a:cubicBezTo>
                      <a:pt x="59" y="426"/>
                      <a:pt x="67" y="409"/>
                      <a:pt x="83" y="392"/>
                    </a:cubicBezTo>
                    <a:cubicBezTo>
                      <a:pt x="125" y="351"/>
                      <a:pt x="192" y="351"/>
                      <a:pt x="234" y="392"/>
                    </a:cubicBezTo>
                    <a:cubicBezTo>
                      <a:pt x="242" y="409"/>
                      <a:pt x="251" y="417"/>
                      <a:pt x="251" y="434"/>
                    </a:cubicBezTo>
                    <a:cubicBezTo>
                      <a:pt x="268" y="443"/>
                      <a:pt x="284" y="451"/>
                      <a:pt x="293" y="468"/>
                    </a:cubicBezTo>
                    <a:cubicBezTo>
                      <a:pt x="309" y="476"/>
                      <a:pt x="318" y="493"/>
                      <a:pt x="318" y="510"/>
                    </a:cubicBezTo>
                    <a:cubicBezTo>
                      <a:pt x="334" y="510"/>
                      <a:pt x="351" y="518"/>
                      <a:pt x="360" y="535"/>
                    </a:cubicBezTo>
                    <a:cubicBezTo>
                      <a:pt x="376" y="551"/>
                      <a:pt x="384" y="568"/>
                      <a:pt x="384" y="585"/>
                    </a:cubicBezTo>
                    <a:cubicBezTo>
                      <a:pt x="401" y="585"/>
                      <a:pt x="418" y="593"/>
                      <a:pt x="426" y="610"/>
                    </a:cubicBezTo>
                    <a:cubicBezTo>
                      <a:pt x="451" y="635"/>
                      <a:pt x="460" y="668"/>
                      <a:pt x="451" y="702"/>
                    </a:cubicBezTo>
                    <a:cubicBezTo>
                      <a:pt x="460" y="702"/>
                      <a:pt x="468" y="718"/>
                      <a:pt x="477" y="727"/>
                    </a:cubicBezTo>
                    <a:cubicBezTo>
                      <a:pt x="493" y="744"/>
                      <a:pt x="527" y="744"/>
                      <a:pt x="543" y="727"/>
                    </a:cubicBezTo>
                    <a:cubicBezTo>
                      <a:pt x="560" y="710"/>
                      <a:pt x="560" y="677"/>
                      <a:pt x="543" y="660"/>
                    </a:cubicBezTo>
                    <a:lnTo>
                      <a:pt x="535" y="660"/>
                    </a:lnTo>
                    <a:cubicBezTo>
                      <a:pt x="485" y="602"/>
                      <a:pt x="477" y="593"/>
                      <a:pt x="485" y="585"/>
                    </a:cubicBezTo>
                    <a:cubicBezTo>
                      <a:pt x="493" y="585"/>
                      <a:pt x="502" y="593"/>
                      <a:pt x="560" y="660"/>
                    </a:cubicBezTo>
                    <a:cubicBezTo>
                      <a:pt x="569" y="668"/>
                      <a:pt x="569" y="668"/>
                      <a:pt x="569" y="668"/>
                    </a:cubicBezTo>
                    <a:cubicBezTo>
                      <a:pt x="585" y="685"/>
                      <a:pt x="610" y="685"/>
                      <a:pt x="627" y="668"/>
                    </a:cubicBezTo>
                    <a:cubicBezTo>
                      <a:pt x="644" y="652"/>
                      <a:pt x="644" y="618"/>
                      <a:pt x="627" y="602"/>
                    </a:cubicBezTo>
                    <a:cubicBezTo>
                      <a:pt x="569" y="535"/>
                      <a:pt x="560" y="526"/>
                      <a:pt x="560" y="518"/>
                    </a:cubicBezTo>
                    <a:cubicBezTo>
                      <a:pt x="569" y="518"/>
                      <a:pt x="594" y="551"/>
                      <a:pt x="652" y="610"/>
                    </a:cubicBezTo>
                    <a:cubicBezTo>
                      <a:pt x="669" y="626"/>
                      <a:pt x="702" y="626"/>
                      <a:pt x="719" y="610"/>
                    </a:cubicBezTo>
                    <a:cubicBezTo>
                      <a:pt x="727" y="593"/>
                      <a:pt x="736" y="568"/>
                      <a:pt x="719" y="543"/>
                    </a:cubicBezTo>
                    <a:cubicBezTo>
                      <a:pt x="644" y="468"/>
                      <a:pt x="644" y="468"/>
                      <a:pt x="652" y="459"/>
                    </a:cubicBezTo>
                    <a:lnTo>
                      <a:pt x="727" y="526"/>
                    </a:lnTo>
                    <a:cubicBezTo>
                      <a:pt x="727" y="535"/>
                      <a:pt x="727" y="535"/>
                      <a:pt x="727" y="535"/>
                    </a:cubicBezTo>
                    <a:cubicBezTo>
                      <a:pt x="744" y="551"/>
                      <a:pt x="769" y="551"/>
                      <a:pt x="786" y="535"/>
                    </a:cubicBezTo>
                    <a:cubicBezTo>
                      <a:pt x="803" y="510"/>
                      <a:pt x="803" y="484"/>
                      <a:pt x="786" y="468"/>
                    </a:cubicBezTo>
                    <a:close/>
                    <a:moveTo>
                      <a:pt x="786" y="468"/>
                    </a:moveTo>
                    <a:lnTo>
                      <a:pt x="786" y="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182843" tIns="91422" rIns="182843" bIns="91422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2" name="Group 4700"/>
              <p:cNvGrpSpPr>
                <a:grpSpLocks noChangeAspect="1"/>
              </p:cNvGrpSpPr>
              <p:nvPr/>
            </p:nvGrpSpPr>
            <p:grpSpPr bwMode="auto">
              <a:xfrm>
                <a:off x="8964711" y="2550243"/>
                <a:ext cx="619319" cy="619480"/>
                <a:chOff x="3062288" y="3998912"/>
                <a:chExt cx="412750" cy="412750"/>
              </a:xfrm>
              <a:solidFill>
                <a:schemeClr val="bg1"/>
              </a:solidFill>
            </p:grpSpPr>
            <p:sp>
              <p:nvSpPr>
                <p:cNvPr id="114" name="Freeform 408"/>
                <p:cNvSpPr>
                  <a:spLocks noChangeArrowheads="1"/>
                </p:cNvSpPr>
                <p:nvPr/>
              </p:nvSpPr>
              <p:spPr bwMode="auto">
                <a:xfrm>
                  <a:off x="3062288" y="3998912"/>
                  <a:ext cx="328612" cy="315912"/>
                </a:xfrm>
                <a:custGeom>
                  <a:avLst/>
                  <a:gdLst>
                    <a:gd name="T0" fmla="*/ 911 w 912"/>
                    <a:gd name="T1" fmla="*/ 242 h 879"/>
                    <a:gd name="T2" fmla="*/ 594 w 912"/>
                    <a:gd name="T3" fmla="*/ 33 h 879"/>
                    <a:gd name="T4" fmla="*/ 75 w 912"/>
                    <a:gd name="T5" fmla="*/ 435 h 879"/>
                    <a:gd name="T6" fmla="*/ 242 w 912"/>
                    <a:gd name="T7" fmla="*/ 878 h 879"/>
                    <a:gd name="T8" fmla="*/ 343 w 912"/>
                    <a:gd name="T9" fmla="*/ 819 h 879"/>
                    <a:gd name="T10" fmla="*/ 911 w 912"/>
                    <a:gd name="T11" fmla="*/ 242 h 879"/>
                    <a:gd name="T12" fmla="*/ 451 w 912"/>
                    <a:gd name="T13" fmla="*/ 226 h 879"/>
                    <a:gd name="T14" fmla="*/ 577 w 912"/>
                    <a:gd name="T15" fmla="*/ 125 h 879"/>
                    <a:gd name="T16" fmla="*/ 669 w 912"/>
                    <a:gd name="T17" fmla="*/ 251 h 879"/>
                    <a:gd name="T18" fmla="*/ 543 w 912"/>
                    <a:gd name="T19" fmla="*/ 351 h 879"/>
                    <a:gd name="T20" fmla="*/ 451 w 912"/>
                    <a:gd name="T21" fmla="*/ 226 h 879"/>
                    <a:gd name="T22" fmla="*/ 226 w 912"/>
                    <a:gd name="T23" fmla="*/ 343 h 879"/>
                    <a:gd name="T24" fmla="*/ 318 w 912"/>
                    <a:gd name="T25" fmla="*/ 276 h 879"/>
                    <a:gd name="T26" fmla="*/ 385 w 912"/>
                    <a:gd name="T27" fmla="*/ 368 h 879"/>
                    <a:gd name="T28" fmla="*/ 293 w 912"/>
                    <a:gd name="T29" fmla="*/ 435 h 879"/>
                    <a:gd name="T30" fmla="*/ 226 w 912"/>
                    <a:gd name="T31" fmla="*/ 343 h 879"/>
                    <a:gd name="T32" fmla="*/ 251 w 912"/>
                    <a:gd name="T33" fmla="*/ 710 h 879"/>
                    <a:gd name="T34" fmla="*/ 176 w 912"/>
                    <a:gd name="T35" fmla="*/ 618 h 879"/>
                    <a:gd name="T36" fmla="*/ 267 w 912"/>
                    <a:gd name="T37" fmla="*/ 552 h 879"/>
                    <a:gd name="T38" fmla="*/ 343 w 912"/>
                    <a:gd name="T39" fmla="*/ 644 h 879"/>
                    <a:gd name="T40" fmla="*/ 251 w 912"/>
                    <a:gd name="T41" fmla="*/ 710 h 879"/>
                    <a:gd name="T42" fmla="*/ 251 w 912"/>
                    <a:gd name="T43" fmla="*/ 710 h 879"/>
                    <a:gd name="T44" fmla="*/ 251 w 912"/>
                    <a:gd name="T45" fmla="*/ 710 h 8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12" h="879">
                      <a:moveTo>
                        <a:pt x="911" y="242"/>
                      </a:moveTo>
                      <a:cubicBezTo>
                        <a:pt x="844" y="134"/>
                        <a:pt x="727" y="50"/>
                        <a:pt x="594" y="33"/>
                      </a:cubicBezTo>
                      <a:cubicBezTo>
                        <a:pt x="343" y="0"/>
                        <a:pt x="134" y="184"/>
                        <a:pt x="75" y="435"/>
                      </a:cubicBezTo>
                      <a:cubicBezTo>
                        <a:pt x="0" y="761"/>
                        <a:pt x="84" y="869"/>
                        <a:pt x="242" y="878"/>
                      </a:cubicBezTo>
                      <a:cubicBezTo>
                        <a:pt x="267" y="853"/>
                        <a:pt x="309" y="828"/>
                        <a:pt x="343" y="819"/>
                      </a:cubicBezTo>
                      <a:lnTo>
                        <a:pt x="911" y="242"/>
                      </a:lnTo>
                      <a:close/>
                      <a:moveTo>
                        <a:pt x="451" y="226"/>
                      </a:moveTo>
                      <a:cubicBezTo>
                        <a:pt x="460" y="167"/>
                        <a:pt x="518" y="117"/>
                        <a:pt x="577" y="125"/>
                      </a:cubicBezTo>
                      <a:cubicBezTo>
                        <a:pt x="635" y="134"/>
                        <a:pt x="677" y="192"/>
                        <a:pt x="669" y="251"/>
                      </a:cubicBezTo>
                      <a:cubicBezTo>
                        <a:pt x="660" y="317"/>
                        <a:pt x="610" y="359"/>
                        <a:pt x="543" y="351"/>
                      </a:cubicBezTo>
                      <a:cubicBezTo>
                        <a:pt x="485" y="343"/>
                        <a:pt x="443" y="284"/>
                        <a:pt x="451" y="226"/>
                      </a:cubicBezTo>
                      <a:close/>
                      <a:moveTo>
                        <a:pt x="226" y="343"/>
                      </a:moveTo>
                      <a:cubicBezTo>
                        <a:pt x="226" y="301"/>
                        <a:pt x="267" y="267"/>
                        <a:pt x="318" y="276"/>
                      </a:cubicBezTo>
                      <a:cubicBezTo>
                        <a:pt x="359" y="284"/>
                        <a:pt x="393" y="326"/>
                        <a:pt x="385" y="368"/>
                      </a:cubicBezTo>
                      <a:cubicBezTo>
                        <a:pt x="376" y="409"/>
                        <a:pt x="334" y="443"/>
                        <a:pt x="293" y="435"/>
                      </a:cubicBezTo>
                      <a:cubicBezTo>
                        <a:pt x="251" y="435"/>
                        <a:pt x="217" y="393"/>
                        <a:pt x="226" y="343"/>
                      </a:cubicBezTo>
                      <a:close/>
                      <a:moveTo>
                        <a:pt x="251" y="710"/>
                      </a:moveTo>
                      <a:cubicBezTo>
                        <a:pt x="200" y="710"/>
                        <a:pt x="167" y="669"/>
                        <a:pt x="176" y="618"/>
                      </a:cubicBezTo>
                      <a:cubicBezTo>
                        <a:pt x="184" y="577"/>
                        <a:pt x="226" y="543"/>
                        <a:pt x="267" y="552"/>
                      </a:cubicBezTo>
                      <a:cubicBezTo>
                        <a:pt x="318" y="560"/>
                        <a:pt x="343" y="602"/>
                        <a:pt x="343" y="644"/>
                      </a:cubicBezTo>
                      <a:cubicBezTo>
                        <a:pt x="334" y="685"/>
                        <a:pt x="293" y="719"/>
                        <a:pt x="251" y="710"/>
                      </a:cubicBezTo>
                      <a:close/>
                      <a:moveTo>
                        <a:pt x="251" y="710"/>
                      </a:moveTo>
                      <a:lnTo>
                        <a:pt x="251" y="7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 panose="020B060603050402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5" name="Freeform 409"/>
                <p:cNvSpPr>
                  <a:spLocks noChangeArrowheads="1"/>
                </p:cNvSpPr>
                <p:nvPr/>
              </p:nvSpPr>
              <p:spPr bwMode="auto">
                <a:xfrm>
                  <a:off x="3270250" y="4052887"/>
                  <a:ext cx="204788" cy="223837"/>
                </a:xfrm>
                <a:custGeom>
                  <a:avLst/>
                  <a:gdLst>
                    <a:gd name="T0" fmla="*/ 142 w 569"/>
                    <a:gd name="T1" fmla="*/ 619 h 620"/>
                    <a:gd name="T2" fmla="*/ 150 w 569"/>
                    <a:gd name="T3" fmla="*/ 611 h 620"/>
                    <a:gd name="T4" fmla="*/ 568 w 569"/>
                    <a:gd name="T5" fmla="*/ 67 h 620"/>
                    <a:gd name="T6" fmla="*/ 543 w 569"/>
                    <a:gd name="T7" fmla="*/ 25 h 620"/>
                    <a:gd name="T8" fmla="*/ 493 w 569"/>
                    <a:gd name="T9" fmla="*/ 17 h 620"/>
                    <a:gd name="T10" fmla="*/ 8 w 569"/>
                    <a:gd name="T11" fmla="*/ 485 h 620"/>
                    <a:gd name="T12" fmla="*/ 0 w 569"/>
                    <a:gd name="T13" fmla="*/ 494 h 620"/>
                    <a:gd name="T14" fmla="*/ 142 w 569"/>
                    <a:gd name="T15" fmla="*/ 619 h 620"/>
                    <a:gd name="T16" fmla="*/ 142 w 569"/>
                    <a:gd name="T17" fmla="*/ 619 h 620"/>
                    <a:gd name="T18" fmla="*/ 142 w 569"/>
                    <a:gd name="T19" fmla="*/ 619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9" h="620">
                      <a:moveTo>
                        <a:pt x="142" y="619"/>
                      </a:moveTo>
                      <a:cubicBezTo>
                        <a:pt x="150" y="611"/>
                        <a:pt x="150" y="611"/>
                        <a:pt x="150" y="611"/>
                      </a:cubicBezTo>
                      <a:cubicBezTo>
                        <a:pt x="568" y="67"/>
                        <a:pt x="568" y="67"/>
                        <a:pt x="568" y="67"/>
                      </a:cubicBezTo>
                      <a:cubicBezTo>
                        <a:pt x="568" y="59"/>
                        <a:pt x="560" y="42"/>
                        <a:pt x="543" y="25"/>
                      </a:cubicBezTo>
                      <a:cubicBezTo>
                        <a:pt x="518" y="0"/>
                        <a:pt x="493" y="17"/>
                        <a:pt x="493" y="17"/>
                      </a:cubicBezTo>
                      <a:cubicBezTo>
                        <a:pt x="8" y="485"/>
                        <a:pt x="8" y="485"/>
                        <a:pt x="8" y="485"/>
                      </a:cubicBezTo>
                      <a:cubicBezTo>
                        <a:pt x="0" y="494"/>
                        <a:pt x="0" y="494"/>
                        <a:pt x="0" y="494"/>
                      </a:cubicBezTo>
                      <a:lnTo>
                        <a:pt x="142" y="619"/>
                      </a:lnTo>
                      <a:close/>
                      <a:moveTo>
                        <a:pt x="142" y="619"/>
                      </a:moveTo>
                      <a:lnTo>
                        <a:pt x="142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 panose="020B060603050402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6" name="Freeform 410"/>
                <p:cNvSpPr>
                  <a:spLocks noChangeArrowheads="1"/>
                </p:cNvSpPr>
                <p:nvPr/>
              </p:nvSpPr>
              <p:spPr bwMode="auto">
                <a:xfrm>
                  <a:off x="3209925" y="4241799"/>
                  <a:ext cx="103188" cy="103188"/>
                </a:xfrm>
                <a:custGeom>
                  <a:avLst/>
                  <a:gdLst>
                    <a:gd name="T0" fmla="*/ 143 w 286"/>
                    <a:gd name="T1" fmla="*/ 284 h 285"/>
                    <a:gd name="T2" fmla="*/ 151 w 286"/>
                    <a:gd name="T3" fmla="*/ 268 h 285"/>
                    <a:gd name="T4" fmla="*/ 285 w 286"/>
                    <a:gd name="T5" fmla="*/ 125 h 285"/>
                    <a:gd name="T6" fmla="*/ 143 w 286"/>
                    <a:gd name="T7" fmla="*/ 0 h 285"/>
                    <a:gd name="T8" fmla="*/ 9 w 286"/>
                    <a:gd name="T9" fmla="*/ 142 h 285"/>
                    <a:gd name="T10" fmla="*/ 0 w 286"/>
                    <a:gd name="T11" fmla="*/ 151 h 285"/>
                    <a:gd name="T12" fmla="*/ 143 w 286"/>
                    <a:gd name="T13" fmla="*/ 284 h 285"/>
                    <a:gd name="T14" fmla="*/ 59 w 286"/>
                    <a:gd name="T15" fmla="*/ 134 h 285"/>
                    <a:gd name="T16" fmla="*/ 126 w 286"/>
                    <a:gd name="T17" fmla="*/ 59 h 285"/>
                    <a:gd name="T18" fmla="*/ 151 w 286"/>
                    <a:gd name="T19" fmla="*/ 59 h 285"/>
                    <a:gd name="T20" fmla="*/ 159 w 286"/>
                    <a:gd name="T21" fmla="*/ 67 h 285"/>
                    <a:gd name="T22" fmla="*/ 159 w 286"/>
                    <a:gd name="T23" fmla="*/ 75 h 285"/>
                    <a:gd name="T24" fmla="*/ 159 w 286"/>
                    <a:gd name="T25" fmla="*/ 92 h 285"/>
                    <a:gd name="T26" fmla="*/ 92 w 286"/>
                    <a:gd name="T27" fmla="*/ 159 h 285"/>
                    <a:gd name="T28" fmla="*/ 68 w 286"/>
                    <a:gd name="T29" fmla="*/ 167 h 285"/>
                    <a:gd name="T30" fmla="*/ 59 w 286"/>
                    <a:gd name="T31" fmla="*/ 159 h 285"/>
                    <a:gd name="T32" fmla="*/ 59 w 286"/>
                    <a:gd name="T33" fmla="*/ 142 h 285"/>
                    <a:gd name="T34" fmla="*/ 59 w 286"/>
                    <a:gd name="T35" fmla="*/ 134 h 285"/>
                    <a:gd name="T36" fmla="*/ 59 w 286"/>
                    <a:gd name="T37" fmla="*/ 134 h 285"/>
                    <a:gd name="T38" fmla="*/ 59 w 286"/>
                    <a:gd name="T39" fmla="*/ 134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6" h="285">
                      <a:moveTo>
                        <a:pt x="143" y="284"/>
                      </a:moveTo>
                      <a:cubicBezTo>
                        <a:pt x="151" y="268"/>
                        <a:pt x="151" y="268"/>
                        <a:pt x="151" y="268"/>
                      </a:cubicBezTo>
                      <a:cubicBezTo>
                        <a:pt x="285" y="125"/>
                        <a:pt x="285" y="125"/>
                        <a:pt x="285" y="125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9" y="142"/>
                        <a:pt x="9" y="142"/>
                        <a:pt x="9" y="142"/>
                      </a:cubicBezTo>
                      <a:cubicBezTo>
                        <a:pt x="0" y="151"/>
                        <a:pt x="0" y="151"/>
                        <a:pt x="0" y="151"/>
                      </a:cubicBezTo>
                      <a:lnTo>
                        <a:pt x="143" y="284"/>
                      </a:lnTo>
                      <a:close/>
                      <a:moveTo>
                        <a:pt x="59" y="134"/>
                      </a:moveTo>
                      <a:cubicBezTo>
                        <a:pt x="126" y="59"/>
                        <a:pt x="126" y="59"/>
                        <a:pt x="126" y="59"/>
                      </a:cubicBezTo>
                      <a:cubicBezTo>
                        <a:pt x="134" y="50"/>
                        <a:pt x="143" y="50"/>
                        <a:pt x="151" y="59"/>
                      </a:cubicBezTo>
                      <a:cubicBezTo>
                        <a:pt x="159" y="67"/>
                        <a:pt x="159" y="67"/>
                        <a:pt x="159" y="67"/>
                      </a:cubicBezTo>
                      <a:lnTo>
                        <a:pt x="159" y="75"/>
                      </a:lnTo>
                      <a:cubicBezTo>
                        <a:pt x="159" y="84"/>
                        <a:pt x="159" y="84"/>
                        <a:pt x="159" y="92"/>
                      </a:cubicBezTo>
                      <a:cubicBezTo>
                        <a:pt x="92" y="159"/>
                        <a:pt x="92" y="159"/>
                        <a:pt x="92" y="159"/>
                      </a:cubicBezTo>
                      <a:cubicBezTo>
                        <a:pt x="84" y="167"/>
                        <a:pt x="76" y="167"/>
                        <a:pt x="68" y="167"/>
                      </a:cubicBezTo>
                      <a:cubicBezTo>
                        <a:pt x="59" y="159"/>
                        <a:pt x="59" y="159"/>
                        <a:pt x="59" y="159"/>
                      </a:cubicBezTo>
                      <a:cubicBezTo>
                        <a:pt x="59" y="151"/>
                        <a:pt x="59" y="151"/>
                        <a:pt x="59" y="142"/>
                      </a:cubicBezTo>
                      <a:lnTo>
                        <a:pt x="59" y="134"/>
                      </a:lnTo>
                      <a:close/>
                      <a:moveTo>
                        <a:pt x="59" y="134"/>
                      </a:moveTo>
                      <a:lnTo>
                        <a:pt x="59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 panose="020B060603050402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7" name="Freeform 411"/>
                <p:cNvSpPr>
                  <a:spLocks noChangeArrowheads="1"/>
                </p:cNvSpPr>
                <p:nvPr/>
              </p:nvSpPr>
              <p:spPr bwMode="auto">
                <a:xfrm>
                  <a:off x="3122613" y="4308474"/>
                  <a:ext cx="127000" cy="103188"/>
                </a:xfrm>
                <a:custGeom>
                  <a:avLst/>
                  <a:gdLst>
                    <a:gd name="T0" fmla="*/ 343 w 352"/>
                    <a:gd name="T1" fmla="*/ 134 h 285"/>
                    <a:gd name="T2" fmla="*/ 351 w 352"/>
                    <a:gd name="T3" fmla="*/ 125 h 285"/>
                    <a:gd name="T4" fmla="*/ 218 w 352"/>
                    <a:gd name="T5" fmla="*/ 0 h 285"/>
                    <a:gd name="T6" fmla="*/ 209 w 352"/>
                    <a:gd name="T7" fmla="*/ 8 h 285"/>
                    <a:gd name="T8" fmla="*/ 100 w 352"/>
                    <a:gd name="T9" fmla="*/ 276 h 285"/>
                    <a:gd name="T10" fmla="*/ 126 w 352"/>
                    <a:gd name="T11" fmla="*/ 276 h 285"/>
                    <a:gd name="T12" fmla="*/ 134 w 352"/>
                    <a:gd name="T13" fmla="*/ 268 h 285"/>
                    <a:gd name="T14" fmla="*/ 159 w 352"/>
                    <a:gd name="T15" fmla="*/ 217 h 285"/>
                    <a:gd name="T16" fmla="*/ 343 w 352"/>
                    <a:gd name="T17" fmla="*/ 134 h 285"/>
                    <a:gd name="T18" fmla="*/ 218 w 352"/>
                    <a:gd name="T19" fmla="*/ 167 h 285"/>
                    <a:gd name="T20" fmla="*/ 142 w 352"/>
                    <a:gd name="T21" fmla="*/ 192 h 285"/>
                    <a:gd name="T22" fmla="*/ 126 w 352"/>
                    <a:gd name="T23" fmla="*/ 201 h 285"/>
                    <a:gd name="T24" fmla="*/ 109 w 352"/>
                    <a:gd name="T25" fmla="*/ 209 h 285"/>
                    <a:gd name="T26" fmla="*/ 100 w 352"/>
                    <a:gd name="T27" fmla="*/ 201 h 285"/>
                    <a:gd name="T28" fmla="*/ 100 w 352"/>
                    <a:gd name="T29" fmla="*/ 142 h 285"/>
                    <a:gd name="T30" fmla="*/ 109 w 352"/>
                    <a:gd name="T31" fmla="*/ 109 h 285"/>
                    <a:gd name="T32" fmla="*/ 209 w 352"/>
                    <a:gd name="T33" fmla="*/ 150 h 285"/>
                    <a:gd name="T34" fmla="*/ 284 w 352"/>
                    <a:gd name="T35" fmla="*/ 150 h 285"/>
                    <a:gd name="T36" fmla="*/ 218 w 352"/>
                    <a:gd name="T37" fmla="*/ 167 h 285"/>
                    <a:gd name="T38" fmla="*/ 218 w 352"/>
                    <a:gd name="T39" fmla="*/ 167 h 285"/>
                    <a:gd name="T40" fmla="*/ 218 w 352"/>
                    <a:gd name="T41" fmla="*/ 167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2" h="285">
                      <a:moveTo>
                        <a:pt x="343" y="134"/>
                      </a:moveTo>
                      <a:lnTo>
                        <a:pt x="351" y="125"/>
                      </a:ln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0"/>
                        <a:pt x="209" y="0"/>
                        <a:pt x="209" y="8"/>
                      </a:cubicBezTo>
                      <a:cubicBezTo>
                        <a:pt x="100" y="34"/>
                        <a:pt x="0" y="142"/>
                        <a:pt x="100" y="276"/>
                      </a:cubicBezTo>
                      <a:cubicBezTo>
                        <a:pt x="109" y="276"/>
                        <a:pt x="117" y="284"/>
                        <a:pt x="126" y="276"/>
                      </a:cubicBezTo>
                      <a:cubicBezTo>
                        <a:pt x="134" y="276"/>
                        <a:pt x="134" y="276"/>
                        <a:pt x="134" y="268"/>
                      </a:cubicBezTo>
                      <a:cubicBezTo>
                        <a:pt x="142" y="251"/>
                        <a:pt x="151" y="226"/>
                        <a:pt x="159" y="217"/>
                      </a:cubicBezTo>
                      <a:cubicBezTo>
                        <a:pt x="192" y="184"/>
                        <a:pt x="284" y="234"/>
                        <a:pt x="343" y="134"/>
                      </a:cubicBezTo>
                      <a:close/>
                      <a:moveTo>
                        <a:pt x="218" y="167"/>
                      </a:moveTo>
                      <a:cubicBezTo>
                        <a:pt x="184" y="167"/>
                        <a:pt x="159" y="167"/>
                        <a:pt x="142" y="192"/>
                      </a:cubicBezTo>
                      <a:cubicBezTo>
                        <a:pt x="134" y="192"/>
                        <a:pt x="134" y="201"/>
                        <a:pt x="126" y="201"/>
                      </a:cubicBezTo>
                      <a:cubicBezTo>
                        <a:pt x="126" y="209"/>
                        <a:pt x="117" y="209"/>
                        <a:pt x="109" y="209"/>
                      </a:cubicBezTo>
                      <a:lnTo>
                        <a:pt x="100" y="201"/>
                      </a:lnTo>
                      <a:cubicBezTo>
                        <a:pt x="92" y="176"/>
                        <a:pt x="92" y="159"/>
                        <a:pt x="100" y="142"/>
                      </a:cubicBezTo>
                      <a:cubicBezTo>
                        <a:pt x="100" y="125"/>
                        <a:pt x="109" y="117"/>
                        <a:pt x="109" y="109"/>
                      </a:cubicBezTo>
                      <a:cubicBezTo>
                        <a:pt x="142" y="134"/>
                        <a:pt x="167" y="150"/>
                        <a:pt x="209" y="150"/>
                      </a:cubicBezTo>
                      <a:cubicBezTo>
                        <a:pt x="234" y="142"/>
                        <a:pt x="259" y="150"/>
                        <a:pt x="284" y="150"/>
                      </a:cubicBezTo>
                      <a:cubicBezTo>
                        <a:pt x="259" y="167"/>
                        <a:pt x="234" y="167"/>
                        <a:pt x="218" y="167"/>
                      </a:cubicBezTo>
                      <a:close/>
                      <a:moveTo>
                        <a:pt x="218" y="167"/>
                      </a:moveTo>
                      <a:lnTo>
                        <a:pt x="218" y="1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 panose="020B060603050402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3" name="Freeform 325"/>
              <p:cNvSpPr>
                <a:spLocks noChangeAspect="1" noChangeArrowheads="1"/>
              </p:cNvSpPr>
              <p:nvPr/>
            </p:nvSpPr>
            <p:spPr bwMode="auto">
              <a:xfrm>
                <a:off x="9864999" y="3949258"/>
                <a:ext cx="269000" cy="362166"/>
              </a:xfrm>
              <a:custGeom>
                <a:avLst/>
                <a:gdLst>
                  <a:gd name="T0" fmla="*/ 694 w 1046"/>
                  <a:gd name="T1" fmla="*/ 1053 h 1405"/>
                  <a:gd name="T2" fmla="*/ 176 w 1046"/>
                  <a:gd name="T3" fmla="*/ 526 h 1405"/>
                  <a:gd name="T4" fmla="*/ 870 w 1046"/>
                  <a:gd name="T5" fmla="*/ 526 h 1405"/>
                  <a:gd name="T6" fmla="*/ 393 w 1046"/>
                  <a:gd name="T7" fmla="*/ 1229 h 1405"/>
                  <a:gd name="T8" fmla="*/ 393 w 1046"/>
                  <a:gd name="T9" fmla="*/ 1321 h 1405"/>
                  <a:gd name="T10" fmla="*/ 519 w 1046"/>
                  <a:gd name="T11" fmla="*/ 1404 h 1405"/>
                  <a:gd name="T12" fmla="*/ 652 w 1046"/>
                  <a:gd name="T13" fmla="*/ 1321 h 1405"/>
                  <a:gd name="T14" fmla="*/ 652 w 1046"/>
                  <a:gd name="T15" fmla="*/ 1229 h 1405"/>
                  <a:gd name="T16" fmla="*/ 393 w 1046"/>
                  <a:gd name="T17" fmla="*/ 1095 h 1405"/>
                  <a:gd name="T18" fmla="*/ 393 w 1046"/>
                  <a:gd name="T19" fmla="*/ 1187 h 1405"/>
                  <a:gd name="T20" fmla="*/ 694 w 1046"/>
                  <a:gd name="T21" fmla="*/ 1145 h 1405"/>
                  <a:gd name="T22" fmla="*/ 42 w 1046"/>
                  <a:gd name="T23" fmla="*/ 301 h 1405"/>
                  <a:gd name="T24" fmla="*/ 168 w 1046"/>
                  <a:gd name="T25" fmla="*/ 275 h 1405"/>
                  <a:gd name="T26" fmla="*/ 42 w 1046"/>
                  <a:gd name="T27" fmla="*/ 301 h 1405"/>
                  <a:gd name="T28" fmla="*/ 569 w 1046"/>
                  <a:gd name="T29" fmla="*/ 0 h 1405"/>
                  <a:gd name="T30" fmla="*/ 477 w 1046"/>
                  <a:gd name="T31" fmla="*/ 92 h 1405"/>
                  <a:gd name="T32" fmla="*/ 569 w 1046"/>
                  <a:gd name="T33" fmla="*/ 92 h 1405"/>
                  <a:gd name="T34" fmla="*/ 301 w 1046"/>
                  <a:gd name="T35" fmla="*/ 50 h 1405"/>
                  <a:gd name="T36" fmla="*/ 268 w 1046"/>
                  <a:gd name="T37" fmla="*/ 175 h 1405"/>
                  <a:gd name="T38" fmla="*/ 1004 w 1046"/>
                  <a:gd name="T39" fmla="*/ 301 h 1405"/>
                  <a:gd name="T40" fmla="*/ 878 w 1046"/>
                  <a:gd name="T41" fmla="*/ 275 h 1405"/>
                  <a:gd name="T42" fmla="*/ 1004 w 1046"/>
                  <a:gd name="T43" fmla="*/ 301 h 1405"/>
                  <a:gd name="T44" fmla="*/ 744 w 1046"/>
                  <a:gd name="T45" fmla="*/ 50 h 1405"/>
                  <a:gd name="T46" fmla="*/ 778 w 1046"/>
                  <a:gd name="T47" fmla="*/ 175 h 1405"/>
                  <a:gd name="T48" fmla="*/ 84 w 1046"/>
                  <a:gd name="T49" fmla="*/ 526 h 1405"/>
                  <a:gd name="T50" fmla="*/ 0 w 1046"/>
                  <a:gd name="T51" fmla="*/ 485 h 1405"/>
                  <a:gd name="T52" fmla="*/ 92 w 1046"/>
                  <a:gd name="T53" fmla="*/ 568 h 1405"/>
                  <a:gd name="T54" fmla="*/ 953 w 1046"/>
                  <a:gd name="T55" fmla="*/ 485 h 1405"/>
                  <a:gd name="T56" fmla="*/ 953 w 1046"/>
                  <a:gd name="T57" fmla="*/ 568 h 1405"/>
                  <a:gd name="T58" fmla="*/ 1045 w 1046"/>
                  <a:gd name="T59" fmla="*/ 485 h 1405"/>
                  <a:gd name="T60" fmla="*/ 886 w 1046"/>
                  <a:gd name="T61" fmla="*/ 786 h 1405"/>
                  <a:gd name="T62" fmla="*/ 1004 w 1046"/>
                  <a:gd name="T63" fmla="*/ 752 h 1405"/>
                  <a:gd name="T64" fmla="*/ 886 w 1046"/>
                  <a:gd name="T65" fmla="*/ 786 h 1405"/>
                  <a:gd name="T66" fmla="*/ 92 w 1046"/>
                  <a:gd name="T67" fmla="*/ 827 h 1405"/>
                  <a:gd name="T68" fmla="*/ 126 w 1046"/>
                  <a:gd name="T69" fmla="*/ 710 h 1405"/>
                  <a:gd name="T70" fmla="*/ 42 w 1046"/>
                  <a:gd name="T71" fmla="*/ 752 h 1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6" h="1405">
                    <a:moveTo>
                      <a:pt x="870" y="526"/>
                    </a:moveTo>
                    <a:cubicBezTo>
                      <a:pt x="870" y="702"/>
                      <a:pt x="694" y="877"/>
                      <a:pt x="694" y="1053"/>
                    </a:cubicBezTo>
                    <a:cubicBezTo>
                      <a:pt x="343" y="1053"/>
                      <a:pt x="343" y="1053"/>
                      <a:pt x="343" y="1053"/>
                    </a:cubicBezTo>
                    <a:cubicBezTo>
                      <a:pt x="343" y="877"/>
                      <a:pt x="176" y="702"/>
                      <a:pt x="176" y="526"/>
                    </a:cubicBezTo>
                    <a:cubicBezTo>
                      <a:pt x="176" y="334"/>
                      <a:pt x="326" y="175"/>
                      <a:pt x="519" y="175"/>
                    </a:cubicBezTo>
                    <a:cubicBezTo>
                      <a:pt x="719" y="175"/>
                      <a:pt x="870" y="334"/>
                      <a:pt x="870" y="526"/>
                    </a:cubicBezTo>
                    <a:close/>
                    <a:moveTo>
                      <a:pt x="652" y="1229"/>
                    </a:moveTo>
                    <a:cubicBezTo>
                      <a:pt x="393" y="1229"/>
                      <a:pt x="393" y="1229"/>
                      <a:pt x="393" y="1229"/>
                    </a:cubicBezTo>
                    <a:cubicBezTo>
                      <a:pt x="368" y="1229"/>
                      <a:pt x="343" y="1245"/>
                      <a:pt x="343" y="1270"/>
                    </a:cubicBezTo>
                    <a:cubicBezTo>
                      <a:pt x="343" y="1296"/>
                      <a:pt x="368" y="1321"/>
                      <a:pt x="393" y="1321"/>
                    </a:cubicBezTo>
                    <a:cubicBezTo>
                      <a:pt x="402" y="1321"/>
                      <a:pt x="402" y="1321"/>
                      <a:pt x="402" y="1321"/>
                    </a:cubicBezTo>
                    <a:cubicBezTo>
                      <a:pt x="418" y="1371"/>
                      <a:pt x="469" y="1404"/>
                      <a:pt x="519" y="1404"/>
                    </a:cubicBezTo>
                    <a:cubicBezTo>
                      <a:pt x="577" y="1404"/>
                      <a:pt x="627" y="1371"/>
                      <a:pt x="644" y="1321"/>
                    </a:cubicBezTo>
                    <a:cubicBezTo>
                      <a:pt x="652" y="1321"/>
                      <a:pt x="652" y="1321"/>
                      <a:pt x="652" y="1321"/>
                    </a:cubicBezTo>
                    <a:cubicBezTo>
                      <a:pt x="677" y="1321"/>
                      <a:pt x="694" y="1296"/>
                      <a:pt x="694" y="1270"/>
                    </a:cubicBezTo>
                    <a:cubicBezTo>
                      <a:pt x="694" y="1245"/>
                      <a:pt x="677" y="1229"/>
                      <a:pt x="652" y="1229"/>
                    </a:cubicBezTo>
                    <a:close/>
                    <a:moveTo>
                      <a:pt x="652" y="1095"/>
                    </a:moveTo>
                    <a:cubicBezTo>
                      <a:pt x="393" y="1095"/>
                      <a:pt x="393" y="1095"/>
                      <a:pt x="393" y="1095"/>
                    </a:cubicBezTo>
                    <a:cubicBezTo>
                      <a:pt x="368" y="1095"/>
                      <a:pt x="343" y="1120"/>
                      <a:pt x="343" y="1145"/>
                    </a:cubicBezTo>
                    <a:cubicBezTo>
                      <a:pt x="343" y="1162"/>
                      <a:pt x="368" y="1187"/>
                      <a:pt x="393" y="1187"/>
                    </a:cubicBezTo>
                    <a:cubicBezTo>
                      <a:pt x="652" y="1187"/>
                      <a:pt x="652" y="1187"/>
                      <a:pt x="652" y="1187"/>
                    </a:cubicBezTo>
                    <a:cubicBezTo>
                      <a:pt x="677" y="1187"/>
                      <a:pt x="694" y="1162"/>
                      <a:pt x="694" y="1145"/>
                    </a:cubicBezTo>
                    <a:cubicBezTo>
                      <a:pt x="694" y="1120"/>
                      <a:pt x="677" y="1095"/>
                      <a:pt x="652" y="1095"/>
                    </a:cubicBezTo>
                    <a:close/>
                    <a:moveTo>
                      <a:pt x="42" y="301"/>
                    </a:moveTo>
                    <a:cubicBezTo>
                      <a:pt x="126" y="351"/>
                      <a:pt x="126" y="351"/>
                      <a:pt x="126" y="351"/>
                    </a:cubicBezTo>
                    <a:cubicBezTo>
                      <a:pt x="134" y="326"/>
                      <a:pt x="151" y="301"/>
                      <a:pt x="168" y="275"/>
                    </a:cubicBezTo>
                    <a:cubicBezTo>
                      <a:pt x="92" y="225"/>
                      <a:pt x="92" y="225"/>
                      <a:pt x="92" y="225"/>
                    </a:cubicBezTo>
                    <a:lnTo>
                      <a:pt x="42" y="301"/>
                    </a:lnTo>
                    <a:close/>
                    <a:moveTo>
                      <a:pt x="569" y="92"/>
                    </a:moveTo>
                    <a:cubicBezTo>
                      <a:pt x="569" y="0"/>
                      <a:pt x="569" y="0"/>
                      <a:pt x="569" y="0"/>
                    </a:cubicBezTo>
                    <a:cubicBezTo>
                      <a:pt x="477" y="0"/>
                      <a:pt x="477" y="0"/>
                      <a:pt x="477" y="0"/>
                    </a:cubicBezTo>
                    <a:cubicBezTo>
                      <a:pt x="477" y="92"/>
                      <a:pt x="477" y="92"/>
                      <a:pt x="477" y="92"/>
                    </a:cubicBezTo>
                    <a:cubicBezTo>
                      <a:pt x="493" y="92"/>
                      <a:pt x="510" y="92"/>
                      <a:pt x="519" y="92"/>
                    </a:cubicBezTo>
                    <a:cubicBezTo>
                      <a:pt x="535" y="92"/>
                      <a:pt x="552" y="92"/>
                      <a:pt x="569" y="92"/>
                    </a:cubicBezTo>
                    <a:close/>
                    <a:moveTo>
                      <a:pt x="343" y="133"/>
                    </a:moveTo>
                    <a:cubicBezTo>
                      <a:pt x="301" y="50"/>
                      <a:pt x="301" y="50"/>
                      <a:pt x="301" y="50"/>
                    </a:cubicBezTo>
                    <a:cubicBezTo>
                      <a:pt x="218" y="92"/>
                      <a:pt x="218" y="92"/>
                      <a:pt x="218" y="92"/>
                    </a:cubicBezTo>
                    <a:cubicBezTo>
                      <a:pt x="268" y="175"/>
                      <a:pt x="268" y="175"/>
                      <a:pt x="268" y="175"/>
                    </a:cubicBezTo>
                    <a:cubicBezTo>
                      <a:pt x="293" y="159"/>
                      <a:pt x="318" y="142"/>
                      <a:pt x="343" y="133"/>
                    </a:cubicBezTo>
                    <a:close/>
                    <a:moveTo>
                      <a:pt x="1004" y="301"/>
                    </a:moveTo>
                    <a:cubicBezTo>
                      <a:pt x="953" y="225"/>
                      <a:pt x="953" y="225"/>
                      <a:pt x="953" y="225"/>
                    </a:cubicBezTo>
                    <a:cubicBezTo>
                      <a:pt x="878" y="275"/>
                      <a:pt x="878" y="275"/>
                      <a:pt x="878" y="275"/>
                    </a:cubicBezTo>
                    <a:cubicBezTo>
                      <a:pt x="895" y="301"/>
                      <a:pt x="912" y="326"/>
                      <a:pt x="920" y="351"/>
                    </a:cubicBezTo>
                    <a:lnTo>
                      <a:pt x="1004" y="301"/>
                    </a:lnTo>
                    <a:close/>
                    <a:moveTo>
                      <a:pt x="820" y="92"/>
                    </a:moveTo>
                    <a:cubicBezTo>
                      <a:pt x="744" y="50"/>
                      <a:pt x="744" y="50"/>
                      <a:pt x="744" y="50"/>
                    </a:cubicBezTo>
                    <a:cubicBezTo>
                      <a:pt x="702" y="133"/>
                      <a:pt x="702" y="133"/>
                      <a:pt x="702" y="133"/>
                    </a:cubicBezTo>
                    <a:cubicBezTo>
                      <a:pt x="727" y="142"/>
                      <a:pt x="753" y="159"/>
                      <a:pt x="778" y="175"/>
                    </a:cubicBezTo>
                    <a:lnTo>
                      <a:pt x="820" y="92"/>
                    </a:lnTo>
                    <a:close/>
                    <a:moveTo>
                      <a:pt x="84" y="526"/>
                    </a:moveTo>
                    <a:cubicBezTo>
                      <a:pt x="84" y="510"/>
                      <a:pt x="84" y="501"/>
                      <a:pt x="92" y="485"/>
                    </a:cubicBezTo>
                    <a:cubicBezTo>
                      <a:pt x="0" y="485"/>
                      <a:pt x="0" y="485"/>
                      <a:pt x="0" y="485"/>
                    </a:cubicBezTo>
                    <a:cubicBezTo>
                      <a:pt x="0" y="568"/>
                      <a:pt x="0" y="568"/>
                      <a:pt x="0" y="568"/>
                    </a:cubicBezTo>
                    <a:cubicBezTo>
                      <a:pt x="92" y="568"/>
                      <a:pt x="92" y="568"/>
                      <a:pt x="92" y="568"/>
                    </a:cubicBezTo>
                    <a:cubicBezTo>
                      <a:pt x="84" y="560"/>
                      <a:pt x="84" y="543"/>
                      <a:pt x="84" y="526"/>
                    </a:cubicBezTo>
                    <a:close/>
                    <a:moveTo>
                      <a:pt x="953" y="485"/>
                    </a:moveTo>
                    <a:cubicBezTo>
                      <a:pt x="953" y="501"/>
                      <a:pt x="962" y="510"/>
                      <a:pt x="962" y="526"/>
                    </a:cubicBezTo>
                    <a:cubicBezTo>
                      <a:pt x="962" y="543"/>
                      <a:pt x="953" y="560"/>
                      <a:pt x="953" y="568"/>
                    </a:cubicBezTo>
                    <a:cubicBezTo>
                      <a:pt x="1045" y="568"/>
                      <a:pt x="1045" y="568"/>
                      <a:pt x="1045" y="568"/>
                    </a:cubicBezTo>
                    <a:cubicBezTo>
                      <a:pt x="1045" y="485"/>
                      <a:pt x="1045" y="485"/>
                      <a:pt x="1045" y="485"/>
                    </a:cubicBezTo>
                    <a:lnTo>
                      <a:pt x="953" y="485"/>
                    </a:lnTo>
                    <a:close/>
                    <a:moveTo>
                      <a:pt x="886" y="786"/>
                    </a:moveTo>
                    <a:cubicBezTo>
                      <a:pt x="953" y="827"/>
                      <a:pt x="953" y="827"/>
                      <a:pt x="953" y="827"/>
                    </a:cubicBezTo>
                    <a:cubicBezTo>
                      <a:pt x="1004" y="752"/>
                      <a:pt x="1004" y="752"/>
                      <a:pt x="1004" y="752"/>
                    </a:cubicBezTo>
                    <a:cubicBezTo>
                      <a:pt x="920" y="710"/>
                      <a:pt x="920" y="710"/>
                      <a:pt x="920" y="710"/>
                    </a:cubicBezTo>
                    <a:cubicBezTo>
                      <a:pt x="912" y="735"/>
                      <a:pt x="895" y="761"/>
                      <a:pt x="886" y="786"/>
                    </a:cubicBezTo>
                    <a:close/>
                    <a:moveTo>
                      <a:pt x="42" y="752"/>
                    </a:moveTo>
                    <a:cubicBezTo>
                      <a:pt x="92" y="827"/>
                      <a:pt x="92" y="827"/>
                      <a:pt x="92" y="827"/>
                    </a:cubicBezTo>
                    <a:cubicBezTo>
                      <a:pt x="159" y="786"/>
                      <a:pt x="159" y="786"/>
                      <a:pt x="159" y="786"/>
                    </a:cubicBezTo>
                    <a:cubicBezTo>
                      <a:pt x="151" y="761"/>
                      <a:pt x="134" y="735"/>
                      <a:pt x="126" y="710"/>
                    </a:cubicBezTo>
                    <a:lnTo>
                      <a:pt x="42" y="752"/>
                    </a:lnTo>
                    <a:close/>
                    <a:moveTo>
                      <a:pt x="42" y="752"/>
                    </a:moveTo>
                    <a:lnTo>
                      <a:pt x="42" y="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243785" tIns="121892" rIns="243785" bIns="121892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21" name="Straight Connector 78"/>
          <p:cNvCxnSpPr/>
          <p:nvPr/>
        </p:nvCxnSpPr>
        <p:spPr>
          <a:xfrm>
            <a:off x="1589690" y="2566159"/>
            <a:ext cx="36438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79"/>
          <p:cNvCxnSpPr/>
          <p:nvPr/>
        </p:nvCxnSpPr>
        <p:spPr>
          <a:xfrm>
            <a:off x="1589690" y="3686575"/>
            <a:ext cx="36438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80"/>
          <p:cNvCxnSpPr/>
          <p:nvPr/>
        </p:nvCxnSpPr>
        <p:spPr>
          <a:xfrm>
            <a:off x="1589690" y="4851333"/>
            <a:ext cx="36438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23"/>
          <p:cNvSpPr txBox="1"/>
          <p:nvPr/>
        </p:nvSpPr>
        <p:spPr>
          <a:xfrm>
            <a:off x="2141184" y="5252760"/>
            <a:ext cx="1711960" cy="53276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7B91A1"/>
                </a:solidFill>
                <a:effectLst/>
                <a:uLnTx/>
                <a:uFillTx/>
                <a:latin typeface="Open Sans" panose="020B0606030504020204"/>
                <a:ea typeface="+mn-ea"/>
                <a:cs typeface="Lato Regular"/>
              </a:rPr>
              <a:t>论坛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7B91A1"/>
                </a:solidFill>
                <a:effectLst/>
                <a:uLnTx/>
                <a:uFillTx/>
                <a:latin typeface="Open Sans" panose="020B0606030504020204"/>
                <a:ea typeface="宋体" panose="02010600030101010101" pitchFamily="2" charset="-122"/>
                <a:cs typeface="Lato Regular"/>
              </a:rPr>
              <a:t>、博客</a:t>
            </a:r>
          </a:p>
        </p:txBody>
      </p:sp>
      <p:grpSp>
        <p:nvGrpSpPr>
          <p:cNvPr id="135" name="Group 24"/>
          <p:cNvGrpSpPr/>
          <p:nvPr/>
        </p:nvGrpSpPr>
        <p:grpSpPr>
          <a:xfrm>
            <a:off x="1413907" y="5090152"/>
            <a:ext cx="609600" cy="609600"/>
            <a:chOff x="1724485" y="3623300"/>
            <a:chExt cx="609600" cy="609600"/>
          </a:xfrm>
        </p:grpSpPr>
        <p:sp>
          <p:nvSpPr>
            <p:cNvPr id="136" name="Oval 25"/>
            <p:cNvSpPr/>
            <p:nvPr/>
          </p:nvSpPr>
          <p:spPr>
            <a:xfrm>
              <a:off x="1724485" y="3623300"/>
              <a:ext cx="609600" cy="60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137" name="TextBox 26"/>
            <p:cNvSpPr txBox="1"/>
            <p:nvPr/>
          </p:nvSpPr>
          <p:spPr>
            <a:xfrm>
              <a:off x="1787873" y="3729536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文鼎CS行楷" panose="02010609010101010101" charset="0"/>
                  <a:ea typeface="文鼎CS行楷" panose="02010609010101010101" charset="0"/>
                  <a:cs typeface="+mn-cs"/>
                </a:rPr>
                <a:t>05</a:t>
              </a:r>
            </a:p>
          </p:txBody>
        </p:sp>
      </p:grpSp>
      <p:cxnSp>
        <p:nvCxnSpPr>
          <p:cNvPr id="138" name="Straight Connector 78"/>
          <p:cNvCxnSpPr/>
          <p:nvPr/>
        </p:nvCxnSpPr>
        <p:spPr>
          <a:xfrm>
            <a:off x="1589055" y="5868794"/>
            <a:ext cx="36438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1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3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4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9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1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3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4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5" presetID="2" presetClass="entr" presetSubtype="8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1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2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2" presetClass="entr" presetSubtype="8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3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2" presetID="2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6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7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0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1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2" presetID="2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6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7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0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1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  <p:bldP spid="8" grpId="0" bldLvl="0" animBg="1"/>
          <p:bldP spid="10" grpId="0" bldLvl="0" animBg="1"/>
          <p:bldP spid="14" grpId="0" bldLvl="0" animBg="1"/>
          <p:bldP spid="15" grpId="0" bldLvl="0" animBg="1"/>
          <p:bldP spid="16" grpId="0" bldLvl="0" animBg="1"/>
          <p:bldP spid="17" grpId="0" bldLvl="0" animBg="1"/>
          <p:bldP spid="18" grpId="0" bldLvl="0" animBg="1"/>
          <p:bldP spid="19" grpId="0" bldLvl="0" animBg="1"/>
          <p:bldP spid="40" grpId="0" bldLvl="0" animBg="1"/>
          <p:bldP spid="41" grpId="0" bldLvl="0" animBg="1"/>
          <p:bldP spid="42" grpId="0" bldLvl="0" animBg="1"/>
          <p:bldP spid="43" grpId="0" bldLvl="0" animBg="1"/>
          <p:bldP spid="44" grpId="0" bldLvl="0" animBg="1"/>
          <p:bldP spid="45" grpId="0" bldLvl="0" animBg="1"/>
          <p:bldP spid="46" grpId="0" bldLvl="0" animBg="1"/>
          <p:bldP spid="47" grpId="0" bldLvl="0" animBg="1"/>
          <p:bldP spid="48" grpId="0" bldLvl="0" animBg="1"/>
          <p:bldP spid="49" grpId="0" bldLvl="0" animBg="1"/>
          <p:bldP spid="50" grpId="0" bldLvl="0" animBg="1"/>
          <p:bldP spid="51" grpId="0" bldLvl="0" animBg="1"/>
          <p:bldP spid="52" grpId="0" bldLvl="0" animBg="1"/>
          <p:bldP spid="53" grpId="0" bldLvl="0" animBg="1"/>
          <p:bldP spid="54" grpId="0" bldLvl="0" animBg="1"/>
          <p:bldP spid="55" grpId="0" bldLvl="0" animBg="1"/>
          <p:bldP spid="60" grpId="0"/>
          <p:bldP spid="61" grpId="0"/>
          <p:bldP spid="65" grpId="0"/>
          <p:bldP spid="66" grpId="0"/>
          <p:bldP spid="70" grpId="0"/>
          <p:bldP spid="71" grpId="0"/>
          <p:bldP spid="75" grpId="0"/>
          <p:bldP spid="76" grpId="0"/>
          <p:bldP spid="1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6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1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1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3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4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9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4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3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2" presetID="2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6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7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0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1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2" presetID="2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6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7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0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1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  <p:bldP spid="8" grpId="0" bldLvl="0" animBg="1"/>
          <p:bldP spid="10" grpId="0" bldLvl="0" animBg="1"/>
          <p:bldP spid="14" grpId="0" bldLvl="0" animBg="1"/>
          <p:bldP spid="15" grpId="0" bldLvl="0" animBg="1"/>
          <p:bldP spid="16" grpId="0" bldLvl="0" animBg="1"/>
          <p:bldP spid="17" grpId="0" bldLvl="0" animBg="1"/>
          <p:bldP spid="18" grpId="0" bldLvl="0" animBg="1"/>
          <p:bldP spid="19" grpId="0" bldLvl="0" animBg="1"/>
          <p:bldP spid="40" grpId="0" bldLvl="0" animBg="1"/>
          <p:bldP spid="41" grpId="0" bldLvl="0" animBg="1"/>
          <p:bldP spid="42" grpId="0" bldLvl="0" animBg="1"/>
          <p:bldP spid="43" grpId="0" bldLvl="0" animBg="1"/>
          <p:bldP spid="44" grpId="0" bldLvl="0" animBg="1"/>
          <p:bldP spid="45" grpId="0" bldLvl="0" animBg="1"/>
          <p:bldP spid="46" grpId="0" bldLvl="0" animBg="1"/>
          <p:bldP spid="47" grpId="0" bldLvl="0" animBg="1"/>
          <p:bldP spid="48" grpId="0" bldLvl="0" animBg="1"/>
          <p:bldP spid="49" grpId="0" bldLvl="0" animBg="1"/>
          <p:bldP spid="50" grpId="0" bldLvl="0" animBg="1"/>
          <p:bldP spid="51" grpId="0" bldLvl="0" animBg="1"/>
          <p:bldP spid="52" grpId="0" bldLvl="0" animBg="1"/>
          <p:bldP spid="53" grpId="0" bldLvl="0" animBg="1"/>
          <p:bldP spid="54" grpId="0" bldLvl="0" animBg="1"/>
          <p:bldP spid="55" grpId="0" bldLvl="0" animBg="1"/>
          <p:bldP spid="60" grpId="0"/>
          <p:bldP spid="61" grpId="0"/>
          <p:bldP spid="65" grpId="0"/>
          <p:bldP spid="66" grpId="0"/>
          <p:bldP spid="70" grpId="0"/>
          <p:bldP spid="71" grpId="0"/>
          <p:bldP spid="75" grpId="0"/>
          <p:bldP spid="76" grpId="0"/>
          <p:bldP spid="13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7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endCxn id="7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10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7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7" idx="6"/>
            <a:endCxn id="10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8" idx="5"/>
            <a:endCxn id="15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4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4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1174285">
            <a:off x="10121524" y="1249677"/>
            <a:ext cx="50157" cy="4559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8" idx="1"/>
            <a:endCxn id="14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8" idx="2"/>
            <a:endCxn id="47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2" idx="1"/>
            <a:endCxn id="41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1" idx="1"/>
            <a:endCxn id="4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3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5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50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5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5" idx="1"/>
            <a:endCxn id="44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6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4" idx="7"/>
            <a:endCxn id="50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0" idx="3"/>
            <a:endCxn id="44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5" idx="2"/>
            <a:endCxn id="46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9" idx="3"/>
            <a:endCxn id="47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6" idx="0"/>
            <a:endCxn id="44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4" idx="2"/>
            <a:endCxn id="51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1" idx="1"/>
            <a:endCxn id="52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1" idx="0"/>
            <a:endCxn id="40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 rot="11174285">
            <a:off x="2096191" y="6089493"/>
            <a:ext cx="42564" cy="4256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42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79"/>
          <p:cNvCxnSpPr/>
          <p:nvPr/>
        </p:nvCxnSpPr>
        <p:spPr>
          <a:xfrm flipV="1">
            <a:off x="951865" y="998855"/>
            <a:ext cx="3884930" cy="12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969645" y="326390"/>
            <a:ext cx="4540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分析页面：企业官网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4726940" y="1835150"/>
            <a:ext cx="2435860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首页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4727575" y="2499995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公司简介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4726940" y="3858895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公司新闻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4727575" y="523621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联系我们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4726940" y="454279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案例分析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4727575" y="314325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产品介绍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00"/>
                            </p:stCondLst>
                            <p:childTnLst>
                              <p:par>
                                <p:cTn id="3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3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500"/>
                            </p:stCondLst>
                            <p:childTnLst>
                              <p:par>
                                <p:cTn id="3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000"/>
                            </p:stCondLst>
                            <p:childTnLst>
                              <p:par>
                                <p:cTn id="34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500"/>
                            </p:stCondLst>
                            <p:childTnLst>
                              <p:par>
                                <p:cTn id="35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4000"/>
                            </p:stCondLst>
                            <p:childTnLst>
                              <p:par>
                                <p:cTn id="36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8" grpId="0"/>
      <p:bldP spid="81" grpId="0" bldLvl="0" animBg="1"/>
      <p:bldP spid="120" grpId="0" bldLvl="0" animBg="1"/>
      <p:bldP spid="124" grpId="0" bldLvl="0" animBg="1"/>
      <p:bldP spid="125" grpId="0" bldLvl="0" animBg="1"/>
      <p:bldP spid="126" grpId="0" bldLvl="0" animBg="1"/>
      <p:bldP spid="12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7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endCxn id="7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10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7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7" idx="6"/>
            <a:endCxn id="10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8" idx="5"/>
            <a:endCxn id="15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4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4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1174285">
            <a:off x="10121524" y="1249677"/>
            <a:ext cx="50157" cy="4559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8" idx="1"/>
            <a:endCxn id="14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8" idx="2"/>
            <a:endCxn id="47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2" idx="1"/>
            <a:endCxn id="41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1" idx="1"/>
            <a:endCxn id="4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3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5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50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5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5" idx="1"/>
            <a:endCxn id="44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6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4" idx="7"/>
            <a:endCxn id="50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0" idx="3"/>
            <a:endCxn id="44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5" idx="2"/>
            <a:endCxn id="46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9" idx="3"/>
            <a:endCxn id="47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6" idx="0"/>
            <a:endCxn id="44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4" idx="2"/>
            <a:endCxn id="51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1" idx="1"/>
            <a:endCxn id="52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1" idx="0"/>
            <a:endCxn id="40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 rot="11174285">
            <a:off x="2096191" y="6089493"/>
            <a:ext cx="42564" cy="4256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42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79"/>
          <p:cNvCxnSpPr/>
          <p:nvPr/>
        </p:nvCxnSpPr>
        <p:spPr>
          <a:xfrm flipV="1">
            <a:off x="951865" y="998855"/>
            <a:ext cx="3884930" cy="12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969645" y="326390"/>
            <a:ext cx="4540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分析页面：商城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1809750" y="1680845"/>
            <a:ext cx="2435860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首页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4878705" y="1680845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产品列表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4878705" y="248920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购物车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4878070" y="322961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用户中心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1809750" y="315595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登录注册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1809750" y="2392045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产品详情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3297555" y="409067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00"/>
                            </p:stCondLst>
                            <p:childTnLst>
                              <p:par>
                                <p:cTn id="3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800" decel="100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8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8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8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800" decel="100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800" decel="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800" decel="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800" decel="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500"/>
                            </p:stCondLst>
                            <p:childTnLst>
                              <p:par>
                                <p:cTn id="34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800" decel="100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800" decel="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800" decel="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800" decel="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4500"/>
                            </p:stCondLst>
                            <p:childTnLst>
                              <p:par>
                                <p:cTn id="35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800" decel="100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8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8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8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500"/>
                            </p:stCondLst>
                            <p:childTnLst>
                              <p:par>
                                <p:cTn id="36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800" decel="100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800" decel="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800" decel="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800" decel="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6500"/>
                            </p:stCondLst>
                            <p:childTnLst>
                              <p:par>
                                <p:cTn id="36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800" decel="100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800" decel="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800" decel="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800" decel="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7500"/>
                            </p:stCondLst>
                            <p:childTnLst>
                              <p:par>
                                <p:cTn id="37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800" decel="100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800" decel="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800" decel="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800" decel="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8" grpId="0"/>
      <p:bldP spid="81" grpId="0" bldLvl="0" animBg="1"/>
      <p:bldP spid="120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3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7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endCxn id="7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10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7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7" idx="6"/>
            <a:endCxn id="10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8" idx="5"/>
            <a:endCxn id="15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4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4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1174285">
            <a:off x="10121524" y="1249677"/>
            <a:ext cx="50157" cy="4559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8" idx="1"/>
            <a:endCxn id="14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8" idx="2"/>
            <a:endCxn id="47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2" idx="1"/>
            <a:endCxn id="41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1" idx="1"/>
            <a:endCxn id="4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3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5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50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5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5" idx="1"/>
            <a:endCxn id="44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6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4" idx="7"/>
            <a:endCxn id="50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0" idx="3"/>
            <a:endCxn id="44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5" idx="2"/>
            <a:endCxn id="46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9" idx="3"/>
            <a:endCxn id="47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6" idx="0"/>
            <a:endCxn id="44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4" idx="2"/>
            <a:endCxn id="51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1" idx="1"/>
            <a:endCxn id="52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1" idx="0"/>
            <a:endCxn id="40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 rot="11174285">
            <a:off x="2096191" y="6089493"/>
            <a:ext cx="42564" cy="4256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42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79"/>
          <p:cNvCxnSpPr/>
          <p:nvPr/>
        </p:nvCxnSpPr>
        <p:spPr>
          <a:xfrm flipV="1">
            <a:off x="951865" y="998855"/>
            <a:ext cx="3884930" cy="12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969645" y="326390"/>
            <a:ext cx="4540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分析功能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1809750" y="1680845"/>
            <a:ext cx="2435860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分页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4878705" y="1680845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4878705" y="248920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验证码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4878070" y="322961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无限级分类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1809750" y="315595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文件上传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1809750" y="2392045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ajax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1821815" y="4035425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用户权限分配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4836795" y="409067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非法登录限制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3740785" y="578612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.......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1809750" y="4801870"/>
            <a:ext cx="243522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评论、留言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00"/>
                            </p:stCondLst>
                            <p:childTnLst>
                              <p:par>
                                <p:cTn id="32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2500"/>
                            </p:stCondLst>
                            <p:childTnLst>
                              <p:par>
                                <p:cTn id="40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80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8" grpId="0"/>
      <p:bldP spid="81" grpId="0" animBg="1"/>
      <p:bldP spid="120" grpId="0" animBg="1"/>
      <p:bldP spid="124" grpId="0" animBg="1"/>
      <p:bldP spid="125" grpId="0" animBg="1"/>
      <p:bldP spid="126" grpId="0" animBg="1"/>
      <p:bldP spid="127" grpId="0" animBg="1"/>
      <p:bldP spid="59" grpId="0" animBg="1"/>
      <p:bldP spid="60" grpId="0" animBg="1"/>
      <p:bldP spid="61" grpId="0" bldLvl="0" animBg="1"/>
      <p:bldP spid="6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7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endCxn id="7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10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7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7" idx="6"/>
            <a:endCxn id="10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8" idx="5"/>
            <a:endCxn id="15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4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4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1174285">
            <a:off x="10121524" y="1249677"/>
            <a:ext cx="50157" cy="4559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8" idx="1"/>
            <a:endCxn id="14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8" idx="2"/>
            <a:endCxn id="47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2" idx="1"/>
            <a:endCxn id="41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1" idx="1"/>
            <a:endCxn id="4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3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5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50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5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5" idx="1"/>
            <a:endCxn id="44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6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4" idx="7"/>
            <a:endCxn id="50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0" idx="3"/>
            <a:endCxn id="44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5" idx="2"/>
            <a:endCxn id="46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9" idx="3"/>
            <a:endCxn id="47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6" idx="0"/>
            <a:endCxn id="44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4" idx="2"/>
            <a:endCxn id="51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1" idx="1"/>
            <a:endCxn id="52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1" idx="0"/>
            <a:endCxn id="40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 rot="11174285">
            <a:off x="2096191" y="6089493"/>
            <a:ext cx="42564" cy="4256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42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79"/>
          <p:cNvCxnSpPr/>
          <p:nvPr/>
        </p:nvCxnSpPr>
        <p:spPr>
          <a:xfrm flipV="1">
            <a:off x="951865" y="998855"/>
            <a:ext cx="3884930" cy="12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969645" y="326390"/>
            <a:ext cx="4540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1809750" y="1680845"/>
            <a:ext cx="3500120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用户表（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6327140" y="1680845"/>
            <a:ext cx="340423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产品表（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Product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6327140" y="2392045"/>
            <a:ext cx="340423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文章表（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Article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6327140" y="3229610"/>
            <a:ext cx="340423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留言表（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Message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1809750" y="3155950"/>
            <a:ext cx="350075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评论表（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Comment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1809750" y="2392045"/>
            <a:ext cx="4278630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产品分类表（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Category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1821815" y="4035425"/>
            <a:ext cx="3488690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购物车表（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327140" y="4013200"/>
            <a:ext cx="3404235" cy="49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00"/>
                            </p:stCondLst>
                            <p:childTnLst>
                              <p:par>
                                <p:cTn id="32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8" grpId="0"/>
      <p:bldP spid="81" grpId="0" bldLvl="0" animBg="1"/>
      <p:bldP spid="120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59" grpId="0" bldLvl="0" animBg="1"/>
      <p:bldP spid="6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7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endCxn id="7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10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7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7" idx="6"/>
            <a:endCxn id="10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8" idx="5"/>
            <a:endCxn id="15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4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4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1174285">
            <a:off x="10121524" y="1249677"/>
            <a:ext cx="50157" cy="4559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8" idx="1"/>
            <a:endCxn id="14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8" idx="2"/>
            <a:endCxn id="47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2" idx="1"/>
            <a:endCxn id="41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1" idx="1"/>
            <a:endCxn id="4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3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5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50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5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5" idx="1"/>
            <a:endCxn id="44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6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4" idx="7"/>
            <a:endCxn id="50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0" idx="3"/>
            <a:endCxn id="44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5" idx="2"/>
            <a:endCxn id="46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9" idx="3"/>
            <a:endCxn id="47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6" idx="0"/>
            <a:endCxn id="44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4" idx="2"/>
            <a:endCxn id="51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1" idx="1"/>
            <a:endCxn id="52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1" idx="0"/>
            <a:endCxn id="40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 rot="11174285">
            <a:off x="2096191" y="6089493"/>
            <a:ext cx="42564" cy="4256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42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79"/>
          <p:cNvCxnSpPr/>
          <p:nvPr/>
        </p:nvCxnSpPr>
        <p:spPr>
          <a:xfrm flipV="1">
            <a:off x="951865" y="998855"/>
            <a:ext cx="3884930" cy="12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969645" y="326390"/>
            <a:ext cx="4540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建立数据库表</a:t>
            </a:r>
          </a:p>
        </p:txBody>
      </p:sp>
      <p:pic>
        <p:nvPicPr>
          <p:cNvPr id="61" name="图片 60" descr="数据库名称  AIDxxx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2705" y="1471930"/>
            <a:ext cx="10388600" cy="4536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00"/>
                            </p:stCondLst>
                            <p:childTnLst>
                              <p:par>
                                <p:cTn id="324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7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endCxn id="7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10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7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7" idx="6"/>
            <a:endCxn id="10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8" idx="5"/>
            <a:endCxn id="15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4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4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1174285">
            <a:off x="10121524" y="1249677"/>
            <a:ext cx="50157" cy="4559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8" idx="1"/>
            <a:endCxn id="14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8" idx="2"/>
            <a:endCxn id="47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2" idx="1"/>
            <a:endCxn id="41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1" idx="1"/>
            <a:endCxn id="4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3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5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50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5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5" idx="1"/>
            <a:endCxn id="44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6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4" idx="7"/>
            <a:endCxn id="50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0" idx="3"/>
            <a:endCxn id="44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5" idx="2"/>
            <a:endCxn id="46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9" idx="3"/>
            <a:endCxn id="47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6" idx="0"/>
            <a:endCxn id="44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4" idx="2"/>
            <a:endCxn id="51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1" idx="1"/>
            <a:endCxn id="52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1" idx="0"/>
            <a:endCxn id="40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91A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 rot="11174285">
            <a:off x="2096191" y="6089493"/>
            <a:ext cx="42564" cy="4256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42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79"/>
          <p:cNvCxnSpPr/>
          <p:nvPr/>
        </p:nvCxnSpPr>
        <p:spPr>
          <a:xfrm flipV="1">
            <a:off x="951865" y="998855"/>
            <a:ext cx="3884930" cy="12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969645" y="326390"/>
            <a:ext cx="4540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开始写项目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3235325" y="1908810"/>
            <a:ext cx="5245735" cy="88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前台：</a:t>
            </a:r>
            <a:r>
              <a:rPr lang="zh-CN" altLang="en-US" sz="32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查询、插入数据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3235325" y="3451860"/>
            <a:ext cx="5245735" cy="88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后台：</a:t>
            </a:r>
            <a:r>
              <a:rPr lang="zh-CN" altLang="en-US" sz="32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数据的增删改查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00"/>
                            </p:stCondLst>
                            <p:childTnLst>
                              <p:par>
                                <p:cTn id="3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8" grpId="0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19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D6D2CA"/>
      </a:accent1>
      <a:accent2>
        <a:srgbClr val="B6C6B6"/>
      </a:accent2>
      <a:accent3>
        <a:srgbClr val="C1C8B8"/>
      </a:accent3>
      <a:accent4>
        <a:srgbClr val="CEC597"/>
      </a:accent4>
      <a:accent5>
        <a:srgbClr val="8AACA6"/>
      </a:accent5>
      <a:accent6>
        <a:srgbClr val="C0C0B4"/>
      </a:accent6>
      <a:hlink>
        <a:srgbClr val="DB5353"/>
      </a:hlink>
      <a:folHlink>
        <a:srgbClr val="903638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自定义</PresentationFormat>
  <Paragraphs>78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Administrator</cp:lastModifiedBy>
  <cp:revision>119</cp:revision>
  <dcterms:created xsi:type="dcterms:W3CDTF">2017-12-12T07:27:00Z</dcterms:created>
  <dcterms:modified xsi:type="dcterms:W3CDTF">2018-05-03T03:22:15Z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