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477" r:id="rId2"/>
    <p:sldId id="513" r:id="rId3"/>
    <p:sldId id="514" r:id="rId4"/>
    <p:sldId id="515" r:id="rId5"/>
    <p:sldId id="518" r:id="rId6"/>
    <p:sldId id="519" r:id="rId7"/>
    <p:sldId id="52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7" autoAdjust="0"/>
    <p:restoredTop sz="94475" autoAdjust="0"/>
  </p:normalViewPr>
  <p:slideViewPr>
    <p:cSldViewPr>
      <p:cViewPr varScale="1">
        <p:scale>
          <a:sx n="71" d="100"/>
          <a:sy n="71" d="100"/>
        </p:scale>
        <p:origin x="72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6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3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8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3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7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8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9" name="图片 8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2" name="图片 11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8" name="图片 7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3" r:id="rId7"/>
    <p:sldLayoutId id="214748372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Tornado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响</a:t>
            </a:r>
            <a:r>
              <a:rPr lang="zh-CN" altLang="en-US" smtClean="0"/>
              <a:t>应内容的输出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72267"/>
          </a:xfrm>
        </p:spPr>
        <p:txBody>
          <a:bodyPr/>
          <a:lstStyle/>
          <a:p>
            <a:r>
              <a:rPr lang="en-US" altLang="zh-CN" sz="2000" smtClean="0"/>
              <a:t>write</a:t>
            </a:r>
            <a:r>
              <a:rPr lang="zh-CN" altLang="en-US" sz="2000" smtClean="0"/>
              <a:t>方法将响应的内容写入到缓冲区。当请求方法执行结束的时候，一次性将缓冲区的内容返回给客户端。</a:t>
            </a:r>
            <a:endParaRPr lang="en-US" altLang="zh-CN" sz="2000" smtClean="0"/>
          </a:p>
          <a:p>
            <a:r>
              <a:rPr lang="zh-CN" altLang="en-US" sz="2000" smtClean="0"/>
              <a:t>字</a:t>
            </a:r>
            <a:r>
              <a:rPr lang="zh-CN" altLang="en-US" sz="2000"/>
              <a:t>符</a:t>
            </a:r>
            <a:r>
              <a:rPr lang="zh-CN" altLang="en-US" sz="2000" smtClean="0"/>
              <a:t>串：</a:t>
            </a:r>
            <a:r>
              <a:rPr lang="en-US" altLang="zh-CN" sz="2000" smtClean="0"/>
              <a:t>write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’hello world!’</a:t>
            </a:r>
            <a:r>
              <a:rPr lang="zh-CN" altLang="en-US" sz="2000" smtClean="0"/>
              <a:t>）</a:t>
            </a:r>
            <a:r>
              <a:rPr lang="en-US" altLang="zh-CN" sz="2000"/>
              <a:t>	</a:t>
            </a:r>
            <a:endParaRPr lang="en-US" altLang="zh-CN" sz="2000" smtClean="0"/>
          </a:p>
          <a:p>
            <a:r>
              <a:rPr lang="zh-CN" altLang="en-US" sz="2000" smtClean="0"/>
              <a:t>设定状态码 </a:t>
            </a:r>
            <a:r>
              <a:rPr lang="en-US" altLang="zh-CN" sz="2000" smtClean="0"/>
              <a:t>set_status</a:t>
            </a:r>
          </a:p>
          <a:p>
            <a:r>
              <a:rPr lang="zh-CN" altLang="en-US" sz="2000"/>
              <a:t>抛</a:t>
            </a:r>
            <a:r>
              <a:rPr lang="zh-CN" altLang="en-US" sz="2000" smtClean="0"/>
              <a:t>出错误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send_error</a:t>
            </a:r>
          </a:p>
          <a:p>
            <a:pPr lvl="1"/>
            <a:r>
              <a:rPr lang="en-US" altLang="zh-CN" sz="2000" smtClean="0"/>
              <a:t>write_error</a:t>
            </a:r>
          </a:p>
          <a:p>
            <a:r>
              <a:rPr lang="zh-CN" altLang="en-US" sz="2000"/>
              <a:t>设定响应头</a:t>
            </a:r>
            <a:endParaRPr lang="en-US" altLang="zh-CN" sz="2000"/>
          </a:p>
          <a:p>
            <a:pPr lvl="1"/>
            <a:r>
              <a:rPr lang="en-US" altLang="zh-CN" sz="2000"/>
              <a:t>set_headers</a:t>
            </a:r>
          </a:p>
          <a:p>
            <a:pPr lvl="1"/>
            <a:r>
              <a:rPr lang="en-US" altLang="zh-CN" sz="2000" smtClean="0"/>
              <a:t>set_default_headers</a:t>
            </a:r>
          </a:p>
          <a:p>
            <a:r>
              <a:rPr lang="en-US" altLang="zh-CN" sz="2000"/>
              <a:t>Json</a:t>
            </a:r>
            <a:r>
              <a:rPr lang="zh-CN" altLang="en-US" sz="2000"/>
              <a:t>：输出</a:t>
            </a:r>
            <a:r>
              <a:rPr lang="en-US" altLang="zh-CN" sz="2000"/>
              <a:t>json.dumps</a:t>
            </a:r>
            <a:r>
              <a:rPr lang="zh-CN" altLang="en-US" sz="2000"/>
              <a:t>（字典）</a:t>
            </a:r>
            <a:endParaRPr lang="en-US" altLang="zh-CN" sz="2000"/>
          </a:p>
          <a:p>
            <a:pPr lvl="2"/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直接输出字典</a:t>
            </a:r>
            <a:endParaRPr lang="en-US" altLang="zh-CN" sz="2000" smtClean="0"/>
          </a:p>
          <a:p>
            <a:r>
              <a:rPr lang="zh-CN" altLang="en-US" sz="2000"/>
              <a:t>界</a:t>
            </a:r>
            <a:r>
              <a:rPr lang="zh-CN" altLang="en-US" sz="2000" smtClean="0"/>
              <a:t>面跳转</a:t>
            </a:r>
            <a:r>
              <a:rPr lang="en-US" altLang="zh-CN" sz="2000" smtClean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546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zh-CN" altLang="en-US" smtClean="0"/>
              <a:t>调</a:t>
            </a:r>
            <a:r>
              <a:rPr lang="zh-CN" altLang="en-US" smtClean="0"/>
              <a:t>用顺序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08653"/>
          </a:xfrm>
        </p:spPr>
        <p:txBody>
          <a:bodyPr/>
          <a:lstStyle/>
          <a:p>
            <a:r>
              <a:rPr lang="en-US" altLang="zh-CN"/>
              <a:t>set_defautl_headers()</a:t>
            </a:r>
          </a:p>
          <a:p>
            <a:r>
              <a:rPr lang="en-US" altLang="zh-CN"/>
              <a:t>initialize()</a:t>
            </a:r>
          </a:p>
          <a:p>
            <a:r>
              <a:rPr lang="en-US" altLang="zh-CN" smtClean="0"/>
              <a:t>get / post</a:t>
            </a:r>
          </a:p>
          <a:p>
            <a:r>
              <a:rPr lang="zh-CN" altLang="en-US" smtClean="0"/>
              <a:t>（</a:t>
            </a:r>
            <a:r>
              <a:rPr lang="en-US" altLang="zh-CN" smtClean="0"/>
              <a:t>set_default_headers()</a:t>
            </a:r>
          </a:p>
          <a:p>
            <a:pPr marL="457200" lvl="1" indent="0">
              <a:buNone/>
            </a:pPr>
            <a:r>
              <a:rPr lang="en-US" altLang="zh-CN" smtClean="0"/>
              <a:t>   write_error</a:t>
            </a:r>
            <a:r>
              <a:rPr lang="zh-CN" altLang="en-US" smtClean="0"/>
              <a:t>）</a:t>
            </a:r>
            <a:endParaRPr lang="zh-CN" altLang="en-US"/>
          </a:p>
          <a:p>
            <a:r>
              <a:rPr lang="en-US" altLang="zh-CN"/>
              <a:t>on_finish()</a:t>
            </a:r>
          </a:p>
          <a:p>
            <a:r>
              <a:rPr lang="en-US" altLang="zh-CN" sz="2000" smtClean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511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模板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05520"/>
          </a:xfrm>
        </p:spPr>
        <p:txBody>
          <a:bodyPr/>
          <a:lstStyle/>
          <a:p>
            <a:r>
              <a:rPr lang="zh-CN" altLang="en-US" sz="2000" smtClean="0"/>
              <a:t>不使用模板提交用户数据</a:t>
            </a:r>
            <a:endParaRPr lang="en-US" altLang="zh-CN" sz="2000" smtClean="0"/>
          </a:p>
          <a:p>
            <a:pPr lvl="1"/>
            <a:r>
              <a:rPr lang="zh-CN" altLang="en-US" sz="1800"/>
              <a:t>手</a:t>
            </a:r>
            <a:r>
              <a:rPr lang="zh-CN" altLang="en-US" sz="1800" smtClean="0"/>
              <a:t>写各种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标签作为服务器的响应内容</a:t>
            </a:r>
            <a:endParaRPr lang="en-US" altLang="zh-CN" sz="1800" smtClean="0"/>
          </a:p>
          <a:p>
            <a:r>
              <a:rPr lang="zh-CN" altLang="en-US" sz="2000" smtClean="0"/>
              <a:t>设定模板路径</a:t>
            </a:r>
            <a:endParaRPr lang="en-US" altLang="zh-CN" sz="2000" smtClean="0"/>
          </a:p>
          <a:p>
            <a:pPr lvl="1"/>
            <a:r>
              <a:rPr lang="en-US" altLang="zh-CN" sz="1800" smtClean="0"/>
              <a:t>template-path = </a:t>
            </a:r>
            <a:r>
              <a:rPr lang="zh-CN" altLang="en-US" sz="1800" smtClean="0"/>
              <a:t>‘’存放模板的文件夹‘’</a:t>
            </a:r>
            <a:endParaRPr lang="en-US" altLang="zh-CN" sz="1800" smtClean="0"/>
          </a:p>
          <a:p>
            <a:pPr lvl="1"/>
            <a:r>
              <a:rPr lang="en-US" altLang="zh-CN" sz="1800"/>
              <a:t>t</a:t>
            </a:r>
            <a:r>
              <a:rPr lang="en-US" altLang="zh-CN" sz="1800" smtClean="0"/>
              <a:t>emplate-path = “join(dirname(__</a:t>
            </a:r>
            <a:r>
              <a:rPr lang="en-US" altLang="zh-CN" sz="1800" smtClean="0"/>
              <a:t>file__),</a:t>
            </a:r>
            <a:r>
              <a:rPr lang="zh-CN" altLang="en-US" sz="1800"/>
              <a:t>存放模板的文件夹</a:t>
            </a:r>
            <a:r>
              <a:rPr lang="en-US" altLang="zh-CN" sz="1800" smtClean="0"/>
              <a:t>)”</a:t>
            </a:r>
          </a:p>
          <a:p>
            <a:r>
              <a:rPr lang="zh-CN" altLang="en-US" sz="2000"/>
              <a:t>使用</a:t>
            </a:r>
            <a:r>
              <a:rPr lang="zh-CN" altLang="en-US" sz="2000" smtClean="0"/>
              <a:t>模板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渲染预置好的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文件：</a:t>
            </a:r>
            <a:r>
              <a:rPr lang="en-US" altLang="zh-CN" sz="1800" smtClean="0"/>
              <a:t>login.html</a:t>
            </a:r>
            <a:r>
              <a:rPr lang="zh-CN" altLang="en-US" sz="1800" smtClean="0"/>
              <a:t>，</a:t>
            </a:r>
            <a:r>
              <a:rPr lang="en-US" altLang="zh-CN" sz="1800" smtClean="0"/>
              <a:t>blog.html</a:t>
            </a:r>
          </a:p>
          <a:p>
            <a:pPr marL="457200" lvl="1" indent="0"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166349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模板的基本语法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659190"/>
          </a:xfrm>
        </p:spPr>
        <p:txBody>
          <a:bodyPr/>
          <a:lstStyle/>
          <a:p>
            <a:r>
              <a:rPr lang="zh-CN" altLang="en-US" sz="2000" smtClean="0"/>
              <a:t>变</a:t>
            </a:r>
            <a:r>
              <a:rPr lang="zh-CN" altLang="en-US" sz="2000"/>
              <a:t>量</a:t>
            </a:r>
            <a:endParaRPr lang="en-US" altLang="zh-CN" sz="2000"/>
          </a:p>
          <a:p>
            <a:r>
              <a:rPr lang="zh-CN" altLang="en-US" sz="2000"/>
              <a:t>表达</a:t>
            </a:r>
            <a:r>
              <a:rPr lang="zh-CN" altLang="en-US" sz="2000" smtClean="0"/>
              <a:t>式</a:t>
            </a:r>
            <a:endParaRPr lang="en-US" altLang="zh-CN" sz="2000" smtClean="0"/>
          </a:p>
          <a:p>
            <a:r>
              <a:rPr lang="zh-CN" altLang="en-US" sz="2000" smtClean="0"/>
              <a:t>函数和自定义函数</a:t>
            </a:r>
            <a:endParaRPr lang="en-US" altLang="zh-CN" sz="2000"/>
          </a:p>
          <a:p>
            <a:r>
              <a:rPr lang="zh-CN" altLang="en-US" sz="2000"/>
              <a:t>控制语句</a:t>
            </a:r>
            <a:endParaRPr lang="en-US" altLang="zh-CN" sz="2000"/>
          </a:p>
          <a:p>
            <a:pPr lvl="2"/>
            <a:r>
              <a:rPr lang="en-US" altLang="zh-CN" sz="1400">
                <a:solidFill>
                  <a:schemeClr val="tx1"/>
                </a:solidFill>
              </a:rPr>
              <a:t>{% if ... %} ... {% elif ... %} ... {% else ... %} ... {% end %}</a:t>
            </a:r>
          </a:p>
          <a:p>
            <a:pPr lvl="2"/>
            <a:r>
              <a:rPr lang="en-US" altLang="zh-CN" sz="1400">
                <a:solidFill>
                  <a:schemeClr val="tx1"/>
                </a:solidFill>
              </a:rPr>
              <a:t>{% for ... in ... %} ... {% end %}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113113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模板的其它用法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50230"/>
          </a:xfrm>
        </p:spPr>
        <p:txBody>
          <a:bodyPr/>
          <a:lstStyle/>
          <a:p>
            <a:r>
              <a:rPr lang="zh-CN" altLang="en-US" sz="2000" smtClean="0"/>
              <a:t>静</a:t>
            </a:r>
            <a:r>
              <a:rPr lang="zh-CN" altLang="en-US" sz="2000"/>
              <a:t>态资</a:t>
            </a:r>
            <a:r>
              <a:rPr lang="zh-CN" altLang="en-US" sz="2000" smtClean="0"/>
              <a:t>源</a:t>
            </a:r>
            <a:endParaRPr lang="en-US" altLang="zh-CN" sz="2000" smtClean="0"/>
          </a:p>
          <a:p>
            <a:pPr lvl="1"/>
            <a:r>
              <a:rPr lang="en-US" altLang="zh-CN" sz="1800" smtClean="0"/>
              <a:t>static_path=</a:t>
            </a:r>
            <a:r>
              <a:rPr lang="zh-CN" altLang="en-US" sz="1800" smtClean="0"/>
              <a:t>“存放静态资源的文件夹”</a:t>
            </a:r>
            <a:endParaRPr lang="en-US" altLang="zh-CN" sz="1800" smtClean="0"/>
          </a:p>
          <a:p>
            <a:pPr lvl="1"/>
            <a:r>
              <a:rPr lang="en-US" altLang="zh-CN" sz="1800"/>
              <a:t>static_path</a:t>
            </a:r>
            <a:r>
              <a:rPr lang="en-US" altLang="zh-CN" sz="1800" smtClean="0"/>
              <a:t>=</a:t>
            </a:r>
            <a:r>
              <a:rPr lang="zh-CN" altLang="en-US" sz="1800"/>
              <a:t> </a:t>
            </a:r>
            <a:r>
              <a:rPr lang="en-US" altLang="zh-CN" sz="1800" smtClean="0"/>
              <a:t>join(dirname(__file__),”</a:t>
            </a:r>
            <a:r>
              <a:rPr lang="zh-CN" altLang="en-US" sz="1800"/>
              <a:t>存放静态资源的文件夹</a:t>
            </a:r>
            <a:r>
              <a:rPr lang="en-US" altLang="zh-CN" sz="1800" smtClean="0"/>
              <a:t>”)</a:t>
            </a:r>
          </a:p>
          <a:p>
            <a:pPr lvl="1"/>
            <a:r>
              <a:rPr lang="zh-CN" altLang="en-US" sz="1800"/>
              <a:t>静</a:t>
            </a:r>
            <a:r>
              <a:rPr lang="zh-CN" altLang="en-US" sz="1800" smtClean="0"/>
              <a:t>态资源的使用（</a:t>
            </a:r>
            <a:r>
              <a:rPr lang="en-US" altLang="zh-CN" sz="1800" smtClean="0"/>
              <a:t>img</a:t>
            </a:r>
            <a:r>
              <a:rPr lang="zh-CN" altLang="en-US" sz="1800" smtClean="0"/>
              <a:t>的</a:t>
            </a:r>
            <a:r>
              <a:rPr lang="en-US" altLang="zh-CN" sz="1800" smtClean="0"/>
              <a:t>src</a:t>
            </a:r>
            <a:r>
              <a:rPr lang="zh-CN" altLang="en-US" sz="1800" smtClean="0"/>
              <a:t>，导入外部</a:t>
            </a:r>
            <a:r>
              <a:rPr lang="en-US" altLang="zh-CN" sz="1800" smtClean="0"/>
              <a:t>js</a:t>
            </a:r>
            <a:r>
              <a:rPr lang="zh-CN" altLang="en-US" sz="1800" smtClean="0"/>
              <a:t>，</a:t>
            </a:r>
            <a:r>
              <a:rPr lang="en-US" altLang="zh-CN" sz="1800" smtClean="0"/>
              <a:t>css</a:t>
            </a:r>
            <a:r>
              <a:rPr lang="zh-CN" altLang="en-US" sz="1800" smtClean="0"/>
              <a:t>）</a:t>
            </a:r>
            <a:endParaRPr lang="en-US" altLang="zh-CN" sz="1800"/>
          </a:p>
          <a:p>
            <a:r>
              <a:rPr lang="zh-CN" altLang="en-US" sz="2000" smtClean="0"/>
              <a:t>块</a:t>
            </a:r>
            <a:endParaRPr lang="en-US" altLang="zh-CN" sz="2000" smtClean="0"/>
          </a:p>
          <a:p>
            <a:pPr lvl="1"/>
            <a:r>
              <a:rPr lang="zh-CN" altLang="en-US" sz="1800"/>
              <a:t>基础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，用</a:t>
            </a:r>
            <a:r>
              <a:rPr lang="en-US" altLang="zh-CN" sz="1800" smtClean="0"/>
              <a:t>{%block name%}…{%end%}</a:t>
            </a:r>
            <a:r>
              <a:rPr lang="zh-CN" altLang="en-US" sz="1800" smtClean="0"/>
              <a:t>标识可替换区域</a:t>
            </a:r>
            <a:endParaRPr lang="en-US" altLang="zh-CN" sz="1800" smtClean="0"/>
          </a:p>
          <a:p>
            <a:pPr lvl="1"/>
            <a:r>
              <a:rPr lang="zh-CN" altLang="en-US" sz="1800"/>
              <a:t>继</a:t>
            </a:r>
            <a:r>
              <a:rPr lang="zh-CN" altLang="en-US" sz="1800" smtClean="0"/>
              <a:t>承基础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，选择需要替换的</a:t>
            </a:r>
            <a:r>
              <a:rPr lang="en-US" altLang="zh-CN" sz="1800" smtClean="0"/>
              <a:t>{%block name%}</a:t>
            </a:r>
            <a:r>
              <a:rPr lang="zh-CN" altLang="en-US" sz="1800" smtClean="0"/>
              <a:t>渲染</a:t>
            </a:r>
            <a:endParaRPr lang="en-US" altLang="zh-CN" sz="1800"/>
          </a:p>
          <a:p>
            <a:r>
              <a:rPr lang="en-US" altLang="zh-CN" sz="2000"/>
              <a:t>UI</a:t>
            </a:r>
            <a:r>
              <a:rPr lang="zh-CN" altLang="en-US" sz="2000"/>
              <a:t>模块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112495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转义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03899"/>
          </a:xfrm>
        </p:spPr>
        <p:txBody>
          <a:bodyPr/>
          <a:lstStyle/>
          <a:p>
            <a:r>
              <a:rPr lang="zh-CN" altLang="en-US" sz="2000" smtClean="0"/>
              <a:t>对可能模板中的</a:t>
            </a:r>
            <a:r>
              <a:rPr lang="en-US" altLang="zh-CN" sz="2000" smtClean="0"/>
              <a:t>&lt; &gt;</a:t>
            </a:r>
            <a:r>
              <a:rPr lang="zh-CN" altLang="en-US" sz="2000" smtClean="0"/>
              <a:t>等内容进行转义，防止潜在的恶意代码</a:t>
            </a:r>
            <a:endParaRPr lang="en-US" altLang="zh-CN" sz="2000" smtClean="0"/>
          </a:p>
          <a:p>
            <a:r>
              <a:rPr lang="zh-CN" altLang="en-US" sz="2000"/>
              <a:t>关</a:t>
            </a:r>
            <a:r>
              <a:rPr lang="zh-CN" altLang="en-US" sz="2000" smtClean="0"/>
              <a:t>闭转义</a:t>
            </a:r>
            <a:endParaRPr lang="en-US" altLang="zh-CN" sz="2000" smtClean="0"/>
          </a:p>
          <a:p>
            <a:pPr lvl="1"/>
            <a:r>
              <a:rPr lang="zh-CN" altLang="en-US" sz="1600"/>
              <a:t>全</a:t>
            </a:r>
            <a:r>
              <a:rPr lang="zh-CN" altLang="en-US" sz="1600" smtClean="0"/>
              <a:t>局关闭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全页面关闭</a:t>
            </a:r>
            <a:endParaRPr lang="en-US" altLang="zh-CN" sz="1600" smtClean="0"/>
          </a:p>
          <a:p>
            <a:pPr lvl="1"/>
            <a:r>
              <a:rPr lang="zh-CN" altLang="en-US" sz="1600"/>
              <a:t>个</a:t>
            </a:r>
            <a:r>
              <a:rPr lang="zh-CN" altLang="en-US" sz="1600" smtClean="0"/>
              <a:t>别关闭</a:t>
            </a:r>
            <a:endParaRPr lang="en-US" altLang="zh-CN" sz="1600" smtClean="0"/>
          </a:p>
          <a:p>
            <a:pPr lvl="1"/>
            <a:r>
              <a:rPr lang="en-US" altLang="zh-CN" sz="1600"/>
              <a:t>Chrome</a:t>
            </a:r>
            <a:r>
              <a:rPr lang="zh-CN" altLang="en-US" sz="1600"/>
              <a:t>的特别安全机</a:t>
            </a:r>
            <a:r>
              <a:rPr lang="zh-CN" altLang="en-US" sz="1600" smtClean="0"/>
              <a:t>制（</a:t>
            </a:r>
            <a:r>
              <a:rPr lang="en-US" altLang="zh-CN" sz="1600" smtClean="0"/>
              <a:t>X-XSS-Protection</a:t>
            </a:r>
            <a:r>
              <a:rPr lang="zh-CN" altLang="en-US" sz="1600" smtClean="0"/>
              <a:t>）</a:t>
            </a:r>
            <a:endParaRPr lang="en-US" altLang="zh-CN" sz="1800" smtClean="0"/>
          </a:p>
          <a:p>
            <a:r>
              <a:rPr lang="zh-CN" altLang="en-US" sz="1800" smtClean="0"/>
              <a:t>个别开启转义</a:t>
            </a:r>
            <a:endParaRPr lang="en-US" altLang="zh-CN" sz="1800" smtClean="0"/>
          </a:p>
          <a:p>
            <a:pPr marL="457200" lvl="1" indent="0">
              <a:buNone/>
            </a:pP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3939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17735</TotalTime>
  <Words>392</Words>
  <Application>Microsoft Office PowerPoint</Application>
  <PresentationFormat>全屏显示(4:3)</PresentationFormat>
  <Paragraphs>61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Tornado</vt:lpstr>
      <vt:lpstr>响应内容的输出</vt:lpstr>
      <vt:lpstr>方法调用顺序</vt:lpstr>
      <vt:lpstr>模板</vt:lpstr>
      <vt:lpstr>模板的基本语法</vt:lpstr>
      <vt:lpstr>模板的其它用法</vt:lpstr>
      <vt:lpstr>转义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金云龙</dc:creator>
  <cp:lastModifiedBy>tarena</cp:lastModifiedBy>
  <cp:revision>2178</cp:revision>
  <dcterms:modified xsi:type="dcterms:W3CDTF">2018-01-29T00:01:07Z</dcterms:modified>
</cp:coreProperties>
</file>