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handoutMasterIdLst>
    <p:handoutMasterId r:id="rId8"/>
  </p:handoutMasterIdLst>
  <p:sldIdLst>
    <p:sldId id="477" r:id="rId2"/>
    <p:sldId id="517" r:id="rId3"/>
    <p:sldId id="518" r:id="rId4"/>
    <p:sldId id="519" r:id="rId5"/>
    <p:sldId id="52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F26"/>
    <a:srgbClr val="231F20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57" autoAdjust="0"/>
    <p:restoredTop sz="94475" autoAdjust="0"/>
  </p:normalViewPr>
  <p:slideViewPr>
    <p:cSldViewPr>
      <p:cViewPr varScale="1">
        <p:scale>
          <a:sx n="71" d="100"/>
          <a:sy n="71" d="100"/>
        </p:scale>
        <p:origin x="726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2017/12/20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464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09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70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53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  <p:pic>
        <p:nvPicPr>
          <p:cNvPr id="6" name="图片 5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pic>
        <p:nvPicPr>
          <p:cNvPr id="9" name="图片 8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2" name="图片 11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pic>
        <p:nvPicPr>
          <p:cNvPr id="8" name="图片 7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ted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88641"/>
            <a:ext cx="1435018" cy="44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3" r:id="rId7"/>
    <p:sldLayoutId id="2147483724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Tornado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数据</a:t>
            </a:r>
            <a:r>
              <a:rPr lang="zh-CN" altLang="en-US" smtClean="0"/>
              <a:t>表设计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676455" cy="2185214"/>
          </a:xfrm>
        </p:spPr>
        <p:txBody>
          <a:bodyPr/>
          <a:lstStyle/>
          <a:p>
            <a:r>
              <a:rPr lang="zh-CN" altLang="en-US" sz="2000" smtClean="0"/>
              <a:t>用户表</a:t>
            </a:r>
            <a:endParaRPr lang="en-US" altLang="zh-CN" sz="2000" smtClean="0"/>
          </a:p>
          <a:p>
            <a:r>
              <a:rPr lang="zh-CN" altLang="en-US" sz="2000" smtClean="0"/>
              <a:t>博</a:t>
            </a:r>
            <a:r>
              <a:rPr lang="zh-CN" altLang="en-US" sz="2000" smtClean="0"/>
              <a:t>客表</a:t>
            </a:r>
            <a:endParaRPr lang="en-US" altLang="zh-CN" sz="2000" smtClean="0"/>
          </a:p>
          <a:p>
            <a:r>
              <a:rPr lang="zh-CN" altLang="en-US" sz="2000" smtClean="0"/>
              <a:t>评</a:t>
            </a:r>
            <a:r>
              <a:rPr lang="zh-CN" altLang="en-US" sz="2000" smtClean="0"/>
              <a:t>论表</a:t>
            </a:r>
            <a:endParaRPr lang="en-US" altLang="zh-CN" sz="2000"/>
          </a:p>
          <a:p>
            <a:r>
              <a:rPr lang="zh-CN" altLang="en-US" sz="2000"/>
              <a:t>标签</a:t>
            </a:r>
            <a:r>
              <a:rPr lang="zh-CN" altLang="en-US" sz="2000" smtClean="0"/>
              <a:t>表</a:t>
            </a:r>
            <a:endParaRPr lang="en-US" altLang="zh-CN" sz="2000" smtClean="0"/>
          </a:p>
          <a:p>
            <a:r>
              <a:rPr lang="zh-CN" altLang="en-US" sz="2000" smtClean="0"/>
              <a:t>关</a:t>
            </a:r>
            <a:r>
              <a:rPr lang="zh-CN" altLang="en-US" sz="2000" smtClean="0"/>
              <a:t>联</a:t>
            </a:r>
            <a:r>
              <a:rPr lang="zh-CN" altLang="en-US" sz="2000" smtClean="0"/>
              <a:t>表</a:t>
            </a: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96067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基</a:t>
            </a:r>
            <a:r>
              <a:rPr lang="zh-CN" altLang="en-US" smtClean="0"/>
              <a:t>本</a:t>
            </a:r>
            <a:r>
              <a:rPr lang="en-US" altLang="zh-CN" smtClean="0"/>
              <a:t>SQL</a:t>
            </a:r>
            <a:r>
              <a:rPr lang="zh-CN" altLang="en-US" smtClean="0"/>
              <a:t>语句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676455" cy="2443746"/>
          </a:xfrm>
        </p:spPr>
        <p:txBody>
          <a:bodyPr/>
          <a:lstStyle/>
          <a:p>
            <a:r>
              <a:rPr lang="zh-CN" altLang="en-US" sz="2000"/>
              <a:t>建</a:t>
            </a:r>
            <a:r>
              <a:rPr lang="zh-CN" altLang="en-US" sz="2000" smtClean="0"/>
              <a:t>库</a:t>
            </a:r>
            <a:endParaRPr lang="en-US" altLang="zh-CN" sz="2000" smtClean="0"/>
          </a:p>
          <a:p>
            <a:r>
              <a:rPr lang="zh-CN" altLang="en-US" sz="2000"/>
              <a:t>建</a:t>
            </a:r>
            <a:r>
              <a:rPr lang="zh-CN" altLang="en-US" sz="2000" smtClean="0"/>
              <a:t>表</a:t>
            </a:r>
            <a:endParaRPr lang="en-US" altLang="zh-CN" sz="2000" smtClean="0"/>
          </a:p>
          <a:p>
            <a:r>
              <a:rPr lang="zh-CN" altLang="en-US" sz="2000"/>
              <a:t>基</a:t>
            </a:r>
            <a:r>
              <a:rPr lang="zh-CN" altLang="en-US" sz="2000" smtClean="0"/>
              <a:t>本的增删改查</a:t>
            </a:r>
            <a:endParaRPr lang="en-US" altLang="zh-CN" sz="1800" smtClean="0"/>
          </a:p>
          <a:p>
            <a:r>
              <a:rPr lang="zh-CN" altLang="en-US" sz="2000" smtClean="0"/>
              <a:t>多表联</a:t>
            </a:r>
            <a:r>
              <a:rPr lang="zh-CN" altLang="en-US" sz="2000" smtClean="0"/>
              <a:t>合查</a:t>
            </a:r>
            <a:r>
              <a:rPr lang="zh-CN" altLang="en-US" sz="2000" smtClean="0"/>
              <a:t>询</a:t>
            </a:r>
            <a:endParaRPr lang="en-US" altLang="zh-CN" sz="2000" smtClean="0"/>
          </a:p>
          <a:p>
            <a:pPr lvl="1"/>
            <a:r>
              <a:rPr lang="zh-CN" altLang="en-US" sz="1600"/>
              <a:t>交</a:t>
            </a:r>
            <a:r>
              <a:rPr lang="zh-CN" altLang="en-US" sz="1600" smtClean="0"/>
              <a:t>叉联接、内联接、外联接</a:t>
            </a:r>
            <a:endParaRPr lang="en-US" altLang="zh-CN" sz="1600" smtClean="0"/>
          </a:p>
          <a:p>
            <a:pPr lvl="1"/>
            <a:r>
              <a:rPr lang="en-US" altLang="zh-CN" sz="1600" smtClean="0"/>
              <a:t>SQL</a:t>
            </a:r>
            <a:r>
              <a:rPr lang="zh-CN" altLang="en-US" sz="1600" smtClean="0"/>
              <a:t>语句的执行顺序</a:t>
            </a:r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283890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Tornado</a:t>
            </a:r>
            <a:r>
              <a:rPr lang="zh-CN" altLang="en-US" smtClean="0"/>
              <a:t>中使用数据库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676455" cy="2696123"/>
          </a:xfrm>
        </p:spPr>
        <p:txBody>
          <a:bodyPr/>
          <a:lstStyle/>
          <a:p>
            <a:r>
              <a:rPr lang="en-US" altLang="zh-CN" sz="1800" smtClean="0"/>
              <a:t>DBAPI</a:t>
            </a:r>
            <a:r>
              <a:rPr lang="zh-CN" altLang="en-US" sz="1800" smtClean="0"/>
              <a:t>的基本使用使用</a:t>
            </a:r>
            <a:endParaRPr lang="en-US" altLang="zh-CN" sz="1800" smtClean="0"/>
          </a:p>
          <a:p>
            <a:r>
              <a:rPr lang="en-US" altLang="zh-CN" sz="1800" smtClean="0"/>
              <a:t>SQL</a:t>
            </a:r>
            <a:r>
              <a:rPr lang="zh-CN" altLang="en-US" sz="1800" smtClean="0"/>
              <a:t>注入攻击和防御</a:t>
            </a:r>
            <a:endParaRPr lang="en-US" altLang="zh-CN" sz="1800" smtClean="0"/>
          </a:p>
          <a:p>
            <a:r>
              <a:rPr lang="en-US" altLang="zh-CN" sz="1800" smtClean="0"/>
              <a:t>dbutil</a:t>
            </a:r>
            <a:r>
              <a:rPr lang="zh-CN" altLang="en-US" sz="1800" smtClean="0"/>
              <a:t>的使用</a:t>
            </a:r>
            <a:endParaRPr lang="en-US" altLang="zh-CN" sz="1800" smtClean="0"/>
          </a:p>
          <a:p>
            <a:r>
              <a:rPr lang="zh-CN" altLang="en-US" sz="1800"/>
              <a:t>通</a:t>
            </a:r>
            <a:r>
              <a:rPr lang="zh-CN" altLang="en-US" sz="1800" smtClean="0"/>
              <a:t>过自定义</a:t>
            </a:r>
            <a:r>
              <a:rPr lang="en-US" altLang="zh-CN" sz="1800" smtClean="0"/>
              <a:t>MyApp</a:t>
            </a:r>
            <a:r>
              <a:rPr lang="zh-CN" altLang="en-US" sz="1800" smtClean="0"/>
              <a:t>继承</a:t>
            </a:r>
            <a:r>
              <a:rPr lang="en-US" altLang="zh-CN" sz="1800" smtClean="0"/>
              <a:t>Application</a:t>
            </a:r>
            <a:r>
              <a:rPr lang="zh-CN" altLang="en-US" sz="1800"/>
              <a:t>设</a:t>
            </a:r>
            <a:r>
              <a:rPr lang="zh-CN" altLang="en-US" sz="1800" smtClean="0"/>
              <a:t>定自定义属性引用</a:t>
            </a:r>
            <a:r>
              <a:rPr lang="en-US" altLang="zh-CN" sz="1800" smtClean="0"/>
              <a:t>dbutil</a:t>
            </a:r>
            <a:r>
              <a:rPr lang="zh-CN" altLang="en-US" sz="1800" smtClean="0"/>
              <a:t>对象，保证项目中</a:t>
            </a:r>
            <a:r>
              <a:rPr lang="en-US" altLang="zh-CN" sz="1800" smtClean="0"/>
              <a:t>dbutil</a:t>
            </a:r>
            <a:r>
              <a:rPr lang="zh-CN" altLang="en-US" sz="1800"/>
              <a:t>只</a:t>
            </a:r>
            <a:r>
              <a:rPr lang="zh-CN" altLang="en-US" sz="1800" smtClean="0"/>
              <a:t>有一个对象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 smtClean="0"/>
          </a:p>
          <a:p>
            <a:endParaRPr lang="en-US" altLang="zh-CN" sz="1800" smtClean="0"/>
          </a:p>
        </p:txBody>
      </p:sp>
    </p:spTree>
    <p:extLst>
      <p:ext uri="{BB962C8B-B14F-4D97-AF65-F5344CB8AC3E}">
        <p14:creationId xmlns:p14="http://schemas.microsoft.com/office/powerpoint/2010/main" val="264434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Tornado</a:t>
            </a:r>
            <a:r>
              <a:rPr lang="zh-CN" altLang="en-US" smtClean="0"/>
              <a:t>中常用项目结构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676455" cy="6186309"/>
          </a:xfrm>
        </p:spPr>
        <p:txBody>
          <a:bodyPr/>
          <a:lstStyle/>
          <a:p>
            <a:r>
              <a:rPr lang="en-US" altLang="zh-CN" sz="1800" smtClean="0"/>
              <a:t>app</a:t>
            </a:r>
          </a:p>
          <a:p>
            <a:pPr marL="400050" lvl="1" indent="0">
              <a:buNone/>
            </a:pPr>
            <a:r>
              <a:rPr lang="en-US" altLang="zh-CN" sz="1600" smtClean="0"/>
              <a:t>- myApp</a:t>
            </a:r>
            <a:r>
              <a:rPr lang="zh-CN" altLang="en-US" sz="1600" smtClean="0"/>
              <a:t>：自定义</a:t>
            </a:r>
            <a:r>
              <a:rPr lang="en-US" altLang="zh-CN" sz="1600" smtClean="0"/>
              <a:t>MyApp</a:t>
            </a:r>
            <a:r>
              <a:rPr lang="zh-CN" altLang="en-US" sz="1600" smtClean="0"/>
              <a:t>类继承在</a:t>
            </a:r>
            <a:r>
              <a:rPr lang="en-US" altLang="zh-CN" sz="1600" smtClean="0"/>
              <a:t>Application</a:t>
            </a:r>
            <a:r>
              <a:rPr lang="zh-CN" altLang="en-US" sz="1600" smtClean="0"/>
              <a:t>，增加自定义属性</a:t>
            </a:r>
            <a:endParaRPr lang="en-US" altLang="zh-CN" sz="1600" smtClean="0"/>
          </a:p>
          <a:p>
            <a:r>
              <a:rPr lang="en-US" altLang="zh-CN" sz="1800" smtClean="0"/>
              <a:t>settings</a:t>
            </a:r>
          </a:p>
          <a:p>
            <a:pPr lvl="1"/>
            <a:r>
              <a:rPr lang="en-US" altLang="zh-CN" sz="1600" smtClean="0"/>
              <a:t>settings</a:t>
            </a:r>
            <a:r>
              <a:rPr lang="zh-CN" altLang="en-US" sz="1600" smtClean="0"/>
              <a:t>：保存各种常用内容。包括路由，模板路径，静态路径，</a:t>
            </a:r>
            <a:r>
              <a:rPr lang="en-US" altLang="zh-CN" sz="1600" smtClean="0"/>
              <a:t>uimodules</a:t>
            </a:r>
            <a:r>
              <a:rPr lang="zh-CN" altLang="en-US" sz="1600" smtClean="0"/>
              <a:t>，端口号，数据库用户信息等</a:t>
            </a:r>
            <a:endParaRPr lang="en-US" altLang="zh-CN" sz="1600"/>
          </a:p>
          <a:p>
            <a:r>
              <a:rPr lang="en-US" altLang="zh-CN" sz="1800" smtClean="0"/>
              <a:t>handlers</a:t>
            </a:r>
          </a:p>
          <a:p>
            <a:pPr lvl="1"/>
            <a:r>
              <a:rPr lang="en-US" altLang="zh-CN" sz="1600" smtClean="0"/>
              <a:t>handlers</a:t>
            </a:r>
            <a:r>
              <a:rPr lang="zh-CN" altLang="en-US" sz="1600" smtClean="0"/>
              <a:t>：路由中涉及的所有</a:t>
            </a:r>
            <a:r>
              <a:rPr lang="en-US" altLang="zh-CN" sz="1600" smtClean="0"/>
              <a:t>RequestHandler</a:t>
            </a:r>
            <a:r>
              <a:rPr lang="zh-CN" altLang="en-US" sz="1600" smtClean="0"/>
              <a:t>对象都在该模块中实现。必要时可以增加</a:t>
            </a:r>
            <a:r>
              <a:rPr lang="en-US" altLang="zh-CN" sz="1600" smtClean="0"/>
              <a:t>BaseHandler</a:t>
            </a:r>
            <a:r>
              <a:rPr lang="zh-CN" altLang="en-US" sz="1600" smtClean="0"/>
              <a:t>进一步提取</a:t>
            </a:r>
            <a:r>
              <a:rPr lang="zh-CN" altLang="en-US" sz="1600"/>
              <a:t>各</a:t>
            </a:r>
            <a:r>
              <a:rPr lang="zh-CN" altLang="en-US" sz="1600" smtClean="0"/>
              <a:t>个</a:t>
            </a:r>
            <a:r>
              <a:rPr lang="en-US" altLang="zh-CN" sz="1600" smtClean="0"/>
              <a:t>handler</a:t>
            </a:r>
            <a:r>
              <a:rPr lang="zh-CN" altLang="en-US" sz="1600" smtClean="0"/>
              <a:t>中的公共属性和方法</a:t>
            </a:r>
            <a:endParaRPr lang="en-US" altLang="zh-CN" sz="1600"/>
          </a:p>
          <a:p>
            <a:r>
              <a:rPr lang="en-US" altLang="zh-CN" sz="1800" smtClean="0"/>
              <a:t>uimodules</a:t>
            </a:r>
          </a:p>
          <a:p>
            <a:pPr lvl="1"/>
            <a:r>
              <a:rPr lang="en-US" altLang="zh-CN" sz="1600" smtClean="0"/>
              <a:t>uimodules</a:t>
            </a:r>
            <a:r>
              <a:rPr lang="zh-CN" altLang="en-US" sz="1600" smtClean="0"/>
              <a:t>：所有</a:t>
            </a:r>
            <a:r>
              <a:rPr lang="en-US" altLang="zh-CN" sz="1600" smtClean="0"/>
              <a:t>ui_modules</a:t>
            </a:r>
            <a:r>
              <a:rPr lang="zh-CN" altLang="en-US" sz="1600" smtClean="0"/>
              <a:t>涉及的</a:t>
            </a:r>
            <a:r>
              <a:rPr lang="en-US" altLang="zh-CN" sz="1600" smtClean="0"/>
              <a:t>UIModule</a:t>
            </a:r>
            <a:r>
              <a:rPr lang="zh-CN" altLang="en-US" sz="1600" smtClean="0"/>
              <a:t>都在该模块中实现</a:t>
            </a:r>
            <a:endParaRPr lang="en-US" altLang="zh-CN" sz="1600" smtClean="0"/>
          </a:p>
          <a:p>
            <a:r>
              <a:rPr lang="en-US" altLang="zh-CN" sz="1800" smtClean="0"/>
              <a:t>templates</a:t>
            </a:r>
          </a:p>
          <a:p>
            <a:pPr lvl="1"/>
            <a:r>
              <a:rPr lang="zh-CN" altLang="en-US" sz="1600"/>
              <a:t>保</a:t>
            </a:r>
            <a:r>
              <a:rPr lang="zh-CN" altLang="en-US" sz="1600" smtClean="0"/>
              <a:t>存所有的模板文件</a:t>
            </a:r>
            <a:endParaRPr lang="en-US" altLang="zh-CN" sz="1600" smtClean="0"/>
          </a:p>
          <a:p>
            <a:pPr lvl="1"/>
            <a:r>
              <a:rPr lang="en-US" altLang="zh-CN" sz="1600" smtClean="0"/>
              <a:t>modules</a:t>
            </a:r>
            <a:r>
              <a:rPr lang="zh-CN" altLang="en-US" sz="1600" smtClean="0"/>
              <a:t>：保存所有的</a:t>
            </a:r>
            <a:r>
              <a:rPr lang="en-US" altLang="zh-CN" sz="1600" smtClean="0"/>
              <a:t>ui module</a:t>
            </a:r>
            <a:endParaRPr lang="en-US" altLang="zh-CN" sz="1600"/>
          </a:p>
          <a:p>
            <a:pPr indent="-285750"/>
            <a:r>
              <a:rPr lang="en-US" altLang="zh-CN" sz="1800" smtClean="0"/>
              <a:t>mystatics</a:t>
            </a:r>
          </a:p>
          <a:p>
            <a:pPr lvl="1"/>
            <a:r>
              <a:rPr lang="zh-CN" altLang="en-US" sz="1600" smtClean="0"/>
              <a:t>分目录保存各种静态资源，包括</a:t>
            </a:r>
            <a:r>
              <a:rPr lang="en-US" altLang="zh-CN" sz="1600" smtClean="0"/>
              <a:t>image</a:t>
            </a:r>
            <a:r>
              <a:rPr lang="zh-CN" altLang="en-US" sz="1600" smtClean="0"/>
              <a:t>、</a:t>
            </a:r>
            <a:r>
              <a:rPr lang="en-US" altLang="zh-CN" sz="1600" smtClean="0"/>
              <a:t>css</a:t>
            </a:r>
            <a:r>
              <a:rPr lang="zh-CN" altLang="en-US" sz="1600" smtClean="0"/>
              <a:t>、</a:t>
            </a:r>
            <a:r>
              <a:rPr lang="en-US" altLang="zh-CN" sz="1600" smtClean="0"/>
              <a:t>js</a:t>
            </a:r>
            <a:r>
              <a:rPr lang="zh-CN" altLang="en-US" sz="1600" smtClean="0"/>
              <a:t>、</a:t>
            </a:r>
            <a:r>
              <a:rPr lang="en-US" altLang="zh-CN" sz="1600" smtClean="0"/>
              <a:t>font</a:t>
            </a:r>
            <a:r>
              <a:rPr lang="zh-CN" altLang="en-US" sz="1600" smtClean="0"/>
              <a:t>等</a:t>
            </a:r>
            <a:endParaRPr lang="en-US" altLang="zh-CN" sz="1600" smtClean="0"/>
          </a:p>
          <a:p>
            <a:endParaRPr lang="en-US" altLang="zh-CN" sz="1800" smtClean="0"/>
          </a:p>
          <a:p>
            <a:endParaRPr lang="en-US" altLang="zh-CN" sz="1800" smtClean="0"/>
          </a:p>
        </p:txBody>
      </p:sp>
    </p:spTree>
    <p:extLst>
      <p:ext uri="{BB962C8B-B14F-4D97-AF65-F5344CB8AC3E}">
        <p14:creationId xmlns:p14="http://schemas.microsoft.com/office/powerpoint/2010/main" val="81493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17744</TotalTime>
  <Words>307</Words>
  <Application>Microsoft Office PowerPoint</Application>
  <PresentationFormat>全屏显示(4:3)</PresentationFormat>
  <Paragraphs>38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Office 主题</vt:lpstr>
      <vt:lpstr>Tornado</vt:lpstr>
      <vt:lpstr>数据表设计</vt:lpstr>
      <vt:lpstr>基本SQL语句</vt:lpstr>
      <vt:lpstr>Tornado中使用数据库</vt:lpstr>
      <vt:lpstr>Tornado中常用项目结构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金云龙</dc:creator>
  <cp:lastModifiedBy>tarena</cp:lastModifiedBy>
  <cp:revision>2177</cp:revision>
  <dcterms:modified xsi:type="dcterms:W3CDTF">2017-12-20T00:25:28Z</dcterms:modified>
</cp:coreProperties>
</file>