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9" r:id="rId6"/>
    <p:sldId id="280" r:id="rId7"/>
    <p:sldId id="282" r:id="rId8"/>
    <p:sldId id="288" r:id="rId9"/>
    <p:sldId id="285" r:id="rId10"/>
    <p:sldId id="258" r:id="rId11"/>
    <p:sldId id="259" r:id="rId12"/>
    <p:sldId id="260" r:id="rId13"/>
    <p:sldId id="261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9"/>
            <p14:sldId id="280"/>
            <p14:sldId id="282"/>
            <p14:sldId id="288"/>
            <p14:sldId id="285"/>
            <p14:sldId id="258"/>
            <p14:sldId id="259"/>
            <p14:sldId id="260"/>
            <p14:sldId id="261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C8A8F-2DFB-43F9-80E6-00F8F02516FA}" v="1" dt="2022-02-08T04:04:02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9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aveed.khurshid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vee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CL-3001 Computer Networks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3429000"/>
            <a:ext cx="9582736" cy="2167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Lab Instructor: Engr. Muhammad Naveed Khurshid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Email: </a:t>
            </a:r>
            <a:r>
              <a:rPr lang="en-US" sz="2400" dirty="0">
                <a:solidFill>
                  <a:schemeClr val="bg1"/>
                </a:solidFill>
                <a:latin typeface="+mj-lt"/>
                <a:hlinkClick r:id="rId3"/>
              </a:rPr>
              <a:t>naveed.khurshid@nu.edu.pk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Office location: A304A (3</a:t>
            </a:r>
            <a:r>
              <a:rPr lang="en-US" sz="2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Floor – A Block)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8314-B637-5645-BAD5-90CCDD2A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7E24-237A-6546-98FD-EF80CFE66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435608"/>
            <a:ext cx="10603992" cy="2575560"/>
          </a:xfrm>
        </p:spPr>
        <p:txBody>
          <a:bodyPr>
            <a:normAutofit/>
          </a:bodyPr>
          <a:lstStyle/>
          <a:p>
            <a:r>
              <a:rPr lang="en-US" sz="2400" dirty="0"/>
              <a:t>Will be displayed soon outside my office</a:t>
            </a:r>
          </a:p>
          <a:p>
            <a:r>
              <a:rPr lang="en-US" sz="2400" dirty="0"/>
              <a:t>You can visit me during those hours in case of any query or email me</a:t>
            </a:r>
          </a:p>
        </p:txBody>
      </p:sp>
    </p:spTree>
    <p:extLst>
      <p:ext uri="{BB962C8B-B14F-4D97-AF65-F5344CB8AC3E}">
        <p14:creationId xmlns:p14="http://schemas.microsoft.com/office/powerpoint/2010/main" val="339038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9723A23E-394B-4611-B5D9-B4ECB8207BAD}"/>
              </a:ext>
            </a:extLst>
          </p:cNvPr>
          <p:cNvSpPr txBox="1">
            <a:spLocks/>
          </p:cNvSpPr>
          <p:nvPr/>
        </p:nvSpPr>
        <p:spPr>
          <a:xfrm>
            <a:off x="3526918" y="3429000"/>
            <a:ext cx="6799665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177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6532"/>
            <a:ext cx="10515600" cy="2387600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Its not important to have guts 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but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6000" b="1" dirty="0">
                <a:solidFill>
                  <a:schemeClr val="bg1"/>
                </a:solidFill>
              </a:rPr>
              <a:t>its important to use them</a:t>
            </a:r>
          </a:p>
        </p:txBody>
      </p:sp>
    </p:spTree>
    <p:extLst>
      <p:ext uri="{BB962C8B-B14F-4D97-AF65-F5344CB8AC3E}">
        <p14:creationId xmlns:p14="http://schemas.microsoft.com/office/powerpoint/2010/main" val="303256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Instructor’s Qualifications &amp; Education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482025" y="1475653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32732" y="1499084"/>
            <a:ext cx="6799665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Bachelors of Software Engineering </a:t>
            </a:r>
            <a:b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Bahria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University (2000-2004)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21207" y="2502216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32732" y="2531178"/>
            <a:ext cx="7228875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Postgraduate Diploma in Distributed Systems and Networks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University of Hertfordshire (2005-2006)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3668" y="3698506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40204" y="3702767"/>
            <a:ext cx="6098441" cy="1110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Postgraduate Certificate in Software Engineering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University of Oxford (2006-2009) Part time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FA529519-7A50-362B-5012-7C6C88F67AB3}"/>
              </a:ext>
            </a:extLst>
          </p:cNvPr>
          <p:cNvSpPr txBox="1">
            <a:spLocks/>
          </p:cNvSpPr>
          <p:nvPr/>
        </p:nvSpPr>
        <p:spPr>
          <a:xfrm>
            <a:off x="1111847" y="4911086"/>
            <a:ext cx="6098441" cy="1110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 in Computer Networks and Security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NUCES – FAST (Fall 2022 – To Date)</a:t>
            </a:r>
          </a:p>
        </p:txBody>
      </p:sp>
      <p:grpSp>
        <p:nvGrpSpPr>
          <p:cNvPr id="5" name="Group 4" descr="Small circle with number 3 inside  indicating step 3">
            <a:extLst>
              <a:ext uri="{FF2B5EF4-FFF2-40B4-BE49-F238E27FC236}">
                <a16:creationId xmlns:a16="http://schemas.microsoft.com/office/drawing/2014/main" id="{DDB39CF1-DBF0-4766-1B97-CFCE62AA5601}"/>
              </a:ext>
            </a:extLst>
          </p:cNvPr>
          <p:cNvGrpSpPr/>
          <p:nvPr/>
        </p:nvGrpSpPr>
        <p:grpSpPr bwMode="blackWhite">
          <a:xfrm>
            <a:off x="556043" y="4910100"/>
            <a:ext cx="558179" cy="409838"/>
            <a:chOff x="6953426" y="711274"/>
            <a:chExt cx="558179" cy="409838"/>
          </a:xfrm>
        </p:grpSpPr>
        <p:sp>
          <p:nvSpPr>
            <p:cNvPr id="6" name="Oval 5" descr="Small circle">
              <a:extLst>
                <a:ext uri="{FF2B5EF4-FFF2-40B4-BE49-F238E27FC236}">
                  <a16:creationId xmlns:a16="http://schemas.microsoft.com/office/drawing/2014/main" id="{F2E820A9-CC7D-45B2-38B5-8199D328C52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 descr="Number 3">
              <a:extLst>
                <a:ext uri="{FF2B5EF4-FFF2-40B4-BE49-F238E27FC236}">
                  <a16:creationId xmlns:a16="http://schemas.microsoft.com/office/drawing/2014/main" id="{04ADC5C3-E8EF-1E72-9B2F-69F0B7D1067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Professional Certifications and Trainings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39" y="1958189"/>
            <a:ext cx="6799665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Cisco Certified Network Associates (Routing &amp; Switching) </a:t>
            </a:r>
            <a:b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Professional Certification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D097C1DE-08FE-4610-AAA8-02B36EF29640}"/>
              </a:ext>
            </a:extLst>
          </p:cNvPr>
          <p:cNvSpPr txBox="1">
            <a:spLocks/>
          </p:cNvSpPr>
          <p:nvPr/>
        </p:nvSpPr>
        <p:spPr>
          <a:xfrm>
            <a:off x="1111847" y="2922147"/>
            <a:ext cx="734399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Huawei Certified Network Associates (Routing &amp; Switching)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3E898089-C9EC-6355-B029-AFE8F3FE1EF8}"/>
              </a:ext>
            </a:extLst>
          </p:cNvPr>
          <p:cNvSpPr txBox="1">
            <a:spLocks/>
          </p:cNvSpPr>
          <p:nvPr/>
        </p:nvSpPr>
        <p:spPr>
          <a:xfrm>
            <a:off x="1066039" y="3886105"/>
            <a:ext cx="6799665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Cisco Certified Network Professional (Routing &amp; Switching) 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2EB859D9-5FC9-0C48-9B95-EA21001C3D1E}"/>
              </a:ext>
            </a:extLst>
          </p:cNvPr>
          <p:cNvSpPr txBox="1">
            <a:spLocks/>
          </p:cNvSpPr>
          <p:nvPr/>
        </p:nvSpPr>
        <p:spPr>
          <a:xfrm>
            <a:off x="1111847" y="4877111"/>
            <a:ext cx="734399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Huawei Certified Network Professional (Routing &amp; Switching)</a:t>
            </a:r>
          </a:p>
        </p:txBody>
      </p:sp>
      <p:grpSp>
        <p:nvGrpSpPr>
          <p:cNvPr id="7" name="Group 6" descr="Small circle with number 2 inside  indicating step 2">
            <a:extLst>
              <a:ext uri="{FF2B5EF4-FFF2-40B4-BE49-F238E27FC236}">
                <a16:creationId xmlns:a16="http://schemas.microsoft.com/office/drawing/2014/main" id="{B179B805-0B2D-D16C-C00A-72FF8B28A402}"/>
              </a:ext>
            </a:extLst>
          </p:cNvPr>
          <p:cNvGrpSpPr/>
          <p:nvPr/>
        </p:nvGrpSpPr>
        <p:grpSpPr bwMode="blackWhite">
          <a:xfrm>
            <a:off x="517846" y="3746141"/>
            <a:ext cx="558179" cy="409838"/>
            <a:chOff x="6953426" y="711274"/>
            <a:chExt cx="558179" cy="409838"/>
          </a:xfrm>
        </p:grpSpPr>
        <p:sp>
          <p:nvSpPr>
            <p:cNvPr id="8" name="Oval 7" descr="Small circle">
              <a:extLst>
                <a:ext uri="{FF2B5EF4-FFF2-40B4-BE49-F238E27FC236}">
                  <a16:creationId xmlns:a16="http://schemas.microsoft.com/office/drawing/2014/main" id="{14D511BE-77A7-6BC3-EB81-85196E4BA20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 descr="Number 2">
              <a:extLst>
                <a:ext uri="{FF2B5EF4-FFF2-40B4-BE49-F238E27FC236}">
                  <a16:creationId xmlns:a16="http://schemas.microsoft.com/office/drawing/2014/main" id="{D535C5F9-54D8-218C-E50C-C824CC7494B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10" name="Group 9" descr="Small circle with number 2 inside  indicating step 2">
            <a:extLst>
              <a:ext uri="{FF2B5EF4-FFF2-40B4-BE49-F238E27FC236}">
                <a16:creationId xmlns:a16="http://schemas.microsoft.com/office/drawing/2014/main" id="{1814E29A-B2B8-F1C4-85E0-25377E064219}"/>
              </a:ext>
            </a:extLst>
          </p:cNvPr>
          <p:cNvGrpSpPr/>
          <p:nvPr/>
        </p:nvGrpSpPr>
        <p:grpSpPr bwMode="blackWhite">
          <a:xfrm>
            <a:off x="563157" y="4800099"/>
            <a:ext cx="558179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35753C3D-4BD3-FF1A-888C-B3896CD3530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2">
              <a:extLst>
                <a:ext uri="{FF2B5EF4-FFF2-40B4-BE49-F238E27FC236}">
                  <a16:creationId xmlns:a16="http://schemas.microsoft.com/office/drawing/2014/main" id="{8C6C4592-FE81-71F9-FE0E-D9155A99BC8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A7EB48FF-2989-D586-7DAF-A93DC1EB0150}"/>
              </a:ext>
            </a:extLst>
          </p:cNvPr>
          <p:cNvSpPr txBox="1">
            <a:spLocks/>
          </p:cNvSpPr>
          <p:nvPr/>
        </p:nvSpPr>
        <p:spPr>
          <a:xfrm>
            <a:off x="1198030" y="5791105"/>
            <a:ext cx="734399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about me on</a:t>
            </a:r>
            <a:b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https://www.naveed.com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873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7E1F-9BA6-378F-1979-AFF6812A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Google Classroom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1863-6B82-F0AE-5676-99E605F269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6600" b="1" dirty="0" err="1"/>
              <a:t>piafvir</a:t>
            </a:r>
            <a:endParaRPr lang="en-PK" sz="28700" b="1" dirty="0"/>
          </a:p>
        </p:txBody>
      </p:sp>
    </p:spTree>
    <p:extLst>
      <p:ext uri="{BB962C8B-B14F-4D97-AF65-F5344CB8AC3E}">
        <p14:creationId xmlns:p14="http://schemas.microsoft.com/office/powerpoint/2010/main" val="14319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Course Outline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9723A23E-394B-4611-B5D9-B4ECB8207BAD}"/>
              </a:ext>
            </a:extLst>
          </p:cNvPr>
          <p:cNvSpPr txBox="1">
            <a:spLocks/>
          </p:cNvSpPr>
          <p:nvPr/>
        </p:nvSpPr>
        <p:spPr>
          <a:xfrm>
            <a:off x="598661" y="1707817"/>
            <a:ext cx="6799665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Shared on Google Classroom</a:t>
            </a:r>
          </a:p>
        </p:txBody>
      </p:sp>
    </p:spTree>
    <p:extLst>
      <p:ext uri="{BB962C8B-B14F-4D97-AF65-F5344CB8AC3E}">
        <p14:creationId xmlns:p14="http://schemas.microsoft.com/office/powerpoint/2010/main" val="128635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0A4B-4DD7-BA41-85FE-3D32D47C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Plagiarism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4E6D-52A5-254D-AC72-541D5AF89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435608"/>
            <a:ext cx="10250424" cy="320954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Cheating in any lab task will result in 0 marks in that particular 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Cheating in any assignment will result in 0 marks in that particular assignment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Cheating in project may result in 0 marks in project or an F 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Cheating in Final Exam may result in an F grade</a:t>
            </a:r>
          </a:p>
        </p:txBody>
      </p:sp>
    </p:spTree>
    <p:extLst>
      <p:ext uri="{BB962C8B-B14F-4D97-AF65-F5344CB8AC3E}">
        <p14:creationId xmlns:p14="http://schemas.microsoft.com/office/powerpoint/2010/main" val="38055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C51F-0E61-A74C-B137-B825E6FC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Regarding Lab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86AD-4EB7-F349-ACD0-FDF91C205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435608"/>
            <a:ext cx="10189464" cy="328269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lab task carries significant weightage, so never miss your lab.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lab is connected with the next one. Missing one lab means not understanding the next content either.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lab task will be checked and marked during the lab. No take home tasks or extension in the deadline under any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Worst two lab tasks will be dropped at the end to compensate those who may have genuine reasons of not attending the lab.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9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E130-22B6-7744-9172-8E783043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Content (2 parts)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F736-0AB7-9D42-A436-0CA5D080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435608"/>
            <a:ext cx="8519160" cy="4974336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buNone/>
            </a:pPr>
            <a:r>
              <a:rPr lang="en-US" sz="1700" dirty="0"/>
              <a:t>Socket Programming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Client-Server Architecture</a:t>
            </a:r>
            <a:br>
              <a:rPr lang="en-US" sz="1700" dirty="0"/>
            </a:br>
            <a:r>
              <a:rPr lang="en-US" sz="1700" dirty="0"/>
              <a:t>TCP</a:t>
            </a:r>
            <a:br>
              <a:rPr lang="en-US" sz="1700" dirty="0"/>
            </a:br>
            <a:r>
              <a:rPr lang="en-US" sz="1700" dirty="0"/>
              <a:t>UDP</a:t>
            </a:r>
          </a:p>
          <a:p>
            <a:pPr algn="justLow">
              <a:lnSpc>
                <a:spcPct val="100000"/>
              </a:lnSpc>
            </a:pPr>
            <a:r>
              <a:rPr lang="en-US" sz="1700" dirty="0"/>
              <a:t>Cisco Packet Tracer</a:t>
            </a:r>
          </a:p>
          <a:p>
            <a:pPr lvl="1" algn="justLow">
              <a:lnSpc>
                <a:spcPct val="100000"/>
              </a:lnSpc>
            </a:pPr>
            <a:r>
              <a:rPr lang="en-US" sz="1700" dirty="0"/>
              <a:t>Static Routing</a:t>
            </a:r>
          </a:p>
          <a:p>
            <a:pPr lvl="1" algn="justLow">
              <a:lnSpc>
                <a:spcPct val="100000"/>
              </a:lnSpc>
            </a:pPr>
            <a:r>
              <a:rPr lang="en-US" sz="1700" dirty="0"/>
              <a:t>Dynamic Routing</a:t>
            </a:r>
          </a:p>
          <a:p>
            <a:pPr lvl="1" algn="justLow">
              <a:lnSpc>
                <a:spcPct val="100000"/>
              </a:lnSpc>
            </a:pPr>
            <a:r>
              <a:rPr lang="en-US" sz="1700" dirty="0"/>
              <a:t>Subnetting</a:t>
            </a:r>
          </a:p>
          <a:p>
            <a:pPr lvl="1" algn="justLow">
              <a:lnSpc>
                <a:spcPct val="100000"/>
              </a:lnSpc>
            </a:pPr>
            <a:r>
              <a:rPr lang="en-US" sz="1700" dirty="0"/>
              <a:t>VLSM </a:t>
            </a:r>
          </a:p>
          <a:p>
            <a:pPr lvl="1" algn="justLow">
              <a:lnSpc>
                <a:spcPct val="100000"/>
              </a:lnSpc>
            </a:pPr>
            <a:r>
              <a:rPr lang="en-US" sz="1700" dirty="0"/>
              <a:t>DHCP</a:t>
            </a:r>
          </a:p>
          <a:p>
            <a:pPr lvl="1" algn="justLow">
              <a:lnSpc>
                <a:spcPct val="100000"/>
              </a:lnSpc>
            </a:pPr>
            <a:r>
              <a:rPr lang="en-US" sz="1700" dirty="0"/>
              <a:t>Access Lists</a:t>
            </a:r>
          </a:p>
        </p:txBody>
      </p:sp>
    </p:spTree>
    <p:extLst>
      <p:ext uri="{BB962C8B-B14F-4D97-AF65-F5344CB8AC3E}">
        <p14:creationId xmlns:p14="http://schemas.microsoft.com/office/powerpoint/2010/main" val="3509146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31E6513E1BD4D81541BC8A889CB99" ma:contentTypeVersion="0" ma:contentTypeDescription="Create a new document." ma:contentTypeScope="" ma:versionID="b5edd98ef02974603fc6e7ec6b1305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2cb4d710954100b5c0475de0183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34CF2C-FE46-4DE3-8AC4-FB0C03822C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2CAE03-AD39-46C8-88F8-B1D42809D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E54C2FC-454C-4B53-A07D-4091A4AE40FC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{ABD5A773-8184-4E1F-94CC-0B9BD5A3EB0A}tf10001108_win32</Template>
  <TotalTime>150</TotalTime>
  <Words>307</Words>
  <Application>Microsoft Office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Segoe UI Semibold</vt:lpstr>
      <vt:lpstr>WelcomeDoc</vt:lpstr>
      <vt:lpstr>CL-3001 Computer Networks Lab</vt:lpstr>
      <vt:lpstr>Its not important to have guts  but its important to use them</vt:lpstr>
      <vt:lpstr>About Instructor’s Qualifications &amp; Education</vt:lpstr>
      <vt:lpstr>Professional Certifications and Trainings</vt:lpstr>
      <vt:lpstr>Google Classroom Code</vt:lpstr>
      <vt:lpstr>Course Outline</vt:lpstr>
      <vt:lpstr>Plagiarism policy</vt:lpstr>
      <vt:lpstr>Regarding Lab Tasks</vt:lpstr>
      <vt:lpstr>Lab Content (2 parts)</vt:lpstr>
      <vt:lpstr>Office hours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- Lab 1 - Introduction</dc:title>
  <dc:creator>Mr. Naveed</dc:creator>
  <cp:keywords/>
  <cp:lastModifiedBy>Naveed</cp:lastModifiedBy>
  <cp:revision>27</cp:revision>
  <dcterms:created xsi:type="dcterms:W3CDTF">2022-02-07T15:53:01Z</dcterms:created>
  <dcterms:modified xsi:type="dcterms:W3CDTF">2022-08-23T09:08:23Z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0x01010063531E6513E1BD4D81541BC8A889CB99</vt:lpwstr>
  </property>
</Properties>
</file>