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1229" r:id="rId2"/>
    <p:sldId id="1087" r:id="rId3"/>
    <p:sldId id="1088" r:id="rId4"/>
    <p:sldId id="1089" r:id="rId5"/>
    <p:sldId id="1090" r:id="rId6"/>
    <p:sldId id="1091" r:id="rId7"/>
    <p:sldId id="1325" r:id="rId8"/>
    <p:sldId id="1093" r:id="rId9"/>
    <p:sldId id="1092" r:id="rId10"/>
    <p:sldId id="1104" r:id="rId11"/>
    <p:sldId id="1099" r:id="rId12"/>
    <p:sldId id="1326" r:id="rId13"/>
    <p:sldId id="1100" r:id="rId14"/>
    <p:sldId id="1102" r:id="rId15"/>
    <p:sldId id="1101" r:id="rId16"/>
    <p:sldId id="1103" r:id="rId17"/>
    <p:sldId id="1327" r:id="rId18"/>
    <p:sldId id="1328" r:id="rId19"/>
    <p:sldId id="1329" r:id="rId20"/>
    <p:sldId id="1330" r:id="rId21"/>
    <p:sldId id="1105" r:id="rId22"/>
    <p:sldId id="1333" r:id="rId23"/>
    <p:sldId id="1334" r:id="rId24"/>
    <p:sldId id="1107" r:id="rId25"/>
    <p:sldId id="1108" r:id="rId26"/>
    <p:sldId id="1110" r:id="rId27"/>
    <p:sldId id="1219" r:id="rId28"/>
    <p:sldId id="123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77861" autoAdjust="0"/>
  </p:normalViewPr>
  <p:slideViewPr>
    <p:cSldViewPr snapToGrid="0" snapToObjects="1">
      <p:cViewPr varScale="1">
        <p:scale>
          <a:sx n="67" d="100"/>
          <a:sy n="67" d="100"/>
        </p:scale>
        <p:origin x="542" y="62"/>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edn.com/electronics-blogs/other/4306822/IPV6-How-Many-IP-Addresses-Can-Dance-on-the-Head-of-a-Pi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etmanias.com/en/?m=view&amp;id=techdocs&amp;no=5998"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354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a:t>
            </a:r>
            <a:r>
              <a:rPr lang="en-US" baseline="0" dirty="0" smtClean="0"/>
              <a:t> G and </a:t>
            </a:r>
            <a:r>
              <a:rPr lang="en-US" baseline="0" smtClean="0"/>
              <a:t>F covered: 17.12.2021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037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737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IPv6 has a theoretical limit of 3.4 x 10</a:t>
            </a:r>
            <a:r>
              <a:rPr lang="en-US" baseline="30000" dirty="0" smtClean="0"/>
              <a:t>38</a:t>
            </a:r>
            <a:r>
              <a:rPr lang="en-US" dirty="0" smtClean="0"/>
              <a:t> addresses. That’s over 340 </a:t>
            </a:r>
            <a:r>
              <a:rPr lang="en-US" dirty="0" err="1" smtClean="0"/>
              <a:t>undecillion</a:t>
            </a:r>
            <a:r>
              <a:rPr lang="en-US" dirty="0" smtClean="0"/>
              <a:t> addresses, which is </a:t>
            </a:r>
            <a:r>
              <a:rPr lang="en-US" dirty="0" smtClean="0">
                <a:hlinkClick r:id="rId3"/>
              </a:rPr>
              <a:t>reportedly</a:t>
            </a:r>
            <a:r>
              <a:rPr lang="en-US" dirty="0" smtClean="0"/>
              <a:t> enough addresses to assign one to every single atom on the surface of the earth.</a:t>
            </a:r>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22</a:t>
            </a:fld>
            <a:endParaRPr lang="en-US"/>
          </a:p>
        </p:txBody>
      </p:sp>
    </p:spTree>
    <p:extLst>
      <p:ext uri="{BB962C8B-B14F-4D97-AF65-F5344CB8AC3E}">
        <p14:creationId xmlns:p14="http://schemas.microsoft.com/office/powerpoint/2010/main" val="107138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030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758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68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465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20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F</a:t>
            </a:r>
            <a:r>
              <a:rPr lang="en-US" baseline="0" dirty="0" smtClean="0"/>
              <a:t> and </a:t>
            </a:r>
            <a:r>
              <a:rPr lang="en-US" baseline="0" smtClean="0"/>
              <a:t>G ended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081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42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73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28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latin typeface="Arial" panose="020B0604020202020204" pitchFamily="34" charset="0"/>
                <a:ea typeface="ＭＳ Ｐゴシック" panose="020B0600070205080204" pitchFamily="34" charset="-128"/>
                <a:hlinkClick r:id="rId3"/>
              </a:rPr>
              <a:t>https://www.netmanias.com/en/?m=view&amp;id=techdocs&amp;no=5998</a:t>
            </a:r>
            <a:endParaRPr lang="en-US" altLang="en-US" dirty="0" smtClean="0">
              <a:latin typeface="Arial" panose="020B0604020202020204" pitchFamily="34" charset="0"/>
              <a:ea typeface="ＭＳ Ｐゴシック" panose="020B0600070205080204" pitchFamily="34" charset="-128"/>
            </a:endParaRPr>
          </a:p>
          <a:p>
            <a:endParaRPr lang="en-US" altLang="en-US" dirty="0" smtClean="0">
              <a:latin typeface="Arial" panose="020B0604020202020204" pitchFamily="34" charset="0"/>
              <a:ea typeface="ＭＳ Ｐゴシック" panose="020B0600070205080204" pitchFamily="34" charset="-128"/>
            </a:endParaRPr>
          </a:p>
          <a:p>
            <a:r>
              <a:rPr lang="en-US" altLang="en-US" b="1" dirty="0" smtClean="0">
                <a:latin typeface="Arial" panose="020B0604020202020204" pitchFamily="34" charset="0"/>
                <a:ea typeface="ＭＳ Ｐゴシック" panose="020B0600070205080204" pitchFamily="34" charset="-128"/>
              </a:rPr>
              <a:t>1. DHCP Discover</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When a client (PC) is booted, it broadcasts a DHCP Discover message over the Ethernet network to locate all available DHCP servers on the same subnet network (by setting the destination MAC address in the Ethernet header as Broadcast MAC=FF:FF:FF:FF:FF:FF), reaching all the DHCP servers on the same subnet network.</a:t>
            </a:r>
          </a:p>
          <a:p>
            <a:r>
              <a:rPr lang="en-US" altLang="en-US" dirty="0" smtClean="0">
                <a:latin typeface="Arial" panose="020B0604020202020204" pitchFamily="34" charset="0"/>
                <a:ea typeface="ＭＳ Ｐゴシック" panose="020B0600070205080204" pitchFamily="34" charset="-128"/>
              </a:rPr>
              <a:t> </a:t>
            </a:r>
          </a:p>
          <a:p>
            <a:r>
              <a:rPr lang="en-US" altLang="en-US" b="1" dirty="0" smtClean="0">
                <a:latin typeface="Arial" panose="020B0604020202020204" pitchFamily="34" charset="0"/>
                <a:ea typeface="ＭＳ Ｐゴシック" panose="020B0600070205080204" pitchFamily="34" charset="-128"/>
              </a:rPr>
              <a:t>2. DHCP Offer  </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When a DHCP server receives the DHCP Discover message from the client, it also broadcasts a DHCP Offer message over the Ethernet network (because the client IP address has not been allocated yet), informing the client that it is available. This message contains the network information, such as client IP address, subnet mask, default gateway IP address, DNS IP address, IP lease time and DHCP server IP address. The DHCP Offer message broadcasted is delivered to all the clients on the same subnet network, including the one that sent the DHCP Discover message.</a:t>
            </a:r>
          </a:p>
          <a:p>
            <a:r>
              <a:rPr lang="en-US" altLang="en-US" dirty="0" smtClean="0">
                <a:latin typeface="Arial" panose="020B0604020202020204" pitchFamily="34" charset="0"/>
                <a:ea typeface="ＭＳ Ｐゴシック" panose="020B0600070205080204" pitchFamily="34" charset="-128"/>
              </a:rPr>
              <a:t> </a:t>
            </a:r>
          </a:p>
          <a:p>
            <a:r>
              <a:rPr lang="en-US" altLang="en-US" b="1" dirty="0" smtClean="0">
                <a:latin typeface="Arial" panose="020B0604020202020204" pitchFamily="34" charset="0"/>
                <a:ea typeface="ＭＳ Ｐゴシック" panose="020B0600070205080204" pitchFamily="34" charset="-128"/>
              </a:rPr>
              <a:t>3. DHCP Request</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The client, having received the DHCP Offer message, recognizes there is a DHCP server available on the same subnet. Then it broadcasts a DHCP Request message to the server over the Ethernet network, requesting network configuration data including an IP address for itself. If more than one DHCP server responds on the same subnet and hence the client receives multiple DHCP Offer messages, it selects one of the DHCP servers, and enters the IP address of the selected DHCP server in the DHCP Server Identifier (option 54) field of the DHCP Request message. Then it informs all the DHCP servers on the subnet network about such selection by broadcasting the DHCP Request message. Typically, all DHCP servers internally store the network configuration data (i.e. IP address for the client and other information) when they send a DHCP Offer message. So, the client broadcasts the DHCP Request message to all the DHCP servers, so that those not selected can also receive the message and delete the stored network configuration data from their memory.</a:t>
            </a:r>
          </a:p>
          <a:p>
            <a:r>
              <a:rPr lang="en-US" altLang="en-US" dirty="0" smtClean="0">
                <a:latin typeface="Arial" panose="020B0604020202020204" pitchFamily="34" charset="0"/>
                <a:ea typeface="ＭＳ Ｐゴシック" panose="020B0600070205080204" pitchFamily="34" charset="-128"/>
              </a:rPr>
              <a:t> </a:t>
            </a:r>
          </a:p>
          <a:p>
            <a:r>
              <a:rPr lang="en-US" altLang="en-US" b="1" dirty="0" smtClean="0">
                <a:latin typeface="Arial" panose="020B0604020202020204" pitchFamily="34" charset="0"/>
                <a:ea typeface="ＭＳ Ｐゴシック" panose="020B0600070205080204" pitchFamily="34" charset="-128"/>
              </a:rPr>
              <a:t>4. DHCP </a:t>
            </a:r>
            <a:r>
              <a:rPr lang="en-US" altLang="en-US" b="1" dirty="0" err="1" smtClean="0">
                <a:latin typeface="Arial" panose="020B0604020202020204" pitchFamily="34" charset="0"/>
                <a:ea typeface="ＭＳ Ｐゴシック" panose="020B0600070205080204" pitchFamily="34" charset="-128"/>
              </a:rPr>
              <a:t>Ack</a:t>
            </a:r>
            <a:endParaRPr lang="en-US" altLang="en-US" dirty="0" smtClean="0">
              <a:latin typeface="Arial" panose="020B0604020202020204" pitchFamily="34" charset="0"/>
              <a:ea typeface="ＭＳ Ｐゴシック" panose="020B0600070205080204" pitchFamily="34" charset="-128"/>
            </a:endParaRPr>
          </a:p>
          <a:p>
            <a:r>
              <a:rPr lang="en-US" altLang="en-US" dirty="0" smtClean="0">
                <a:latin typeface="Arial" panose="020B0604020202020204" pitchFamily="34" charset="0"/>
                <a:ea typeface="ＭＳ Ｐゴシック" panose="020B0600070205080204" pitchFamily="34" charset="-128"/>
              </a:rPr>
              <a:t>The DHCP server which received the DHCP Request message from the client checks if the IP address shown in the DHCP Server Identifier (option 54) field matches its own. If it does, it broadcasts a DHCP </a:t>
            </a:r>
            <a:r>
              <a:rPr lang="en-US" altLang="en-US" dirty="0" err="1" smtClean="0">
                <a:latin typeface="Arial" panose="020B0604020202020204" pitchFamily="34" charset="0"/>
                <a:ea typeface="ＭＳ Ｐゴシック" panose="020B0600070205080204" pitchFamily="34" charset="-128"/>
              </a:rPr>
              <a:t>Ack</a:t>
            </a:r>
            <a:r>
              <a:rPr lang="en-US" altLang="en-US" dirty="0" smtClean="0">
                <a:latin typeface="Arial" panose="020B0604020202020204" pitchFamily="34" charset="0"/>
                <a:ea typeface="ＭＳ Ｐゴシック" panose="020B0600070205080204" pitchFamily="34" charset="-128"/>
              </a:rPr>
              <a:t> message ensuring the client can receive the message (Note: the client has NOT been allocated an IP address yet).</a:t>
            </a:r>
          </a:p>
          <a:p>
            <a:r>
              <a:rPr lang="en-US" altLang="en-US" dirty="0" smtClean="0">
                <a:latin typeface="Arial" panose="020B0604020202020204" pitchFamily="34" charset="0"/>
                <a:ea typeface="ＭＳ Ｐゴシック" panose="020B0600070205080204" pitchFamily="34" charset="-128"/>
              </a:rPr>
              <a:t> </a:t>
            </a:r>
          </a:p>
          <a:p>
            <a:r>
              <a:rPr lang="en-US" altLang="en-US" dirty="0" smtClean="0">
                <a:latin typeface="Arial" panose="020B0604020202020204" pitchFamily="34" charset="0"/>
                <a:ea typeface="ＭＳ Ｐゴシック" panose="020B0600070205080204" pitchFamily="34" charset="-128"/>
              </a:rPr>
              <a:t>At this time, the DHCP server transfers all the network configuration data including the client IP address – the same data sent along with the DHCP Offer message - to the client. Then the client configures a network interface using the transferred data, finally connecting to the Internet. The typical network configuration data includes:</a:t>
            </a:r>
          </a:p>
          <a:p>
            <a:r>
              <a:rPr lang="en-US" altLang="en-US" dirty="0" smtClean="0">
                <a:latin typeface="Arial" panose="020B0604020202020204" pitchFamily="34" charset="0"/>
                <a:ea typeface="ＭＳ Ｐゴシック" panose="020B0600070205080204" pitchFamily="34" charset="-128"/>
              </a:rPr>
              <a:t>IP address</a:t>
            </a:r>
          </a:p>
          <a:p>
            <a:r>
              <a:rPr lang="en-US" altLang="en-US" dirty="0" smtClean="0">
                <a:latin typeface="Arial" panose="020B0604020202020204" pitchFamily="34" charset="0"/>
                <a:ea typeface="ＭＳ Ｐゴシック" panose="020B0600070205080204" pitchFamily="34" charset="-128"/>
              </a:rPr>
              <a:t>Subnet mask</a:t>
            </a:r>
          </a:p>
          <a:p>
            <a:r>
              <a:rPr lang="en-US" altLang="en-US" dirty="0" smtClean="0">
                <a:latin typeface="Arial" panose="020B0604020202020204" pitchFamily="34" charset="0"/>
                <a:ea typeface="ＭＳ Ｐゴシック" panose="020B0600070205080204" pitchFamily="34" charset="-128"/>
              </a:rPr>
              <a:t>Default gateway IP address</a:t>
            </a:r>
          </a:p>
          <a:p>
            <a:r>
              <a:rPr lang="en-US" altLang="en-US" dirty="0" smtClean="0">
                <a:latin typeface="Arial" panose="020B0604020202020204" pitchFamily="34" charset="0"/>
                <a:ea typeface="ＭＳ Ｐゴシック" panose="020B0600070205080204" pitchFamily="34" charset="-128"/>
              </a:rPr>
              <a:t>DNS server IP address</a:t>
            </a:r>
          </a:p>
          <a:p>
            <a:r>
              <a:rPr lang="en-US" altLang="en-US" dirty="0" smtClean="0">
                <a:latin typeface="Arial" panose="020B0604020202020204" pitchFamily="34" charset="0"/>
                <a:ea typeface="ＭＳ Ｐゴシック" panose="020B0600070205080204" pitchFamily="34" charset="-128"/>
              </a:rPr>
              <a:t>Lease time (during which a client can use the IP address allocated/leased by a DHCP server)</a:t>
            </a:r>
          </a:p>
          <a:p>
            <a:endParaRPr lang="en-US" altLang="en-US" dirty="0" smtClean="0">
              <a:latin typeface="Arial" panose="020B0604020202020204" pitchFamily="34" charset="0"/>
              <a:ea typeface="ＭＳ Ｐゴシック" panose="020B0600070205080204" pitchFamily="34" charset="-128"/>
            </a:endParaRPr>
          </a:p>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7</a:t>
            </a:fld>
            <a:endParaRPr lang="en-US"/>
          </a:p>
        </p:txBody>
      </p:sp>
    </p:spTree>
    <p:extLst>
      <p:ext uri="{BB962C8B-B14F-4D97-AF65-F5344CB8AC3E}">
        <p14:creationId xmlns:p14="http://schemas.microsoft.com/office/powerpoint/2010/main" val="3718545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377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Covered </a:t>
            </a:r>
            <a:r>
              <a:rPr lang="en-US" smtClean="0"/>
              <a:t>for section D:16-12-2021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8032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a:p>
        </p:txBody>
      </p:sp>
    </p:spTree>
    <p:extLst>
      <p:ext uri="{BB962C8B-B14F-4D97-AF65-F5344CB8AC3E}">
        <p14:creationId xmlns:p14="http://schemas.microsoft.com/office/powerpoint/2010/main" val="257439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AT"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535941" y="1701588"/>
            <a:ext cx="11120123" cy="719369"/>
          </a:xfrm>
        </p:spPr>
        <p:txBody>
          <a:bodyPr>
            <a:normAutofit/>
          </a:bodyPr>
          <a:lstStyle>
            <a:lvl1pPr marL="0" indent="0" algn="ctr">
              <a:buNone/>
              <a:defRPr sz="28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535941" y="3250433"/>
            <a:ext cx="11120123" cy="719369"/>
          </a:xfrm>
        </p:spPr>
        <p:txBody>
          <a:bodyPr>
            <a:noAutofit/>
          </a:bodyPr>
          <a:lstStyle>
            <a:lvl1pPr marL="273050" indent="-273050" algn="ctr" defTabSz="385753" rtl="0" eaLnBrk="1" latinLnBrk="0" hangingPunct="1">
              <a:lnSpc>
                <a:spcPct val="90000"/>
              </a:lnSpc>
              <a:spcBef>
                <a:spcPts val="422"/>
              </a:spcBef>
              <a:buFont typeface="Wingdings 2" pitchFamily="18" charset="2"/>
              <a:buNone/>
              <a:defRPr lang="en-US" sz="2400" b="0" kern="1200" dirty="0" smtClean="0">
                <a:solidFill>
                  <a:srgbClr val="000000"/>
                </a:solidFill>
                <a:latin typeface="TeXGyreAdventor" charset="0"/>
                <a:ea typeface="Microsoft JhengHei" panose="020B0604030504040204" pitchFamily="34" charset="-120"/>
                <a:cs typeface="+mn-cs"/>
              </a:defRPr>
            </a:lvl1pPr>
            <a:lvl2pPr marL="153591" indent="-153591" algn="ctr" defTabSz="385753" rtl="0" eaLnBrk="1" latinLnBrk="0" hangingPunct="1">
              <a:lnSpc>
                <a:spcPct val="90000"/>
              </a:lnSpc>
              <a:spcBef>
                <a:spcPts val="422"/>
              </a:spcBef>
              <a:buFont typeface="Wingdings 2" pitchFamily="18" charset="2"/>
              <a:buNone/>
              <a:defRPr lang="en-US" sz="24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337542" lvl="1" indent="-153591" eaLnBrk="1" hangingPunct="1"/>
            <a:r>
              <a:rPr lang="en-US" sz="1125" dirty="0">
                <a:solidFill>
                  <a:srgbClr val="0070C0"/>
                </a:solidFill>
              </a:rPr>
              <a:t>Starting Out With CPP (7</a:t>
            </a:r>
            <a:r>
              <a:rPr lang="en-US" sz="1125" baseline="30000" dirty="0">
                <a:solidFill>
                  <a:srgbClr val="0070C0"/>
                </a:solidFill>
              </a:rPr>
              <a:t>th </a:t>
            </a:r>
            <a:r>
              <a:rPr lang="en-US" sz="1125" dirty="0">
                <a:solidFill>
                  <a:srgbClr val="0070C0"/>
                </a:solidFill>
              </a:rPr>
              <a:t> or 8</a:t>
            </a:r>
            <a:r>
              <a:rPr lang="en-US" sz="1125" baseline="30000" dirty="0">
                <a:solidFill>
                  <a:srgbClr val="0070C0"/>
                </a:solidFill>
              </a:rPr>
              <a:t>th</a:t>
            </a:r>
            <a:r>
              <a:rPr lang="en-US" sz="1125"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2397129" y="4386269"/>
            <a:ext cx="2343151"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6959605" y="4386269"/>
            <a:ext cx="2343151" cy="2219325"/>
          </a:xfrm>
        </p:spPr>
        <p:txBody>
          <a:bodyPr/>
          <a:lstStyle/>
          <a:p>
            <a:endParaRPr lang="en-GB"/>
          </a:p>
        </p:txBody>
      </p:sp>
    </p:spTree>
    <p:extLst>
      <p:ext uri="{BB962C8B-B14F-4D97-AF65-F5344CB8AC3E}">
        <p14:creationId xmlns:p14="http://schemas.microsoft.com/office/powerpoint/2010/main" val="41799072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ubhan.ullah@nu.edu.p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lnSpcReduction="10000"/>
          </a:bodyPr>
          <a:lstStyle/>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Lectures (Chapter4) </a:t>
            </a:r>
            <a:endParaRPr lang="en-US" sz="3500" b="1" dirty="0">
              <a:solidFill>
                <a:srgbClr val="0000A3"/>
              </a:solidFill>
              <a:latin typeface="+mj-lt"/>
              <a:ea typeface="+mj-ea"/>
              <a:cs typeface="Calibri" panose="020F0502020204030204" pitchFamily="34" charset="0"/>
            </a:endParaRPr>
          </a:p>
          <a:p>
            <a:pPr marL="130175" indent="0" algn="ctr">
              <a:lnSpc>
                <a:spcPct val="85000"/>
              </a:lnSpc>
              <a:buNone/>
            </a:pPr>
            <a:r>
              <a:rPr lang="en-US" altLang="en-US" sz="3500" dirty="0">
                <a:solidFill>
                  <a:srgbClr val="000099"/>
                </a:solidFill>
              </a:rPr>
              <a:t>Network </a:t>
            </a:r>
            <a:r>
              <a:rPr lang="en-US" altLang="en-US" sz="3500" dirty="0" smtClean="0">
                <a:solidFill>
                  <a:srgbClr val="000099"/>
                </a:solidFill>
              </a:rPr>
              <a:t>Layer: Data </a:t>
            </a:r>
            <a:r>
              <a:rPr lang="en-US" altLang="en-US" sz="3500" dirty="0">
                <a:solidFill>
                  <a:srgbClr val="000099"/>
                </a:solidFill>
              </a:rPr>
              <a:t>Plane</a:t>
            </a:r>
          </a:p>
          <a:p>
            <a:pPr marL="130175" indent="0" algn="ctr">
              <a:buNone/>
            </a:pPr>
            <a:r>
              <a:rPr lang="en-US" sz="3500" dirty="0" smtClean="0">
                <a:latin typeface="Calibri" panose="020F0502020204030204" pitchFamily="34" charset="0"/>
                <a:cs typeface="Calibri" panose="020F0502020204030204" pitchFamily="34" charset="0"/>
              </a:rPr>
              <a:t>                           </a:t>
            </a:r>
            <a:endParaRPr lang="en-US" sz="3500" dirty="0">
              <a:latin typeface="Calibri" panose="020F0502020204030204" pitchFamily="34" charset="0"/>
              <a:cs typeface="Calibri" panose="020F0502020204030204" pitchFamily="34" charset="0"/>
            </a:endParaRPr>
          </a:p>
          <a:p>
            <a:pPr marL="130175" indent="0" algn="ctr">
              <a:lnSpc>
                <a:spcPct val="110000"/>
              </a:lnSpc>
              <a:spcBef>
                <a:spcPct val="0"/>
              </a:spcBef>
              <a:buNone/>
            </a:pPr>
            <a:r>
              <a:rPr lang="en-US" sz="3500" b="1" dirty="0" smtClean="0">
                <a:solidFill>
                  <a:srgbClr val="0000A3"/>
                </a:solidFill>
                <a:latin typeface="+mj-lt"/>
                <a:ea typeface="+mj-ea"/>
                <a:cs typeface="Calibri" panose="020F0502020204030204" pitchFamily="34" charset="0"/>
              </a:rPr>
              <a:t>Subhan </a:t>
            </a:r>
            <a:r>
              <a:rPr lang="en-US" sz="3500" b="1" dirty="0">
                <a:solidFill>
                  <a:srgbClr val="0000A3"/>
                </a:solidFill>
                <a:latin typeface="+mj-lt"/>
                <a:ea typeface="+mj-ea"/>
                <a:cs typeface="Calibri" panose="020F0502020204030204" pitchFamily="34" charset="0"/>
              </a:rPr>
              <a:t>Ullah, PhD</a:t>
            </a:r>
          </a:p>
          <a:p>
            <a:pPr marL="130175" indent="0" algn="ctr">
              <a:buNone/>
            </a:pPr>
            <a:r>
              <a:rPr lang="en-US" sz="3300" dirty="0">
                <a:latin typeface="Calibri" panose="020F0502020204030204" pitchFamily="34" charset="0"/>
                <a:cs typeface="Calibri" panose="020F0502020204030204" pitchFamily="34" charset="0"/>
                <a:hlinkClick r:id="rId2"/>
              </a:rPr>
              <a:t>subhan.ullah@nu.edu.pk</a:t>
            </a:r>
            <a:endParaRPr lang="en-US" sz="3300" dirty="0">
              <a:latin typeface="Calibri" panose="020F0502020204030204" pitchFamily="34" charset="0"/>
              <a:cs typeface="Calibri" panose="020F0502020204030204" pitchFamily="34" charset="0"/>
            </a:endParaRPr>
          </a:p>
          <a:p>
            <a:pPr marL="130175" indent="0" algn="ctr">
              <a:buNone/>
            </a:pPr>
            <a:endParaRPr lang="en-US" sz="4600" b="1" dirty="0">
              <a:solidFill>
                <a:srgbClr val="0000A3"/>
              </a:solidFill>
              <a:latin typeface="+mj-lt"/>
              <a:ea typeface="+mj-ea"/>
              <a:cs typeface="Calibri" panose="020F0502020204030204" pitchFamily="34" charset="0"/>
            </a:endParaRPr>
          </a:p>
          <a:p>
            <a:pPr marL="130175" indent="0" algn="ctr">
              <a:lnSpc>
                <a:spcPct val="110000"/>
              </a:lnSpc>
              <a:spcBef>
                <a:spcPct val="0"/>
              </a:spcBef>
              <a:buNone/>
            </a:pPr>
            <a:r>
              <a:rPr lang="en-US" sz="3900" b="1" dirty="0">
                <a:solidFill>
                  <a:srgbClr val="0000A3"/>
                </a:solidFill>
                <a:latin typeface="+mj-lt"/>
                <a:ea typeface="+mj-ea"/>
                <a:cs typeface="Calibri" panose="020F0502020204030204" pitchFamily="34" charset="0"/>
              </a:rPr>
              <a:t>BS(Computer </a:t>
            </a:r>
            <a:r>
              <a:rPr lang="en-US" sz="3900" b="1" dirty="0" smtClean="0">
                <a:solidFill>
                  <a:srgbClr val="0000A3"/>
                </a:solidFill>
                <a:latin typeface="+mj-lt"/>
                <a:ea typeface="+mj-ea"/>
                <a:cs typeface="Calibri" panose="020F0502020204030204" pitchFamily="34" charset="0"/>
              </a:rPr>
              <a:t>Science) Fall-2022</a:t>
            </a:r>
            <a:endParaRPr lang="en-GB" sz="3900" b="1" dirty="0">
              <a:solidFill>
                <a:srgbClr val="0000A3"/>
              </a:solidFill>
              <a:latin typeface="+mj-lt"/>
              <a:ea typeface="+mj-ea"/>
              <a:cs typeface="Calibri" panose="020F0502020204030204" pitchFamily="34" charset="0"/>
            </a:endParaRPr>
          </a:p>
          <a:p>
            <a:pPr marL="130175" indent="0" algn="ctr">
              <a:buNone/>
            </a:pPr>
            <a:endParaRPr lang="en-US" dirty="0"/>
          </a:p>
        </p:txBody>
      </p:sp>
      <p:sp>
        <p:nvSpPr>
          <p:cNvPr id="6" name="Title 5"/>
          <p:cNvSpPr>
            <a:spLocks noGrp="1"/>
          </p:cNvSpPr>
          <p:nvPr>
            <p:ph type="title"/>
          </p:nvPr>
        </p:nvSpPr>
        <p:spPr/>
        <p:txBody>
          <a:bodyPr>
            <a:normAutofit/>
          </a:bodyPr>
          <a:lstStyle/>
          <a:p>
            <a:pPr algn="ctr"/>
            <a:r>
              <a:rPr lang="en-US" sz="5400" u="sng" dirty="0" smtClean="0"/>
              <a:t>Computer Networks </a:t>
            </a:r>
            <a:endParaRPr lang="en-US" sz="5400" u="sng" dirty="0"/>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240" y="451821"/>
            <a:ext cx="2194560" cy="54864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51505"/>
            <a:ext cx="2194561" cy="548640"/>
          </a:xfrm>
          <a:prstGeom prst="rect">
            <a:avLst/>
          </a:prstGeom>
        </p:spPr>
      </p:pic>
      <p:sp>
        <p:nvSpPr>
          <p:cNvPr id="8"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a:xfrm>
            <a:off x="9219616" y="6443089"/>
            <a:ext cx="2743200" cy="365125"/>
          </a:xfrm>
        </p:spPr>
        <p:txBody>
          <a:bodyPr/>
          <a:lstStyle/>
          <a:p>
            <a:r>
              <a:rPr lang="en-US" dirty="0"/>
              <a:t>Transport Layer: </a:t>
            </a:r>
            <a:r>
              <a:rPr lang="en-US" dirty="0" smtClean="0"/>
              <a:t>3-1</a:t>
            </a:r>
            <a:endParaRPr lang="en-US" dirty="0"/>
          </a:p>
        </p:txBody>
      </p:sp>
    </p:spTree>
    <p:extLst>
      <p:ext uri="{BB962C8B-B14F-4D97-AF65-F5344CB8AC3E}">
        <p14:creationId xmlns:p14="http://schemas.microsoft.com/office/powerpoint/2010/main" val="51889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network address </a:t>
            </a:r>
            <a:r>
              <a:rPr lang="en-US" altLang="en-US" sz="2800" dirty="0" smtClean="0">
                <a:solidFill>
                  <a:srgbClr val="0000A3"/>
                </a:solidFill>
                <a:ea typeface="ＭＳ Ｐゴシック" panose="020B0600070205080204" pitchFamily="34" charset="-128"/>
                <a:cs typeface="Arial" panose="020B0604020202020204" pitchFamily="34" charset="0"/>
              </a:rPr>
              <a:t>translation (NAT)</a:t>
            </a:r>
            <a:endParaRPr lang="en-US" altLang="en-US" sz="2800" dirty="0">
              <a:solidFill>
                <a:srgbClr val="0000A3"/>
              </a:solidFill>
              <a:ea typeface="ＭＳ Ｐゴシック" panose="020B0600070205080204" pitchFamily="34" charset="-128"/>
              <a:cs typeface="Arial" panose="020B0604020202020204" pitchFamily="34" charset="0"/>
            </a:endParaRP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3435962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a:t>
            </a:r>
            <a:r>
              <a:rPr kumimoji="0" lang="en-US" altLang="en-US" sz="1800" b="0" i="0" u="none" strike="noStrike" kern="0" cap="none" spc="0" normalizeH="0" baseline="0" noProof="0" dirty="0" smtClean="0">
                <a:ln>
                  <a:noFill/>
                </a:ln>
                <a:solidFill>
                  <a:srgbClr val="000000"/>
                </a:solidFill>
                <a:effectLst/>
                <a:uLnTx/>
                <a:uFillTx/>
                <a:latin typeface="Calibri" panose="020F0502020204030204"/>
                <a:ea typeface="ＭＳ Ｐゴシック" panose="020B0600070205080204" pitchFamily="34" charset="-128"/>
                <a:cs typeface="+mn-cs"/>
              </a:rPr>
              <a:t>10.0.0.0/24</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a:t>
              </a:r>
              <a:r>
                <a:rPr kumimoji="0" lang="en-US" altLang="en-US" sz="2400" b="0" i="0" u="none" strike="noStrike" kern="1200" cap="none" spc="0" normalizeH="0" baseline="0" noProof="0" dirty="0" smtClean="0">
                  <a:ln>
                    <a:noFill/>
                  </a:ln>
                  <a:solidFill>
                    <a:srgbClr val="000000"/>
                  </a:solidFill>
                  <a:effectLst/>
                  <a:uLnTx/>
                  <a:uFillTx/>
                  <a:latin typeface="Calibri" panose="020F0502020204030204"/>
                  <a:ea typeface="ＭＳ Ｐゴシック" panose="020B0600070205080204" pitchFamily="34" charset="-128"/>
                  <a:cs typeface="+mn-cs"/>
                </a:rPr>
                <a:t>10.0.0.0/24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NAT</a:t>
            </a:r>
            <a:r>
              <a:rPr lang="en-US" dirty="0"/>
              <a:t> </a:t>
            </a:r>
            <a:r>
              <a:rPr lang="en-US" dirty="0" smtClean="0"/>
              <a:t>Translation Table</a:t>
            </a:r>
            <a:endParaRPr lang="en-US" dirty="0"/>
          </a:p>
        </p:txBody>
      </p:sp>
      <p:sp>
        <p:nvSpPr>
          <p:cNvPr id="4" name="Slide Number Placeholder 3"/>
          <p:cNvSpPr>
            <a:spLocks noGrp="1"/>
          </p:cNvSpPr>
          <p:nvPr>
            <p:ph type="sldNum" sz="quarter" idx="4"/>
          </p:nvPr>
        </p:nvSpPr>
        <p:spPr/>
        <p:txBody>
          <a:bodyPr/>
          <a:lstStyle/>
          <a:p>
            <a:r>
              <a:rPr lang="en-US" smtClean="0"/>
              <a:t>Network Layer: 4-</a:t>
            </a:r>
            <a:fld id="{C4204591-24BD-A542-B9D5-F8D8A88D2FEE}" type="slidenum">
              <a:rPr lang="en-US" smtClean="0"/>
              <a:pPr/>
              <a:t>12</a:t>
            </a:fld>
            <a:endParaRPr lang="en-US" dirty="0"/>
          </a:p>
        </p:txBody>
      </p:sp>
      <p:pic>
        <p:nvPicPr>
          <p:cNvPr id="5" name="Picture 2" descr="nat_tab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7670" y="1724025"/>
            <a:ext cx="7376659"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196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has been controversial:</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routers “should” only process up to layer 3</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address “shortage” should be solved by IPv6</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violates end-to-end argument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(port # manipulation by network-layer device)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traversal: what if client wants to connect to server behind NAT?</a:t>
            </a:r>
          </a:p>
          <a:p>
            <a:pPr marL="471488" marR="0" lvl="0" indent="-341313"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NAT is here to stay:</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extensively used in home and institutional nets, 4G/5G cellular  nets</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2A4FAD2-B6BA-4345-B284-73F2E1BF7E7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292077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1">
                                            <p:txEl>
                                              <p:pRg st="1" end="1"/>
                                            </p:txEl>
                                          </p:spTgt>
                                        </p:tgtEl>
                                        <p:attrNameLst>
                                          <p:attrName>style.visibility</p:attrName>
                                        </p:attrNameLst>
                                      </p:cBhvr>
                                      <p:to>
                                        <p:strVal val="visible"/>
                                      </p:to>
                                    </p:set>
                                    <p:animEffect transition="in" filter="dissolve">
                                      <p:cBhvr>
                                        <p:cTn id="10" dur="500"/>
                                        <p:tgtEl>
                                          <p:spTgt spid="8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xEl>
                                              <p:pRg st="2" end="2"/>
                                            </p:txEl>
                                          </p:spTgt>
                                        </p:tgtEl>
                                        <p:attrNameLst>
                                          <p:attrName>style.visibility</p:attrName>
                                        </p:attrNameLst>
                                      </p:cBhvr>
                                      <p:to>
                                        <p:strVal val="visible"/>
                                      </p:to>
                                    </p:set>
                                    <p:animEffect transition="in" filter="dissolve">
                                      <p:cBhvr>
                                        <p:cTn id="13" dur="500"/>
                                        <p:tgtEl>
                                          <p:spTgt spid="8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1">
                                            <p:txEl>
                                              <p:pRg st="3" end="3"/>
                                            </p:txEl>
                                          </p:spTgt>
                                        </p:tgtEl>
                                        <p:attrNameLst>
                                          <p:attrName>style.visibility</p:attrName>
                                        </p:attrNameLst>
                                      </p:cBhvr>
                                      <p:to>
                                        <p:strVal val="visible"/>
                                      </p:to>
                                    </p:set>
                                    <p:animEffect transition="in" filter="dissolve">
                                      <p:cBhvr>
                                        <p:cTn id="16" dur="500"/>
                                        <p:tgtEl>
                                          <p:spTgt spid="8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animEffect transition="in" filter="dissolve">
                                      <p:cBhvr>
                                        <p:cTn id="19" dur="500"/>
                                        <p:tgtEl>
                                          <p:spTgt spid="8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1">
                                            <p:txEl>
                                              <p:pRg st="6" end="6"/>
                                            </p:txEl>
                                          </p:spTgt>
                                        </p:tgtEl>
                                        <p:attrNameLst>
                                          <p:attrName>style.visibility</p:attrName>
                                        </p:attrNameLst>
                                      </p:cBhvr>
                                      <p:to>
                                        <p:strVal val="visible"/>
                                      </p:to>
                                    </p:set>
                                    <p:animEffect transition="in" filter="dissolve">
                                      <p:cBhvr>
                                        <p:cTn id="27" dur="500"/>
                                        <p:tgtEl>
                                          <p:spTgt spid="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ea typeface="ＭＳ Ｐゴシック" panose="020B0600070205080204" pitchFamily="34" charset="-128"/>
              </a:rPr>
              <a:t>ICMP (Internet Control Message Protocol) is an error-reporting protocol and used  to report problems with the network layer.</a:t>
            </a:r>
          </a:p>
          <a:p>
            <a:r>
              <a:rPr lang="en-US" altLang="en-US" sz="2400" dirty="0">
                <a:ea typeface="ＭＳ Ｐゴシック" panose="020B0600070205080204" pitchFamily="34" charset="-128"/>
              </a:rPr>
              <a:t>Network devices like routers use to generate error messages to the source IP address when network problems prevent delivery of IP packets. </a:t>
            </a:r>
          </a:p>
          <a:p>
            <a:r>
              <a:rPr lang="en-US" altLang="en-US" sz="2400" dirty="0">
                <a:ea typeface="ＭＳ Ｐゴシック" panose="020B0600070205080204" pitchFamily="34" charset="-128"/>
              </a:rPr>
              <a:t>Any IP network device has the capability to send, receive or process ICMP messages.</a:t>
            </a:r>
          </a:p>
          <a:p>
            <a:r>
              <a:rPr lang="en-US" altLang="en-US" sz="2400" dirty="0">
                <a:ea typeface="ＭＳ Ｐゴシック" panose="020B0600070205080204" pitchFamily="34" charset="-128"/>
              </a:rPr>
              <a:t> for example, that a requested service is not available or that a host or router could not be reached.</a:t>
            </a:r>
          </a:p>
          <a:p>
            <a:endParaRPr lang="en-US" dirty="0"/>
          </a:p>
        </p:txBody>
      </p:sp>
      <p:sp>
        <p:nvSpPr>
          <p:cNvPr id="3" name="Title 2"/>
          <p:cNvSpPr>
            <a:spLocks noGrp="1"/>
          </p:cNvSpPr>
          <p:nvPr>
            <p:ph type="title"/>
          </p:nvPr>
        </p:nvSpPr>
        <p:spPr/>
        <p:txBody>
          <a:bodyPr/>
          <a:lstStyle/>
          <a:p>
            <a:r>
              <a:rPr lang="en-US" altLang="en-US" dirty="0">
                <a:ea typeface="ＭＳ Ｐゴシック" panose="020B0600070205080204" pitchFamily="34" charset="-128"/>
              </a:rPr>
              <a:t>ICMP: internet control message protocol</a:t>
            </a:r>
            <a:endParaRPr lang="en-US" dirty="0"/>
          </a:p>
        </p:txBody>
      </p:sp>
      <p:sp>
        <p:nvSpPr>
          <p:cNvPr id="4" name="Slide Number Placeholder 3"/>
          <p:cNvSpPr>
            <a:spLocks noGrp="1"/>
          </p:cNvSpPr>
          <p:nvPr>
            <p:ph type="sldNum" sz="quarter" idx="4"/>
          </p:nvPr>
        </p:nvSpPr>
        <p:spPr/>
        <p:txBody>
          <a:bodyPr/>
          <a:lstStyle/>
          <a:p>
            <a:r>
              <a:rPr lang="en-US" smtClean="0"/>
              <a:t>Network Layer: 4-</a:t>
            </a:r>
            <a:fld id="{C4204591-24BD-A542-B9D5-F8D8A88D2FEE}" type="slidenum">
              <a:rPr lang="en-US" smtClean="0"/>
              <a:pPr/>
              <a:t>17</a:t>
            </a:fld>
            <a:endParaRPr lang="en-US" dirty="0"/>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3234" y="4547949"/>
            <a:ext cx="43513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009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ea typeface="ＭＳ Ｐゴシック" panose="020B0600070205080204" pitchFamily="34" charset="-128"/>
              </a:rPr>
              <a:t>ICMP: internet control message protocol</a:t>
            </a:r>
            <a:endParaRPr lang="en-US" dirty="0"/>
          </a:p>
        </p:txBody>
      </p:sp>
      <p:sp>
        <p:nvSpPr>
          <p:cNvPr id="6" name="Content Placeholder 5"/>
          <p:cNvSpPr>
            <a:spLocks noGrp="1"/>
          </p:cNvSpPr>
          <p:nvPr>
            <p:ph sz="half" idx="1"/>
          </p:nvPr>
        </p:nvSpPr>
        <p:spPr/>
        <p:txBody>
          <a:bodyPr/>
          <a:lstStyle/>
          <a:p>
            <a:r>
              <a:rPr lang="en-US" altLang="en-US" sz="2400" dirty="0">
                <a:ea typeface="ＭＳ Ｐゴシック" panose="020B0600070205080204" pitchFamily="34" charset="-128"/>
              </a:rPr>
              <a:t>used by hosts &amp; routers to communicate network-level information</a:t>
            </a:r>
          </a:p>
          <a:p>
            <a:pPr lvl="1"/>
            <a:r>
              <a:rPr lang="en-US" altLang="en-US" dirty="0">
                <a:ea typeface="ＭＳ Ｐゴシック" panose="020B0600070205080204" pitchFamily="34" charset="-128"/>
              </a:rPr>
              <a:t>error reporting: unreachable host, network, port, protocol</a:t>
            </a:r>
          </a:p>
          <a:p>
            <a:pPr lvl="1"/>
            <a:r>
              <a:rPr lang="en-US" altLang="en-US" dirty="0">
                <a:ea typeface="ＭＳ Ｐゴシック" panose="020B0600070205080204" pitchFamily="34" charset="-128"/>
              </a:rPr>
              <a:t>echo request/reply (used by ping)</a:t>
            </a:r>
          </a:p>
          <a:p>
            <a:r>
              <a:rPr lang="en-US" altLang="en-US" sz="2400" dirty="0">
                <a:ea typeface="ＭＳ Ｐゴシック" panose="020B0600070205080204" pitchFamily="34" charset="-128"/>
              </a:rPr>
              <a:t>network-layer </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above</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IP:</a:t>
            </a:r>
          </a:p>
          <a:p>
            <a:pPr lvl="1"/>
            <a:r>
              <a:rPr lang="en-US" altLang="en-US" dirty="0">
                <a:ea typeface="ＭＳ Ｐゴシック" panose="020B0600070205080204" pitchFamily="34" charset="-128"/>
              </a:rPr>
              <a:t>ICMP </a:t>
            </a:r>
            <a:r>
              <a:rPr lang="en-US" altLang="en-US" dirty="0" err="1">
                <a:ea typeface="ＭＳ Ｐゴシック" panose="020B0600070205080204" pitchFamily="34" charset="-128"/>
              </a:rPr>
              <a:t>msgs</a:t>
            </a:r>
            <a:r>
              <a:rPr lang="en-US" altLang="en-US" dirty="0">
                <a:ea typeface="ＭＳ Ｐゴシック" panose="020B0600070205080204" pitchFamily="34" charset="-128"/>
              </a:rPr>
              <a:t> carried in IP datagrams</a:t>
            </a:r>
          </a:p>
          <a:p>
            <a:r>
              <a:rPr lang="en-US" altLang="en-US" sz="2400" dirty="0">
                <a:solidFill>
                  <a:srgbClr val="000099"/>
                </a:solidFill>
                <a:ea typeface="ＭＳ Ｐゴシック" panose="020B0600070205080204" pitchFamily="34" charset="-128"/>
              </a:rPr>
              <a:t>ICMP message:</a:t>
            </a:r>
            <a:r>
              <a:rPr lang="en-US" altLang="en-US" sz="2400" dirty="0">
                <a:ea typeface="ＭＳ Ｐゴシック" panose="020B0600070205080204" pitchFamily="34" charset="-128"/>
              </a:rPr>
              <a:t> type, code plus first 8 bytes of IP datagram causing error</a:t>
            </a:r>
          </a:p>
          <a:p>
            <a:endParaRPr lang="en-US" dirty="0"/>
          </a:p>
        </p:txBody>
      </p:sp>
      <p:sp>
        <p:nvSpPr>
          <p:cNvPr id="7" name="Content Placeholder 6"/>
          <p:cNvSpPr>
            <a:spLocks noGrp="1"/>
          </p:cNvSpPr>
          <p:nvPr>
            <p:ph sz="half" idx="2"/>
          </p:nvPr>
        </p:nvSpPr>
        <p:spPr/>
        <p:txBody>
          <a:bodyPr/>
          <a:lstStyle/>
          <a:p>
            <a:pPr marL="0" lvl="0" indent="0" eaLnBrk="0" fontAlgn="base" hangingPunct="0">
              <a:lnSpc>
                <a:spcPct val="100000"/>
              </a:lnSpc>
              <a:spcBef>
                <a:spcPct val="0"/>
              </a:spcBef>
              <a:spcAft>
                <a:spcPct val="0"/>
              </a:spcAft>
              <a:buClrTx/>
              <a:buNone/>
            </a:pPr>
            <a:r>
              <a:rPr lang="en-US" altLang="en-US" sz="1800" u="sng" dirty="0">
                <a:solidFill>
                  <a:srgbClr val="000000"/>
                </a:solidFill>
                <a:latin typeface="Arial" panose="020B0604020202020204" pitchFamily="34" charset="0"/>
                <a:ea typeface="ＭＳ Ｐゴシック" panose="020B0600070205080204" pitchFamily="34" charset="-128"/>
              </a:rPr>
              <a:t>Type</a:t>
            </a:r>
            <a:r>
              <a:rPr lang="en-US" altLang="en-US" sz="1800" dirty="0">
                <a:solidFill>
                  <a:srgbClr val="000000"/>
                </a:solidFill>
                <a:latin typeface="Arial" panose="020B0604020202020204" pitchFamily="34" charset="0"/>
                <a:ea typeface="ＭＳ Ｐゴシック" panose="020B0600070205080204" pitchFamily="34" charset="-128"/>
              </a:rPr>
              <a:t>  </a:t>
            </a:r>
            <a:r>
              <a:rPr lang="en-US" altLang="en-US" sz="1800" u="sng" dirty="0">
                <a:solidFill>
                  <a:srgbClr val="000000"/>
                </a:solidFill>
                <a:latin typeface="Arial" panose="020B0604020202020204" pitchFamily="34" charset="0"/>
                <a:ea typeface="ＭＳ Ｐゴシック" panose="020B0600070205080204" pitchFamily="34" charset="-128"/>
              </a:rPr>
              <a:t>Code</a:t>
            </a:r>
            <a:r>
              <a:rPr lang="en-US" altLang="en-US" sz="1800" dirty="0">
                <a:solidFill>
                  <a:srgbClr val="000000"/>
                </a:solidFill>
                <a:latin typeface="Arial" panose="020B0604020202020204" pitchFamily="34" charset="0"/>
                <a:ea typeface="ＭＳ Ｐゴシック" panose="020B0600070205080204" pitchFamily="34" charset="-128"/>
              </a:rPr>
              <a:t>  </a:t>
            </a:r>
            <a:r>
              <a:rPr lang="en-US" altLang="en-US" sz="1800" u="sng" dirty="0">
                <a:solidFill>
                  <a:srgbClr val="000000"/>
                </a:solidFill>
                <a:latin typeface="Arial" panose="020B0604020202020204" pitchFamily="34" charset="0"/>
                <a:ea typeface="ＭＳ Ｐゴシック" panose="020B0600070205080204" pitchFamily="34" charset="-128"/>
              </a:rPr>
              <a:t>description</a:t>
            </a:r>
            <a:endParaRPr lang="en-US" altLang="en-US" sz="1800" dirty="0">
              <a:solidFill>
                <a:srgbClr val="000000"/>
              </a:solidFill>
              <a:latin typeface="Arial" panose="020B0604020202020204" pitchFamily="34" charset="0"/>
              <a:ea typeface="ＭＳ Ｐゴシック" panose="020B0600070205080204" pitchFamily="34" charset="-128"/>
            </a:endParaRP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0        0         echo reply (ping)</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3        0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network unreachable</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3        1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host unreachable</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3        2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protocol unreachable</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3        3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port unreachable</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3        6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network unknown</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3        7         </a:t>
            </a:r>
            <a:r>
              <a:rPr lang="en-US" altLang="en-US" sz="1800" dirty="0" err="1">
                <a:solidFill>
                  <a:srgbClr val="000000"/>
                </a:solidFill>
                <a:latin typeface="Arial" panose="020B0604020202020204" pitchFamily="34" charset="0"/>
                <a:ea typeface="ＭＳ Ｐゴシック" panose="020B0600070205080204" pitchFamily="34" charset="-128"/>
              </a:rPr>
              <a:t>dest</a:t>
            </a:r>
            <a:r>
              <a:rPr lang="en-US" altLang="en-US" sz="1800" dirty="0">
                <a:solidFill>
                  <a:srgbClr val="000000"/>
                </a:solidFill>
                <a:latin typeface="Arial" panose="020B0604020202020204" pitchFamily="34" charset="0"/>
                <a:ea typeface="ＭＳ Ｐゴシック" panose="020B0600070205080204" pitchFamily="34" charset="-128"/>
              </a:rPr>
              <a:t> host unknown</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4        0         source quench (congestion</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                     control - not used)</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8        0         echo request (ping)</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9        0         route advertisement</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10      0         router discovery</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11      0         TTL expired</a:t>
            </a:r>
          </a:p>
          <a:p>
            <a:pPr marL="0" lvl="0" indent="0" eaLnBrk="0" fontAlgn="base" hangingPunct="0">
              <a:lnSpc>
                <a:spcPct val="100000"/>
              </a:lnSpc>
              <a:spcBef>
                <a:spcPct val="0"/>
              </a:spcBef>
              <a:spcAft>
                <a:spcPct val="0"/>
              </a:spcAft>
              <a:buClrTx/>
              <a:buNone/>
            </a:pPr>
            <a:r>
              <a:rPr lang="en-US" altLang="en-US" sz="1800" dirty="0">
                <a:solidFill>
                  <a:srgbClr val="000000"/>
                </a:solidFill>
                <a:latin typeface="Arial" panose="020B0604020202020204" pitchFamily="34" charset="0"/>
                <a:ea typeface="ＭＳ Ｐゴシック" panose="020B0600070205080204" pitchFamily="34" charset="-128"/>
              </a:rPr>
              <a:t>12      0         bad IP header</a:t>
            </a:r>
          </a:p>
          <a:p>
            <a:pPr marL="130175" indent="0">
              <a:buNone/>
            </a:pPr>
            <a:endParaRPr lang="en-US" dirty="0"/>
          </a:p>
        </p:txBody>
      </p:sp>
      <p:sp>
        <p:nvSpPr>
          <p:cNvPr id="4" name="Slide Number Placeholder 3"/>
          <p:cNvSpPr>
            <a:spLocks noGrp="1"/>
          </p:cNvSpPr>
          <p:nvPr>
            <p:ph type="sldNum" sz="quarter" idx="4"/>
          </p:nvPr>
        </p:nvSpPr>
        <p:spPr/>
        <p:txBody>
          <a:bodyPr/>
          <a:lstStyle/>
          <a:p>
            <a:r>
              <a:rPr lang="en-US" smtClean="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4253418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ea typeface="ＭＳ Ｐゴシック" panose="020B0600070205080204" pitchFamily="34" charset="-128"/>
              </a:rPr>
              <a:t>ICMP: </a:t>
            </a:r>
            <a:r>
              <a:rPr lang="en-US" altLang="en-US" dirty="0" smtClean="0">
                <a:ea typeface="ＭＳ Ｐゴシック" panose="020B0600070205080204" pitchFamily="34" charset="-128"/>
              </a:rPr>
              <a:t>Example</a:t>
            </a:r>
            <a:endParaRPr lang="en-US" dirty="0"/>
          </a:p>
        </p:txBody>
      </p:sp>
      <p:sp>
        <p:nvSpPr>
          <p:cNvPr id="5" name="Slide Number Placeholder 4"/>
          <p:cNvSpPr>
            <a:spLocks noGrp="1"/>
          </p:cNvSpPr>
          <p:nvPr>
            <p:ph type="sldNum" sz="quarter" idx="4"/>
          </p:nvPr>
        </p:nvSpPr>
        <p:spPr/>
        <p:txBody>
          <a:bodyPr/>
          <a:lstStyle/>
          <a:p>
            <a:r>
              <a:rPr lang="en-US" smtClean="0"/>
              <a:t>Network Layer: 4-</a:t>
            </a:r>
            <a:fld id="{C4204591-24BD-A542-B9D5-F8D8A88D2FEE}" type="slidenum">
              <a:rPr lang="en-US" smtClean="0"/>
              <a:pPr/>
              <a:t>19</a:t>
            </a:fld>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054" y="1603443"/>
            <a:ext cx="8912225" cy="474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957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11096157" cy="2677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That’s actually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two</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questions: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within its network (host part of address)?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for itself (network part of address)</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2" name="Rectangle 1">
            <a:extLst>
              <a:ext uri="{FF2B5EF4-FFF2-40B4-BE49-F238E27FC236}">
                <a16:creationId xmlns:a16="http://schemas.microsoft.com/office/drawing/2014/main" id="{30BA2288-FC78-F84B-AA24-40801EC93568}"/>
              </a:ext>
            </a:extLst>
          </p:cNvPr>
          <p:cNvSpPr/>
          <p:nvPr/>
        </p:nvSpPr>
        <p:spPr>
          <a:xfrm>
            <a:off x="1104900" y="4234164"/>
            <a:ext cx="10533088"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How does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a:t>
            </a: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hard-coded by sysadmin in config file (e.g.,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/etc/rc.config in UNIX)</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DHCP: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ynamic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ost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C</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onfiguration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rotocol: dynamically get address from </a:t>
            </a:r>
            <a:r>
              <a:rPr kumimoji="0" lang="en-US" altLang="en-US" sz="2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a:t>
            </a:r>
            <a:r>
              <a:rPr kumimoji="0" lang="en-US" altLang="en-US" sz="2800" b="0" i="0" u="none" strike="noStrike" kern="1200" cap="none" spc="0" normalizeH="0" noProof="0" dirty="0" smtClean="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28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“plug-and-play”</a:t>
            </a:r>
          </a:p>
        </p:txBody>
      </p:sp>
      <p:sp>
        <p:nvSpPr>
          <p:cNvPr id="5" name="Slide Number Placeholder 3">
            <a:extLst>
              <a:ext uri="{FF2B5EF4-FFF2-40B4-BE49-F238E27FC236}">
                <a16:creationId xmlns:a16="http://schemas.microsoft.com/office/drawing/2014/main" id="{9084C300-711D-1C4E-A81B-733D1F5A7E6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23632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Traceroute and ICMP</a:t>
            </a:r>
          </a:p>
        </p:txBody>
      </p:sp>
      <p:sp>
        <p:nvSpPr>
          <p:cNvPr id="5" name="Content Placeholder 4"/>
          <p:cNvSpPr>
            <a:spLocks noGrp="1"/>
          </p:cNvSpPr>
          <p:nvPr>
            <p:ph sz="half" idx="1"/>
          </p:nvPr>
        </p:nvSpPr>
        <p:spPr/>
        <p:txBody>
          <a:bodyPr>
            <a:normAutofit fontScale="92500" lnSpcReduction="20000"/>
          </a:bodyPr>
          <a:lstStyle/>
          <a:p>
            <a:r>
              <a:rPr lang="en-US" sz="2600" dirty="0"/>
              <a:t>source sends series of UDP segments to </a:t>
            </a:r>
            <a:r>
              <a:rPr lang="en-US" sz="2600" dirty="0" err="1"/>
              <a:t>dest</a:t>
            </a:r>
            <a:endParaRPr lang="en-US" sz="2600" dirty="0"/>
          </a:p>
          <a:p>
            <a:pPr lvl="1"/>
            <a:r>
              <a:rPr lang="en-US" sz="2600" dirty="0"/>
              <a:t>first set has TTL =1</a:t>
            </a:r>
          </a:p>
          <a:p>
            <a:pPr lvl="1"/>
            <a:r>
              <a:rPr lang="en-US" sz="2600" dirty="0"/>
              <a:t>second set has TTL=2, etc.</a:t>
            </a:r>
          </a:p>
          <a:p>
            <a:pPr lvl="1"/>
            <a:r>
              <a:rPr lang="en-US" sz="2600" dirty="0"/>
              <a:t>unlikely port number</a:t>
            </a:r>
          </a:p>
          <a:p>
            <a:r>
              <a:rPr lang="en-US" sz="2600" dirty="0"/>
              <a:t>when nth set of datagrams  arrives to nth router:</a:t>
            </a:r>
          </a:p>
          <a:p>
            <a:pPr lvl="1"/>
            <a:r>
              <a:rPr lang="en-US" sz="2600" dirty="0"/>
              <a:t>router discards datagrams</a:t>
            </a:r>
          </a:p>
          <a:p>
            <a:pPr lvl="1"/>
            <a:r>
              <a:rPr lang="en-US" sz="2600" dirty="0"/>
              <a:t>and sends source ICMP messages (type 11, code 0)</a:t>
            </a:r>
          </a:p>
          <a:p>
            <a:pPr lvl="1"/>
            <a:r>
              <a:rPr lang="en-US" sz="2600" dirty="0"/>
              <a:t>ICMP messages includes name of router &amp; IP </a:t>
            </a:r>
            <a:r>
              <a:rPr lang="en-US" sz="2600" dirty="0" smtClean="0"/>
              <a:t>address</a:t>
            </a:r>
          </a:p>
          <a:p>
            <a:pPr lvl="1"/>
            <a:r>
              <a:rPr lang="en-US" sz="2600" dirty="0"/>
              <a:t>when ICMP messages arrives, source records RTTs</a:t>
            </a:r>
          </a:p>
          <a:p>
            <a:pPr lvl="1"/>
            <a:endParaRPr lang="en-US" sz="2600" dirty="0"/>
          </a:p>
          <a:p>
            <a:endParaRPr lang="en-US" dirty="0"/>
          </a:p>
        </p:txBody>
      </p:sp>
      <p:sp>
        <p:nvSpPr>
          <p:cNvPr id="6" name="Content Placeholder 5"/>
          <p:cNvSpPr>
            <a:spLocks noGrp="1"/>
          </p:cNvSpPr>
          <p:nvPr>
            <p:ph sz="half" idx="2"/>
          </p:nvPr>
        </p:nvSpPr>
        <p:spPr/>
        <p:txBody>
          <a:bodyPr>
            <a:normAutofit fontScale="92500" lnSpcReduction="20000"/>
          </a:bodyPr>
          <a:lstStyle/>
          <a:p>
            <a:r>
              <a:rPr lang="en-US" altLang="en-US" i="1" dirty="0" smtClean="0">
                <a:solidFill>
                  <a:srgbClr val="000099"/>
                </a:solidFill>
              </a:rPr>
              <a:t>stopping </a:t>
            </a:r>
            <a:r>
              <a:rPr lang="en-US" altLang="en-US" i="1" dirty="0">
                <a:solidFill>
                  <a:srgbClr val="000099"/>
                </a:solidFill>
              </a:rPr>
              <a:t>criteria:</a:t>
            </a:r>
          </a:p>
          <a:p>
            <a:pPr lvl="1"/>
            <a:r>
              <a:rPr lang="en-US" altLang="en-US" sz="2600" dirty="0">
                <a:solidFill>
                  <a:srgbClr val="000000"/>
                </a:solidFill>
              </a:rPr>
              <a:t>UDP segment eventually arrives at destination host</a:t>
            </a:r>
          </a:p>
          <a:p>
            <a:pPr lvl="1"/>
            <a:r>
              <a:rPr lang="en-US" altLang="en-US" sz="2600" dirty="0">
                <a:solidFill>
                  <a:srgbClr val="000000"/>
                </a:solidFill>
              </a:rPr>
              <a:t>destination returns ICMP </a:t>
            </a:r>
            <a:r>
              <a:rPr lang="ja-JP" altLang="en-US" sz="2600" dirty="0">
                <a:solidFill>
                  <a:srgbClr val="000000"/>
                </a:solidFill>
              </a:rPr>
              <a:t>“</a:t>
            </a:r>
            <a:r>
              <a:rPr lang="en-US" altLang="ja-JP" sz="2600" dirty="0">
                <a:solidFill>
                  <a:srgbClr val="000000"/>
                </a:solidFill>
              </a:rPr>
              <a:t>port unreachable</a:t>
            </a:r>
            <a:r>
              <a:rPr lang="ja-JP" altLang="en-US" sz="2600" dirty="0">
                <a:solidFill>
                  <a:srgbClr val="000000"/>
                </a:solidFill>
              </a:rPr>
              <a:t>”</a:t>
            </a:r>
            <a:r>
              <a:rPr lang="en-US" altLang="ja-JP" sz="2600" dirty="0">
                <a:solidFill>
                  <a:srgbClr val="000000"/>
                </a:solidFill>
              </a:rPr>
              <a:t> message (type 3, code 3)</a:t>
            </a:r>
          </a:p>
          <a:p>
            <a:pPr lvl="1"/>
            <a:r>
              <a:rPr lang="en-US" altLang="en-US" sz="2600" dirty="0">
                <a:solidFill>
                  <a:srgbClr val="000000"/>
                </a:solidFill>
              </a:rPr>
              <a:t>source stops</a:t>
            </a:r>
          </a:p>
          <a:p>
            <a:endParaRPr lang="en-US" dirty="0"/>
          </a:p>
        </p:txBody>
      </p:sp>
      <p:sp>
        <p:nvSpPr>
          <p:cNvPr id="3" name="Slide Number Placeholder 2"/>
          <p:cNvSpPr>
            <a:spLocks noGrp="1"/>
          </p:cNvSpPr>
          <p:nvPr>
            <p:ph type="sldNum" sz="quarter" idx="4"/>
          </p:nvPr>
        </p:nvSpPr>
        <p:spPr/>
        <p:txBody>
          <a:bodyPr/>
          <a:lstStyle/>
          <a:p>
            <a:r>
              <a:rPr lang="en-US" smtClean="0"/>
              <a:t>Network Layer: 4-</a:t>
            </a:r>
            <a:fld id="{C4204591-24BD-A542-B9D5-F8D8A88D2FEE}" type="slidenum">
              <a:rPr lang="en-US" smtClean="0"/>
              <a:pPr/>
              <a:t>20</a:t>
            </a:fld>
            <a:endParaRPr lang="en-US" dirty="0"/>
          </a:p>
        </p:txBody>
      </p:sp>
      <p:sp>
        <p:nvSpPr>
          <p:cNvPr id="7" name="Line 38"/>
          <p:cNvSpPr>
            <a:spLocks noChangeShapeType="1"/>
          </p:cNvSpPr>
          <p:nvPr/>
        </p:nvSpPr>
        <p:spPr bwMode="auto">
          <a:xfrm>
            <a:off x="5955156" y="5935090"/>
            <a:ext cx="288925" cy="265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105"/>
          <p:cNvSpPr>
            <a:spLocks noChangeShapeType="1"/>
          </p:cNvSpPr>
          <p:nvPr/>
        </p:nvSpPr>
        <p:spPr bwMode="auto">
          <a:xfrm flipV="1">
            <a:off x="6748906" y="5985890"/>
            <a:ext cx="458788"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6"/>
          <p:cNvSpPr>
            <a:spLocks noChangeShapeType="1"/>
          </p:cNvSpPr>
          <p:nvPr/>
        </p:nvSpPr>
        <p:spPr bwMode="auto">
          <a:xfrm>
            <a:off x="7683944" y="5970015"/>
            <a:ext cx="485775"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08"/>
          <p:cNvSpPr>
            <a:spLocks noChangeShapeType="1"/>
          </p:cNvSpPr>
          <p:nvPr/>
        </p:nvSpPr>
        <p:spPr bwMode="auto">
          <a:xfrm flipH="1">
            <a:off x="7445819" y="5701728"/>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13"/>
          <p:cNvSpPr>
            <a:spLocks noChangeShapeType="1"/>
          </p:cNvSpPr>
          <p:nvPr/>
        </p:nvSpPr>
        <p:spPr bwMode="auto">
          <a:xfrm flipH="1">
            <a:off x="8660256" y="6030340"/>
            <a:ext cx="620713"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260"/>
          <p:cNvSpPr>
            <a:spLocks noChangeShapeType="1"/>
          </p:cNvSpPr>
          <p:nvPr/>
        </p:nvSpPr>
        <p:spPr bwMode="auto">
          <a:xfrm>
            <a:off x="9779444" y="5995415"/>
            <a:ext cx="485775"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261"/>
          <p:cNvSpPr>
            <a:spLocks noChangeShapeType="1"/>
          </p:cNvSpPr>
          <p:nvPr/>
        </p:nvSpPr>
        <p:spPr bwMode="auto">
          <a:xfrm flipH="1">
            <a:off x="10717656" y="5941440"/>
            <a:ext cx="557213" cy="277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91"/>
          <p:cNvSpPr>
            <a:spLocks noChangeShapeType="1"/>
          </p:cNvSpPr>
          <p:nvPr/>
        </p:nvSpPr>
        <p:spPr bwMode="auto">
          <a:xfrm>
            <a:off x="7414069" y="6101778"/>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292"/>
          <p:cNvSpPr>
            <a:spLocks noChangeShapeType="1"/>
          </p:cNvSpPr>
          <p:nvPr/>
        </p:nvSpPr>
        <p:spPr bwMode="auto">
          <a:xfrm>
            <a:off x="9338119" y="5689028"/>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294"/>
          <p:cNvSpPr>
            <a:spLocks noChangeShapeType="1"/>
          </p:cNvSpPr>
          <p:nvPr/>
        </p:nvSpPr>
        <p:spPr bwMode="auto">
          <a:xfrm flipH="1">
            <a:off x="8055419" y="6292278"/>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95"/>
          <p:cNvSpPr>
            <a:spLocks noChangeShapeType="1"/>
          </p:cNvSpPr>
          <p:nvPr/>
        </p:nvSpPr>
        <p:spPr bwMode="auto">
          <a:xfrm>
            <a:off x="8411019" y="5796978"/>
            <a:ext cx="6350"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300"/>
          <p:cNvSpPr txBox="1">
            <a:spLocks noChangeArrowheads="1"/>
          </p:cNvSpPr>
          <p:nvPr/>
        </p:nvSpPr>
        <p:spPr bwMode="auto">
          <a:xfrm>
            <a:off x="6056756" y="5654103"/>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3 probes</a:t>
            </a:r>
          </a:p>
        </p:txBody>
      </p:sp>
      <p:sp>
        <p:nvSpPr>
          <p:cNvPr id="19" name="Text Box 302"/>
          <p:cNvSpPr txBox="1">
            <a:spLocks noChangeArrowheads="1"/>
          </p:cNvSpPr>
          <p:nvPr/>
        </p:nvSpPr>
        <p:spPr bwMode="auto">
          <a:xfrm>
            <a:off x="6671119" y="6214490"/>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3 probes</a:t>
            </a:r>
          </a:p>
        </p:txBody>
      </p:sp>
      <p:sp>
        <p:nvSpPr>
          <p:cNvPr id="20" name="Text Box 304"/>
          <p:cNvSpPr txBox="1">
            <a:spLocks noChangeArrowheads="1"/>
          </p:cNvSpPr>
          <p:nvPr/>
        </p:nvSpPr>
        <p:spPr bwMode="auto">
          <a:xfrm>
            <a:off x="7695056" y="5628703"/>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r>
              <a:rPr lang="en-US" altLang="en-US" sz="1800">
                <a:solidFill>
                  <a:srgbClr val="CC0000"/>
                </a:solidFill>
                <a:latin typeface="Arial" panose="020B0604020202020204" pitchFamily="34" charset="0"/>
              </a:rPr>
              <a:t>3 probes</a:t>
            </a:r>
          </a:p>
        </p:txBody>
      </p:sp>
      <p:grpSp>
        <p:nvGrpSpPr>
          <p:cNvPr id="21" name="Group 21"/>
          <p:cNvGrpSpPr>
            <a:grpSpLocks/>
          </p:cNvGrpSpPr>
          <p:nvPr/>
        </p:nvGrpSpPr>
        <p:grpSpPr bwMode="auto">
          <a:xfrm>
            <a:off x="5186806" y="5590603"/>
            <a:ext cx="820738" cy="688975"/>
            <a:chOff x="-44" y="1473"/>
            <a:chExt cx="981" cy="1105"/>
          </a:xfrm>
        </p:grpSpPr>
        <p:pic>
          <p:nvPicPr>
            <p:cNvPr id="22" name="Picture 2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23"/>
            <p:cNvSpPr>
              <a:spLocks/>
            </p:cNvSpPr>
            <p:nvPr/>
          </p:nvSpPr>
          <p:spPr bwMode="auto">
            <a:xfrm flipH="1">
              <a:off x="374" y="1579"/>
              <a:ext cx="477" cy="506"/>
            </a:xfrm>
            <a:custGeom>
              <a:avLst/>
              <a:gdLst>
                <a:gd name="T0" fmla="*/ 0 w 356"/>
                <a:gd name="T1" fmla="*/ 0 h 368"/>
                <a:gd name="T2" fmla="*/ 4681722 w 356"/>
                <a:gd name="T3" fmla="*/ 517912 h 368"/>
                <a:gd name="T4" fmla="*/ 5553856 w 356"/>
                <a:gd name="T5" fmla="*/ 10789738 h 368"/>
                <a:gd name="T6" fmla="*/ 1223990 w 356"/>
                <a:gd name="T7" fmla="*/ 1349374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24" name="Group 24"/>
          <p:cNvGrpSpPr>
            <a:grpSpLocks/>
          </p:cNvGrpSpPr>
          <p:nvPr/>
        </p:nvGrpSpPr>
        <p:grpSpPr bwMode="auto">
          <a:xfrm flipH="1">
            <a:off x="11235181" y="5628703"/>
            <a:ext cx="754063" cy="669925"/>
            <a:chOff x="-44" y="1473"/>
            <a:chExt cx="981" cy="1105"/>
          </a:xfrm>
        </p:grpSpPr>
        <p:pic>
          <p:nvPicPr>
            <p:cNvPr id="25" name="Picture 2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6"/>
            <p:cNvSpPr>
              <a:spLocks/>
            </p:cNvSpPr>
            <p:nvPr/>
          </p:nvSpPr>
          <p:spPr bwMode="auto">
            <a:xfrm flipH="1">
              <a:off x="374" y="1579"/>
              <a:ext cx="477" cy="506"/>
            </a:xfrm>
            <a:custGeom>
              <a:avLst/>
              <a:gdLst>
                <a:gd name="T0" fmla="*/ 0 w 356"/>
                <a:gd name="T1" fmla="*/ 0 h 368"/>
                <a:gd name="T2" fmla="*/ 4681722 w 356"/>
                <a:gd name="T3" fmla="*/ 517912 h 368"/>
                <a:gd name="T4" fmla="*/ 5553856 w 356"/>
                <a:gd name="T5" fmla="*/ 10789738 h 368"/>
                <a:gd name="T6" fmla="*/ 1223990 w 356"/>
                <a:gd name="T7" fmla="*/ 1349374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grpSp>
      <p:grpSp>
        <p:nvGrpSpPr>
          <p:cNvPr id="27" name="Group 27"/>
          <p:cNvGrpSpPr>
            <a:grpSpLocks/>
          </p:cNvGrpSpPr>
          <p:nvPr/>
        </p:nvGrpSpPr>
        <p:grpSpPr bwMode="auto">
          <a:xfrm>
            <a:off x="10182669" y="6128765"/>
            <a:ext cx="617537" cy="250825"/>
            <a:chOff x="2356" y="1300"/>
            <a:chExt cx="555" cy="194"/>
          </a:xfrm>
        </p:grpSpPr>
        <p:sp>
          <p:nvSpPr>
            <p:cNvPr id="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31" name="Group 31"/>
            <p:cNvGrpSpPr>
              <a:grpSpLocks/>
            </p:cNvGrpSpPr>
            <p:nvPr/>
          </p:nvGrpSpPr>
          <p:grpSpPr bwMode="auto">
            <a:xfrm>
              <a:off x="2468" y="1332"/>
              <a:ext cx="310" cy="60"/>
              <a:chOff x="2468" y="1332"/>
              <a:chExt cx="310" cy="60"/>
            </a:xfrm>
          </p:grpSpPr>
          <p:sp>
            <p:nvSpPr>
              <p:cNvPr id="34" name="Freeform 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2" name="Line 34"/>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5"/>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 name="Group 36"/>
          <p:cNvGrpSpPr>
            <a:grpSpLocks/>
          </p:cNvGrpSpPr>
          <p:nvPr/>
        </p:nvGrpSpPr>
        <p:grpSpPr bwMode="auto">
          <a:xfrm>
            <a:off x="9214294" y="5857303"/>
            <a:ext cx="617537" cy="250825"/>
            <a:chOff x="2356" y="1300"/>
            <a:chExt cx="555" cy="194"/>
          </a:xfrm>
        </p:grpSpPr>
        <p:sp>
          <p:nvSpPr>
            <p:cNvPr id="3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3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3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40" name="Group 40"/>
            <p:cNvGrpSpPr>
              <a:grpSpLocks/>
            </p:cNvGrpSpPr>
            <p:nvPr/>
          </p:nvGrpSpPr>
          <p:grpSpPr bwMode="auto">
            <a:xfrm>
              <a:off x="2468" y="1332"/>
              <a:ext cx="310" cy="60"/>
              <a:chOff x="2468" y="1332"/>
              <a:chExt cx="310" cy="60"/>
            </a:xfrm>
          </p:grpSpPr>
          <p:sp>
            <p:nvSpPr>
              <p:cNvPr id="43" name="Freeform 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1" name="Line 43"/>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4"/>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5" name="Group 45"/>
          <p:cNvGrpSpPr>
            <a:grpSpLocks/>
          </p:cNvGrpSpPr>
          <p:nvPr/>
        </p:nvGrpSpPr>
        <p:grpSpPr bwMode="auto">
          <a:xfrm>
            <a:off x="8063356" y="6066853"/>
            <a:ext cx="617538" cy="250825"/>
            <a:chOff x="2356" y="1300"/>
            <a:chExt cx="555" cy="194"/>
          </a:xfrm>
        </p:grpSpPr>
        <p:sp>
          <p:nvSpPr>
            <p:cNvPr id="4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4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4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49" name="Group 49"/>
            <p:cNvGrpSpPr>
              <a:grpSpLocks/>
            </p:cNvGrpSpPr>
            <p:nvPr/>
          </p:nvGrpSpPr>
          <p:grpSpPr bwMode="auto">
            <a:xfrm>
              <a:off x="2468" y="1332"/>
              <a:ext cx="310" cy="60"/>
              <a:chOff x="2468" y="1332"/>
              <a:chExt cx="310" cy="60"/>
            </a:xfrm>
          </p:grpSpPr>
          <p:sp>
            <p:nvSpPr>
              <p:cNvPr id="52" name="Freeform 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0" name="Line 52"/>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53"/>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4" name="Group 54"/>
          <p:cNvGrpSpPr>
            <a:grpSpLocks/>
          </p:cNvGrpSpPr>
          <p:nvPr/>
        </p:nvGrpSpPr>
        <p:grpSpPr bwMode="auto">
          <a:xfrm>
            <a:off x="7061644" y="5820790"/>
            <a:ext cx="617537" cy="250825"/>
            <a:chOff x="2356" y="1300"/>
            <a:chExt cx="555" cy="194"/>
          </a:xfrm>
        </p:grpSpPr>
        <p:sp>
          <p:nvSpPr>
            <p:cNvPr id="5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5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5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58" name="Group 58"/>
            <p:cNvGrpSpPr>
              <a:grpSpLocks/>
            </p:cNvGrpSpPr>
            <p:nvPr/>
          </p:nvGrpSpPr>
          <p:grpSpPr bwMode="auto">
            <a:xfrm>
              <a:off x="2468" y="1332"/>
              <a:ext cx="310" cy="60"/>
              <a:chOff x="2468" y="1332"/>
              <a:chExt cx="310" cy="60"/>
            </a:xfrm>
          </p:grpSpPr>
          <p:sp>
            <p:nvSpPr>
              <p:cNvPr id="61" name="Freeform 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9" name="Line 61"/>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62"/>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3" name="Group 63"/>
          <p:cNvGrpSpPr>
            <a:grpSpLocks/>
          </p:cNvGrpSpPr>
          <p:nvPr/>
        </p:nvGrpSpPr>
        <p:grpSpPr bwMode="auto">
          <a:xfrm>
            <a:off x="6186931" y="6087490"/>
            <a:ext cx="617538" cy="250825"/>
            <a:chOff x="2356" y="1300"/>
            <a:chExt cx="555" cy="194"/>
          </a:xfrm>
        </p:grpSpPr>
        <p:sp>
          <p:nvSpPr>
            <p:cNvPr id="6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6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sp>
          <p:nvSpPr>
            <p:cNvPr id="6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panose="020B0502020104020203" pitchFamily="34" charset="0"/>
                  <a:ea typeface="ＭＳ Ｐゴシック"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panose="020B0502020104020203" pitchFamily="34" charset="0"/>
                  <a:ea typeface="ＭＳ Ｐゴシック"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100000"/>
                </a:lnSpc>
                <a:spcBef>
                  <a:spcPct val="0"/>
                </a:spcBef>
                <a:buClrTx/>
                <a:buSzTx/>
                <a:buFontTx/>
                <a:buNone/>
              </a:pPr>
              <a:endParaRPr lang="fr-FR" altLang="en-US" sz="2400">
                <a:solidFill>
                  <a:srgbClr val="000000"/>
                </a:solidFill>
                <a:latin typeface="Times New Roman" panose="02020603050405020304" pitchFamily="18" charset="0"/>
                <a:cs typeface="Arial" panose="020B0604020202020204" pitchFamily="34" charset="0"/>
              </a:endParaRPr>
            </a:p>
          </p:txBody>
        </p:sp>
        <p:grpSp>
          <p:nvGrpSpPr>
            <p:cNvPr id="67" name="Group 67"/>
            <p:cNvGrpSpPr>
              <a:grpSpLocks/>
            </p:cNvGrpSpPr>
            <p:nvPr/>
          </p:nvGrpSpPr>
          <p:grpSpPr bwMode="auto">
            <a:xfrm>
              <a:off x="2468" y="1332"/>
              <a:ext cx="310" cy="60"/>
              <a:chOff x="2468" y="1332"/>
              <a:chExt cx="310" cy="60"/>
            </a:xfrm>
          </p:grpSpPr>
          <p:sp>
            <p:nvSpPr>
              <p:cNvPr id="70" name="Freeform 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8" name="Line 70"/>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7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 name="Freeform 303"/>
          <p:cNvSpPr>
            <a:spLocks/>
          </p:cNvSpPr>
          <p:nvPr/>
        </p:nvSpPr>
        <p:spPr bwMode="auto">
          <a:xfrm>
            <a:off x="5926581" y="5874765"/>
            <a:ext cx="2247900" cy="403225"/>
          </a:xfrm>
          <a:custGeom>
            <a:avLst/>
            <a:gdLst>
              <a:gd name="T0" fmla="*/ 2147483646 w 1416"/>
              <a:gd name="T1" fmla="*/ 2147483646 h 254"/>
              <a:gd name="T2" fmla="*/ 2147483646 w 1416"/>
              <a:gd name="T3" fmla="*/ 2147483646 h 254"/>
              <a:gd name="T4" fmla="*/ 2147483646 w 1416"/>
              <a:gd name="T5" fmla="*/ 2147483646 h 254"/>
              <a:gd name="T6" fmla="*/ 2147483646 w 1416"/>
              <a:gd name="T7" fmla="*/ 2147483646 h 254"/>
              <a:gd name="T8" fmla="*/ 2147483646 w 1416"/>
              <a:gd name="T9" fmla="*/ 2147483646 h 254"/>
              <a:gd name="T10" fmla="*/ 2147483646 w 1416"/>
              <a:gd name="T11" fmla="*/ 2147483646 h 254"/>
              <a:gd name="T12" fmla="*/ 0 w 1416"/>
              <a:gd name="T13" fmla="*/ 2147483646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299"/>
          <p:cNvSpPr>
            <a:spLocks/>
          </p:cNvSpPr>
          <p:nvPr/>
        </p:nvSpPr>
        <p:spPr bwMode="auto">
          <a:xfrm>
            <a:off x="5958331" y="5911278"/>
            <a:ext cx="419100" cy="419100"/>
          </a:xfrm>
          <a:custGeom>
            <a:avLst/>
            <a:gdLst>
              <a:gd name="T0" fmla="*/ 2147483646 w 264"/>
              <a:gd name="T1" fmla="*/ 0 h 264"/>
              <a:gd name="T2" fmla="*/ 2147483646 w 264"/>
              <a:gd name="T3" fmla="*/ 2147483646 h 264"/>
              <a:gd name="T4" fmla="*/ 0 w 264"/>
              <a:gd name="T5" fmla="*/ 2147483646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301"/>
          <p:cNvSpPr>
            <a:spLocks/>
          </p:cNvSpPr>
          <p:nvPr/>
        </p:nvSpPr>
        <p:spPr bwMode="auto">
          <a:xfrm>
            <a:off x="5951981" y="5825553"/>
            <a:ext cx="1346200" cy="474662"/>
          </a:xfrm>
          <a:custGeom>
            <a:avLst/>
            <a:gdLst>
              <a:gd name="T0" fmla="*/ 2147483646 w 848"/>
              <a:gd name="T1" fmla="*/ 2147483646 h 299"/>
              <a:gd name="T2" fmla="*/ 2147483646 w 848"/>
              <a:gd name="T3" fmla="*/ 2147483646 h 299"/>
              <a:gd name="T4" fmla="*/ 2147483646 w 848"/>
              <a:gd name="T5" fmla="*/ 2147483646 h 299"/>
              <a:gd name="T6" fmla="*/ 2147483646 w 848"/>
              <a:gd name="T7" fmla="*/ 2147483646 h 299"/>
              <a:gd name="T8" fmla="*/ 0 w 848"/>
              <a:gd name="T9" fmla="*/ 2147483646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6850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8" grpId="0"/>
      <p:bldP spid="19"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initial motivation: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32-bit IPv4 address space would be completely allocated  </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additional motivation: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speed processing/forwarding: 40-byte fixed length header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nable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different network-layer treatment of “flows”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motivation</a:t>
            </a:r>
          </a:p>
        </p:txBody>
      </p:sp>
      <p:sp>
        <p:nvSpPr>
          <p:cNvPr id="4" name="Slide Number Placeholder 3">
            <a:extLst>
              <a:ext uri="{FF2B5EF4-FFF2-40B4-BE49-F238E27FC236}">
                <a16:creationId xmlns:a16="http://schemas.microsoft.com/office/drawing/2014/main" id="{3DCBCA91-367F-144D-81CF-EC6DDC4A71F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3681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1">
                                            <p:txEl>
                                              <p:pRg st="3" end="3"/>
                                            </p:txEl>
                                          </p:spTgt>
                                        </p:tgtEl>
                                        <p:attrNameLst>
                                          <p:attrName>style.visibility</p:attrName>
                                        </p:attrNameLst>
                                      </p:cBhvr>
                                      <p:to>
                                        <p:strVal val="visible"/>
                                      </p:to>
                                    </p:set>
                                    <p:animEffect transition="in" filter="dissolve">
                                      <p:cBhvr>
                                        <p:cTn id="20" dur="5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b="1" dirty="0">
                <a:solidFill>
                  <a:srgbClr val="FF0000"/>
                </a:solidFill>
              </a:rPr>
              <a:t>IPv4</a:t>
            </a:r>
            <a:r>
              <a:rPr lang="en-US" dirty="0">
                <a:solidFill>
                  <a:srgbClr val="FF0000"/>
                </a:solidFill>
              </a:rPr>
              <a:t> </a:t>
            </a:r>
            <a:r>
              <a:rPr lang="en-US" dirty="0"/>
              <a:t>has a maximum of </a:t>
            </a:r>
          </a:p>
          <a:p>
            <a:pPr lvl="2">
              <a:buFontTx/>
              <a:buNone/>
              <a:defRPr/>
            </a:pPr>
            <a:r>
              <a:rPr lang="en-US" dirty="0">
                <a:solidFill>
                  <a:srgbClr val="FF0000"/>
                </a:solidFill>
              </a:rPr>
              <a:t>2</a:t>
            </a:r>
            <a:r>
              <a:rPr lang="en-US" baseline="30000" dirty="0">
                <a:solidFill>
                  <a:srgbClr val="FF0000"/>
                </a:solidFill>
              </a:rPr>
              <a:t>32</a:t>
            </a:r>
            <a:r>
              <a:rPr lang="en-US" dirty="0">
                <a:solidFill>
                  <a:srgbClr val="FF0000"/>
                </a:solidFill>
              </a:rPr>
              <a:t> </a:t>
            </a:r>
            <a:r>
              <a:rPr lang="en-US" dirty="0">
                <a:solidFill>
                  <a:srgbClr val="FF0000"/>
                </a:solidFill>
                <a:sym typeface="Symbol" charset="0"/>
              </a:rPr>
              <a:t> 4 billion addresses</a:t>
            </a:r>
          </a:p>
          <a:p>
            <a:pPr>
              <a:defRPr/>
            </a:pPr>
            <a:r>
              <a:rPr lang="en-US" b="1" dirty="0">
                <a:solidFill>
                  <a:schemeClr val="accent2"/>
                </a:solidFill>
              </a:rPr>
              <a:t>IPv6</a:t>
            </a:r>
            <a:r>
              <a:rPr lang="en-US" dirty="0"/>
              <a:t> has a maximum of </a:t>
            </a:r>
          </a:p>
          <a:p>
            <a:pPr lvl="1">
              <a:buFontTx/>
              <a:buNone/>
              <a:defRPr/>
            </a:pPr>
            <a:r>
              <a:rPr lang="en-US" b="1" dirty="0">
                <a:solidFill>
                  <a:schemeClr val="accent2"/>
                </a:solidFill>
              </a:rPr>
              <a:t>2</a:t>
            </a:r>
            <a:r>
              <a:rPr lang="en-US" b="1" baseline="30000" dirty="0">
                <a:solidFill>
                  <a:schemeClr val="accent2"/>
                </a:solidFill>
              </a:rPr>
              <a:t>128</a:t>
            </a:r>
            <a:r>
              <a:rPr lang="en-US" b="1" dirty="0">
                <a:solidFill>
                  <a:schemeClr val="accent2"/>
                </a:solidFill>
              </a:rPr>
              <a:t> = (2</a:t>
            </a:r>
            <a:r>
              <a:rPr lang="en-US" b="1" baseline="30000" dirty="0">
                <a:solidFill>
                  <a:schemeClr val="accent2"/>
                </a:solidFill>
              </a:rPr>
              <a:t>32</a:t>
            </a:r>
            <a:r>
              <a:rPr lang="en-US" b="1" dirty="0">
                <a:solidFill>
                  <a:schemeClr val="accent2"/>
                </a:solidFill>
              </a:rPr>
              <a:t>)</a:t>
            </a:r>
            <a:r>
              <a:rPr lang="en-US" b="1" baseline="30000" dirty="0">
                <a:solidFill>
                  <a:schemeClr val="accent2"/>
                </a:solidFill>
              </a:rPr>
              <a:t>4 </a:t>
            </a:r>
            <a:r>
              <a:rPr lang="en-US" b="1" dirty="0">
                <a:solidFill>
                  <a:schemeClr val="accent2"/>
                </a:solidFill>
                <a:sym typeface="Symbol" charset="0"/>
              </a:rPr>
              <a:t> 4 billion </a:t>
            </a:r>
            <a:r>
              <a:rPr lang="en-US" b="1" dirty="0">
                <a:solidFill>
                  <a:schemeClr val="accent2"/>
                </a:solidFill>
                <a:cs typeface="Arial" charset="0"/>
                <a:sym typeface="Symbol" charset="0"/>
              </a:rPr>
              <a:t>x</a:t>
            </a:r>
            <a:r>
              <a:rPr lang="en-US" b="1" dirty="0">
                <a:solidFill>
                  <a:schemeClr val="accent2"/>
                </a:solidFill>
                <a:sym typeface="Symbol" charset="0"/>
              </a:rPr>
              <a:t> 4 billion </a:t>
            </a:r>
            <a:r>
              <a:rPr lang="en-US" b="1" dirty="0">
                <a:solidFill>
                  <a:schemeClr val="accent2"/>
                </a:solidFill>
                <a:cs typeface="Arial" charset="0"/>
                <a:sym typeface="Symbol" charset="0"/>
              </a:rPr>
              <a:t>x</a:t>
            </a:r>
            <a:r>
              <a:rPr lang="en-US" b="1" dirty="0">
                <a:solidFill>
                  <a:schemeClr val="accent2"/>
                </a:solidFill>
                <a:sym typeface="Symbol" charset="0"/>
              </a:rPr>
              <a:t> 4 billion x 4 billion 		                </a:t>
            </a:r>
            <a:r>
              <a:rPr lang="en-US" b="1" dirty="0" smtClean="0">
                <a:solidFill>
                  <a:schemeClr val="accent2"/>
                </a:solidFill>
                <a:sym typeface="Symbol" charset="0"/>
              </a:rPr>
              <a:t>addresses</a:t>
            </a:r>
          </a:p>
          <a:p>
            <a:r>
              <a:rPr lang="en-US" dirty="0">
                <a:solidFill>
                  <a:schemeClr val="accent2"/>
                </a:solidFill>
              </a:rPr>
              <a:t>IPv6</a:t>
            </a:r>
            <a:r>
              <a:rPr lang="en-US" dirty="0"/>
              <a:t> has a theoretical limit of </a:t>
            </a:r>
            <a:r>
              <a:rPr lang="en-US" dirty="0">
                <a:solidFill>
                  <a:schemeClr val="accent2"/>
                </a:solidFill>
              </a:rPr>
              <a:t>3.4 x </a:t>
            </a:r>
            <a:r>
              <a:rPr lang="en-US" dirty="0" smtClean="0">
                <a:solidFill>
                  <a:schemeClr val="accent2"/>
                </a:solidFill>
              </a:rPr>
              <a:t>10</a:t>
            </a:r>
            <a:r>
              <a:rPr lang="en-US" b="1" baseline="30000" dirty="0" smtClean="0">
                <a:solidFill>
                  <a:schemeClr val="accent2"/>
                </a:solidFill>
              </a:rPr>
              <a:t>38</a:t>
            </a:r>
            <a:r>
              <a:rPr lang="en-US" dirty="0" smtClean="0">
                <a:solidFill>
                  <a:schemeClr val="accent2"/>
                </a:solidFill>
              </a:rPr>
              <a:t> </a:t>
            </a:r>
            <a:r>
              <a:rPr lang="en-US" dirty="0">
                <a:solidFill>
                  <a:schemeClr val="accent2"/>
                </a:solidFill>
              </a:rPr>
              <a:t>addresses</a:t>
            </a:r>
            <a:endParaRPr lang="en-US" dirty="0"/>
          </a:p>
          <a:p>
            <a:r>
              <a:rPr lang="en-US" dirty="0"/>
              <a:t>That’s </a:t>
            </a:r>
            <a:r>
              <a:rPr lang="en-US" dirty="0">
                <a:solidFill>
                  <a:schemeClr val="accent2"/>
                </a:solidFill>
              </a:rPr>
              <a:t>over 340 </a:t>
            </a:r>
            <a:r>
              <a:rPr lang="en-US" dirty="0" err="1">
                <a:solidFill>
                  <a:schemeClr val="accent2"/>
                </a:solidFill>
              </a:rPr>
              <a:t>undecillion</a:t>
            </a:r>
            <a:r>
              <a:rPr lang="en-US" dirty="0">
                <a:solidFill>
                  <a:schemeClr val="accent2"/>
                </a:solidFill>
              </a:rPr>
              <a:t> addresses</a:t>
            </a:r>
            <a:r>
              <a:rPr lang="en-US" dirty="0"/>
              <a:t>, which is reportedly enough addresses to assign </a:t>
            </a:r>
            <a:r>
              <a:rPr lang="en-US" dirty="0">
                <a:solidFill>
                  <a:schemeClr val="accent2"/>
                </a:solidFill>
              </a:rPr>
              <a:t>one to every single atom </a:t>
            </a:r>
            <a:r>
              <a:rPr lang="en-US" dirty="0"/>
              <a:t>on the surface of the </a:t>
            </a:r>
            <a:r>
              <a:rPr lang="en-US" dirty="0" smtClean="0"/>
              <a:t>earth</a:t>
            </a:r>
            <a:endParaRPr lang="en-US" dirty="0"/>
          </a:p>
          <a:p>
            <a:pPr lvl="1">
              <a:buFontTx/>
              <a:buNone/>
              <a:defRPr/>
            </a:pPr>
            <a:endParaRPr lang="en-US" b="1" dirty="0">
              <a:solidFill>
                <a:schemeClr val="accent2"/>
              </a:solidFill>
              <a:sym typeface="Symbol" charset="0"/>
            </a:endParaRPr>
          </a:p>
        </p:txBody>
      </p:sp>
      <p:sp>
        <p:nvSpPr>
          <p:cNvPr id="3" name="Title 2"/>
          <p:cNvSpPr>
            <a:spLocks noGrp="1"/>
          </p:cNvSpPr>
          <p:nvPr>
            <p:ph type="title"/>
          </p:nvPr>
        </p:nvSpPr>
        <p:spPr/>
        <p:txBody>
          <a:bodyPr/>
          <a:lstStyle/>
          <a:p>
            <a:r>
              <a:rPr lang="en-US" dirty="0"/>
              <a:t>IPv6 vs. IPv4: Address Comparison</a:t>
            </a:r>
          </a:p>
        </p:txBody>
      </p:sp>
      <p:sp>
        <p:nvSpPr>
          <p:cNvPr id="4" name="Slide Number Placeholder 3"/>
          <p:cNvSpPr>
            <a:spLocks noGrp="1"/>
          </p:cNvSpPr>
          <p:nvPr>
            <p:ph type="sldNum" sz="quarter" idx="4"/>
          </p:nvPr>
        </p:nvSpPr>
        <p:spPr/>
        <p:txBody>
          <a:bodyPr/>
          <a:lstStyle/>
          <a:p>
            <a:r>
              <a:rPr lang="en-US" smtClean="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1781229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eaLnBrk="0" fontAlgn="base" hangingPunct="0">
              <a:lnSpc>
                <a:spcPct val="100000"/>
              </a:lnSpc>
              <a:spcBef>
                <a:spcPct val="20000"/>
              </a:spcBef>
              <a:spcAft>
                <a:spcPct val="0"/>
              </a:spcAft>
              <a:buClrTx/>
              <a:buFontTx/>
              <a:buChar char="•"/>
              <a:tabLst>
                <a:tab pos="4687888" algn="l"/>
                <a:tab pos="4975225" algn="l"/>
              </a:tabLst>
              <a:defRPr/>
            </a:pPr>
            <a:r>
              <a:rPr lang="en-US" sz="2400" b="1" kern="0" dirty="0">
                <a:solidFill>
                  <a:srgbClr val="3333CC"/>
                </a:solidFill>
                <a:latin typeface="Arial"/>
                <a:ea typeface="ＭＳ Ｐゴシック"/>
              </a:rPr>
              <a:t>Convention</a:t>
            </a:r>
            <a:r>
              <a:rPr lang="en-US" sz="2400" kern="0" dirty="0">
                <a:solidFill>
                  <a:srgbClr val="000000"/>
                </a:solidFill>
                <a:latin typeface="Arial"/>
                <a:ea typeface="ＭＳ Ｐゴシック"/>
              </a:rPr>
              <a:t>: The 128-bit IPv6 address is written as </a:t>
            </a:r>
            <a:r>
              <a:rPr lang="en-US" sz="2400" b="1" kern="0" dirty="0">
                <a:solidFill>
                  <a:srgbClr val="000000"/>
                </a:solidFill>
                <a:latin typeface="Arial"/>
                <a:ea typeface="ＭＳ Ｐゴシック"/>
              </a:rPr>
              <a:t>eight 16-bit integers</a:t>
            </a:r>
            <a:r>
              <a:rPr lang="en-US" sz="2400" kern="0" dirty="0">
                <a:solidFill>
                  <a:srgbClr val="000000"/>
                </a:solidFill>
                <a:latin typeface="Arial"/>
                <a:ea typeface="ＭＳ Ｐゴシック"/>
              </a:rPr>
              <a:t> (using hexadecimal digits for each integer)</a:t>
            </a:r>
          </a:p>
          <a:p>
            <a:pPr marL="342900" lvl="0" indent="-342900" algn="ctr" eaLnBrk="0" fontAlgn="base" hangingPunct="0">
              <a:lnSpc>
                <a:spcPct val="100000"/>
              </a:lnSpc>
              <a:spcBef>
                <a:spcPct val="20000"/>
              </a:spcBef>
              <a:spcAft>
                <a:spcPct val="0"/>
              </a:spcAft>
              <a:buClrTx/>
              <a:buNone/>
              <a:tabLst>
                <a:tab pos="4687888" algn="l"/>
                <a:tab pos="4975225" algn="l"/>
              </a:tabLst>
              <a:defRPr/>
            </a:pPr>
            <a:r>
              <a:rPr lang="en-US" sz="2400" b="1" kern="0" dirty="0">
                <a:solidFill>
                  <a:srgbClr val="FF0000"/>
                </a:solidFill>
                <a:latin typeface="Arial"/>
                <a:ea typeface="ＭＳ Ｐゴシック"/>
              </a:rPr>
              <a:t>CEDF:BP76:3245:4464:FACE:2E50:3025:DF12</a:t>
            </a:r>
          </a:p>
          <a:p>
            <a:pPr marL="342900" lvl="0" indent="-342900" eaLnBrk="0" fontAlgn="base" hangingPunct="0">
              <a:lnSpc>
                <a:spcPct val="100000"/>
              </a:lnSpc>
              <a:spcBef>
                <a:spcPct val="20000"/>
              </a:spcBef>
              <a:spcAft>
                <a:spcPct val="0"/>
              </a:spcAft>
              <a:buClrTx/>
              <a:buFontTx/>
              <a:buChar char="•"/>
              <a:tabLst>
                <a:tab pos="4687888" algn="l"/>
                <a:tab pos="4975225" algn="l"/>
              </a:tabLst>
              <a:defRPr/>
            </a:pPr>
            <a:endParaRPr lang="en-US" sz="2400" b="1" kern="0" dirty="0">
              <a:solidFill>
                <a:srgbClr val="3333CC"/>
              </a:solidFill>
              <a:latin typeface="Arial"/>
              <a:ea typeface="ＭＳ Ｐゴシック"/>
            </a:endParaRPr>
          </a:p>
          <a:p>
            <a:pPr marL="342900" lvl="0" indent="-342900" eaLnBrk="0" fontAlgn="base" hangingPunct="0">
              <a:lnSpc>
                <a:spcPct val="100000"/>
              </a:lnSpc>
              <a:spcBef>
                <a:spcPct val="20000"/>
              </a:spcBef>
              <a:spcAft>
                <a:spcPct val="0"/>
              </a:spcAft>
              <a:buClrTx/>
              <a:buFontTx/>
              <a:buChar char="•"/>
              <a:tabLst>
                <a:tab pos="4687888" algn="l"/>
                <a:tab pos="4975225" algn="l"/>
              </a:tabLst>
              <a:defRPr/>
            </a:pPr>
            <a:r>
              <a:rPr lang="en-US" sz="2400" b="1" kern="0" dirty="0">
                <a:solidFill>
                  <a:srgbClr val="3333CC"/>
                </a:solidFill>
                <a:latin typeface="Arial"/>
                <a:ea typeface="ＭＳ Ｐゴシック"/>
              </a:rPr>
              <a:t>Short notation:</a:t>
            </a:r>
          </a:p>
          <a:p>
            <a:pPr marL="342900" lvl="0" indent="-342900" eaLnBrk="0" fontAlgn="base" hangingPunct="0">
              <a:lnSpc>
                <a:spcPct val="100000"/>
              </a:lnSpc>
              <a:spcBef>
                <a:spcPct val="20000"/>
              </a:spcBef>
              <a:spcAft>
                <a:spcPct val="0"/>
              </a:spcAft>
              <a:buClrTx/>
              <a:buFontTx/>
              <a:buChar char="•"/>
              <a:tabLst>
                <a:tab pos="4687888" algn="l"/>
                <a:tab pos="4975225" algn="l"/>
              </a:tabLst>
              <a:defRPr/>
            </a:pPr>
            <a:r>
              <a:rPr lang="en-US" sz="2000" kern="0" dirty="0">
                <a:solidFill>
                  <a:srgbClr val="000000"/>
                </a:solidFill>
                <a:latin typeface="Arial"/>
                <a:ea typeface="ＭＳ Ｐゴシック"/>
              </a:rPr>
              <a:t>Abbreviations of leading zeroes:</a:t>
            </a:r>
          </a:p>
          <a:p>
            <a:pPr marL="342900" lvl="0" indent="-342900" eaLnBrk="0" fontAlgn="base" hangingPunct="0">
              <a:lnSpc>
                <a:spcPct val="100000"/>
              </a:lnSpc>
              <a:spcBef>
                <a:spcPct val="20000"/>
              </a:spcBef>
              <a:spcAft>
                <a:spcPct val="0"/>
              </a:spcAft>
              <a:buClrTx/>
              <a:buNone/>
              <a:tabLst>
                <a:tab pos="4687888" algn="l"/>
                <a:tab pos="4975225" algn="l"/>
              </a:tabLst>
              <a:defRPr/>
            </a:pPr>
            <a:r>
              <a:rPr lang="en-US" sz="1800" b="1" kern="0" dirty="0">
                <a:solidFill>
                  <a:srgbClr val="FF0000"/>
                </a:solidFill>
                <a:latin typeface="Arial"/>
                <a:ea typeface="ＭＳ Ｐゴシック"/>
              </a:rPr>
              <a:t>	CEDF:BP76:0000:0000:009E:0000:3025:DF12 </a:t>
            </a:r>
            <a:br>
              <a:rPr lang="en-US" sz="1800" b="1" kern="0" dirty="0">
                <a:solidFill>
                  <a:srgbClr val="FF0000"/>
                </a:solidFill>
                <a:latin typeface="Arial"/>
                <a:ea typeface="ＭＳ Ｐゴシック"/>
              </a:rPr>
            </a:br>
            <a:r>
              <a:rPr lang="en-US" sz="1800" b="1" kern="0" dirty="0">
                <a:solidFill>
                  <a:srgbClr val="FF0000"/>
                </a:solidFill>
                <a:latin typeface="Arial"/>
                <a:ea typeface="ＭＳ Ｐゴシック"/>
              </a:rPr>
              <a:t>	</a:t>
            </a:r>
            <a:r>
              <a:rPr lang="en-US" sz="1800" b="1" kern="0" dirty="0">
                <a:solidFill>
                  <a:srgbClr val="FF0000"/>
                </a:solidFill>
                <a:latin typeface="Arial"/>
                <a:ea typeface="ＭＳ Ｐゴシック"/>
                <a:sym typeface="Wingdings" charset="0"/>
              </a:rPr>
              <a:t> </a:t>
            </a:r>
            <a:r>
              <a:rPr lang="en-US" sz="1800" b="1" kern="0" dirty="0">
                <a:solidFill>
                  <a:srgbClr val="FF0000"/>
                </a:solidFill>
                <a:latin typeface="Arial"/>
                <a:ea typeface="ＭＳ Ｐゴシック"/>
              </a:rPr>
              <a:t>CEDF:BP76:0:0:9E :0:3025:DF12 </a:t>
            </a:r>
            <a:endParaRPr lang="en-US" sz="1800" b="1" kern="0" dirty="0">
              <a:solidFill>
                <a:srgbClr val="000000"/>
              </a:solidFill>
              <a:latin typeface="Arial"/>
              <a:ea typeface="ＭＳ Ｐゴシック"/>
            </a:endParaRPr>
          </a:p>
          <a:p>
            <a:endParaRPr lang="en-US" dirty="0"/>
          </a:p>
        </p:txBody>
      </p:sp>
      <p:sp>
        <p:nvSpPr>
          <p:cNvPr id="3" name="Title 2"/>
          <p:cNvSpPr>
            <a:spLocks noGrp="1"/>
          </p:cNvSpPr>
          <p:nvPr>
            <p:ph type="title"/>
          </p:nvPr>
        </p:nvSpPr>
        <p:spPr/>
        <p:txBody>
          <a:bodyPr/>
          <a:lstStyle/>
          <a:p>
            <a:r>
              <a:rPr lang="en-US" dirty="0"/>
              <a:t>Notation of IPv6 addresses</a:t>
            </a:r>
          </a:p>
        </p:txBody>
      </p:sp>
      <p:sp>
        <p:nvSpPr>
          <p:cNvPr id="4" name="Slide Number Placeholder 3"/>
          <p:cNvSpPr>
            <a:spLocks noGrp="1"/>
          </p:cNvSpPr>
          <p:nvPr>
            <p:ph type="sldNum" sz="quarter" idx="4"/>
          </p:nvPr>
        </p:nvSpPr>
        <p:spPr/>
        <p:txBody>
          <a:bodyPr/>
          <a:lstStyle/>
          <a:p>
            <a:r>
              <a:rPr lang="en-US" smtClean="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2819022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datagram format</a:t>
            </a:r>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3731801" y="2152167"/>
            <a:ext cx="4748212" cy="2817812"/>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3733388" y="2461729"/>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384263" y="216169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073238" y="215851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6000338" y="245696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7146513" y="246014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3720688" y="3982554"/>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3738151" y="3342792"/>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3723863" y="2760179"/>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234225" y="4260919"/>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4968463" y="3385654"/>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133563" y="2779229"/>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source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217576" y="2426804"/>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98751" y="2434742"/>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7254463" y="2420454"/>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6124163" y="2126767"/>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503326" y="211247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a:t>
            </a: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3796888" y="212041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3696324" y="1921565"/>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55286" y="1731065"/>
            <a:ext cx="864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9026" y="1902722"/>
            <a:ext cx="4399722" cy="1089529"/>
            <a:chOff x="159026" y="1902722"/>
            <a:chExt cx="4399722" cy="1089529"/>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priority: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480852" y="1426988"/>
            <a:ext cx="4499112" cy="1421928"/>
            <a:chOff x="7480852" y="1426988"/>
            <a:chExt cx="4499112" cy="1421928"/>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flow label: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datagrams in same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(concept of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0" y="2970865"/>
            <a:ext cx="4028661" cy="757130"/>
            <a:chOff x="0" y="2970865"/>
            <a:chExt cx="4028661" cy="757130"/>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128-bit </a:t>
              </a: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IPv6 addresses</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1192696" y="5022574"/>
            <a:ext cx="897172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What’s missing (compared with IPv4): </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checksum (to speed processing at routers)</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fragmentation/reassembly</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options (available as upper-layer, next-header protocol at router)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Slide Number Placeholder 3">
            <a:extLst>
              <a:ext uri="{FF2B5EF4-FFF2-40B4-BE49-F238E27FC236}">
                <a16:creationId xmlns:a16="http://schemas.microsoft.com/office/drawing/2014/main" id="{FECA57F1-CDA6-B74D-8BAA-F8802916451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110281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1193105"/>
          </a:xfrm>
        </p:spPr>
        <p:txBody>
          <a:bodyPr/>
          <a:lstStyle/>
          <a:p>
            <a:pPr>
              <a:lnSpc>
                <a:spcPct val="75000"/>
              </a:lnSpc>
            </a:pPr>
            <a:r>
              <a:rPr lang="en-US" altLang="en-US" dirty="0">
                <a:ea typeface="ＭＳ Ｐゴシック" panose="020B0600070205080204" pitchFamily="34" charset="-128"/>
                <a:cs typeface="ＭＳ Ｐゴシック" panose="020B0600070205080204" pitchFamily="34" charset="-128"/>
              </a:rPr>
              <a:t>not all routers can be upgraded simultaneously</a:t>
            </a:r>
          </a:p>
          <a:p>
            <a:pPr lvl="1">
              <a:lnSpc>
                <a:spcPct val="75000"/>
              </a:lnSpc>
            </a:pPr>
            <a:r>
              <a:rPr lang="en-US" altLang="en-US" sz="2800" dirty="0">
                <a:ea typeface="ＭＳ Ｐゴシック" panose="020B0600070205080204" pitchFamily="34" charset="-128"/>
              </a:rPr>
              <a:t>no “</a:t>
            </a:r>
            <a:r>
              <a:rPr lang="en-US" altLang="ja-JP" sz="2800" dirty="0">
                <a:ea typeface="ＭＳ Ｐゴシック" panose="020B0600070205080204" pitchFamily="34" charset="-128"/>
              </a:rPr>
              <a:t>flag days”</a:t>
            </a:r>
          </a:p>
          <a:p>
            <a:pPr lvl="1">
              <a:lnSpc>
                <a:spcPct val="75000"/>
              </a:lnSpc>
            </a:pPr>
            <a:r>
              <a:rPr lang="en-US" altLang="en-US" sz="2800" dirty="0">
                <a:ea typeface="ＭＳ Ｐゴシック" panose="020B0600070205080204" pitchFamily="34" charset="-128"/>
              </a:rPr>
              <a:t>how will network operate with mixed IPv4 and IPv6 routers? </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Transition from IPv4 to IPv6</a:t>
            </a:r>
          </a:p>
        </p:txBody>
      </p:sp>
      <p:grpSp>
        <p:nvGrpSpPr>
          <p:cNvPr id="3" name="Group 2">
            <a:extLst>
              <a:ext uri="{FF2B5EF4-FFF2-40B4-BE49-F238E27FC236}">
                <a16:creationId xmlns:a16="http://schemas.microsoft.com/office/drawing/2014/main" id="{B2DCBD89-E19C-084D-BCB3-FA5D2DD220BC}"/>
              </a:ext>
            </a:extLst>
          </p:cNvPr>
          <p:cNvGrpSpPr/>
          <p:nvPr/>
        </p:nvGrpSpPr>
        <p:grpSpPr>
          <a:xfrm>
            <a:off x="2588799" y="4315653"/>
            <a:ext cx="6629400" cy="2227263"/>
            <a:chOff x="2588799" y="4315653"/>
            <a:chExt cx="6629400" cy="2227263"/>
          </a:xfrm>
        </p:grpSpPr>
        <p:grpSp>
          <p:nvGrpSpPr>
            <p:cNvPr id="44" name="Group 47">
              <a:extLst>
                <a:ext uri="{FF2B5EF4-FFF2-40B4-BE49-F238E27FC236}">
                  <a16:creationId xmlns:a16="http://schemas.microsoft.com/office/drawing/2014/main" id="{85CE4E48-327A-8A4D-A954-DE107FCAEB31}"/>
                </a:ext>
              </a:extLst>
            </p:cNvPr>
            <p:cNvGrpSpPr>
              <a:grpSpLocks/>
            </p:cNvGrpSpPr>
            <p:nvPr/>
          </p:nvGrpSpPr>
          <p:grpSpPr bwMode="auto">
            <a:xfrm>
              <a:off x="3387311" y="5349116"/>
              <a:ext cx="4854575" cy="473075"/>
              <a:chOff x="1163" y="3504"/>
              <a:chExt cx="3058" cy="298"/>
            </a:xfrm>
          </p:grpSpPr>
          <p:sp>
            <p:nvSpPr>
              <p:cNvPr id="45" name="Rectangle 26">
                <a:extLst>
                  <a:ext uri="{FF2B5EF4-FFF2-40B4-BE49-F238E27FC236}">
                    <a16:creationId xmlns:a16="http://schemas.microsoft.com/office/drawing/2014/main" id="{0B8F7B45-E1EB-F74C-93D5-404449143184}"/>
                  </a:ext>
                </a:extLst>
              </p:cNvPr>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Line 27">
                <a:extLst>
                  <a:ext uri="{FF2B5EF4-FFF2-40B4-BE49-F238E27FC236}">
                    <a16:creationId xmlns:a16="http://schemas.microsoft.com/office/drawing/2014/main" id="{5BB83C09-29F8-E14A-8594-6289590FD122}"/>
                  </a:ext>
                </a:extLst>
              </p:cNvPr>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Line 28">
                <a:extLst>
                  <a:ext uri="{FF2B5EF4-FFF2-40B4-BE49-F238E27FC236}">
                    <a16:creationId xmlns:a16="http://schemas.microsoft.com/office/drawing/2014/main" id="{45A07E19-C579-6C4A-B872-F2972F10380C}"/>
                  </a:ext>
                </a:extLst>
              </p:cNvPr>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Line 29">
                <a:extLst>
                  <a:ext uri="{FF2B5EF4-FFF2-40B4-BE49-F238E27FC236}">
                    <a16:creationId xmlns:a16="http://schemas.microsoft.com/office/drawing/2014/main" id="{26CE7756-DC4E-8F4C-B1A2-C3AAC5F9E1D7}"/>
                  </a:ext>
                </a:extLst>
              </p:cNvPr>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Line 31">
                <a:extLst>
                  <a:ext uri="{FF2B5EF4-FFF2-40B4-BE49-F238E27FC236}">
                    <a16:creationId xmlns:a16="http://schemas.microsoft.com/office/drawing/2014/main" id="{E7FFE15F-A560-7B48-9D5C-0D4C42F11873}"/>
                  </a:ext>
                </a:extLst>
              </p:cNvPr>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Line 32">
                <a:extLst>
                  <a:ext uri="{FF2B5EF4-FFF2-40B4-BE49-F238E27FC236}">
                    <a16:creationId xmlns:a16="http://schemas.microsoft.com/office/drawing/2014/main" id="{DCA21855-02AD-4C46-B913-B70528AA95D3}"/>
                  </a:ext>
                </a:extLst>
              </p:cNvPr>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Line 33">
                <a:extLst>
                  <a:ext uri="{FF2B5EF4-FFF2-40B4-BE49-F238E27FC236}">
                    <a16:creationId xmlns:a16="http://schemas.microsoft.com/office/drawing/2014/main" id="{9214E5A2-AFB0-BD42-B022-36FDD4FC8793}"/>
                  </a:ext>
                </a:extLst>
              </p:cNvPr>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Line 34">
                <a:extLst>
                  <a:ext uri="{FF2B5EF4-FFF2-40B4-BE49-F238E27FC236}">
                    <a16:creationId xmlns:a16="http://schemas.microsoft.com/office/drawing/2014/main" id="{06D605D3-808D-7B4E-BBDE-CF4C297F5023}"/>
                  </a:ext>
                </a:extLst>
              </p:cNvPr>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Line 35">
                <a:extLst>
                  <a:ext uri="{FF2B5EF4-FFF2-40B4-BE49-F238E27FC236}">
                    <a16:creationId xmlns:a16="http://schemas.microsoft.com/office/drawing/2014/main" id="{2EAA871A-A6B1-2F44-9A79-2326FD66CA28}"/>
                  </a:ext>
                </a:extLst>
              </p:cNvPr>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Line 36">
                <a:extLst>
                  <a:ext uri="{FF2B5EF4-FFF2-40B4-BE49-F238E27FC236}">
                    <a16:creationId xmlns:a16="http://schemas.microsoft.com/office/drawing/2014/main" id="{4AB1D42E-1D5F-FE45-A523-C7543989DE8F}"/>
                  </a:ext>
                </a:extLst>
              </p:cNvPr>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Line 37">
                <a:extLst>
                  <a:ext uri="{FF2B5EF4-FFF2-40B4-BE49-F238E27FC236}">
                    <a16:creationId xmlns:a16="http://schemas.microsoft.com/office/drawing/2014/main" id="{90B32EFE-1E28-D647-8125-D4EB79D8100B}"/>
                  </a:ext>
                </a:extLst>
              </p:cNvPr>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Line 38">
                <a:extLst>
                  <a:ext uri="{FF2B5EF4-FFF2-40B4-BE49-F238E27FC236}">
                    <a16:creationId xmlns:a16="http://schemas.microsoft.com/office/drawing/2014/main" id="{9AF24D69-1E89-014E-983B-84CE811B3B6C}"/>
                  </a:ext>
                </a:extLst>
              </p:cNvPr>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Line 39">
                <a:extLst>
                  <a:ext uri="{FF2B5EF4-FFF2-40B4-BE49-F238E27FC236}">
                    <a16:creationId xmlns:a16="http://schemas.microsoft.com/office/drawing/2014/main" id="{E5582665-5410-4F4B-BB26-C2BE5777C922}"/>
                  </a:ext>
                </a:extLst>
              </p:cNvPr>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Line 40">
                <a:extLst>
                  <a:ext uri="{FF2B5EF4-FFF2-40B4-BE49-F238E27FC236}">
                    <a16:creationId xmlns:a16="http://schemas.microsoft.com/office/drawing/2014/main" id="{517D11AD-7383-864C-AED0-B4B1CA23D875}"/>
                  </a:ext>
                </a:extLst>
              </p:cNvPr>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Line 41">
                <a:extLst>
                  <a:ext uri="{FF2B5EF4-FFF2-40B4-BE49-F238E27FC236}">
                    <a16:creationId xmlns:a16="http://schemas.microsoft.com/office/drawing/2014/main" id="{740AB5BD-C969-9E46-818D-C58B8E93548F}"/>
                  </a:ext>
                </a:extLst>
              </p:cNvPr>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2">
                <a:extLst>
                  <a:ext uri="{FF2B5EF4-FFF2-40B4-BE49-F238E27FC236}">
                    <a16:creationId xmlns:a16="http://schemas.microsoft.com/office/drawing/2014/main" id="{484D648A-3257-2B45-8669-ED9980CF3F79}"/>
                  </a:ext>
                </a:extLst>
              </p:cNvPr>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1" name="Text Box 48">
              <a:extLst>
                <a:ext uri="{FF2B5EF4-FFF2-40B4-BE49-F238E27FC236}">
                  <a16:creationId xmlns:a16="http://schemas.microsoft.com/office/drawing/2014/main" id="{3025677D-1A39-4D4E-952D-47FA93E9C304}"/>
                </a:ext>
              </a:extLst>
            </p:cNvPr>
            <p:cNvSpPr txBox="1">
              <a:spLocks noChangeArrowheads="1"/>
            </p:cNvSpPr>
            <p:nvPr/>
          </p:nvSpPr>
          <p:spPr bwMode="auto">
            <a:xfrm>
              <a:off x="2882486" y="4547428"/>
              <a:ext cx="200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source, dest addr </a:t>
              </a:r>
            </a:p>
          </p:txBody>
        </p:sp>
        <p:sp>
          <p:nvSpPr>
            <p:cNvPr id="62" name="Text Box 50">
              <a:extLst>
                <a:ext uri="{FF2B5EF4-FFF2-40B4-BE49-F238E27FC236}">
                  <a16:creationId xmlns:a16="http://schemas.microsoft.com/office/drawing/2014/main" id="{3F15789A-CD81-DA43-90BD-430C29BF1ECC}"/>
                </a:ext>
              </a:extLst>
            </p:cNvPr>
            <p:cNvSpPr txBox="1">
              <a:spLocks noChangeArrowheads="1"/>
            </p:cNvSpPr>
            <p:nvPr/>
          </p:nvSpPr>
          <p:spPr bwMode="auto">
            <a:xfrm>
              <a:off x="2588799" y="4315653"/>
              <a:ext cx="165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header fields </a:t>
              </a:r>
            </a:p>
          </p:txBody>
        </p:sp>
        <p:sp>
          <p:nvSpPr>
            <p:cNvPr id="63" name="Line 55">
              <a:extLst>
                <a:ext uri="{FF2B5EF4-FFF2-40B4-BE49-F238E27FC236}">
                  <a16:creationId xmlns:a16="http://schemas.microsoft.com/office/drawing/2014/main" id="{2B0FC6EA-6836-1247-B55A-1F3BC4B8C3BF}"/>
                </a:ext>
              </a:extLst>
            </p:cNvPr>
            <p:cNvSpPr>
              <a:spLocks noChangeShapeType="1"/>
            </p:cNvSpPr>
            <p:nvPr/>
          </p:nvSpPr>
          <p:spPr bwMode="auto">
            <a:xfrm>
              <a:off x="4141374" y="4806191"/>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56">
              <a:extLst>
                <a:ext uri="{FF2B5EF4-FFF2-40B4-BE49-F238E27FC236}">
                  <a16:creationId xmlns:a16="http://schemas.microsoft.com/office/drawing/2014/main" id="{575738DA-3D85-0C40-B1CC-102540708635}"/>
                </a:ext>
              </a:extLst>
            </p:cNvPr>
            <p:cNvSpPr>
              <a:spLocks noChangeShapeType="1"/>
            </p:cNvSpPr>
            <p:nvPr/>
          </p:nvSpPr>
          <p:spPr bwMode="auto">
            <a:xfrm>
              <a:off x="4146136" y="4801428"/>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57">
              <a:extLst>
                <a:ext uri="{FF2B5EF4-FFF2-40B4-BE49-F238E27FC236}">
                  <a16:creationId xmlns:a16="http://schemas.microsoft.com/office/drawing/2014/main" id="{25FB55E6-487A-584F-801B-6DCFD28711EB}"/>
                </a:ext>
              </a:extLst>
            </p:cNvPr>
            <p:cNvSpPr>
              <a:spLocks noChangeShapeType="1"/>
            </p:cNvSpPr>
            <p:nvPr/>
          </p:nvSpPr>
          <p:spPr bwMode="auto">
            <a:xfrm>
              <a:off x="3546061" y="4558541"/>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Text Box 23">
              <a:extLst>
                <a:ext uri="{FF2B5EF4-FFF2-40B4-BE49-F238E27FC236}">
                  <a16:creationId xmlns:a16="http://schemas.microsoft.com/office/drawing/2014/main" id="{F83CF542-0D7B-B642-9D47-1F5780EFFFE6}"/>
                </a:ext>
              </a:extLst>
            </p:cNvPr>
            <p:cNvSpPr txBox="1">
              <a:spLocks noChangeArrowheads="1"/>
            </p:cNvSpPr>
            <p:nvPr/>
          </p:nvSpPr>
          <p:spPr bwMode="auto">
            <a:xfrm>
              <a:off x="4949411" y="6176203"/>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datagram</a:t>
              </a:r>
            </a:p>
          </p:txBody>
        </p:sp>
        <p:sp>
          <p:nvSpPr>
            <p:cNvPr id="67" name="Line 24">
              <a:extLst>
                <a:ext uri="{FF2B5EF4-FFF2-40B4-BE49-F238E27FC236}">
                  <a16:creationId xmlns:a16="http://schemas.microsoft.com/office/drawing/2014/main" id="{FC5D76F7-DA23-B744-AEE7-007E350319B9}"/>
                </a:ext>
              </a:extLst>
            </p:cNvPr>
            <p:cNvSpPr>
              <a:spLocks noChangeShapeType="1"/>
            </p:cNvSpPr>
            <p:nvPr/>
          </p:nvSpPr>
          <p:spPr bwMode="auto">
            <a:xfrm>
              <a:off x="6570249" y="6365116"/>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25">
              <a:extLst>
                <a:ext uri="{FF2B5EF4-FFF2-40B4-BE49-F238E27FC236}">
                  <a16:creationId xmlns:a16="http://schemas.microsoft.com/office/drawing/2014/main" id="{37CA3CBB-F876-E848-B825-EA004F538DB7}"/>
                </a:ext>
              </a:extLst>
            </p:cNvPr>
            <p:cNvSpPr>
              <a:spLocks noChangeShapeType="1"/>
            </p:cNvSpPr>
            <p:nvPr/>
          </p:nvSpPr>
          <p:spPr bwMode="auto">
            <a:xfrm flipH="1">
              <a:off x="3380961" y="6365116"/>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 Box 64">
              <a:extLst>
                <a:ext uri="{FF2B5EF4-FFF2-40B4-BE49-F238E27FC236}">
                  <a16:creationId xmlns:a16="http://schemas.microsoft.com/office/drawing/2014/main" id="{3D823FF2-049B-2745-A899-C1EADB194DD4}"/>
                </a:ext>
              </a:extLst>
            </p:cNvPr>
            <p:cNvSpPr txBox="1">
              <a:spLocks noChangeArrowheads="1"/>
            </p:cNvSpPr>
            <p:nvPr/>
          </p:nvSpPr>
          <p:spPr bwMode="auto">
            <a:xfrm>
              <a:off x="5670136" y="5826953"/>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datagram</a:t>
              </a:r>
            </a:p>
          </p:txBody>
        </p:sp>
        <p:sp>
          <p:nvSpPr>
            <p:cNvPr id="70" name="Line 65">
              <a:extLst>
                <a:ext uri="{FF2B5EF4-FFF2-40B4-BE49-F238E27FC236}">
                  <a16:creationId xmlns:a16="http://schemas.microsoft.com/office/drawing/2014/main" id="{647F016D-72CE-0A42-A123-FC8779F68E9D}"/>
                </a:ext>
              </a:extLst>
            </p:cNvPr>
            <p:cNvSpPr>
              <a:spLocks noChangeShapeType="1"/>
            </p:cNvSpPr>
            <p:nvPr/>
          </p:nvSpPr>
          <p:spPr bwMode="auto">
            <a:xfrm>
              <a:off x="7306849" y="59968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66">
              <a:extLst>
                <a:ext uri="{FF2B5EF4-FFF2-40B4-BE49-F238E27FC236}">
                  <a16:creationId xmlns:a16="http://schemas.microsoft.com/office/drawing/2014/main" id="{D1F92FDA-6A3B-4F4D-9882-D486C8F81A16}"/>
                </a:ext>
              </a:extLst>
            </p:cNvPr>
            <p:cNvSpPr>
              <a:spLocks noChangeShapeType="1"/>
            </p:cNvSpPr>
            <p:nvPr/>
          </p:nvSpPr>
          <p:spPr bwMode="auto">
            <a:xfrm flipH="1">
              <a:off x="4808124" y="5996816"/>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69">
              <a:extLst>
                <a:ext uri="{FF2B5EF4-FFF2-40B4-BE49-F238E27FC236}">
                  <a16:creationId xmlns:a16="http://schemas.microsoft.com/office/drawing/2014/main" id="{3CA4B0A3-1924-9F4B-8C00-0B7305199E0B}"/>
                </a:ext>
              </a:extLst>
            </p:cNvPr>
            <p:cNvSpPr>
              <a:spLocks noChangeArrowheads="1"/>
            </p:cNvSpPr>
            <p:nvPr/>
          </p:nvSpPr>
          <p:spPr bwMode="auto">
            <a:xfrm>
              <a:off x="4776374" y="5384041"/>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73" name="Group 70">
              <a:extLst>
                <a:ext uri="{FF2B5EF4-FFF2-40B4-BE49-F238E27FC236}">
                  <a16:creationId xmlns:a16="http://schemas.microsoft.com/office/drawing/2014/main" id="{F5129026-19D5-D04F-AA22-0EA328FF6601}"/>
                </a:ext>
              </a:extLst>
            </p:cNvPr>
            <p:cNvGrpSpPr>
              <a:grpSpLocks/>
            </p:cNvGrpSpPr>
            <p:nvPr/>
          </p:nvGrpSpPr>
          <p:grpSpPr bwMode="auto">
            <a:xfrm>
              <a:off x="5838411" y="4414078"/>
              <a:ext cx="3379788" cy="1109663"/>
              <a:chOff x="2868" y="2782"/>
              <a:chExt cx="2129" cy="699"/>
            </a:xfrm>
          </p:grpSpPr>
          <p:sp>
            <p:nvSpPr>
              <p:cNvPr id="74" name="Text Box 51">
                <a:extLst>
                  <a:ext uri="{FF2B5EF4-FFF2-40B4-BE49-F238E27FC236}">
                    <a16:creationId xmlns:a16="http://schemas.microsoft.com/office/drawing/2014/main" id="{0B64CEDF-9FF3-9140-9742-3908E5BF0A76}"/>
                  </a:ext>
                </a:extLst>
              </p:cNvPr>
              <p:cNvSpPr txBox="1">
                <a:spLocks noChangeArrowheads="1"/>
              </p:cNvSpPr>
              <p:nvPr/>
            </p:nvSpPr>
            <p:spPr bwMode="auto">
              <a:xfrm>
                <a:off x="4204" y="2782"/>
                <a:ext cx="7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payload </a:t>
                </a:r>
              </a:p>
            </p:txBody>
          </p:sp>
          <p:sp>
            <p:nvSpPr>
              <p:cNvPr id="75" name="Line 54">
                <a:extLst>
                  <a:ext uri="{FF2B5EF4-FFF2-40B4-BE49-F238E27FC236}">
                    <a16:creationId xmlns:a16="http://schemas.microsoft.com/office/drawing/2014/main" id="{A0D83449-189A-C940-A264-4540DB3CDD5C}"/>
                  </a:ext>
                </a:extLst>
              </p:cNvPr>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76" name="Group 71">
            <a:extLst>
              <a:ext uri="{FF2B5EF4-FFF2-40B4-BE49-F238E27FC236}">
                <a16:creationId xmlns:a16="http://schemas.microsoft.com/office/drawing/2014/main" id="{11FE3D05-AB54-8048-97B8-F988E3FA27D7}"/>
              </a:ext>
            </a:extLst>
          </p:cNvPr>
          <p:cNvGrpSpPr>
            <a:grpSpLocks/>
          </p:cNvGrpSpPr>
          <p:nvPr/>
        </p:nvGrpSpPr>
        <p:grpSpPr bwMode="auto">
          <a:xfrm>
            <a:off x="4792249" y="4318828"/>
            <a:ext cx="3402012" cy="1476375"/>
            <a:chOff x="2280" y="1247"/>
            <a:chExt cx="2143" cy="930"/>
          </a:xfrm>
        </p:grpSpPr>
        <p:sp>
          <p:nvSpPr>
            <p:cNvPr id="77" name="Rectangle 5">
              <a:extLst>
                <a:ext uri="{FF2B5EF4-FFF2-40B4-BE49-F238E27FC236}">
                  <a16:creationId xmlns:a16="http://schemas.microsoft.com/office/drawing/2014/main" id="{7836EF7C-2C36-D04E-9464-59A64A8CE943}"/>
                </a:ext>
              </a:extLst>
            </p:cNvPr>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8" name="Line 8">
              <a:extLst>
                <a:ext uri="{FF2B5EF4-FFF2-40B4-BE49-F238E27FC236}">
                  <a16:creationId xmlns:a16="http://schemas.microsoft.com/office/drawing/2014/main" id="{22F7E034-02DD-0244-A9BA-0A7469D63EA3}"/>
                </a:ext>
              </a:extLst>
            </p:cNvPr>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Line 9">
              <a:extLst>
                <a:ext uri="{FF2B5EF4-FFF2-40B4-BE49-F238E27FC236}">
                  <a16:creationId xmlns:a16="http://schemas.microsoft.com/office/drawing/2014/main" id="{43D3B1B8-8C3B-8940-B5FC-CC0850459D80}"/>
                </a:ext>
              </a:extLst>
            </p:cNvPr>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Line 10">
              <a:extLst>
                <a:ext uri="{FF2B5EF4-FFF2-40B4-BE49-F238E27FC236}">
                  <a16:creationId xmlns:a16="http://schemas.microsoft.com/office/drawing/2014/main" id="{D4EEA358-A0E2-2E4C-B3F1-4AB85620D57A}"/>
                </a:ext>
              </a:extLst>
            </p:cNvPr>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Line 11">
              <a:extLst>
                <a:ext uri="{FF2B5EF4-FFF2-40B4-BE49-F238E27FC236}">
                  <a16:creationId xmlns:a16="http://schemas.microsoft.com/office/drawing/2014/main" id="{044BD051-8D50-4149-AA8D-83655F9F0995}"/>
                </a:ext>
              </a:extLst>
            </p:cNvPr>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Line 12">
              <a:extLst>
                <a:ext uri="{FF2B5EF4-FFF2-40B4-BE49-F238E27FC236}">
                  <a16:creationId xmlns:a16="http://schemas.microsoft.com/office/drawing/2014/main" id="{16F7C54D-7A80-2C4A-80DA-304D757F0F38}"/>
                </a:ext>
              </a:extLst>
            </p:cNvPr>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Line 13">
              <a:extLst>
                <a:ext uri="{FF2B5EF4-FFF2-40B4-BE49-F238E27FC236}">
                  <a16:creationId xmlns:a16="http://schemas.microsoft.com/office/drawing/2014/main" id="{BCAFC5F9-EFA9-0C42-B353-8A1070775B65}"/>
                </a:ext>
              </a:extLst>
            </p:cNvPr>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Line 14">
              <a:extLst>
                <a:ext uri="{FF2B5EF4-FFF2-40B4-BE49-F238E27FC236}">
                  <a16:creationId xmlns:a16="http://schemas.microsoft.com/office/drawing/2014/main" id="{7A455CBF-E8BD-0F48-B73C-FE33944CE085}"/>
                </a:ext>
              </a:extLst>
            </p:cNvPr>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15">
              <a:extLst>
                <a:ext uri="{FF2B5EF4-FFF2-40B4-BE49-F238E27FC236}">
                  <a16:creationId xmlns:a16="http://schemas.microsoft.com/office/drawing/2014/main" id="{850745A4-4FB6-764F-9779-3BFEABB0B564}"/>
                </a:ext>
              </a:extLst>
            </p:cNvPr>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Text Box 16">
              <a:extLst>
                <a:ext uri="{FF2B5EF4-FFF2-40B4-BE49-F238E27FC236}">
                  <a16:creationId xmlns:a16="http://schemas.microsoft.com/office/drawing/2014/main" id="{C92465C7-640E-8E40-AABE-A68237BB5270}"/>
                </a:ext>
              </a:extLst>
            </p:cNvPr>
            <p:cNvSpPr txBox="1">
              <a:spLocks noChangeArrowheads="1"/>
            </p:cNvSpPr>
            <p:nvPr/>
          </p:nvSpPr>
          <p:spPr bwMode="auto">
            <a:xfrm>
              <a:off x="2672" y="1557"/>
              <a:ext cx="10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UDP/TCP payload</a:t>
              </a:r>
            </a:p>
          </p:txBody>
        </p:sp>
        <p:sp>
          <p:nvSpPr>
            <p:cNvPr id="87" name="Text Box 17">
              <a:extLst>
                <a:ext uri="{FF2B5EF4-FFF2-40B4-BE49-F238E27FC236}">
                  <a16:creationId xmlns:a16="http://schemas.microsoft.com/office/drawing/2014/main" id="{0FFE545A-E60B-2A44-B522-258BF945C0F5}"/>
                </a:ext>
              </a:extLst>
            </p:cNvPr>
            <p:cNvSpPr txBox="1">
              <a:spLocks noChangeArrowheads="1"/>
            </p:cNvSpPr>
            <p:nvPr/>
          </p:nvSpPr>
          <p:spPr bwMode="auto">
            <a:xfrm>
              <a:off x="2500" y="1396"/>
              <a:ext cx="120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source dest addr</a:t>
              </a:r>
            </a:p>
          </p:txBody>
        </p:sp>
        <p:sp>
          <p:nvSpPr>
            <p:cNvPr id="88" name="Text Box 18">
              <a:extLst>
                <a:ext uri="{FF2B5EF4-FFF2-40B4-BE49-F238E27FC236}">
                  <a16:creationId xmlns:a16="http://schemas.microsoft.com/office/drawing/2014/main" id="{5BD7D9E7-6402-9D47-BA33-3A9B8E5B107C}"/>
                </a:ext>
              </a:extLst>
            </p:cNvPr>
            <p:cNvSpPr txBox="1">
              <a:spLocks noChangeArrowheads="1"/>
            </p:cNvSpPr>
            <p:nvPr/>
          </p:nvSpPr>
          <p:spPr bwMode="auto">
            <a:xfrm>
              <a:off x="2314" y="1247"/>
              <a:ext cx="101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header fields</a:t>
              </a:r>
            </a:p>
          </p:txBody>
        </p:sp>
        <p:sp>
          <p:nvSpPr>
            <p:cNvPr id="89" name="Line 19">
              <a:extLst>
                <a:ext uri="{FF2B5EF4-FFF2-40B4-BE49-F238E27FC236}">
                  <a16:creationId xmlns:a16="http://schemas.microsoft.com/office/drawing/2014/main" id="{966AB423-8D07-2E42-BE6D-24621D3AA5B0}"/>
                </a:ext>
              </a:extLst>
            </p:cNvPr>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0">
              <a:extLst>
                <a:ext uri="{FF2B5EF4-FFF2-40B4-BE49-F238E27FC236}">
                  <a16:creationId xmlns:a16="http://schemas.microsoft.com/office/drawing/2014/main" id="{E2986984-445C-9D40-98A5-B2B136507A4C}"/>
                </a:ext>
              </a:extLst>
            </p:cNvPr>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58">
              <a:extLst>
                <a:ext uri="{FF2B5EF4-FFF2-40B4-BE49-F238E27FC236}">
                  <a16:creationId xmlns:a16="http://schemas.microsoft.com/office/drawing/2014/main" id="{FCCF7949-C7D9-4B4B-8F2F-D4A3EAD4DD97}"/>
                </a:ext>
              </a:extLst>
            </p:cNvPr>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59">
              <a:extLst>
                <a:ext uri="{FF2B5EF4-FFF2-40B4-BE49-F238E27FC236}">
                  <a16:creationId xmlns:a16="http://schemas.microsoft.com/office/drawing/2014/main" id="{2EE4142D-9D18-8544-8787-6701552DE833}"/>
                </a:ext>
              </a:extLst>
            </p:cNvPr>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3" name="Content Placeholder 1">
            <a:extLst>
              <a:ext uri="{FF2B5EF4-FFF2-40B4-BE49-F238E27FC236}">
                <a16:creationId xmlns:a16="http://schemas.microsoft.com/office/drawing/2014/main" id="{540A4A87-3C0C-F547-82DE-27743B195213}"/>
              </a:ext>
            </a:extLst>
          </p:cNvPr>
          <p:cNvSpPr txBox="1">
            <a:spLocks/>
          </p:cNvSpPr>
          <p:nvPr/>
        </p:nvSpPr>
        <p:spPr>
          <a:xfrm>
            <a:off x="844826" y="2618555"/>
            <a:ext cx="10515600" cy="139685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tunneling: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IPv6 datagram carried as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payload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in IPv4 datagram among IPv4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routers (“packet within a packet”)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tunneling used extensively in other contexts (4G/5G)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Slide Number Placeholder 3">
            <a:extLst>
              <a:ext uri="{FF2B5EF4-FFF2-40B4-BE49-F238E27FC236}">
                <a16:creationId xmlns:a16="http://schemas.microsoft.com/office/drawing/2014/main" id="{945B7C4C-9296-874F-B9F9-50A07C0FDE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18667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dissolve">
                                      <p:cBhvr>
                                        <p:cTn id="1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1149413"/>
          </a:xfrm>
        </p:spPr>
        <p:txBody>
          <a:bodyPr>
            <a:normAutofit/>
          </a:bodyPr>
          <a:lstStyle/>
          <a:p>
            <a:pPr marL="471488" indent="-341313"/>
            <a:r>
              <a:rPr lang="en-US" altLang="en-US" sz="3200" dirty="0">
                <a:ea typeface="ＭＳ Ｐゴシック" panose="020B0600070205080204" pitchFamily="34" charset="-128"/>
                <a:cs typeface="ＭＳ Ｐゴシック" panose="020B0600070205080204" pitchFamily="34" charset="-128"/>
              </a:rPr>
              <a:t>Google</a:t>
            </a:r>
            <a:r>
              <a:rPr lang="en-US" altLang="en-US" sz="3200" baseline="30000" dirty="0">
                <a:ea typeface="ＭＳ Ｐゴシック" panose="020B0600070205080204" pitchFamily="34" charset="-128"/>
                <a:cs typeface="ＭＳ Ｐゴシック" panose="020B0600070205080204" pitchFamily="34" charset="-128"/>
              </a:rPr>
              <a:t>1</a:t>
            </a:r>
            <a:r>
              <a:rPr lang="en-US" altLang="en-US" sz="3200" dirty="0">
                <a:ea typeface="ＭＳ Ｐゴシック" panose="020B0600070205080204" pitchFamily="34" charset="-128"/>
                <a:cs typeface="ＭＳ Ｐゴシック" panose="020B0600070205080204" pitchFamily="34" charset="-128"/>
              </a:rPr>
              <a:t>: ~ 30% of clients access services via IPv6</a:t>
            </a:r>
          </a:p>
          <a:p>
            <a:pPr marL="471488" indent="-341313"/>
            <a:r>
              <a:rPr lang="en-US" altLang="en-US" sz="3200" dirty="0">
                <a:ea typeface="ＭＳ Ｐゴシック" panose="020B0600070205080204" pitchFamily="34" charset="-128"/>
                <a:cs typeface="ＭＳ Ｐゴシック" panose="020B0600070205080204" pitchFamily="34" charset="-128"/>
              </a:rPr>
              <a:t>NIST: 1/3 of all US government domains are IPv6 capable</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IPv6: adoption</a:t>
            </a:r>
          </a:p>
        </p:txBody>
      </p:sp>
      <p:grpSp>
        <p:nvGrpSpPr>
          <p:cNvPr id="5" name="Group 4">
            <a:extLst>
              <a:ext uri="{FF2B5EF4-FFF2-40B4-BE49-F238E27FC236}">
                <a16:creationId xmlns:a16="http://schemas.microsoft.com/office/drawing/2014/main" id="{ADBF531C-BE87-EB49-B479-7855BE4CF21B}"/>
              </a:ext>
            </a:extLst>
          </p:cNvPr>
          <p:cNvGrpSpPr/>
          <p:nvPr/>
        </p:nvGrpSpPr>
        <p:grpSpPr>
          <a:xfrm>
            <a:off x="1284513" y="2612571"/>
            <a:ext cx="10450286" cy="4049486"/>
            <a:chOff x="1284513" y="2612571"/>
            <a:chExt cx="10450286" cy="4049486"/>
          </a:xfrm>
        </p:grpSpPr>
        <p:sp>
          <p:nvSpPr>
            <p:cNvPr id="4" name="TextBox 3">
              <a:extLst>
                <a:ext uri="{FF2B5EF4-FFF2-40B4-BE49-F238E27FC236}">
                  <a16:creationId xmlns:a16="http://schemas.microsoft.com/office/drawing/2014/main" id="{80A49F01-0502-D745-8771-4AE4FBD24A44}"/>
                </a:ext>
              </a:extLst>
            </p:cNvPr>
            <p:cNvSpPr txBox="1"/>
            <p:nvPr/>
          </p:nvSpPr>
          <p:spPr>
            <a:xfrm>
              <a:off x="9092540" y="5704114"/>
              <a:ext cx="2642259"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https://www.google.com/intl/en/ipv6/statistics.html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3A076BA1-0C02-564F-A83C-F71E4CB4A5F0}"/>
                </a:ext>
              </a:extLst>
            </p:cNvPr>
            <p:cNvPicPr>
              <a:picLocks noChangeAspect="1"/>
            </p:cNvPicPr>
            <p:nvPr/>
          </p:nvPicPr>
          <p:blipFill>
            <a:blip r:embed="rId3"/>
            <a:stretch>
              <a:fillRect/>
            </a:stretch>
          </p:blipFill>
          <p:spPr>
            <a:xfrm>
              <a:off x="1284513" y="2612571"/>
              <a:ext cx="7411254" cy="4049486"/>
            </a:xfrm>
            <a:prstGeom prst="rect">
              <a:avLst/>
            </a:prstGeom>
          </p:spPr>
        </p:pic>
      </p:grpSp>
      <p:sp>
        <p:nvSpPr>
          <p:cNvPr id="7" name="Slide Number Placeholder 3">
            <a:extLst>
              <a:ext uri="{FF2B5EF4-FFF2-40B4-BE49-F238E27FC236}">
                <a16:creationId xmlns:a16="http://schemas.microsoft.com/office/drawing/2014/main" id="{89FADA88-24D6-414D-8D4C-1C3C85DF6E9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66789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4663516"/>
          </a:xfrm>
        </p:spPr>
        <p:txBody>
          <a:bodyPr>
            <a:normAutofit/>
          </a:bodyPr>
          <a:lstStyle/>
          <a:p>
            <a:pPr marL="471488" indent="-341313"/>
            <a:r>
              <a:rPr lang="en-US" altLang="en-US" sz="3200" dirty="0">
                <a:ea typeface="ＭＳ Ｐゴシック" panose="020B0600070205080204" pitchFamily="34" charset="-128"/>
                <a:cs typeface="ＭＳ Ｐゴシック" panose="020B0600070205080204" pitchFamily="34" charset="-128"/>
              </a:rPr>
              <a:t>Google</a:t>
            </a:r>
            <a:r>
              <a:rPr lang="en-US" altLang="en-US" sz="3200" baseline="30000" dirty="0">
                <a:ea typeface="ＭＳ Ｐゴシック" panose="020B0600070205080204" pitchFamily="34" charset="-128"/>
                <a:cs typeface="ＭＳ Ｐゴシック" panose="020B0600070205080204" pitchFamily="34" charset="-128"/>
              </a:rPr>
              <a:t>1</a:t>
            </a:r>
            <a:r>
              <a:rPr lang="en-US" altLang="en-US" sz="3200" dirty="0">
                <a:ea typeface="ＭＳ Ｐゴシック" panose="020B0600070205080204" pitchFamily="34" charset="-128"/>
                <a:cs typeface="ＭＳ Ｐゴシック" panose="020B0600070205080204" pitchFamily="34" charset="-128"/>
              </a:rPr>
              <a:t>: ~ 30% of clients access services via IPv6</a:t>
            </a:r>
          </a:p>
          <a:p>
            <a:pPr marL="471488" indent="-341313"/>
            <a:r>
              <a:rPr lang="en-US" altLang="en-US" sz="3200" dirty="0">
                <a:ea typeface="ＭＳ Ｐゴシック" panose="020B0600070205080204" pitchFamily="34" charset="-128"/>
                <a:cs typeface="ＭＳ Ｐゴシック" panose="020B0600070205080204" pitchFamily="34" charset="-128"/>
              </a:rPr>
              <a:t>NIST: 1/3 of all US government domains are IPv6 capable</a:t>
            </a:r>
          </a:p>
          <a:p>
            <a:pPr marL="471488" indent="-341313"/>
            <a:r>
              <a:rPr lang="en-US" altLang="en-US" sz="3200" dirty="0">
                <a:ea typeface="ＭＳ Ｐゴシック" panose="020B0600070205080204" pitchFamily="34" charset="-128"/>
                <a:cs typeface="ＭＳ Ｐゴシック" panose="020B0600070205080204" pitchFamily="34" charset="-128"/>
              </a:rPr>
              <a:t>Long (long!) time for deployment, use</a:t>
            </a:r>
          </a:p>
          <a:p>
            <a:pPr marL="914400" lvl="1" indent="-328613"/>
            <a:r>
              <a:rPr lang="en-US" altLang="en-US" sz="2800" dirty="0">
                <a:ea typeface="ＭＳ Ｐゴシック" panose="020B0600070205080204" pitchFamily="34" charset="-128"/>
              </a:rPr>
              <a:t>25 years and counting!</a:t>
            </a:r>
          </a:p>
          <a:p>
            <a:pPr marL="914400" lvl="1" indent="-328613"/>
            <a:r>
              <a:rPr lang="en-US" altLang="en-US" sz="2800" dirty="0">
                <a:ea typeface="ＭＳ Ｐゴシック" panose="020B0600070205080204" pitchFamily="34" charset="-128"/>
              </a:rPr>
              <a:t>think of application-level changes in last 25 years: WWW, social media, streaming media, gaming, telepresence</a:t>
            </a:r>
            <a:r>
              <a:rPr lang="en-US" altLang="en-US" sz="2800">
                <a:ea typeface="ＭＳ Ｐゴシック" panose="020B0600070205080204" pitchFamily="34" charset="-128"/>
              </a:rPr>
              <a:t>, </a:t>
            </a:r>
            <a:r>
              <a:rPr lang="en-US" altLang="en-US" sz="2800" smtClean="0">
                <a:ea typeface="ＭＳ Ｐゴシック" panose="020B0600070205080204" pitchFamily="34" charset="-128"/>
              </a:rPr>
              <a:t>…</a:t>
            </a:r>
            <a:endParaRPr lang="en-US" altLang="en-US" sz="2800" dirty="0">
              <a:ea typeface="ＭＳ Ｐゴシック" panose="020B0600070205080204" pitchFamily="34" charset="-128"/>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IPv6: adoption</a:t>
            </a:r>
          </a:p>
        </p:txBody>
      </p:sp>
      <p:sp>
        <p:nvSpPr>
          <p:cNvPr id="4" name="TextBox 3">
            <a:extLst>
              <a:ext uri="{FF2B5EF4-FFF2-40B4-BE49-F238E27FC236}">
                <a16:creationId xmlns:a16="http://schemas.microsoft.com/office/drawing/2014/main" id="{80A49F01-0502-D745-8771-4AE4FBD24A44}"/>
              </a:ext>
            </a:extLst>
          </p:cNvPr>
          <p:cNvSpPr txBox="1"/>
          <p:nvPr/>
        </p:nvSpPr>
        <p:spPr>
          <a:xfrm>
            <a:off x="928255" y="6289964"/>
            <a:ext cx="47294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https://www.google.com/intl/en/ipv6/statistics.html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3">
            <a:extLst>
              <a:ext uri="{FF2B5EF4-FFF2-40B4-BE49-F238E27FC236}">
                <a16:creationId xmlns:a16="http://schemas.microsoft.com/office/drawing/2014/main" id="{93499F0B-8A43-B042-94A3-D83FC9EF406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1611865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861934" y="138666"/>
            <a:ext cx="6255069" cy="562262"/>
          </a:xfrm>
        </p:spPr>
        <p:txBody>
          <a:bodyPr>
            <a:noAutofit/>
          </a:bodyPr>
          <a:lstStyle/>
          <a:p>
            <a:endParaRPr lang="en-GB" sz="4050" dirty="0">
              <a:solidFill>
                <a:srgbClr val="002060"/>
              </a:solidFill>
            </a:endParaRPr>
          </a:p>
          <a:p>
            <a:r>
              <a:rPr lang="en-GB" sz="6000" u="sng" dirty="0">
                <a:solidFill>
                  <a:srgbClr val="002060"/>
                </a:solidFill>
              </a:rPr>
              <a:t>Thank You </a:t>
            </a:r>
            <a:r>
              <a:rPr lang="en-GB" sz="6000" u="sng" dirty="0" smtClean="0">
                <a:solidFill>
                  <a:srgbClr val="002060"/>
                </a:solidFill>
              </a:rPr>
              <a:t>All</a:t>
            </a:r>
            <a:endParaRPr lang="en-GB" sz="6000" u="sng" dirty="0">
              <a:solidFill>
                <a:srgbClr val="002060"/>
              </a:solidFill>
            </a:endParaRPr>
          </a:p>
          <a:p>
            <a:endParaRPr lang="en-GB" sz="4050" dirty="0">
              <a:solidFill>
                <a:srgbClr val="002060"/>
              </a:solidFill>
            </a:endParaRPr>
          </a:p>
          <a:p>
            <a:r>
              <a:rPr lang="en-GB" sz="9600" dirty="0" smtClean="0">
                <a:solidFill>
                  <a:srgbClr val="002060"/>
                </a:solidFill>
                <a:sym typeface="Wingdings" panose="05000000000000000000" pitchFamily="2" charset="2"/>
              </a:rPr>
              <a:t></a:t>
            </a:r>
            <a:endParaRPr lang="en-GB" sz="8800" dirty="0">
              <a:solidFill>
                <a:srgbClr val="002060"/>
              </a:solidFill>
              <a:sym typeface="Wingdings" panose="05000000000000000000" pitchFamily="2" charset="2"/>
            </a:endParaRPr>
          </a:p>
          <a:p>
            <a:r>
              <a:rPr lang="en-GB" sz="96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5048436" y="964945"/>
            <a:ext cx="2320461" cy="538609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4400" b="0" i="0" u="none" strike="noStrike" kern="1200" cap="none" spc="0" normalizeH="0" baseline="0" noProof="0" dirty="0" smtClean="0">
                <a:ln>
                  <a:noFill/>
                </a:ln>
                <a:solidFill>
                  <a:srgbClr val="002060"/>
                </a:solidFill>
                <a:effectLst/>
                <a:uLnTx/>
                <a:uFillTx/>
                <a:latin typeface="Calibri"/>
                <a:ea typeface="+mn-ea"/>
                <a:cs typeface="+mn-cs"/>
                <a:sym typeface="Wingdings" panose="05000000000000000000" pitchFamily="2" charset="2"/>
              </a:rPr>
              <a:t>?</a:t>
            </a:r>
            <a:endParaRPr kumimoji="0" lang="en-GB" sz="34400" b="0" i="0" u="none" strike="noStrike" kern="1200" cap="none" spc="0" normalizeH="0" baseline="0" noProof="0" dirty="0">
              <a:ln>
                <a:noFill/>
              </a:ln>
              <a:solidFill>
                <a:srgbClr val="002060"/>
              </a:solidFill>
              <a:effectLst/>
              <a:uLnTx/>
              <a:uFillTx/>
              <a:latin typeface="Calibri"/>
              <a:ea typeface="+mn-ea"/>
              <a:cs typeface="+mn-cs"/>
              <a:sym typeface="Wingdings" panose="05000000000000000000" pitchFamily="2" charset="2"/>
            </a:endParaRPr>
          </a:p>
        </p:txBody>
      </p:sp>
      <p:sp>
        <p:nvSpPr>
          <p:cNvPr id="3" name="TextBox 2">
            <a:extLst>
              <a:ext uri="{FF2B5EF4-FFF2-40B4-BE49-F238E27FC236}">
                <a16:creationId xmlns:a16="http://schemas.microsoft.com/office/drawing/2014/main" id="{B9ABC608-9CBB-4275-B191-ACB5BD64857F}"/>
              </a:ext>
            </a:extLst>
          </p:cNvPr>
          <p:cNvSpPr txBox="1"/>
          <p:nvPr/>
        </p:nvSpPr>
        <p:spPr>
          <a:xfrm>
            <a:off x="566333" y="6117205"/>
            <a:ext cx="1099127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 note on the origin of these </a:t>
            </a:r>
            <a:r>
              <a:rPr kumimoji="0" lang="en-US" altLang="en-US" sz="1400" b="1" i="1" u="sng" strike="noStrike" kern="1200" cap="none" spc="0" normalizeH="0" baseline="0" noProof="0" dirty="0" err="1">
                <a:ln>
                  <a:noFill/>
                </a:ln>
                <a:solidFill>
                  <a:srgbClr val="0000A3"/>
                </a:solidFill>
                <a:effectLst/>
                <a:uLnTx/>
                <a:uFillTx/>
                <a:latin typeface="Calibri" panose="020F0502020204030204"/>
                <a:ea typeface="ＭＳ Ｐゴシック" panose="020B0600070205080204" pitchFamily="34" charset="-128"/>
                <a:cs typeface="+mn-cs"/>
              </a:rPr>
              <a:t>ppt</a:t>
            </a:r>
            <a:r>
              <a:rPr kumimoji="0" lang="en-US" altLang="en-US"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slides:</a:t>
            </a:r>
            <a:endParaRPr kumimoji="0" lang="en-US" altLang="ja-JP" sz="1400" b="1" i="1" u="sng"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 material copyright 1996-2020 J.F Kurose and K.W. Ross, All Rights Reserved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ja-JP"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These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slides </a:t>
            </a:r>
            <a:r>
              <a:rPr kumimoji="0" lang="fr-FR"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are </a:t>
            </a:r>
            <a:r>
              <a:rPr kumimoji="0" lang="en-US" altLang="ja-JP"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freely provided by the book authors and it represents a lot of work on their part. We would like to thank </a:t>
            </a:r>
            <a:r>
              <a:rPr kumimoji="0" lang="en-US" altLang="en-US" sz="1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J.F Kurose and K.W. Ross</a:t>
            </a:r>
            <a:r>
              <a:rPr kumimoji="0" lang="en-US" altLang="en-US" sz="1400" b="0" i="1" u="none" strike="noStrike" kern="1200" cap="none" spc="0" normalizeH="0" baseline="0" noProof="0" dirty="0" smtClean="0">
                <a:ln>
                  <a:noFill/>
                </a:ln>
                <a:solidFill>
                  <a:srgbClr val="0000A3"/>
                </a:solidFill>
                <a:effectLst/>
                <a:uLnTx/>
                <a:uFillTx/>
                <a:latin typeface="Calibri" panose="020F0502020204030204"/>
                <a:ea typeface="ＭＳ Ｐゴシック" panose="020B0600070205080204" pitchFamily="34" charset="-128"/>
                <a:cs typeface="+mn-cs"/>
              </a:rPr>
              <a:t>.</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5761609" y="4574689"/>
            <a:ext cx="600722" cy="576837"/>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7232440" y="2194950"/>
            <a:ext cx="2340864" cy="29260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063" y="2194950"/>
            <a:ext cx="2364274" cy="2926080"/>
          </a:xfrm>
          <a:prstGeom prst="rect">
            <a:avLst/>
          </a:prstGeom>
        </p:spPr>
      </p:pic>
      <p:sp>
        <p:nvSpPr>
          <p:cNvPr id="9" name="Slide Number Placeholder 2">
            <a:extLst>
              <a:ext uri="{FF2B5EF4-FFF2-40B4-BE49-F238E27FC236}">
                <a16:creationId xmlns:a16="http://schemas.microsoft.com/office/drawing/2014/main" id="{807E4337-A925-084B-B48F-23146A4A73A1}"/>
              </a:ext>
            </a:extLst>
          </p:cNvPr>
          <p:cNvSpPr txBox="1">
            <a:spLocks/>
          </p:cNvSpPr>
          <p:nvPr/>
        </p:nvSpPr>
        <p:spPr>
          <a:xfrm>
            <a:off x="9448800" y="635103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smtClean="0"/>
              <a:t>Transport Layer: 3-150</a:t>
            </a:r>
            <a:endParaRPr lang="en-US" sz="1100" dirty="0"/>
          </a:p>
        </p:txBody>
      </p:sp>
    </p:spTree>
    <p:extLst>
      <p:ext uri="{BB962C8B-B14F-4D97-AF65-F5344CB8AC3E}">
        <p14:creationId xmlns:p14="http://schemas.microsoft.com/office/powerpoint/2010/main" val="471176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Dynamic Host Configuration Protocol</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95974" y="1369673"/>
            <a:ext cx="11096157" cy="231790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goal: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dynamically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obtains IP address from network server when it “joins” network</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can renew its lease on address in use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allows reuse of addresses (only hold address while connected/</a:t>
            </a:r>
            <a:r>
              <a:rPr kumimoji="0" lang="en-US" altLang="ja-JP"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on)</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support for mobile users who join/leave network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5" name="Rectangle 3">
            <a:extLst>
              <a:ext uri="{FF2B5EF4-FFF2-40B4-BE49-F238E27FC236}">
                <a16:creationId xmlns:a16="http://schemas.microsoft.com/office/drawing/2014/main" id="{A1A4878C-1BFB-0D4A-B7ED-0141B1F98B2A}"/>
              </a:ext>
            </a:extLst>
          </p:cNvPr>
          <p:cNvSpPr txBox="1">
            <a:spLocks noChangeArrowheads="1"/>
          </p:cNvSpPr>
          <p:nvPr/>
        </p:nvSpPr>
        <p:spPr>
          <a:xfrm>
            <a:off x="869430" y="3920499"/>
            <a:ext cx="11096157" cy="234538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DHCP overview:</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broadcasts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discover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responds with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offer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requests IP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request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msg</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sends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ack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 name="Slide Number Placeholder 3">
            <a:extLst>
              <a:ext uri="{FF2B5EF4-FFF2-40B4-BE49-F238E27FC236}">
                <a16:creationId xmlns:a16="http://schemas.microsoft.com/office/drawing/2014/main" id="{656901C4-5463-CC4D-A8BA-E1B660D5615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Tree>
    <p:extLst>
      <p:ext uri="{BB962C8B-B14F-4D97-AF65-F5344CB8AC3E}">
        <p14:creationId xmlns:p14="http://schemas.microsoft.com/office/powerpoint/2010/main" val="8128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client-server scenario</a:t>
            </a:r>
          </a:p>
        </p:txBody>
      </p:sp>
      <p:sp>
        <p:nvSpPr>
          <p:cNvPr id="6" name="Freeform 140">
            <a:extLst>
              <a:ext uri="{FF2B5EF4-FFF2-40B4-BE49-F238E27FC236}">
                <a16:creationId xmlns:a16="http://schemas.microsoft.com/office/drawing/2014/main" id="{31DAAA25-5A53-F648-BB18-AC788729F193}"/>
              </a:ext>
            </a:extLst>
          </p:cNvPr>
          <p:cNvSpPr>
            <a:spLocks/>
          </p:cNvSpPr>
          <p:nvPr/>
        </p:nvSpPr>
        <p:spPr bwMode="auto">
          <a:xfrm rot="16200000">
            <a:off x="3939641" y="418578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 name="Freeform 140">
            <a:extLst>
              <a:ext uri="{FF2B5EF4-FFF2-40B4-BE49-F238E27FC236}">
                <a16:creationId xmlns:a16="http://schemas.microsoft.com/office/drawing/2014/main" id="{69E13419-1E45-0F46-879F-C381AD412BFC}"/>
              </a:ext>
            </a:extLst>
          </p:cNvPr>
          <p:cNvSpPr>
            <a:spLocks/>
          </p:cNvSpPr>
          <p:nvPr/>
        </p:nvSpPr>
        <p:spPr bwMode="auto">
          <a:xfrm rot="10800000">
            <a:off x="4937385" y="285942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 name="Freeform 140">
            <a:extLst>
              <a:ext uri="{FF2B5EF4-FFF2-40B4-BE49-F238E27FC236}">
                <a16:creationId xmlns:a16="http://schemas.microsoft.com/office/drawing/2014/main" id="{3EAEF544-5AF2-EB4B-803E-855EBA054CB2}"/>
              </a:ext>
            </a:extLst>
          </p:cNvPr>
          <p:cNvSpPr>
            <a:spLocks/>
          </p:cNvSpPr>
          <p:nvPr/>
        </p:nvSpPr>
        <p:spPr bwMode="auto">
          <a:xfrm>
            <a:off x="2902210" y="2441913"/>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 name="Text Box 26">
            <a:extLst>
              <a:ext uri="{FF2B5EF4-FFF2-40B4-BE49-F238E27FC236}">
                <a16:creationId xmlns:a16="http://schemas.microsoft.com/office/drawing/2014/main" id="{D36DACCB-29DB-4E4F-ABF1-53C696E50312}"/>
              </a:ext>
            </a:extLst>
          </p:cNvPr>
          <p:cNvSpPr txBox="1">
            <a:spLocks noChangeArrowheads="1"/>
          </p:cNvSpPr>
          <p:nvPr/>
        </p:nvSpPr>
        <p:spPr bwMode="auto">
          <a:xfrm>
            <a:off x="2284673" y="2272050"/>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10" name="Group 27">
            <a:extLst>
              <a:ext uri="{FF2B5EF4-FFF2-40B4-BE49-F238E27FC236}">
                <a16:creationId xmlns:a16="http://schemas.microsoft.com/office/drawing/2014/main" id="{5D1A4459-0744-6248-B463-A419CA5BCEDA}"/>
              </a:ext>
            </a:extLst>
          </p:cNvPr>
          <p:cNvGrpSpPr>
            <a:grpSpLocks/>
          </p:cNvGrpSpPr>
          <p:nvPr/>
        </p:nvGrpSpPr>
        <p:grpSpPr bwMode="auto">
          <a:xfrm>
            <a:off x="1460763" y="3097551"/>
            <a:ext cx="1011238" cy="393700"/>
            <a:chOff x="3194" y="523"/>
            <a:chExt cx="637" cy="248"/>
          </a:xfrm>
        </p:grpSpPr>
        <p:sp>
          <p:nvSpPr>
            <p:cNvPr id="11" name="Rectangle 28">
              <a:extLst>
                <a:ext uri="{FF2B5EF4-FFF2-40B4-BE49-F238E27FC236}">
                  <a16:creationId xmlns:a16="http://schemas.microsoft.com/office/drawing/2014/main" id="{7BCFF031-6D67-D540-B6AC-0305463820C6}"/>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 name="Text Box 29">
              <a:extLst>
                <a:ext uri="{FF2B5EF4-FFF2-40B4-BE49-F238E27FC236}">
                  <a16:creationId xmlns:a16="http://schemas.microsoft.com/office/drawing/2014/main" id="{535E211A-A4D0-EB48-8374-6DF2345B95B5}"/>
                </a:ext>
              </a:extLst>
            </p:cNvPr>
            <p:cNvSpPr txBox="1">
              <a:spLocks noChangeArrowheads="1"/>
            </p:cNvSpPr>
            <p:nvPr/>
          </p:nvSpPr>
          <p:spPr bwMode="auto">
            <a:xfrm>
              <a:off x="3194" y="523"/>
              <a:ext cx="5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13" name="Text Box 30">
            <a:extLst>
              <a:ext uri="{FF2B5EF4-FFF2-40B4-BE49-F238E27FC236}">
                <a16:creationId xmlns:a16="http://schemas.microsoft.com/office/drawing/2014/main" id="{C69E9848-9E5D-8D4C-97D2-4B27341DD8DA}"/>
              </a:ext>
            </a:extLst>
          </p:cNvPr>
          <p:cNvSpPr txBox="1">
            <a:spLocks noChangeArrowheads="1"/>
          </p:cNvSpPr>
          <p:nvPr/>
        </p:nvSpPr>
        <p:spPr bwMode="auto">
          <a:xfrm>
            <a:off x="2389448" y="4227850"/>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4" name="Text Box 31">
            <a:extLst>
              <a:ext uri="{FF2B5EF4-FFF2-40B4-BE49-F238E27FC236}">
                <a16:creationId xmlns:a16="http://schemas.microsoft.com/office/drawing/2014/main" id="{DF8FBE0F-CE5D-3F4C-8724-A2B65CD63802}"/>
              </a:ext>
            </a:extLst>
          </p:cNvPr>
          <p:cNvSpPr txBox="1">
            <a:spLocks noChangeArrowheads="1"/>
          </p:cNvSpPr>
          <p:nvPr/>
        </p:nvSpPr>
        <p:spPr bwMode="auto">
          <a:xfrm>
            <a:off x="3209055" y="3445031"/>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5" name="Text Box 33">
            <a:extLst>
              <a:ext uri="{FF2B5EF4-FFF2-40B4-BE49-F238E27FC236}">
                <a16:creationId xmlns:a16="http://schemas.microsoft.com/office/drawing/2014/main" id="{E1BAC4A0-E14C-B347-93DA-120559030826}"/>
              </a:ext>
            </a:extLst>
          </p:cNvPr>
          <p:cNvSpPr txBox="1">
            <a:spLocks noChangeArrowheads="1"/>
          </p:cNvSpPr>
          <p:nvPr/>
        </p:nvSpPr>
        <p:spPr bwMode="auto">
          <a:xfrm>
            <a:off x="4572034" y="3416409"/>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6" name="Text Box 41">
            <a:extLst>
              <a:ext uri="{FF2B5EF4-FFF2-40B4-BE49-F238E27FC236}">
                <a16:creationId xmlns:a16="http://schemas.microsoft.com/office/drawing/2014/main" id="{39006EDA-7902-FA40-B143-CA8341816B19}"/>
              </a:ext>
            </a:extLst>
          </p:cNvPr>
          <p:cNvSpPr txBox="1">
            <a:spLocks noChangeArrowheads="1"/>
          </p:cNvSpPr>
          <p:nvPr/>
        </p:nvSpPr>
        <p:spPr bwMode="auto">
          <a:xfrm>
            <a:off x="5576206" y="4449327"/>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7" name="Text Box 44">
            <a:extLst>
              <a:ext uri="{FF2B5EF4-FFF2-40B4-BE49-F238E27FC236}">
                <a16:creationId xmlns:a16="http://schemas.microsoft.com/office/drawing/2014/main" id="{BE89C22D-CB46-8549-82D3-9E9741AFCA6B}"/>
              </a:ext>
            </a:extLst>
          </p:cNvPr>
          <p:cNvSpPr txBox="1">
            <a:spLocks noChangeArrowheads="1"/>
          </p:cNvSpPr>
          <p:nvPr/>
        </p:nvSpPr>
        <p:spPr bwMode="auto">
          <a:xfrm>
            <a:off x="5700504" y="2407928"/>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8" name="Line 45">
            <a:extLst>
              <a:ext uri="{FF2B5EF4-FFF2-40B4-BE49-F238E27FC236}">
                <a16:creationId xmlns:a16="http://schemas.microsoft.com/office/drawing/2014/main" id="{3C0F2103-31E3-1E4B-8C1F-C448C2CA4488}"/>
              </a:ext>
            </a:extLst>
          </p:cNvPr>
          <p:cNvSpPr>
            <a:spLocks noChangeShapeType="1"/>
          </p:cNvSpPr>
          <p:nvPr/>
        </p:nvSpPr>
        <p:spPr bwMode="auto">
          <a:xfrm>
            <a:off x="4353185" y="3874288"/>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 name="Text Box 53">
            <a:extLst>
              <a:ext uri="{FF2B5EF4-FFF2-40B4-BE49-F238E27FC236}">
                <a16:creationId xmlns:a16="http://schemas.microsoft.com/office/drawing/2014/main" id="{DC27773B-AE4D-7B44-82B4-8EF0DEDE0A3C}"/>
              </a:ext>
            </a:extLst>
          </p:cNvPr>
          <p:cNvSpPr txBox="1">
            <a:spLocks noChangeArrowheads="1"/>
          </p:cNvSpPr>
          <p:nvPr/>
        </p:nvSpPr>
        <p:spPr bwMode="auto">
          <a:xfrm>
            <a:off x="4965677" y="5374255"/>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20" name="Text Box 56">
            <a:extLst>
              <a:ext uri="{FF2B5EF4-FFF2-40B4-BE49-F238E27FC236}">
                <a16:creationId xmlns:a16="http://schemas.microsoft.com/office/drawing/2014/main" id="{21E62D77-73B8-9647-9335-F6704548295D}"/>
              </a:ext>
            </a:extLst>
          </p:cNvPr>
          <p:cNvSpPr txBox="1">
            <a:spLocks noChangeArrowheads="1"/>
          </p:cNvSpPr>
          <p:nvPr/>
        </p:nvSpPr>
        <p:spPr bwMode="auto">
          <a:xfrm>
            <a:off x="3900694" y="5359648"/>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21" name="Group 57">
            <a:extLst>
              <a:ext uri="{FF2B5EF4-FFF2-40B4-BE49-F238E27FC236}">
                <a16:creationId xmlns:a16="http://schemas.microsoft.com/office/drawing/2014/main" id="{E4FF3E6C-0BB8-1442-B3E6-762239BB9684}"/>
              </a:ext>
            </a:extLst>
          </p:cNvPr>
          <p:cNvGrpSpPr>
            <a:grpSpLocks/>
          </p:cNvGrpSpPr>
          <p:nvPr/>
        </p:nvGrpSpPr>
        <p:grpSpPr bwMode="auto">
          <a:xfrm>
            <a:off x="3878520" y="4135775"/>
            <a:ext cx="1028699" cy="307975"/>
            <a:chOff x="4550" y="1257"/>
            <a:chExt cx="648" cy="194"/>
          </a:xfrm>
        </p:grpSpPr>
        <p:sp>
          <p:nvSpPr>
            <p:cNvPr id="22" name="Rectangle 58">
              <a:extLst>
                <a:ext uri="{FF2B5EF4-FFF2-40B4-BE49-F238E27FC236}">
                  <a16:creationId xmlns:a16="http://schemas.microsoft.com/office/drawing/2014/main" id="{AFEEB12C-DC96-6E46-B1D6-71F1FEEFD1BD}"/>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Text Box 59">
              <a:extLst>
                <a:ext uri="{FF2B5EF4-FFF2-40B4-BE49-F238E27FC236}">
                  <a16:creationId xmlns:a16="http://schemas.microsoft.com/office/drawing/2014/main" id="{7B5F402D-07D3-1A44-B12D-5A96C1DBFC6F}"/>
                </a:ext>
              </a:extLst>
            </p:cNvPr>
            <p:cNvSpPr txBox="1">
              <a:spLocks noChangeArrowheads="1"/>
            </p:cNvSpPr>
            <p:nvPr/>
          </p:nvSpPr>
          <p:spPr bwMode="auto">
            <a:xfrm>
              <a:off x="4550" y="1257"/>
              <a:ext cx="6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24" name="Group 73">
            <a:extLst>
              <a:ext uri="{FF2B5EF4-FFF2-40B4-BE49-F238E27FC236}">
                <a16:creationId xmlns:a16="http://schemas.microsoft.com/office/drawing/2014/main" id="{935720AA-DFA8-6C4D-A9DF-F1AEC40955CA}"/>
              </a:ext>
            </a:extLst>
          </p:cNvPr>
          <p:cNvGrpSpPr>
            <a:grpSpLocks/>
          </p:cNvGrpSpPr>
          <p:nvPr/>
        </p:nvGrpSpPr>
        <p:grpSpPr bwMode="auto">
          <a:xfrm>
            <a:off x="2110048" y="2518113"/>
            <a:ext cx="641350" cy="558800"/>
            <a:chOff x="-44" y="1473"/>
            <a:chExt cx="981" cy="1105"/>
          </a:xfrm>
        </p:grpSpPr>
        <p:pic>
          <p:nvPicPr>
            <p:cNvPr id="25" name="Picture 74" descr="desktop_computer_stylized_medium">
              <a:extLst>
                <a:ext uri="{FF2B5EF4-FFF2-40B4-BE49-F238E27FC236}">
                  <a16:creationId xmlns:a16="http://schemas.microsoft.com/office/drawing/2014/main" id="{35E83BBA-8877-014F-A226-CC9A3A908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75">
              <a:extLst>
                <a:ext uri="{FF2B5EF4-FFF2-40B4-BE49-F238E27FC236}">
                  <a16:creationId xmlns:a16="http://schemas.microsoft.com/office/drawing/2014/main" id="{EEB02E84-9186-3B42-AAC9-859A194F99D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0">
            <a:extLst>
              <a:ext uri="{FF2B5EF4-FFF2-40B4-BE49-F238E27FC236}">
                <a16:creationId xmlns:a16="http://schemas.microsoft.com/office/drawing/2014/main" id="{61E37396-6C3D-BF43-B8E2-EC2B8A5E6147}"/>
              </a:ext>
            </a:extLst>
          </p:cNvPr>
          <p:cNvGrpSpPr>
            <a:grpSpLocks/>
          </p:cNvGrpSpPr>
          <p:nvPr/>
        </p:nvGrpSpPr>
        <p:grpSpPr bwMode="auto">
          <a:xfrm>
            <a:off x="2105285" y="3116600"/>
            <a:ext cx="641350" cy="558800"/>
            <a:chOff x="-44" y="1473"/>
            <a:chExt cx="981" cy="1105"/>
          </a:xfrm>
        </p:grpSpPr>
        <p:pic>
          <p:nvPicPr>
            <p:cNvPr id="28" name="Picture 81" descr="desktop_computer_stylized_medium">
              <a:extLst>
                <a:ext uri="{FF2B5EF4-FFF2-40B4-BE49-F238E27FC236}">
                  <a16:creationId xmlns:a16="http://schemas.microsoft.com/office/drawing/2014/main" id="{94B1919C-737D-9843-A32B-4611678EE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2">
              <a:extLst>
                <a:ext uri="{FF2B5EF4-FFF2-40B4-BE49-F238E27FC236}">
                  <a16:creationId xmlns:a16="http://schemas.microsoft.com/office/drawing/2014/main" id="{831A54DA-BC03-904F-9EC5-5B377957BD9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 name="Group 83">
            <a:extLst>
              <a:ext uri="{FF2B5EF4-FFF2-40B4-BE49-F238E27FC236}">
                <a16:creationId xmlns:a16="http://schemas.microsoft.com/office/drawing/2014/main" id="{E0C94097-9317-BE45-A584-4C61CB5C706E}"/>
              </a:ext>
            </a:extLst>
          </p:cNvPr>
          <p:cNvGrpSpPr>
            <a:grpSpLocks/>
          </p:cNvGrpSpPr>
          <p:nvPr/>
        </p:nvGrpSpPr>
        <p:grpSpPr bwMode="auto">
          <a:xfrm>
            <a:off x="2133860" y="3726200"/>
            <a:ext cx="641350" cy="558800"/>
            <a:chOff x="-44" y="1473"/>
            <a:chExt cx="981" cy="1105"/>
          </a:xfrm>
        </p:grpSpPr>
        <p:pic>
          <p:nvPicPr>
            <p:cNvPr id="31" name="Picture 84" descr="desktop_computer_stylized_medium">
              <a:extLst>
                <a:ext uri="{FF2B5EF4-FFF2-40B4-BE49-F238E27FC236}">
                  <a16:creationId xmlns:a16="http://schemas.microsoft.com/office/drawing/2014/main" id="{95635DB0-2F79-F74E-8399-E2F3FC747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85">
              <a:extLst>
                <a:ext uri="{FF2B5EF4-FFF2-40B4-BE49-F238E27FC236}">
                  <a16:creationId xmlns:a16="http://schemas.microsoft.com/office/drawing/2014/main" id="{0D36091B-285B-5148-ABB5-689E65169CB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87">
            <a:extLst>
              <a:ext uri="{FF2B5EF4-FFF2-40B4-BE49-F238E27FC236}">
                <a16:creationId xmlns:a16="http://schemas.microsoft.com/office/drawing/2014/main" id="{B04BEE98-0C49-EF4A-A93C-CEEDF2563E9E}"/>
              </a:ext>
            </a:extLst>
          </p:cNvPr>
          <p:cNvGrpSpPr>
            <a:grpSpLocks/>
          </p:cNvGrpSpPr>
          <p:nvPr/>
        </p:nvGrpSpPr>
        <p:grpSpPr bwMode="auto">
          <a:xfrm flipH="1">
            <a:off x="5793048" y="2675275"/>
            <a:ext cx="641350" cy="558800"/>
            <a:chOff x="-44" y="1473"/>
            <a:chExt cx="981" cy="1105"/>
          </a:xfrm>
        </p:grpSpPr>
        <p:pic>
          <p:nvPicPr>
            <p:cNvPr id="34" name="Picture 88" descr="desktop_computer_stylized_medium">
              <a:extLst>
                <a:ext uri="{FF2B5EF4-FFF2-40B4-BE49-F238E27FC236}">
                  <a16:creationId xmlns:a16="http://schemas.microsoft.com/office/drawing/2014/main" id="{E696DA5C-EBB6-DD4E-B7A6-B2101BC8D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89">
              <a:extLst>
                <a:ext uri="{FF2B5EF4-FFF2-40B4-BE49-F238E27FC236}">
                  <a16:creationId xmlns:a16="http://schemas.microsoft.com/office/drawing/2014/main" id="{DCA1EB25-A45A-7F41-8718-77AAFFAC28A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90">
            <a:extLst>
              <a:ext uri="{FF2B5EF4-FFF2-40B4-BE49-F238E27FC236}">
                <a16:creationId xmlns:a16="http://schemas.microsoft.com/office/drawing/2014/main" id="{0654A4CA-EB3A-F04B-B0EC-F3BAB4EC9996}"/>
              </a:ext>
            </a:extLst>
          </p:cNvPr>
          <p:cNvGrpSpPr>
            <a:grpSpLocks/>
          </p:cNvGrpSpPr>
          <p:nvPr/>
        </p:nvGrpSpPr>
        <p:grpSpPr bwMode="auto">
          <a:xfrm flipH="1">
            <a:off x="5807335" y="3954800"/>
            <a:ext cx="641350" cy="558800"/>
            <a:chOff x="-44" y="1473"/>
            <a:chExt cx="981" cy="1105"/>
          </a:xfrm>
        </p:grpSpPr>
        <p:pic>
          <p:nvPicPr>
            <p:cNvPr id="37" name="Picture 91" descr="desktop_computer_stylized_medium">
              <a:extLst>
                <a:ext uri="{FF2B5EF4-FFF2-40B4-BE49-F238E27FC236}">
                  <a16:creationId xmlns:a16="http://schemas.microsoft.com/office/drawing/2014/main" id="{1FE2F863-2385-884E-80D8-6DBCCB97C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92">
              <a:extLst>
                <a:ext uri="{FF2B5EF4-FFF2-40B4-BE49-F238E27FC236}">
                  <a16:creationId xmlns:a16="http://schemas.microsoft.com/office/drawing/2014/main" id="{45C0E3E0-B4B3-D440-989F-58666FD89A8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93">
            <a:extLst>
              <a:ext uri="{FF2B5EF4-FFF2-40B4-BE49-F238E27FC236}">
                <a16:creationId xmlns:a16="http://schemas.microsoft.com/office/drawing/2014/main" id="{BDAC79F7-89A0-314F-9731-BEF20F5C4E78}"/>
              </a:ext>
            </a:extLst>
          </p:cNvPr>
          <p:cNvGrpSpPr>
            <a:grpSpLocks/>
          </p:cNvGrpSpPr>
          <p:nvPr/>
        </p:nvGrpSpPr>
        <p:grpSpPr bwMode="auto">
          <a:xfrm flipH="1">
            <a:off x="5193019" y="4884750"/>
            <a:ext cx="641350" cy="558800"/>
            <a:chOff x="-44" y="1473"/>
            <a:chExt cx="981" cy="1105"/>
          </a:xfrm>
        </p:grpSpPr>
        <p:pic>
          <p:nvPicPr>
            <p:cNvPr id="40" name="Picture 94" descr="desktop_computer_stylized_medium">
              <a:extLst>
                <a:ext uri="{FF2B5EF4-FFF2-40B4-BE49-F238E27FC236}">
                  <a16:creationId xmlns:a16="http://schemas.microsoft.com/office/drawing/2014/main" id="{ED726F1D-6554-FA43-BFFB-A644B1257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95">
              <a:extLst>
                <a:ext uri="{FF2B5EF4-FFF2-40B4-BE49-F238E27FC236}">
                  <a16:creationId xmlns:a16="http://schemas.microsoft.com/office/drawing/2014/main" id="{72833A31-BB7C-C546-B481-EF3FD82946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2" name="Group 96">
            <a:extLst>
              <a:ext uri="{FF2B5EF4-FFF2-40B4-BE49-F238E27FC236}">
                <a16:creationId xmlns:a16="http://schemas.microsoft.com/office/drawing/2014/main" id="{DC7645FE-448B-A341-B973-11CC7F695077}"/>
              </a:ext>
            </a:extLst>
          </p:cNvPr>
          <p:cNvGrpSpPr>
            <a:grpSpLocks/>
          </p:cNvGrpSpPr>
          <p:nvPr/>
        </p:nvGrpSpPr>
        <p:grpSpPr bwMode="auto">
          <a:xfrm flipH="1">
            <a:off x="3683849" y="5545761"/>
            <a:ext cx="641350" cy="558800"/>
            <a:chOff x="-44" y="1473"/>
            <a:chExt cx="981" cy="1105"/>
          </a:xfrm>
        </p:grpSpPr>
        <p:pic>
          <p:nvPicPr>
            <p:cNvPr id="43" name="Picture 97" descr="desktop_computer_stylized_medium">
              <a:extLst>
                <a:ext uri="{FF2B5EF4-FFF2-40B4-BE49-F238E27FC236}">
                  <a16:creationId xmlns:a16="http://schemas.microsoft.com/office/drawing/2014/main" id="{6F5B829D-406E-7D40-A729-595FDA08C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98">
              <a:extLst>
                <a:ext uri="{FF2B5EF4-FFF2-40B4-BE49-F238E27FC236}">
                  <a16:creationId xmlns:a16="http://schemas.microsoft.com/office/drawing/2014/main" id="{DBFC272D-F29F-7045-8DB1-3AADCA25B99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45" name="Straight Connector 44">
            <a:extLst>
              <a:ext uri="{FF2B5EF4-FFF2-40B4-BE49-F238E27FC236}">
                <a16:creationId xmlns:a16="http://schemas.microsoft.com/office/drawing/2014/main" id="{9F0B14AF-BE14-BA42-B837-EF27889EE38D}"/>
              </a:ext>
            </a:extLst>
          </p:cNvPr>
          <p:cNvCxnSpPr/>
          <p:nvPr/>
        </p:nvCxnSpPr>
        <p:spPr>
          <a:xfrm>
            <a:off x="2690676" y="2925190"/>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0E58F0A-DE3C-5547-8D0D-A1907B822F60}"/>
              </a:ext>
            </a:extLst>
          </p:cNvPr>
          <p:cNvCxnSpPr/>
          <p:nvPr/>
        </p:nvCxnSpPr>
        <p:spPr>
          <a:xfrm>
            <a:off x="2692109" y="352407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C980BD-EF83-9F4E-B244-C6C6F3D90313}"/>
              </a:ext>
            </a:extLst>
          </p:cNvPr>
          <p:cNvCxnSpPr/>
          <p:nvPr/>
        </p:nvCxnSpPr>
        <p:spPr>
          <a:xfrm>
            <a:off x="2699264" y="4137247"/>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56681D6-2EB2-B04A-8D8B-A6A1CB731912}"/>
              </a:ext>
            </a:extLst>
          </p:cNvPr>
          <p:cNvCxnSpPr>
            <a:cxnSpLocks/>
          </p:cNvCxnSpPr>
          <p:nvPr/>
        </p:nvCxnSpPr>
        <p:spPr>
          <a:xfrm>
            <a:off x="5623185" y="3081673"/>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859720-97E8-5B48-99CA-305481B5731F}"/>
              </a:ext>
            </a:extLst>
          </p:cNvPr>
          <p:cNvCxnSpPr>
            <a:cxnSpLocks/>
          </p:cNvCxnSpPr>
          <p:nvPr/>
        </p:nvCxnSpPr>
        <p:spPr>
          <a:xfrm>
            <a:off x="5624546" y="436078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5B0BC6-6E2C-8948-899C-C852708C6A20}"/>
              </a:ext>
            </a:extLst>
          </p:cNvPr>
          <p:cNvCxnSpPr/>
          <p:nvPr/>
        </p:nvCxnSpPr>
        <p:spPr>
          <a:xfrm>
            <a:off x="3883139" y="5341789"/>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C1CBF63-9CC3-0E4B-9CBB-7AE038D0DD0C}"/>
              </a:ext>
            </a:extLst>
          </p:cNvPr>
          <p:cNvCxnSpPr>
            <a:cxnSpLocks/>
          </p:cNvCxnSpPr>
          <p:nvPr/>
        </p:nvCxnSpPr>
        <p:spPr>
          <a:xfrm>
            <a:off x="4911047" y="5304616"/>
            <a:ext cx="3801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6BCE1BA-2CCC-5641-AE63-0BC42C1DD252}"/>
              </a:ext>
            </a:extLst>
          </p:cNvPr>
          <p:cNvCxnSpPr>
            <a:cxnSpLocks/>
          </p:cNvCxnSpPr>
          <p:nvPr/>
        </p:nvCxnSpPr>
        <p:spPr>
          <a:xfrm>
            <a:off x="3357797" y="3717874"/>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0B61164-CB17-DE4D-B24C-361019C04182}"/>
              </a:ext>
            </a:extLst>
          </p:cNvPr>
          <p:cNvCxnSpPr>
            <a:cxnSpLocks/>
          </p:cNvCxnSpPr>
          <p:nvPr/>
        </p:nvCxnSpPr>
        <p:spPr>
          <a:xfrm>
            <a:off x="4540907" y="3723826"/>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6918EF7F-B4FA-FA43-9A8F-43852A652D77}"/>
              </a:ext>
            </a:extLst>
          </p:cNvPr>
          <p:cNvGrpSpPr/>
          <p:nvPr/>
        </p:nvGrpSpPr>
        <p:grpSpPr>
          <a:xfrm>
            <a:off x="4046926" y="3577753"/>
            <a:ext cx="632991" cy="300938"/>
            <a:chOff x="7493876" y="2774731"/>
            <a:chExt cx="1481958" cy="894622"/>
          </a:xfrm>
        </p:grpSpPr>
        <p:sp>
          <p:nvSpPr>
            <p:cNvPr id="55" name="Freeform 54">
              <a:extLst>
                <a:ext uri="{FF2B5EF4-FFF2-40B4-BE49-F238E27FC236}">
                  <a16:creationId xmlns:a16="http://schemas.microsoft.com/office/drawing/2014/main" id="{027EFDF7-79C3-D749-83A5-52EBF8D8C9D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6" name="Oval 55">
              <a:extLst>
                <a:ext uri="{FF2B5EF4-FFF2-40B4-BE49-F238E27FC236}">
                  <a16:creationId xmlns:a16="http://schemas.microsoft.com/office/drawing/2014/main" id="{29726ED5-7E21-F742-9225-0765716E39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7" name="Group 56">
              <a:extLst>
                <a:ext uri="{FF2B5EF4-FFF2-40B4-BE49-F238E27FC236}">
                  <a16:creationId xmlns:a16="http://schemas.microsoft.com/office/drawing/2014/main" id="{1385899F-863F-C248-A7F6-A0044E4CC6E9}"/>
                </a:ext>
              </a:extLst>
            </p:cNvPr>
            <p:cNvGrpSpPr/>
            <p:nvPr/>
          </p:nvGrpSpPr>
          <p:grpSpPr>
            <a:xfrm>
              <a:off x="7713663" y="2848339"/>
              <a:ext cx="1042107" cy="425543"/>
              <a:chOff x="7786941" y="2884917"/>
              <a:chExt cx="897649" cy="353919"/>
            </a:xfrm>
          </p:grpSpPr>
          <p:sp>
            <p:nvSpPr>
              <p:cNvPr id="58" name="Freeform 57">
                <a:extLst>
                  <a:ext uri="{FF2B5EF4-FFF2-40B4-BE49-F238E27FC236}">
                    <a16:creationId xmlns:a16="http://schemas.microsoft.com/office/drawing/2014/main" id="{0116806E-754B-3442-BBDE-7771700E934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091B82BB-768A-DC4E-A911-FFB5B8C8412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64DECB39-792F-8B4A-866B-2654CAC3A8E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324B35FF-A729-F647-AEC0-72562E4EDDA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2" name="Group 61">
            <a:extLst>
              <a:ext uri="{FF2B5EF4-FFF2-40B4-BE49-F238E27FC236}">
                <a16:creationId xmlns:a16="http://schemas.microsoft.com/office/drawing/2014/main" id="{B09F7B2E-D5B8-BB4E-8759-AB827AE6F160}"/>
              </a:ext>
            </a:extLst>
          </p:cNvPr>
          <p:cNvGrpSpPr/>
          <p:nvPr/>
        </p:nvGrpSpPr>
        <p:grpSpPr>
          <a:xfrm>
            <a:off x="4199467" y="1861963"/>
            <a:ext cx="1778000" cy="1399961"/>
            <a:chOff x="4199467" y="1861963"/>
            <a:chExt cx="1778000" cy="1399961"/>
          </a:xfrm>
        </p:grpSpPr>
        <p:sp>
          <p:nvSpPr>
            <p:cNvPr id="82" name="Text Box 168">
              <a:extLst>
                <a:ext uri="{FF2B5EF4-FFF2-40B4-BE49-F238E27FC236}">
                  <a16:creationId xmlns:a16="http://schemas.microsoft.com/office/drawing/2014/main" id="{749D76C1-253F-7E4C-99D3-C389D0FFFB97}"/>
                </a:ext>
              </a:extLst>
            </p:cNvPr>
            <p:cNvSpPr txBox="1">
              <a:spLocks noChangeArrowheads="1"/>
            </p:cNvSpPr>
            <p:nvPr/>
          </p:nvSpPr>
          <p:spPr bwMode="auto">
            <a:xfrm>
              <a:off x="4199467" y="1861963"/>
              <a:ext cx="1778000" cy="40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server</a:t>
              </a:r>
            </a:p>
          </p:txBody>
        </p:sp>
        <p:grpSp>
          <p:nvGrpSpPr>
            <p:cNvPr id="2" name="Group 1">
              <a:extLst>
                <a:ext uri="{FF2B5EF4-FFF2-40B4-BE49-F238E27FC236}">
                  <a16:creationId xmlns:a16="http://schemas.microsoft.com/office/drawing/2014/main" id="{49F111B8-3FCA-FC4C-BF5D-F65380BA1918}"/>
                </a:ext>
              </a:extLst>
            </p:cNvPr>
            <p:cNvGrpSpPr/>
            <p:nvPr/>
          </p:nvGrpSpPr>
          <p:grpSpPr>
            <a:xfrm>
              <a:off x="4496295" y="2275617"/>
              <a:ext cx="1061308" cy="986307"/>
              <a:chOff x="4496295" y="2275617"/>
              <a:chExt cx="1061308" cy="986307"/>
            </a:xfrm>
          </p:grpSpPr>
          <p:grpSp>
            <p:nvGrpSpPr>
              <p:cNvPr id="83" name="Group 195">
                <a:extLst>
                  <a:ext uri="{FF2B5EF4-FFF2-40B4-BE49-F238E27FC236}">
                    <a16:creationId xmlns:a16="http://schemas.microsoft.com/office/drawing/2014/main" id="{92C401A3-F193-CA42-B665-D7D45D1E2842}"/>
                  </a:ext>
                </a:extLst>
              </p:cNvPr>
              <p:cNvGrpSpPr>
                <a:grpSpLocks/>
              </p:cNvGrpSpPr>
              <p:nvPr/>
            </p:nvGrpSpPr>
            <p:grpSpPr bwMode="auto">
              <a:xfrm>
                <a:off x="4733925" y="2275617"/>
                <a:ext cx="365672" cy="681037"/>
                <a:chOff x="4140" y="429"/>
                <a:chExt cx="1425" cy="2396"/>
              </a:xfrm>
            </p:grpSpPr>
            <p:sp>
              <p:nvSpPr>
                <p:cNvPr id="84" name="Freeform 196">
                  <a:extLst>
                    <a:ext uri="{FF2B5EF4-FFF2-40B4-BE49-F238E27FC236}">
                      <a16:creationId xmlns:a16="http://schemas.microsoft.com/office/drawing/2014/main" id="{F996EE8E-AAFF-DC43-A262-7E2D6797D51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Rectangle 197">
                  <a:extLst>
                    <a:ext uri="{FF2B5EF4-FFF2-40B4-BE49-F238E27FC236}">
                      <a16:creationId xmlns:a16="http://schemas.microsoft.com/office/drawing/2014/main" id="{D97D7B28-0756-2245-817F-8856E2707529}"/>
                    </a:ext>
                  </a:extLst>
                </p:cNvPr>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6" name="Freeform 198">
                  <a:extLst>
                    <a:ext uri="{FF2B5EF4-FFF2-40B4-BE49-F238E27FC236}">
                      <a16:creationId xmlns:a16="http://schemas.microsoft.com/office/drawing/2014/main" id="{4C04780A-1D8C-3848-920B-640B79B0C86D}"/>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Freeform 199">
                  <a:extLst>
                    <a:ext uri="{FF2B5EF4-FFF2-40B4-BE49-F238E27FC236}">
                      <a16:creationId xmlns:a16="http://schemas.microsoft.com/office/drawing/2014/main" id="{D5EF4AD6-5273-B04C-A408-1EE9352D51A7}"/>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200">
                  <a:extLst>
                    <a:ext uri="{FF2B5EF4-FFF2-40B4-BE49-F238E27FC236}">
                      <a16:creationId xmlns:a16="http://schemas.microsoft.com/office/drawing/2014/main" id="{8EF7317E-B5CF-944B-B3A0-73BD27602234}"/>
                    </a:ext>
                  </a:extLst>
                </p:cNvPr>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89" name="Group 201">
                  <a:extLst>
                    <a:ext uri="{FF2B5EF4-FFF2-40B4-BE49-F238E27FC236}">
                      <a16:creationId xmlns:a16="http://schemas.microsoft.com/office/drawing/2014/main" id="{BB7E36FC-FE93-9145-8F58-AC065CA43A93}"/>
                    </a:ext>
                  </a:extLst>
                </p:cNvPr>
                <p:cNvGrpSpPr>
                  <a:grpSpLocks/>
                </p:cNvGrpSpPr>
                <p:nvPr/>
              </p:nvGrpSpPr>
              <p:grpSpPr bwMode="auto">
                <a:xfrm>
                  <a:off x="4749" y="668"/>
                  <a:ext cx="581" cy="145"/>
                  <a:chOff x="614" y="2568"/>
                  <a:chExt cx="725" cy="139"/>
                </a:xfrm>
              </p:grpSpPr>
              <p:sp>
                <p:nvSpPr>
                  <p:cNvPr id="114" name="AutoShape 202">
                    <a:extLst>
                      <a:ext uri="{FF2B5EF4-FFF2-40B4-BE49-F238E27FC236}">
                        <a16:creationId xmlns:a16="http://schemas.microsoft.com/office/drawing/2014/main" id="{C6A2DDA6-6A3E-CA42-A8E9-9548184E4340}"/>
                      </a:ext>
                    </a:extLst>
                  </p:cNvPr>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5" name="AutoShape 203">
                    <a:extLst>
                      <a:ext uri="{FF2B5EF4-FFF2-40B4-BE49-F238E27FC236}">
                        <a16:creationId xmlns:a16="http://schemas.microsoft.com/office/drawing/2014/main" id="{9D9CC773-4E5B-4A41-9674-9AC4E8DE3AE6}"/>
                      </a:ext>
                    </a:extLst>
                  </p:cNvPr>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0" name="Rectangle 204">
                  <a:extLst>
                    <a:ext uri="{FF2B5EF4-FFF2-40B4-BE49-F238E27FC236}">
                      <a16:creationId xmlns:a16="http://schemas.microsoft.com/office/drawing/2014/main" id="{3F22A4C9-56F2-DE48-B8D9-3895E3ACE2D4}"/>
                    </a:ext>
                  </a:extLst>
                </p:cNvPr>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91" name="Group 205">
                  <a:extLst>
                    <a:ext uri="{FF2B5EF4-FFF2-40B4-BE49-F238E27FC236}">
                      <a16:creationId xmlns:a16="http://schemas.microsoft.com/office/drawing/2014/main" id="{75863D69-5E86-6246-B7FE-8384C4BFE60C}"/>
                    </a:ext>
                  </a:extLst>
                </p:cNvPr>
                <p:cNvGrpSpPr>
                  <a:grpSpLocks/>
                </p:cNvGrpSpPr>
                <p:nvPr/>
              </p:nvGrpSpPr>
              <p:grpSpPr bwMode="auto">
                <a:xfrm>
                  <a:off x="4747" y="994"/>
                  <a:ext cx="581" cy="134"/>
                  <a:chOff x="614" y="2568"/>
                  <a:chExt cx="725" cy="139"/>
                </a:xfrm>
              </p:grpSpPr>
              <p:sp>
                <p:nvSpPr>
                  <p:cNvPr id="112" name="AutoShape 206">
                    <a:extLst>
                      <a:ext uri="{FF2B5EF4-FFF2-40B4-BE49-F238E27FC236}">
                        <a16:creationId xmlns:a16="http://schemas.microsoft.com/office/drawing/2014/main" id="{B2956786-E03A-6D41-9641-A3AEE3CEF591}"/>
                      </a:ext>
                    </a:extLst>
                  </p:cNvPr>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3" name="AutoShape 207">
                    <a:extLst>
                      <a:ext uri="{FF2B5EF4-FFF2-40B4-BE49-F238E27FC236}">
                        <a16:creationId xmlns:a16="http://schemas.microsoft.com/office/drawing/2014/main" id="{6FFFFB0F-D98B-FF4D-B155-AACF1383E446}"/>
                      </a:ext>
                    </a:extLst>
                  </p:cNvPr>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2" name="Rectangle 208">
                  <a:extLst>
                    <a:ext uri="{FF2B5EF4-FFF2-40B4-BE49-F238E27FC236}">
                      <a16:creationId xmlns:a16="http://schemas.microsoft.com/office/drawing/2014/main" id="{E903EB04-2402-184D-AF52-7C1CCD526119}"/>
                    </a:ext>
                  </a:extLst>
                </p:cNvPr>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3" name="Rectangle 209">
                  <a:extLst>
                    <a:ext uri="{FF2B5EF4-FFF2-40B4-BE49-F238E27FC236}">
                      <a16:creationId xmlns:a16="http://schemas.microsoft.com/office/drawing/2014/main" id="{2500B436-7576-9D45-9FE0-290A8354C825}"/>
                    </a:ext>
                  </a:extLst>
                </p:cNvPr>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94" name="Group 210">
                  <a:extLst>
                    <a:ext uri="{FF2B5EF4-FFF2-40B4-BE49-F238E27FC236}">
                      <a16:creationId xmlns:a16="http://schemas.microsoft.com/office/drawing/2014/main" id="{507BA385-393B-9D43-A31A-2DDD6019EF97}"/>
                    </a:ext>
                  </a:extLst>
                </p:cNvPr>
                <p:cNvGrpSpPr>
                  <a:grpSpLocks/>
                </p:cNvGrpSpPr>
                <p:nvPr/>
              </p:nvGrpSpPr>
              <p:grpSpPr bwMode="auto">
                <a:xfrm>
                  <a:off x="4735" y="1627"/>
                  <a:ext cx="582" cy="151"/>
                  <a:chOff x="614" y="2568"/>
                  <a:chExt cx="725" cy="139"/>
                </a:xfrm>
              </p:grpSpPr>
              <p:sp>
                <p:nvSpPr>
                  <p:cNvPr id="110" name="AutoShape 211">
                    <a:extLst>
                      <a:ext uri="{FF2B5EF4-FFF2-40B4-BE49-F238E27FC236}">
                        <a16:creationId xmlns:a16="http://schemas.microsoft.com/office/drawing/2014/main" id="{256D59F0-4973-1244-ADBD-A73C0137CF42}"/>
                      </a:ext>
                    </a:extLst>
                  </p:cNvPr>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AutoShape 212">
                    <a:extLst>
                      <a:ext uri="{FF2B5EF4-FFF2-40B4-BE49-F238E27FC236}">
                        <a16:creationId xmlns:a16="http://schemas.microsoft.com/office/drawing/2014/main" id="{F29A5B2E-8C02-2546-B3B1-7E91A82DEA0C}"/>
                      </a:ext>
                    </a:extLst>
                  </p:cNvPr>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5" name="Freeform 213">
                  <a:extLst>
                    <a:ext uri="{FF2B5EF4-FFF2-40B4-BE49-F238E27FC236}">
                      <a16:creationId xmlns:a16="http://schemas.microsoft.com/office/drawing/2014/main" id="{EC84988B-E040-C045-830F-089AF6FEEF2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6" name="Group 214">
                  <a:extLst>
                    <a:ext uri="{FF2B5EF4-FFF2-40B4-BE49-F238E27FC236}">
                      <a16:creationId xmlns:a16="http://schemas.microsoft.com/office/drawing/2014/main" id="{7A047F44-5A09-E24B-9DF0-F6CE20B24BF1}"/>
                    </a:ext>
                  </a:extLst>
                </p:cNvPr>
                <p:cNvGrpSpPr>
                  <a:grpSpLocks/>
                </p:cNvGrpSpPr>
                <p:nvPr/>
              </p:nvGrpSpPr>
              <p:grpSpPr bwMode="auto">
                <a:xfrm>
                  <a:off x="4739" y="1327"/>
                  <a:ext cx="582" cy="139"/>
                  <a:chOff x="614" y="2568"/>
                  <a:chExt cx="725" cy="139"/>
                </a:xfrm>
              </p:grpSpPr>
              <p:sp>
                <p:nvSpPr>
                  <p:cNvPr id="108" name="AutoShape 215">
                    <a:extLst>
                      <a:ext uri="{FF2B5EF4-FFF2-40B4-BE49-F238E27FC236}">
                        <a16:creationId xmlns:a16="http://schemas.microsoft.com/office/drawing/2014/main" id="{17DAD139-F7D2-D74C-AE2D-D6BFC617D7C0}"/>
                      </a:ext>
                    </a:extLst>
                  </p:cNvPr>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9" name="AutoShape 216">
                    <a:extLst>
                      <a:ext uri="{FF2B5EF4-FFF2-40B4-BE49-F238E27FC236}">
                        <a16:creationId xmlns:a16="http://schemas.microsoft.com/office/drawing/2014/main" id="{999E63AB-7139-F74C-BCF7-6549DA2A9951}"/>
                      </a:ext>
                    </a:extLst>
                  </p:cNvPr>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7" name="Rectangle 217">
                  <a:extLst>
                    <a:ext uri="{FF2B5EF4-FFF2-40B4-BE49-F238E27FC236}">
                      <a16:creationId xmlns:a16="http://schemas.microsoft.com/office/drawing/2014/main" id="{92484BC0-E78C-4A41-A8A7-76E737A41143}"/>
                    </a:ext>
                  </a:extLst>
                </p:cNvPr>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8" name="Freeform 218">
                  <a:extLst>
                    <a:ext uri="{FF2B5EF4-FFF2-40B4-BE49-F238E27FC236}">
                      <a16:creationId xmlns:a16="http://schemas.microsoft.com/office/drawing/2014/main" id="{EFB0F20F-1957-B542-90DC-B26A746D79C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Freeform 219">
                  <a:extLst>
                    <a:ext uri="{FF2B5EF4-FFF2-40B4-BE49-F238E27FC236}">
                      <a16:creationId xmlns:a16="http://schemas.microsoft.com/office/drawing/2014/main" id="{307311BD-196C-6041-ACFC-FDD880DA5B5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Oval 220">
                  <a:extLst>
                    <a:ext uri="{FF2B5EF4-FFF2-40B4-BE49-F238E27FC236}">
                      <a16:creationId xmlns:a16="http://schemas.microsoft.com/office/drawing/2014/main" id="{89A7E0BB-C394-EE49-9A0A-C99B05729413}"/>
                    </a:ext>
                  </a:extLst>
                </p:cNvPr>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1" name="Freeform 221">
                  <a:extLst>
                    <a:ext uri="{FF2B5EF4-FFF2-40B4-BE49-F238E27FC236}">
                      <a16:creationId xmlns:a16="http://schemas.microsoft.com/office/drawing/2014/main" id="{98AFBD94-761C-9F44-92F1-52E2961E5CA0}"/>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AutoShape 222">
                  <a:extLst>
                    <a:ext uri="{FF2B5EF4-FFF2-40B4-BE49-F238E27FC236}">
                      <a16:creationId xmlns:a16="http://schemas.microsoft.com/office/drawing/2014/main" id="{E14DC574-9CD1-DE4F-B70E-0A4A3A939D86}"/>
                    </a:ext>
                  </a:extLst>
                </p:cNvPr>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3" name="AutoShape 223">
                  <a:extLst>
                    <a:ext uri="{FF2B5EF4-FFF2-40B4-BE49-F238E27FC236}">
                      <a16:creationId xmlns:a16="http://schemas.microsoft.com/office/drawing/2014/main" id="{20532455-FB0B-0540-8065-55BA87738867}"/>
                    </a:ext>
                  </a:extLst>
                </p:cNvPr>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4" name="Oval 224">
                  <a:extLst>
                    <a:ext uri="{FF2B5EF4-FFF2-40B4-BE49-F238E27FC236}">
                      <a16:creationId xmlns:a16="http://schemas.microsoft.com/office/drawing/2014/main" id="{5C39E517-1478-774A-83FE-92EE98C41B1C}"/>
                    </a:ext>
                  </a:extLst>
                </p:cNvPr>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5" name="Oval 225">
                  <a:extLst>
                    <a:ext uri="{FF2B5EF4-FFF2-40B4-BE49-F238E27FC236}">
                      <a16:creationId xmlns:a16="http://schemas.microsoft.com/office/drawing/2014/main" id="{18CDBC59-1599-3E4F-B0C2-F7221503E00D}"/>
                    </a:ext>
                  </a:extLst>
                </p:cNvPr>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6" name="Oval 226">
                  <a:extLst>
                    <a:ext uri="{FF2B5EF4-FFF2-40B4-BE49-F238E27FC236}">
                      <a16:creationId xmlns:a16="http://schemas.microsoft.com/office/drawing/2014/main" id="{7BBEDBA4-536F-D24E-8D45-C258629A4200}"/>
                    </a:ext>
                  </a:extLst>
                </p:cNvPr>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227">
                  <a:extLst>
                    <a:ext uri="{FF2B5EF4-FFF2-40B4-BE49-F238E27FC236}">
                      <a16:creationId xmlns:a16="http://schemas.microsoft.com/office/drawing/2014/main" id="{510D808B-F86B-E24A-9C3B-9D966384A3F7}"/>
                    </a:ext>
                  </a:extLst>
                </p:cNvPr>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116" name="Straight Connector 115">
                <a:extLst>
                  <a:ext uri="{FF2B5EF4-FFF2-40B4-BE49-F238E27FC236}">
                    <a16:creationId xmlns:a16="http://schemas.microsoft.com/office/drawing/2014/main" id="{E34833AD-3FDA-3947-8DF2-AE907CC8F603}"/>
                  </a:ext>
                </a:extLst>
              </p:cNvPr>
              <p:cNvCxnSpPr>
                <a:cxnSpLocks/>
              </p:cNvCxnSpPr>
              <p:nvPr/>
            </p:nvCxnSpPr>
            <p:spPr>
              <a:xfrm flipH="1">
                <a:off x="5013585" y="2937914"/>
                <a:ext cx="5440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Text Box 44">
                <a:extLst>
                  <a:ext uri="{FF2B5EF4-FFF2-40B4-BE49-F238E27FC236}">
                    <a16:creationId xmlns:a16="http://schemas.microsoft.com/office/drawing/2014/main" id="{BF841610-9748-1F4A-BBAE-236890875A06}"/>
                  </a:ext>
                </a:extLst>
              </p:cNvPr>
              <p:cNvSpPr txBox="1">
                <a:spLocks noChangeArrowheads="1"/>
              </p:cNvSpPr>
              <p:nvPr/>
            </p:nvSpPr>
            <p:spPr bwMode="auto">
              <a:xfrm>
                <a:off x="4496295" y="2923370"/>
                <a:ext cx="10406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223.1.2.5</a:t>
                </a:r>
                <a:endParaRPr kumimoji="0" lang="en-US" altLang="en-US" sz="14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pic>
        <p:nvPicPr>
          <p:cNvPr id="144" name="Picture 777" descr="access_point_stylized_small">
            <a:extLst>
              <a:ext uri="{FF2B5EF4-FFF2-40B4-BE49-F238E27FC236}">
                <a16:creationId xmlns:a16="http://schemas.microsoft.com/office/drawing/2014/main" id="{D6280BFC-D50B-FF42-B442-CFFACB19A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205" y="3404249"/>
            <a:ext cx="587412" cy="48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18DE279B-D384-6A49-853D-D5D2C0C604CC}"/>
              </a:ext>
            </a:extLst>
          </p:cNvPr>
          <p:cNvGrpSpPr/>
          <p:nvPr/>
        </p:nvGrpSpPr>
        <p:grpSpPr>
          <a:xfrm>
            <a:off x="6417296" y="3245381"/>
            <a:ext cx="4688026" cy="1596861"/>
            <a:chOff x="6417296" y="3245381"/>
            <a:chExt cx="4688026" cy="1596861"/>
          </a:xfrm>
        </p:grpSpPr>
        <p:grpSp>
          <p:nvGrpSpPr>
            <p:cNvPr id="118" name="Group 117">
              <a:extLst>
                <a:ext uri="{FF2B5EF4-FFF2-40B4-BE49-F238E27FC236}">
                  <a16:creationId xmlns:a16="http://schemas.microsoft.com/office/drawing/2014/main" id="{DBB58AB4-0278-FC48-8D1F-C8A99E4BC8BA}"/>
                </a:ext>
              </a:extLst>
            </p:cNvPr>
            <p:cNvGrpSpPr/>
            <p:nvPr/>
          </p:nvGrpSpPr>
          <p:grpSpPr>
            <a:xfrm>
              <a:off x="7290172" y="3245381"/>
              <a:ext cx="1015378" cy="911243"/>
              <a:chOff x="7432700" y="2327293"/>
              <a:chExt cx="534987" cy="407988"/>
            </a:xfrm>
          </p:grpSpPr>
          <p:pic>
            <p:nvPicPr>
              <p:cNvPr id="119" name="Picture 1017" descr="antenna_stylized">
                <a:extLst>
                  <a:ext uri="{FF2B5EF4-FFF2-40B4-BE49-F238E27FC236}">
                    <a16:creationId xmlns:a16="http://schemas.microsoft.com/office/drawing/2014/main" id="{96AE46AF-D187-024B-9813-6861E1B1C4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018" descr="laptop_keyboard">
                <a:extLst>
                  <a:ext uri="{FF2B5EF4-FFF2-40B4-BE49-F238E27FC236}">
                    <a16:creationId xmlns:a16="http://schemas.microsoft.com/office/drawing/2014/main" id="{DEE713BC-3AB0-1146-9875-F720BC451C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Freeform 1019">
                <a:extLst>
                  <a:ext uri="{FF2B5EF4-FFF2-40B4-BE49-F238E27FC236}">
                    <a16:creationId xmlns:a16="http://schemas.microsoft.com/office/drawing/2014/main" id="{ADD08C09-9D4E-3140-8493-5E37E7D212F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2" name="Picture 1020" descr="screen">
                <a:extLst>
                  <a:ext uri="{FF2B5EF4-FFF2-40B4-BE49-F238E27FC236}">
                    <a16:creationId xmlns:a16="http://schemas.microsoft.com/office/drawing/2014/main" id="{23643802-834B-1744-BF24-48583F7582B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Freeform 1021">
                <a:extLst>
                  <a:ext uri="{FF2B5EF4-FFF2-40B4-BE49-F238E27FC236}">
                    <a16:creationId xmlns:a16="http://schemas.microsoft.com/office/drawing/2014/main" id="{46751D15-9F44-BB45-A218-50CBA7C64B7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Freeform 1022">
                <a:extLst>
                  <a:ext uri="{FF2B5EF4-FFF2-40B4-BE49-F238E27FC236}">
                    <a16:creationId xmlns:a16="http://schemas.microsoft.com/office/drawing/2014/main" id="{81BEFF9C-A85E-3243-8942-C441D8BD1AB1}"/>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Freeform 1023">
                <a:extLst>
                  <a:ext uri="{FF2B5EF4-FFF2-40B4-BE49-F238E27FC236}">
                    <a16:creationId xmlns:a16="http://schemas.microsoft.com/office/drawing/2014/main" id="{95B931A5-208B-3245-8B0B-4322107EA5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6" name="Freeform 1024">
                <a:extLst>
                  <a:ext uri="{FF2B5EF4-FFF2-40B4-BE49-F238E27FC236}">
                    <a16:creationId xmlns:a16="http://schemas.microsoft.com/office/drawing/2014/main" id="{8A37FA06-635C-7248-A24E-828A10A304BF}"/>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Freeform 1025">
                <a:extLst>
                  <a:ext uri="{FF2B5EF4-FFF2-40B4-BE49-F238E27FC236}">
                    <a16:creationId xmlns:a16="http://schemas.microsoft.com/office/drawing/2014/main" id="{98BDA320-1180-CD48-A7F5-44608C76C195}"/>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Freeform 1026">
                <a:extLst>
                  <a:ext uri="{FF2B5EF4-FFF2-40B4-BE49-F238E27FC236}">
                    <a16:creationId xmlns:a16="http://schemas.microsoft.com/office/drawing/2014/main" id="{FB1CA5BD-7158-A04F-9508-790E5CCB8168}"/>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9" name="Group 1027">
                <a:extLst>
                  <a:ext uri="{FF2B5EF4-FFF2-40B4-BE49-F238E27FC236}">
                    <a16:creationId xmlns:a16="http://schemas.microsoft.com/office/drawing/2014/main" id="{908D6274-67A1-C345-8CBA-D3B16E2149C0}"/>
                  </a:ext>
                </a:extLst>
              </p:cNvPr>
              <p:cNvGrpSpPr>
                <a:grpSpLocks/>
              </p:cNvGrpSpPr>
              <p:nvPr/>
            </p:nvGrpSpPr>
            <p:grpSpPr bwMode="auto">
              <a:xfrm>
                <a:off x="7594735" y="2642220"/>
                <a:ext cx="98740" cy="36846"/>
                <a:chOff x="1740" y="2642"/>
                <a:chExt cx="752" cy="327"/>
              </a:xfrm>
            </p:grpSpPr>
            <p:sp>
              <p:nvSpPr>
                <p:cNvPr id="136" name="Freeform 1028">
                  <a:extLst>
                    <a:ext uri="{FF2B5EF4-FFF2-40B4-BE49-F238E27FC236}">
                      <a16:creationId xmlns:a16="http://schemas.microsoft.com/office/drawing/2014/main" id="{E9365248-FD41-3849-AA52-340146C7B09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7" name="Freeform 1029">
                  <a:extLst>
                    <a:ext uri="{FF2B5EF4-FFF2-40B4-BE49-F238E27FC236}">
                      <a16:creationId xmlns:a16="http://schemas.microsoft.com/office/drawing/2014/main" id="{78250CDF-115E-EB40-8085-7A36B5B4070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8" name="Freeform 1030">
                  <a:extLst>
                    <a:ext uri="{FF2B5EF4-FFF2-40B4-BE49-F238E27FC236}">
                      <a16:creationId xmlns:a16="http://schemas.microsoft.com/office/drawing/2014/main" id="{988C5293-1575-4548-ABDA-D579495C971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1">
                  <a:extLst>
                    <a:ext uri="{FF2B5EF4-FFF2-40B4-BE49-F238E27FC236}">
                      <a16:creationId xmlns:a16="http://schemas.microsoft.com/office/drawing/2014/main" id="{9AE60629-4F3A-0D40-93D3-C403AB27E3D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2">
                  <a:extLst>
                    <a:ext uri="{FF2B5EF4-FFF2-40B4-BE49-F238E27FC236}">
                      <a16:creationId xmlns:a16="http://schemas.microsoft.com/office/drawing/2014/main" id="{DC69D46B-F982-FA4F-988B-C914EB1CF42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3">
                  <a:extLst>
                    <a:ext uri="{FF2B5EF4-FFF2-40B4-BE49-F238E27FC236}">
                      <a16:creationId xmlns:a16="http://schemas.microsoft.com/office/drawing/2014/main" id="{CAD1A2DA-1C1E-8E47-B9D1-9F88DE7FFB6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0" name="Freeform 1034">
                <a:extLst>
                  <a:ext uri="{FF2B5EF4-FFF2-40B4-BE49-F238E27FC236}">
                    <a16:creationId xmlns:a16="http://schemas.microsoft.com/office/drawing/2014/main" id="{111933AC-AC01-4849-940B-5F48841200C3}"/>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Freeform 1035">
                <a:extLst>
                  <a:ext uri="{FF2B5EF4-FFF2-40B4-BE49-F238E27FC236}">
                    <a16:creationId xmlns:a16="http://schemas.microsoft.com/office/drawing/2014/main" id="{1907A8A7-5839-9D45-8891-4ACAF3640449}"/>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36">
                <a:extLst>
                  <a:ext uri="{FF2B5EF4-FFF2-40B4-BE49-F238E27FC236}">
                    <a16:creationId xmlns:a16="http://schemas.microsoft.com/office/drawing/2014/main" id="{347DB38E-AC53-D346-90F3-7B633E54A687}"/>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37">
                <a:extLst>
                  <a:ext uri="{FF2B5EF4-FFF2-40B4-BE49-F238E27FC236}">
                    <a16:creationId xmlns:a16="http://schemas.microsoft.com/office/drawing/2014/main" id="{482826B7-9642-934F-A41F-EC45A8EDB296}"/>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38">
                <a:extLst>
                  <a:ext uri="{FF2B5EF4-FFF2-40B4-BE49-F238E27FC236}">
                    <a16:creationId xmlns:a16="http://schemas.microsoft.com/office/drawing/2014/main" id="{C70BEE19-F00C-3646-A7CE-9487D7BD307A}"/>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39">
                <a:extLst>
                  <a:ext uri="{FF2B5EF4-FFF2-40B4-BE49-F238E27FC236}">
                    <a16:creationId xmlns:a16="http://schemas.microsoft.com/office/drawing/2014/main" id="{F081DB6F-6F88-2A45-945A-31D4FCEA0B5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7" name="Text Box 170">
              <a:extLst>
                <a:ext uri="{FF2B5EF4-FFF2-40B4-BE49-F238E27FC236}">
                  <a16:creationId xmlns:a16="http://schemas.microsoft.com/office/drawing/2014/main" id="{F105D957-81EB-E14C-BDDB-F128807155A8}"/>
                </a:ext>
              </a:extLst>
            </p:cNvPr>
            <p:cNvSpPr txBox="1">
              <a:spLocks noChangeArrowheads="1"/>
            </p:cNvSpPr>
            <p:nvPr/>
          </p:nvSpPr>
          <p:spPr bwMode="auto">
            <a:xfrm>
              <a:off x="7489203" y="4119287"/>
              <a:ext cx="3616119"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arriving </a:t>
              </a:r>
              <a:r>
                <a:rPr kumimoji="0" lang="en-US" altLang="en-US" sz="24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client</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needs </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address in this network</a:t>
              </a:r>
            </a:p>
          </p:txBody>
        </p:sp>
        <p:sp>
          <p:nvSpPr>
            <p:cNvPr id="148" name="AutoShape 232">
              <a:extLst>
                <a:ext uri="{FF2B5EF4-FFF2-40B4-BE49-F238E27FC236}">
                  <a16:creationId xmlns:a16="http://schemas.microsoft.com/office/drawing/2014/main" id="{379B57A5-C9FD-C14F-BE82-93189A5CF97E}"/>
                </a:ext>
              </a:extLst>
            </p:cNvPr>
            <p:cNvSpPr>
              <a:spLocks noChangeArrowheads="1"/>
            </p:cNvSpPr>
            <p:nvPr/>
          </p:nvSpPr>
          <p:spPr bwMode="auto">
            <a:xfrm>
              <a:off x="6417296" y="3433832"/>
              <a:ext cx="976312" cy="374650"/>
            </a:xfrm>
            <a:prstGeom prst="leftArrow">
              <a:avLst>
                <a:gd name="adj1" fmla="val 50000"/>
                <a:gd name="adj2" fmla="val 65148"/>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3" name="TextBox 62">
            <a:extLst>
              <a:ext uri="{FF2B5EF4-FFF2-40B4-BE49-F238E27FC236}">
                <a16:creationId xmlns:a16="http://schemas.microsoft.com/office/drawing/2014/main" id="{8F849E6C-1D79-8C49-A7AC-4249EA5279D4}"/>
              </a:ext>
            </a:extLst>
          </p:cNvPr>
          <p:cNvSpPr txBox="1"/>
          <p:nvPr/>
        </p:nvSpPr>
        <p:spPr>
          <a:xfrm>
            <a:off x="7145867" y="1456267"/>
            <a:ext cx="469053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Typically, DHCP server will be  co-located in router, serving all subnets to which router is attached</a:t>
            </a:r>
          </a:p>
        </p:txBody>
      </p:sp>
      <p:sp>
        <p:nvSpPr>
          <p:cNvPr id="142" name="Slide Number Placeholder 3">
            <a:extLst>
              <a:ext uri="{FF2B5EF4-FFF2-40B4-BE49-F238E27FC236}">
                <a16:creationId xmlns:a16="http://schemas.microsoft.com/office/drawing/2014/main" id="{82258E5F-1609-7347-929D-06DE602C644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426863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client-server scenario</a:t>
            </a:r>
          </a:p>
        </p:txBody>
      </p:sp>
      <p:sp>
        <p:nvSpPr>
          <p:cNvPr id="142" name="Text Box 7">
            <a:extLst>
              <a:ext uri="{FF2B5EF4-FFF2-40B4-BE49-F238E27FC236}">
                <a16:creationId xmlns:a16="http://schemas.microsoft.com/office/drawing/2014/main" id="{1D19189E-02B8-0541-BE55-44833EE82B3C}"/>
              </a:ext>
            </a:extLst>
          </p:cNvPr>
          <p:cNvSpPr txBox="1">
            <a:spLocks noChangeArrowheads="1"/>
          </p:cNvSpPr>
          <p:nvPr/>
        </p:nvSpPr>
        <p:spPr bwMode="auto">
          <a:xfrm>
            <a:off x="2603536" y="1300439"/>
            <a:ext cx="23421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223.1.2.5</a:t>
            </a:r>
          </a:p>
        </p:txBody>
      </p:sp>
      <p:sp>
        <p:nvSpPr>
          <p:cNvPr id="2" name="Rectangle 1">
            <a:extLst>
              <a:ext uri="{FF2B5EF4-FFF2-40B4-BE49-F238E27FC236}">
                <a16:creationId xmlns:a16="http://schemas.microsoft.com/office/drawing/2014/main" id="{25DF7EEB-9720-284A-92D7-2D1E47C29AAD}"/>
              </a:ext>
            </a:extLst>
          </p:cNvPr>
          <p:cNvSpPr/>
          <p:nvPr/>
        </p:nvSpPr>
        <p:spPr>
          <a:xfrm>
            <a:off x="8680174" y="1466575"/>
            <a:ext cx="2066580" cy="329834"/>
          </a:xfrm>
          <a:prstGeom prst="rect">
            <a:avLst/>
          </a:prstGeom>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Arriving client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0" name="Line 10">
            <a:extLst>
              <a:ext uri="{FF2B5EF4-FFF2-40B4-BE49-F238E27FC236}">
                <a16:creationId xmlns:a16="http://schemas.microsoft.com/office/drawing/2014/main" id="{67EC9EDF-79D3-EB4F-9099-CA78BCA4C230}"/>
              </a:ext>
            </a:extLst>
          </p:cNvPr>
          <p:cNvSpPr>
            <a:spLocks noChangeShapeType="1"/>
          </p:cNvSpPr>
          <p:nvPr/>
        </p:nvSpPr>
        <p:spPr bwMode="auto">
          <a:xfrm flipH="1">
            <a:off x="4572552" y="2256526"/>
            <a:ext cx="11113" cy="4027487"/>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1" name="Line 11">
            <a:extLst>
              <a:ext uri="{FF2B5EF4-FFF2-40B4-BE49-F238E27FC236}">
                <a16:creationId xmlns:a16="http://schemas.microsoft.com/office/drawing/2014/main" id="{6034E136-EDC6-8643-B115-9FC7BB4F95DB}"/>
              </a:ext>
            </a:extLst>
          </p:cNvPr>
          <p:cNvSpPr>
            <a:spLocks noChangeShapeType="1"/>
          </p:cNvSpPr>
          <p:nvPr/>
        </p:nvSpPr>
        <p:spPr bwMode="auto">
          <a:xfrm flipH="1">
            <a:off x="9098515" y="2332726"/>
            <a:ext cx="11112" cy="4140200"/>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2" name="Group 471">
            <a:extLst>
              <a:ext uri="{FF2B5EF4-FFF2-40B4-BE49-F238E27FC236}">
                <a16:creationId xmlns:a16="http://schemas.microsoft.com/office/drawing/2014/main" id="{38426D92-459D-A14B-B97A-8F5E44CEFDDE}"/>
              </a:ext>
            </a:extLst>
          </p:cNvPr>
          <p:cNvGrpSpPr>
            <a:grpSpLocks/>
          </p:cNvGrpSpPr>
          <p:nvPr/>
        </p:nvGrpSpPr>
        <p:grpSpPr bwMode="auto">
          <a:xfrm>
            <a:off x="4617002" y="1435788"/>
            <a:ext cx="4395788" cy="1401763"/>
            <a:chOff x="1860550" y="1343025"/>
            <a:chExt cx="4395788" cy="1401763"/>
          </a:xfrm>
        </p:grpSpPr>
        <p:sp>
          <p:nvSpPr>
            <p:cNvPr id="473" name="Line 9">
              <a:extLst>
                <a:ext uri="{FF2B5EF4-FFF2-40B4-BE49-F238E27FC236}">
                  <a16:creationId xmlns:a16="http://schemas.microsoft.com/office/drawing/2014/main" id="{9AB82C2F-07EF-864E-A283-49BB59741A62}"/>
                </a:ext>
              </a:extLst>
            </p:cNvPr>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4" name="Group 23">
              <a:extLst>
                <a:ext uri="{FF2B5EF4-FFF2-40B4-BE49-F238E27FC236}">
                  <a16:creationId xmlns:a16="http://schemas.microsoft.com/office/drawing/2014/main" id="{D0C9D13C-9859-B043-ADC4-125DFAF1B92B}"/>
                </a:ext>
              </a:extLst>
            </p:cNvPr>
            <p:cNvGrpSpPr>
              <a:grpSpLocks/>
            </p:cNvGrpSpPr>
            <p:nvPr/>
          </p:nvGrpSpPr>
          <p:grpSpPr bwMode="auto">
            <a:xfrm>
              <a:off x="3389313" y="1343025"/>
              <a:ext cx="2673350" cy="1116013"/>
              <a:chOff x="11865" y="3885"/>
              <a:chExt cx="3720" cy="1260"/>
            </a:xfrm>
          </p:grpSpPr>
          <p:sp>
            <p:nvSpPr>
              <p:cNvPr id="475" name="Text Box 24">
                <a:extLst>
                  <a:ext uri="{FF2B5EF4-FFF2-40B4-BE49-F238E27FC236}">
                    <a16:creationId xmlns:a16="http://schemas.microsoft.com/office/drawing/2014/main" id="{A1CB1351-B081-1A4A-B8E2-96D920A48989}"/>
                  </a:ext>
                </a:extLst>
              </p:cNvPr>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 discover</a:t>
                </a:r>
                <a:endParaRPr kumimoji="0" lang="en-US" altLang="en-US" sz="1200" b="1"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76" name="Text Box 25">
                <a:extLst>
                  <a:ext uri="{FF2B5EF4-FFF2-40B4-BE49-F238E27FC236}">
                    <a16:creationId xmlns:a16="http://schemas.microsoft.com/office/drawing/2014/main" id="{D75D19C8-9AF4-5D4E-B0BC-7079C2738B31}"/>
                  </a:ext>
                </a:extLst>
              </p:cNvPr>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src : 0.0.0.0, 68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 255.255.255.255,67</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yiaddr:    0.0.0.0</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transaction ID: 654</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sp>
        <p:nvSpPr>
          <p:cNvPr id="477" name="Line 26">
            <a:extLst>
              <a:ext uri="{FF2B5EF4-FFF2-40B4-BE49-F238E27FC236}">
                <a16:creationId xmlns:a16="http://schemas.microsoft.com/office/drawing/2014/main" id="{EB5D2AEF-1102-C74A-AD3D-1E9590F3FE47}"/>
              </a:ext>
            </a:extLst>
          </p:cNvPr>
          <p:cNvSpPr>
            <a:spLocks noChangeShapeType="1"/>
          </p:cNvSpPr>
          <p:nvPr/>
        </p:nvSpPr>
        <p:spPr bwMode="auto">
          <a:xfrm>
            <a:off x="4659865" y="3286813"/>
            <a:ext cx="4395787" cy="5381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8" name="Group 477">
            <a:extLst>
              <a:ext uri="{FF2B5EF4-FFF2-40B4-BE49-F238E27FC236}">
                <a16:creationId xmlns:a16="http://schemas.microsoft.com/office/drawing/2014/main" id="{EA0A4D15-81C4-D44B-B9EE-CDD499A517AD}"/>
              </a:ext>
            </a:extLst>
          </p:cNvPr>
          <p:cNvGrpSpPr>
            <a:grpSpLocks/>
          </p:cNvGrpSpPr>
          <p:nvPr/>
        </p:nvGrpSpPr>
        <p:grpSpPr bwMode="auto">
          <a:xfrm>
            <a:off x="6318802" y="2672451"/>
            <a:ext cx="2520950" cy="1217612"/>
            <a:chOff x="3562350" y="2579688"/>
            <a:chExt cx="2520950" cy="1217612"/>
          </a:xfrm>
        </p:grpSpPr>
        <p:sp>
          <p:nvSpPr>
            <p:cNvPr id="479" name="Text Box 27">
              <a:extLst>
                <a:ext uri="{FF2B5EF4-FFF2-40B4-BE49-F238E27FC236}">
                  <a16:creationId xmlns:a16="http://schemas.microsoft.com/office/drawing/2014/main" id="{6E299010-BB21-704E-A840-28D9C8C7A2E4}"/>
                </a:ext>
              </a:extLst>
            </p:cNvPr>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 offer</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80" name="Text Box 28">
              <a:extLst>
                <a:ext uri="{FF2B5EF4-FFF2-40B4-BE49-F238E27FC236}">
                  <a16:creationId xmlns:a16="http://schemas.microsoft.com/office/drawing/2014/main" id="{9EEF2D13-4B17-764F-BAB8-4EA518AE26D9}"/>
                </a:ext>
              </a:extLst>
            </p:cNvPr>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src: 223.1.2.5, 67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  255.255.255.255, 68</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yiaddrr: 223.1.2.4</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transaction ID: 654</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lifetime: 3600 secs</a:t>
              </a:r>
              <a:endParaRPr kumimoji="0" lang="en-US" altLang="en-US" sz="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481" name="Line 29">
            <a:extLst>
              <a:ext uri="{FF2B5EF4-FFF2-40B4-BE49-F238E27FC236}">
                <a16:creationId xmlns:a16="http://schemas.microsoft.com/office/drawing/2014/main" id="{5EA35BF7-C937-0542-A060-15EB6930F6E9}"/>
              </a:ext>
            </a:extLst>
          </p:cNvPr>
          <p:cNvSpPr>
            <a:spLocks noChangeShapeType="1"/>
          </p:cNvSpPr>
          <p:nvPr/>
        </p:nvSpPr>
        <p:spPr bwMode="auto">
          <a:xfrm flipH="1">
            <a:off x="4551915" y="4515538"/>
            <a:ext cx="4395787"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82" name="Group 481">
            <a:extLst>
              <a:ext uri="{FF2B5EF4-FFF2-40B4-BE49-F238E27FC236}">
                <a16:creationId xmlns:a16="http://schemas.microsoft.com/office/drawing/2014/main" id="{198087C9-C76C-F249-A1FC-333C608112E9}"/>
              </a:ext>
            </a:extLst>
          </p:cNvPr>
          <p:cNvGrpSpPr>
            <a:grpSpLocks/>
          </p:cNvGrpSpPr>
          <p:nvPr/>
        </p:nvGrpSpPr>
        <p:grpSpPr bwMode="auto">
          <a:xfrm>
            <a:off x="4723365" y="3858313"/>
            <a:ext cx="2887662" cy="1260475"/>
            <a:chOff x="1966913" y="3765550"/>
            <a:chExt cx="2887662" cy="1260475"/>
          </a:xfrm>
        </p:grpSpPr>
        <p:sp>
          <p:nvSpPr>
            <p:cNvPr id="483" name="Text Box 30">
              <a:extLst>
                <a:ext uri="{FF2B5EF4-FFF2-40B4-BE49-F238E27FC236}">
                  <a16:creationId xmlns:a16="http://schemas.microsoft.com/office/drawing/2014/main" id="{F5A6EAB0-078C-FF40-8770-174AB434FCA6}"/>
                </a:ext>
              </a:extLst>
            </p:cNvPr>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 request</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84" name="Text Box 31">
              <a:extLst>
                <a:ext uri="{FF2B5EF4-FFF2-40B4-BE49-F238E27FC236}">
                  <a16:creationId xmlns:a16="http://schemas.microsoft.com/office/drawing/2014/main" id="{E7B19BFD-A847-E948-9664-EB16430F2AFA}"/>
                </a:ext>
              </a:extLst>
            </p:cNvPr>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src:  0.0.0.0, 68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  255.255.255.255, 67</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yiaddrr: 223.1.2.4</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transaction ID: 655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lifetime: 3600 secs</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485" name="Line 32">
            <a:extLst>
              <a:ext uri="{FF2B5EF4-FFF2-40B4-BE49-F238E27FC236}">
                <a16:creationId xmlns:a16="http://schemas.microsoft.com/office/drawing/2014/main" id="{5E63DBBD-3511-514F-88D5-CFDCF69B2C7C}"/>
              </a:ext>
            </a:extLst>
          </p:cNvPr>
          <p:cNvSpPr>
            <a:spLocks noChangeShapeType="1"/>
          </p:cNvSpPr>
          <p:nvPr/>
        </p:nvSpPr>
        <p:spPr bwMode="auto">
          <a:xfrm>
            <a:off x="4637640" y="5545826"/>
            <a:ext cx="4395787"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86" name="Group 485">
            <a:extLst>
              <a:ext uri="{FF2B5EF4-FFF2-40B4-BE49-F238E27FC236}">
                <a16:creationId xmlns:a16="http://schemas.microsoft.com/office/drawing/2014/main" id="{9BEFF555-8D52-0D42-B0AC-4C88682D833A}"/>
              </a:ext>
            </a:extLst>
          </p:cNvPr>
          <p:cNvGrpSpPr>
            <a:grpSpLocks/>
          </p:cNvGrpSpPr>
          <p:nvPr/>
        </p:nvGrpSpPr>
        <p:grpSpPr bwMode="auto">
          <a:xfrm>
            <a:off x="6275940" y="5261663"/>
            <a:ext cx="2509837" cy="1271588"/>
            <a:chOff x="3519488" y="5168900"/>
            <a:chExt cx="2509837" cy="1271588"/>
          </a:xfrm>
        </p:grpSpPr>
        <p:sp>
          <p:nvSpPr>
            <p:cNvPr id="487" name="Text Box 33">
              <a:extLst>
                <a:ext uri="{FF2B5EF4-FFF2-40B4-BE49-F238E27FC236}">
                  <a16:creationId xmlns:a16="http://schemas.microsoft.com/office/drawing/2014/main" id="{9734D3E6-F193-224F-93B7-9AE5FEEBD195}"/>
                </a:ext>
              </a:extLst>
            </p:cNvPr>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 ACK</a:t>
              </a:r>
              <a:endParaRPr kumimoji="0" lang="en-US" altLang="en-US" sz="16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488" name="Text Box 34">
              <a:extLst>
                <a:ext uri="{FF2B5EF4-FFF2-40B4-BE49-F238E27FC236}">
                  <a16:creationId xmlns:a16="http://schemas.microsoft.com/office/drawing/2014/main" id="{8CCF2AD5-42BC-EB4D-9843-598045B200F8}"/>
                </a:ext>
              </a:extLst>
            </p:cNvPr>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src: 223.1.2.5, 67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  255.255.255.255, 68</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yiaddrr: 223.1.2.4</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transaction ID: 655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lifetime: 3600 secs</a:t>
              </a:r>
              <a:endParaRPr kumimoji="0" lang="en-US" altLang="en-US" sz="10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489" name="Group 36">
            <a:extLst>
              <a:ext uri="{FF2B5EF4-FFF2-40B4-BE49-F238E27FC236}">
                <a16:creationId xmlns:a16="http://schemas.microsoft.com/office/drawing/2014/main" id="{DDA304FE-683B-C540-9662-F3C9E42D7C24}"/>
              </a:ext>
            </a:extLst>
          </p:cNvPr>
          <p:cNvGrpSpPr>
            <a:grpSpLocks/>
          </p:cNvGrpSpPr>
          <p:nvPr/>
        </p:nvGrpSpPr>
        <p:grpSpPr bwMode="auto">
          <a:xfrm>
            <a:off x="9050890" y="1873938"/>
            <a:ext cx="784225" cy="549275"/>
            <a:chOff x="4420" y="878"/>
            <a:chExt cx="614" cy="458"/>
          </a:xfrm>
        </p:grpSpPr>
        <p:pic>
          <p:nvPicPr>
            <p:cNvPr id="490" name="Picture 37" descr="laptop_keyboard">
              <a:extLst>
                <a:ext uri="{FF2B5EF4-FFF2-40B4-BE49-F238E27FC236}">
                  <a16:creationId xmlns:a16="http://schemas.microsoft.com/office/drawing/2014/main" id="{9B9197C9-1554-DF4A-A3A5-13303B7A3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 name="Freeform 38">
              <a:extLst>
                <a:ext uri="{FF2B5EF4-FFF2-40B4-BE49-F238E27FC236}">
                  <a16:creationId xmlns:a16="http://schemas.microsoft.com/office/drawing/2014/main" id="{3CEEFAEC-E6D4-754E-B460-11780E17C3EE}"/>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492" name="Picture 39" descr="screen">
              <a:extLst>
                <a:ext uri="{FF2B5EF4-FFF2-40B4-BE49-F238E27FC236}">
                  <a16:creationId xmlns:a16="http://schemas.microsoft.com/office/drawing/2014/main" id="{535A5633-7E08-844E-B952-D12BDD50C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3" name="Freeform 40">
              <a:extLst>
                <a:ext uri="{FF2B5EF4-FFF2-40B4-BE49-F238E27FC236}">
                  <a16:creationId xmlns:a16="http://schemas.microsoft.com/office/drawing/2014/main" id="{FAF29451-50FC-AF4F-9D77-8E406E4CCB9F}"/>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4" name="Freeform 41">
              <a:extLst>
                <a:ext uri="{FF2B5EF4-FFF2-40B4-BE49-F238E27FC236}">
                  <a16:creationId xmlns:a16="http://schemas.microsoft.com/office/drawing/2014/main" id="{AB5F558D-D72B-C94B-ABCB-75DB393B6266}"/>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5" name="Freeform 42">
              <a:extLst>
                <a:ext uri="{FF2B5EF4-FFF2-40B4-BE49-F238E27FC236}">
                  <a16:creationId xmlns:a16="http://schemas.microsoft.com/office/drawing/2014/main" id="{6FCBBD59-B228-E14A-A145-E6631FAB64D5}"/>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6" name="Freeform 43">
              <a:extLst>
                <a:ext uri="{FF2B5EF4-FFF2-40B4-BE49-F238E27FC236}">
                  <a16:creationId xmlns:a16="http://schemas.microsoft.com/office/drawing/2014/main" id="{C7413249-3C4D-154E-A91C-29F81E278344}"/>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7" name="Freeform 44">
              <a:extLst>
                <a:ext uri="{FF2B5EF4-FFF2-40B4-BE49-F238E27FC236}">
                  <a16:creationId xmlns:a16="http://schemas.microsoft.com/office/drawing/2014/main" id="{13419BE1-2303-7A4D-B314-211FAB86F618}"/>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8" name="Freeform 45">
              <a:extLst>
                <a:ext uri="{FF2B5EF4-FFF2-40B4-BE49-F238E27FC236}">
                  <a16:creationId xmlns:a16="http://schemas.microsoft.com/office/drawing/2014/main" id="{7CBB616E-4E19-0141-9E55-B7C3EDEBD734}"/>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99" name="Group 46">
              <a:extLst>
                <a:ext uri="{FF2B5EF4-FFF2-40B4-BE49-F238E27FC236}">
                  <a16:creationId xmlns:a16="http://schemas.microsoft.com/office/drawing/2014/main" id="{2C426AC1-7762-654A-BEF9-55BAAE207A85}"/>
                </a:ext>
              </a:extLst>
            </p:cNvPr>
            <p:cNvGrpSpPr>
              <a:grpSpLocks/>
            </p:cNvGrpSpPr>
            <p:nvPr/>
          </p:nvGrpSpPr>
          <p:grpSpPr bwMode="auto">
            <a:xfrm>
              <a:off x="4584" y="1203"/>
              <a:ext cx="119" cy="53"/>
              <a:chOff x="1740" y="2642"/>
              <a:chExt cx="752" cy="327"/>
            </a:xfrm>
          </p:grpSpPr>
          <p:sp>
            <p:nvSpPr>
              <p:cNvPr id="506" name="Freeform 47">
                <a:extLst>
                  <a:ext uri="{FF2B5EF4-FFF2-40B4-BE49-F238E27FC236}">
                    <a16:creationId xmlns:a16="http://schemas.microsoft.com/office/drawing/2014/main" id="{20C47DDD-FE02-E749-9AA1-2FBD0C30FAD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7" name="Freeform 48">
                <a:extLst>
                  <a:ext uri="{FF2B5EF4-FFF2-40B4-BE49-F238E27FC236}">
                    <a16:creationId xmlns:a16="http://schemas.microsoft.com/office/drawing/2014/main" id="{6ED821EF-8430-2542-A2D6-26688DA2C50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8" name="Freeform 49">
                <a:extLst>
                  <a:ext uri="{FF2B5EF4-FFF2-40B4-BE49-F238E27FC236}">
                    <a16:creationId xmlns:a16="http://schemas.microsoft.com/office/drawing/2014/main" id="{6ECF3443-3FB6-2146-93F2-C195C237057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9" name="Freeform 50">
                <a:extLst>
                  <a:ext uri="{FF2B5EF4-FFF2-40B4-BE49-F238E27FC236}">
                    <a16:creationId xmlns:a16="http://schemas.microsoft.com/office/drawing/2014/main" id="{58F8D30A-9147-E143-BE46-0707CDDBC53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0" name="Freeform 51">
                <a:extLst>
                  <a:ext uri="{FF2B5EF4-FFF2-40B4-BE49-F238E27FC236}">
                    <a16:creationId xmlns:a16="http://schemas.microsoft.com/office/drawing/2014/main" id="{1D9E76F7-16AA-704D-87DF-B1E7083AE6D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1" name="Freeform 52">
                <a:extLst>
                  <a:ext uri="{FF2B5EF4-FFF2-40B4-BE49-F238E27FC236}">
                    <a16:creationId xmlns:a16="http://schemas.microsoft.com/office/drawing/2014/main" id="{D102CB70-46E8-D443-B0E8-7B55407F179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00" name="Freeform 53">
              <a:extLst>
                <a:ext uri="{FF2B5EF4-FFF2-40B4-BE49-F238E27FC236}">
                  <a16:creationId xmlns:a16="http://schemas.microsoft.com/office/drawing/2014/main" id="{5DB511BB-BE8A-A24A-8968-E376658D58B3}"/>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 name="Freeform 54">
              <a:extLst>
                <a:ext uri="{FF2B5EF4-FFF2-40B4-BE49-F238E27FC236}">
                  <a16:creationId xmlns:a16="http://schemas.microsoft.com/office/drawing/2014/main" id="{51218ECC-E5D2-3C49-AE6D-728D6BD2A3B5}"/>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2" name="Freeform 55">
              <a:extLst>
                <a:ext uri="{FF2B5EF4-FFF2-40B4-BE49-F238E27FC236}">
                  <a16:creationId xmlns:a16="http://schemas.microsoft.com/office/drawing/2014/main" id="{6017F7AC-8B44-594B-8564-8A9458DE92EC}"/>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3" name="Freeform 56">
              <a:extLst>
                <a:ext uri="{FF2B5EF4-FFF2-40B4-BE49-F238E27FC236}">
                  <a16:creationId xmlns:a16="http://schemas.microsoft.com/office/drawing/2014/main" id="{0C2AD974-91D3-2641-8717-BAB1FFCF5B4E}"/>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4" name="Freeform 57">
              <a:extLst>
                <a:ext uri="{FF2B5EF4-FFF2-40B4-BE49-F238E27FC236}">
                  <a16:creationId xmlns:a16="http://schemas.microsoft.com/office/drawing/2014/main" id="{8E605DFB-3D6A-8644-889D-8D78EB63B8B5}"/>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5" name="Freeform 58">
              <a:extLst>
                <a:ext uri="{FF2B5EF4-FFF2-40B4-BE49-F238E27FC236}">
                  <a16:creationId xmlns:a16="http://schemas.microsoft.com/office/drawing/2014/main" id="{C9454A62-EFD4-4842-BDB4-9167447FB36F}"/>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12" name="Group 60">
            <a:extLst>
              <a:ext uri="{FF2B5EF4-FFF2-40B4-BE49-F238E27FC236}">
                <a16:creationId xmlns:a16="http://schemas.microsoft.com/office/drawing/2014/main" id="{C89092F2-40EB-CA4B-9914-EDB9F432EC25}"/>
              </a:ext>
            </a:extLst>
          </p:cNvPr>
          <p:cNvGrpSpPr>
            <a:grpSpLocks/>
          </p:cNvGrpSpPr>
          <p:nvPr/>
        </p:nvGrpSpPr>
        <p:grpSpPr bwMode="auto">
          <a:xfrm>
            <a:off x="4474127" y="1683438"/>
            <a:ext cx="334963" cy="536575"/>
            <a:chOff x="4140" y="429"/>
            <a:chExt cx="1425" cy="2396"/>
          </a:xfrm>
        </p:grpSpPr>
        <p:sp>
          <p:nvSpPr>
            <p:cNvPr id="513" name="Freeform 61">
              <a:extLst>
                <a:ext uri="{FF2B5EF4-FFF2-40B4-BE49-F238E27FC236}">
                  <a16:creationId xmlns:a16="http://schemas.microsoft.com/office/drawing/2014/main" id="{C4D1F856-D0C5-8245-BF39-74DA98AA7E6C}"/>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4" name="Rectangle 62">
              <a:extLst>
                <a:ext uri="{FF2B5EF4-FFF2-40B4-BE49-F238E27FC236}">
                  <a16:creationId xmlns:a16="http://schemas.microsoft.com/office/drawing/2014/main" id="{02ECE6C5-F170-D441-BB55-1550F6B978BC}"/>
                </a:ext>
              </a:extLst>
            </p:cNvPr>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5" name="Freeform 63">
              <a:extLst>
                <a:ext uri="{FF2B5EF4-FFF2-40B4-BE49-F238E27FC236}">
                  <a16:creationId xmlns:a16="http://schemas.microsoft.com/office/drawing/2014/main" id="{23AEE7C3-93B0-ED4E-B5E3-77842845EB1F}"/>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6" name="Freeform 64">
              <a:extLst>
                <a:ext uri="{FF2B5EF4-FFF2-40B4-BE49-F238E27FC236}">
                  <a16:creationId xmlns:a16="http://schemas.microsoft.com/office/drawing/2014/main" id="{1C7552E8-DC2F-7B42-88EE-967788F78ED2}"/>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7" name="Rectangle 65">
              <a:extLst>
                <a:ext uri="{FF2B5EF4-FFF2-40B4-BE49-F238E27FC236}">
                  <a16:creationId xmlns:a16="http://schemas.microsoft.com/office/drawing/2014/main" id="{0A732733-BF5B-EA4C-93C3-997A369780D2}"/>
                </a:ext>
              </a:extLst>
            </p:cNvPr>
            <p:cNvSpPr>
              <a:spLocks noChangeArrowheads="1"/>
            </p:cNvSpPr>
            <p:nvPr/>
          </p:nvSpPr>
          <p:spPr bwMode="auto">
            <a:xfrm>
              <a:off x="4214" y="691"/>
              <a:ext cx="594"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18" name="Group 66">
              <a:extLst>
                <a:ext uri="{FF2B5EF4-FFF2-40B4-BE49-F238E27FC236}">
                  <a16:creationId xmlns:a16="http://schemas.microsoft.com/office/drawing/2014/main" id="{1DDB70F3-88C9-0D45-A073-0C618A902595}"/>
                </a:ext>
              </a:extLst>
            </p:cNvPr>
            <p:cNvGrpSpPr>
              <a:grpSpLocks/>
            </p:cNvGrpSpPr>
            <p:nvPr/>
          </p:nvGrpSpPr>
          <p:grpSpPr bwMode="auto">
            <a:xfrm>
              <a:off x="4749" y="668"/>
              <a:ext cx="581" cy="145"/>
              <a:chOff x="614" y="2568"/>
              <a:chExt cx="725" cy="139"/>
            </a:xfrm>
          </p:grpSpPr>
          <p:sp>
            <p:nvSpPr>
              <p:cNvPr id="543" name="AutoShape 67">
                <a:extLst>
                  <a:ext uri="{FF2B5EF4-FFF2-40B4-BE49-F238E27FC236}">
                    <a16:creationId xmlns:a16="http://schemas.microsoft.com/office/drawing/2014/main" id="{407648D8-3846-C946-BE0E-AD189E31AC92}"/>
                  </a:ext>
                </a:extLst>
              </p:cNvPr>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4" name="AutoShape 68">
                <a:extLst>
                  <a:ext uri="{FF2B5EF4-FFF2-40B4-BE49-F238E27FC236}">
                    <a16:creationId xmlns:a16="http://schemas.microsoft.com/office/drawing/2014/main" id="{9C1393AC-4F59-A140-B3FE-D76BBDA8663D}"/>
                  </a:ext>
                </a:extLst>
              </p:cNvPr>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19" name="Rectangle 69">
              <a:extLst>
                <a:ext uri="{FF2B5EF4-FFF2-40B4-BE49-F238E27FC236}">
                  <a16:creationId xmlns:a16="http://schemas.microsoft.com/office/drawing/2014/main" id="{D4F421F6-5ABA-8A4E-850C-0A20E21D7F97}"/>
                </a:ext>
              </a:extLst>
            </p:cNvPr>
            <p:cNvSpPr>
              <a:spLocks noChangeArrowheads="1"/>
            </p:cNvSpPr>
            <p:nvPr/>
          </p:nvSpPr>
          <p:spPr bwMode="auto">
            <a:xfrm>
              <a:off x="4221" y="1017"/>
              <a:ext cx="601"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20" name="Group 70">
              <a:extLst>
                <a:ext uri="{FF2B5EF4-FFF2-40B4-BE49-F238E27FC236}">
                  <a16:creationId xmlns:a16="http://schemas.microsoft.com/office/drawing/2014/main" id="{122420A6-892C-6147-82A1-9FA97C9EAF1B}"/>
                </a:ext>
              </a:extLst>
            </p:cNvPr>
            <p:cNvGrpSpPr>
              <a:grpSpLocks/>
            </p:cNvGrpSpPr>
            <p:nvPr/>
          </p:nvGrpSpPr>
          <p:grpSpPr bwMode="auto">
            <a:xfrm>
              <a:off x="4747" y="994"/>
              <a:ext cx="581" cy="134"/>
              <a:chOff x="614" y="2568"/>
              <a:chExt cx="725" cy="139"/>
            </a:xfrm>
          </p:grpSpPr>
          <p:sp>
            <p:nvSpPr>
              <p:cNvPr id="541" name="AutoShape 71">
                <a:extLst>
                  <a:ext uri="{FF2B5EF4-FFF2-40B4-BE49-F238E27FC236}">
                    <a16:creationId xmlns:a16="http://schemas.microsoft.com/office/drawing/2014/main" id="{F4D4B5FC-F559-2D44-BB15-3903B0D34A81}"/>
                  </a:ext>
                </a:extLst>
              </p:cNvPr>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2" name="AutoShape 72">
                <a:extLst>
                  <a:ext uri="{FF2B5EF4-FFF2-40B4-BE49-F238E27FC236}">
                    <a16:creationId xmlns:a16="http://schemas.microsoft.com/office/drawing/2014/main" id="{5D11095A-67FB-2C49-9FCB-604D7F1B5955}"/>
                  </a:ext>
                </a:extLst>
              </p:cNvPr>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21" name="Rectangle 73">
              <a:extLst>
                <a:ext uri="{FF2B5EF4-FFF2-40B4-BE49-F238E27FC236}">
                  <a16:creationId xmlns:a16="http://schemas.microsoft.com/office/drawing/2014/main" id="{6B80893E-2A7A-3E4A-A765-F5103F57ACFA}"/>
                </a:ext>
              </a:extLst>
            </p:cNvPr>
            <p:cNvSpPr>
              <a:spLocks noChangeArrowheads="1"/>
            </p:cNvSpPr>
            <p:nvPr/>
          </p:nvSpPr>
          <p:spPr bwMode="auto">
            <a:xfrm>
              <a:off x="4214" y="1358"/>
              <a:ext cx="601"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2" name="Rectangle 74">
              <a:extLst>
                <a:ext uri="{FF2B5EF4-FFF2-40B4-BE49-F238E27FC236}">
                  <a16:creationId xmlns:a16="http://schemas.microsoft.com/office/drawing/2014/main" id="{59E70BAD-81EE-FB43-AAE9-9C23A4CC880B}"/>
                </a:ext>
              </a:extLst>
            </p:cNvPr>
            <p:cNvSpPr>
              <a:spLocks noChangeArrowheads="1"/>
            </p:cNvSpPr>
            <p:nvPr/>
          </p:nvSpPr>
          <p:spPr bwMode="auto">
            <a:xfrm>
              <a:off x="4228" y="1655"/>
              <a:ext cx="594" cy="50"/>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23" name="Group 75">
              <a:extLst>
                <a:ext uri="{FF2B5EF4-FFF2-40B4-BE49-F238E27FC236}">
                  <a16:creationId xmlns:a16="http://schemas.microsoft.com/office/drawing/2014/main" id="{2D7101F8-65B9-B64F-9597-585896101DCD}"/>
                </a:ext>
              </a:extLst>
            </p:cNvPr>
            <p:cNvGrpSpPr>
              <a:grpSpLocks/>
            </p:cNvGrpSpPr>
            <p:nvPr/>
          </p:nvGrpSpPr>
          <p:grpSpPr bwMode="auto">
            <a:xfrm>
              <a:off x="4735" y="1627"/>
              <a:ext cx="582" cy="151"/>
              <a:chOff x="614" y="2568"/>
              <a:chExt cx="725" cy="139"/>
            </a:xfrm>
          </p:grpSpPr>
          <p:sp>
            <p:nvSpPr>
              <p:cNvPr id="539" name="AutoShape 76">
                <a:extLst>
                  <a:ext uri="{FF2B5EF4-FFF2-40B4-BE49-F238E27FC236}">
                    <a16:creationId xmlns:a16="http://schemas.microsoft.com/office/drawing/2014/main" id="{72DAE8B1-00F0-8F4E-85F2-017335520E1A}"/>
                  </a:ext>
                </a:extLst>
              </p:cNvPr>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0" name="AutoShape 77">
                <a:extLst>
                  <a:ext uri="{FF2B5EF4-FFF2-40B4-BE49-F238E27FC236}">
                    <a16:creationId xmlns:a16="http://schemas.microsoft.com/office/drawing/2014/main" id="{B8972EB1-3D8C-E741-8CA7-CEE8A227B0F1}"/>
                  </a:ext>
                </a:extLst>
              </p:cNvPr>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24" name="Freeform 78">
              <a:extLst>
                <a:ext uri="{FF2B5EF4-FFF2-40B4-BE49-F238E27FC236}">
                  <a16:creationId xmlns:a16="http://schemas.microsoft.com/office/drawing/2014/main" id="{CD1D8E14-267A-6444-9063-EB1F18628954}"/>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25" name="Group 79">
              <a:extLst>
                <a:ext uri="{FF2B5EF4-FFF2-40B4-BE49-F238E27FC236}">
                  <a16:creationId xmlns:a16="http://schemas.microsoft.com/office/drawing/2014/main" id="{573ECD83-B804-7D41-A24A-4EC6E03F2C0A}"/>
                </a:ext>
              </a:extLst>
            </p:cNvPr>
            <p:cNvGrpSpPr>
              <a:grpSpLocks/>
            </p:cNvGrpSpPr>
            <p:nvPr/>
          </p:nvGrpSpPr>
          <p:grpSpPr bwMode="auto">
            <a:xfrm>
              <a:off x="4739" y="1327"/>
              <a:ext cx="582" cy="139"/>
              <a:chOff x="614" y="2568"/>
              <a:chExt cx="725" cy="139"/>
            </a:xfrm>
          </p:grpSpPr>
          <p:sp>
            <p:nvSpPr>
              <p:cNvPr id="537" name="AutoShape 80">
                <a:extLst>
                  <a:ext uri="{FF2B5EF4-FFF2-40B4-BE49-F238E27FC236}">
                    <a16:creationId xmlns:a16="http://schemas.microsoft.com/office/drawing/2014/main" id="{345346A2-EDB4-3345-9541-A536D23A78EF}"/>
                  </a:ext>
                </a:extLst>
              </p:cNvPr>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8" name="AutoShape 81">
                <a:extLst>
                  <a:ext uri="{FF2B5EF4-FFF2-40B4-BE49-F238E27FC236}">
                    <a16:creationId xmlns:a16="http://schemas.microsoft.com/office/drawing/2014/main" id="{0C788F34-D15F-AE48-8E72-E6E61DF2E7B3}"/>
                  </a:ext>
                </a:extLst>
              </p:cNvPr>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26" name="Rectangle 82">
              <a:extLst>
                <a:ext uri="{FF2B5EF4-FFF2-40B4-BE49-F238E27FC236}">
                  <a16:creationId xmlns:a16="http://schemas.microsoft.com/office/drawing/2014/main" id="{304F6268-0673-C54D-887D-0F2CA521B47E}"/>
                </a:ext>
              </a:extLst>
            </p:cNvPr>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7" name="Freeform 83">
              <a:extLst>
                <a:ext uri="{FF2B5EF4-FFF2-40B4-BE49-F238E27FC236}">
                  <a16:creationId xmlns:a16="http://schemas.microsoft.com/office/drawing/2014/main" id="{A5F77209-A777-3846-8F04-92A957624CB2}"/>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8" name="Freeform 84">
              <a:extLst>
                <a:ext uri="{FF2B5EF4-FFF2-40B4-BE49-F238E27FC236}">
                  <a16:creationId xmlns:a16="http://schemas.microsoft.com/office/drawing/2014/main" id="{A1C8D7A3-F2FE-D048-87A5-3600F69A7A1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9" name="Oval 85">
              <a:extLst>
                <a:ext uri="{FF2B5EF4-FFF2-40B4-BE49-F238E27FC236}">
                  <a16:creationId xmlns:a16="http://schemas.microsoft.com/office/drawing/2014/main" id="{984F6990-26E2-3B44-8A96-631AD0AD0E89}"/>
                </a:ext>
              </a:extLst>
            </p:cNvPr>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0" name="Freeform 86">
              <a:extLst>
                <a:ext uri="{FF2B5EF4-FFF2-40B4-BE49-F238E27FC236}">
                  <a16:creationId xmlns:a16="http://schemas.microsoft.com/office/drawing/2014/main" id="{AA98173F-F674-3643-AD21-1BEF33EE36F9}"/>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1" name="AutoShape 87">
              <a:extLst>
                <a:ext uri="{FF2B5EF4-FFF2-40B4-BE49-F238E27FC236}">
                  <a16:creationId xmlns:a16="http://schemas.microsoft.com/office/drawing/2014/main" id="{1D41B50C-D66B-9B4A-83CD-AB55C8279B7D}"/>
                </a:ext>
              </a:extLst>
            </p:cNvPr>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2" name="AutoShape 88">
              <a:extLst>
                <a:ext uri="{FF2B5EF4-FFF2-40B4-BE49-F238E27FC236}">
                  <a16:creationId xmlns:a16="http://schemas.microsoft.com/office/drawing/2014/main" id="{32E5938F-4662-3640-8D7F-9D2EC7107E2B}"/>
                </a:ext>
              </a:extLst>
            </p:cNvPr>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3" name="Oval 89">
              <a:extLst>
                <a:ext uri="{FF2B5EF4-FFF2-40B4-BE49-F238E27FC236}">
                  <a16:creationId xmlns:a16="http://schemas.microsoft.com/office/drawing/2014/main" id="{D1B3F3BD-AA74-C644-900E-3D3A1EBBB0DF}"/>
                </a:ext>
              </a:extLst>
            </p:cNvPr>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4" name="Oval 90">
              <a:extLst>
                <a:ext uri="{FF2B5EF4-FFF2-40B4-BE49-F238E27FC236}">
                  <a16:creationId xmlns:a16="http://schemas.microsoft.com/office/drawing/2014/main" id="{5202C3EE-C6CE-2043-AB0D-9F3374DD5830}"/>
                </a:ext>
              </a:extLst>
            </p:cNvPr>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Arial" panose="020B0604020202020204" pitchFamily="34" charset="0"/>
              </a:endParaRPr>
            </a:p>
          </p:txBody>
        </p:sp>
        <p:sp>
          <p:nvSpPr>
            <p:cNvPr id="535" name="Oval 91">
              <a:extLst>
                <a:ext uri="{FF2B5EF4-FFF2-40B4-BE49-F238E27FC236}">
                  <a16:creationId xmlns:a16="http://schemas.microsoft.com/office/drawing/2014/main" id="{A0906333-3009-664B-864A-139C40165757}"/>
                </a:ext>
              </a:extLst>
            </p:cNvPr>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6" name="Rectangle 92">
              <a:extLst>
                <a:ext uri="{FF2B5EF4-FFF2-40B4-BE49-F238E27FC236}">
                  <a16:creationId xmlns:a16="http://schemas.microsoft.com/office/drawing/2014/main" id="{ED65C473-E87F-1F4F-A457-9ABBA86E28F1}"/>
                </a:ext>
              </a:extLst>
            </p:cNvPr>
            <p:cNvSpPr>
              <a:spLocks noChangeArrowheads="1"/>
            </p:cNvSpPr>
            <p:nvPr/>
          </p:nvSpPr>
          <p:spPr bwMode="auto">
            <a:xfrm>
              <a:off x="5065" y="1833"/>
              <a:ext cx="81" cy="766"/>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45" name="Group 544">
            <a:extLst>
              <a:ext uri="{FF2B5EF4-FFF2-40B4-BE49-F238E27FC236}">
                <a16:creationId xmlns:a16="http://schemas.microsoft.com/office/drawing/2014/main" id="{2191C70B-17E3-9A46-B404-6925905AE4F1}"/>
              </a:ext>
            </a:extLst>
          </p:cNvPr>
          <p:cNvGrpSpPr>
            <a:grpSpLocks/>
          </p:cNvGrpSpPr>
          <p:nvPr/>
        </p:nvGrpSpPr>
        <p:grpSpPr bwMode="auto">
          <a:xfrm>
            <a:off x="6299753" y="1786278"/>
            <a:ext cx="2540000" cy="733425"/>
            <a:chOff x="7333086" y="2736938"/>
            <a:chExt cx="2539755" cy="733428"/>
          </a:xfrm>
        </p:grpSpPr>
        <p:sp>
          <p:nvSpPr>
            <p:cNvPr id="546" name="Rectangle 2">
              <a:extLst>
                <a:ext uri="{FF2B5EF4-FFF2-40B4-BE49-F238E27FC236}">
                  <a16:creationId xmlns:a16="http://schemas.microsoft.com/office/drawing/2014/main" id="{AB493127-C9AE-1A44-8D2B-ECDD8261B73B}"/>
                </a:ext>
              </a:extLst>
            </p:cNvPr>
            <p:cNvSpPr>
              <a:spLocks noChangeArrowheads="1"/>
            </p:cNvSpPr>
            <p:nvPr/>
          </p:nvSpPr>
          <p:spPr bwMode="auto">
            <a:xfrm>
              <a:off x="7333086"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7" name="TextBox 1">
              <a:extLst>
                <a:ext uri="{FF2B5EF4-FFF2-40B4-BE49-F238E27FC236}">
                  <a16:creationId xmlns:a16="http://schemas.microsoft.com/office/drawing/2014/main" id="{BBBAA953-174E-B044-9DCC-04A88210E75D}"/>
                </a:ext>
              </a:extLst>
            </p:cNvPr>
            <p:cNvSpPr txBox="1">
              <a:spLocks noChangeArrowheads="1"/>
            </p:cNvSpPr>
            <p:nvPr/>
          </p:nvSpPr>
          <p:spPr bwMode="auto">
            <a:xfrm>
              <a:off x="7344918" y="279739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mn-cs"/>
                </a:rPr>
                <a:t>Broadcast: is there a DHCP server out there?</a:t>
              </a:r>
            </a:p>
          </p:txBody>
        </p:sp>
      </p:grpSp>
      <p:grpSp>
        <p:nvGrpSpPr>
          <p:cNvPr id="548" name="Group 547">
            <a:extLst>
              <a:ext uri="{FF2B5EF4-FFF2-40B4-BE49-F238E27FC236}">
                <a16:creationId xmlns:a16="http://schemas.microsoft.com/office/drawing/2014/main" id="{4A16A070-3144-234A-BC59-B856B6C33DC5}"/>
              </a:ext>
            </a:extLst>
          </p:cNvPr>
          <p:cNvGrpSpPr>
            <a:grpSpLocks/>
          </p:cNvGrpSpPr>
          <p:nvPr/>
        </p:nvGrpSpPr>
        <p:grpSpPr bwMode="auto">
          <a:xfrm>
            <a:off x="6426752" y="2964551"/>
            <a:ext cx="2528888" cy="884237"/>
            <a:chOff x="9144000" y="3229217"/>
            <a:chExt cx="2527923" cy="885135"/>
          </a:xfrm>
        </p:grpSpPr>
        <p:sp>
          <p:nvSpPr>
            <p:cNvPr id="549" name="Rectangle 87">
              <a:extLst>
                <a:ext uri="{FF2B5EF4-FFF2-40B4-BE49-F238E27FC236}">
                  <a16:creationId xmlns:a16="http://schemas.microsoft.com/office/drawing/2014/main" id="{57E9AF5E-372A-8E40-94BE-47B0B6193EB6}"/>
                </a:ext>
              </a:extLst>
            </p:cNvPr>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0" name="TextBox 88">
              <a:extLst>
                <a:ext uri="{FF2B5EF4-FFF2-40B4-BE49-F238E27FC236}">
                  <a16:creationId xmlns:a16="http://schemas.microsoft.com/office/drawing/2014/main" id="{A4D749F2-8BAC-AC4E-9A53-15BE9562F4C4}"/>
                </a:ext>
              </a:extLst>
            </p:cNvPr>
            <p:cNvSpPr txBox="1">
              <a:spLocks noChangeArrowheads="1"/>
            </p:cNvSpPr>
            <p:nvPr/>
          </p:nvSpPr>
          <p:spPr bwMode="auto">
            <a:xfrm>
              <a:off x="9144000" y="3271783"/>
              <a:ext cx="2527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mn-cs"/>
                </a:rPr>
                <a:t>Broadcast: I’m a DHCP server! Here’s an IP address you can use </a:t>
              </a:r>
            </a:p>
          </p:txBody>
        </p:sp>
      </p:grpSp>
      <p:grpSp>
        <p:nvGrpSpPr>
          <p:cNvPr id="551" name="Group 550">
            <a:extLst>
              <a:ext uri="{FF2B5EF4-FFF2-40B4-BE49-F238E27FC236}">
                <a16:creationId xmlns:a16="http://schemas.microsoft.com/office/drawing/2014/main" id="{66E1A7F4-6FCF-3E43-AE21-6DF4BC478A9A}"/>
              </a:ext>
            </a:extLst>
          </p:cNvPr>
          <p:cNvGrpSpPr>
            <a:grpSpLocks/>
          </p:cNvGrpSpPr>
          <p:nvPr/>
        </p:nvGrpSpPr>
        <p:grpSpPr bwMode="auto">
          <a:xfrm>
            <a:off x="4944534" y="4190101"/>
            <a:ext cx="2625219" cy="884237"/>
            <a:chOff x="8858631" y="4615923"/>
            <a:chExt cx="2625866" cy="885135"/>
          </a:xfrm>
        </p:grpSpPr>
        <p:sp>
          <p:nvSpPr>
            <p:cNvPr id="552" name="Rectangle 89">
              <a:extLst>
                <a:ext uri="{FF2B5EF4-FFF2-40B4-BE49-F238E27FC236}">
                  <a16:creationId xmlns:a16="http://schemas.microsoft.com/office/drawing/2014/main" id="{3AEC4322-FA91-D143-9139-A2CB1B4C7E0D}"/>
                </a:ext>
              </a:extLst>
            </p:cNvPr>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3" name="TextBox 90">
              <a:extLst>
                <a:ext uri="{FF2B5EF4-FFF2-40B4-BE49-F238E27FC236}">
                  <a16:creationId xmlns:a16="http://schemas.microsoft.com/office/drawing/2014/main" id="{3FCB64EB-0F2E-B14B-B848-193DF470A692}"/>
                </a:ext>
              </a:extLst>
            </p:cNvPr>
            <p:cNvSpPr txBox="1">
              <a:spLocks noChangeArrowheads="1"/>
            </p:cNvSpPr>
            <p:nvPr/>
          </p:nvSpPr>
          <p:spPr bwMode="auto">
            <a:xfrm>
              <a:off x="8858631" y="4765817"/>
              <a:ext cx="2625866" cy="58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mn-cs"/>
                </a:rPr>
                <a:t>Broadcast: OK.  I would like to use this IP address!</a:t>
              </a:r>
            </a:p>
          </p:txBody>
        </p:sp>
      </p:grpSp>
      <p:grpSp>
        <p:nvGrpSpPr>
          <p:cNvPr id="554" name="Group 553">
            <a:extLst>
              <a:ext uri="{FF2B5EF4-FFF2-40B4-BE49-F238E27FC236}">
                <a16:creationId xmlns:a16="http://schemas.microsoft.com/office/drawing/2014/main" id="{65062FC4-666B-6342-A70D-7A1D16B7049C}"/>
              </a:ext>
            </a:extLst>
          </p:cNvPr>
          <p:cNvGrpSpPr>
            <a:grpSpLocks/>
          </p:cNvGrpSpPr>
          <p:nvPr/>
        </p:nvGrpSpPr>
        <p:grpSpPr bwMode="auto">
          <a:xfrm>
            <a:off x="6409290" y="5558526"/>
            <a:ext cx="2528887" cy="885825"/>
            <a:chOff x="9144000" y="5555417"/>
            <a:chExt cx="2527923" cy="885135"/>
          </a:xfrm>
        </p:grpSpPr>
        <p:sp>
          <p:nvSpPr>
            <p:cNvPr id="555" name="Rectangle 91">
              <a:extLst>
                <a:ext uri="{FF2B5EF4-FFF2-40B4-BE49-F238E27FC236}">
                  <a16:creationId xmlns:a16="http://schemas.microsoft.com/office/drawing/2014/main" id="{9E7B23F1-96DD-8C46-9D6F-820B88B8806A}"/>
                </a:ext>
              </a:extLst>
            </p:cNvPr>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6" name="TextBox 92">
              <a:extLst>
                <a:ext uri="{FF2B5EF4-FFF2-40B4-BE49-F238E27FC236}">
                  <a16:creationId xmlns:a16="http://schemas.microsoft.com/office/drawing/2014/main" id="{E908630C-0C3F-8545-B890-E8A9600EBD7E}"/>
                </a:ext>
              </a:extLst>
            </p:cNvPr>
            <p:cNvSpPr txBox="1">
              <a:spLocks noChangeArrowheads="1"/>
            </p:cNvSpPr>
            <p:nvPr/>
          </p:nvSpPr>
          <p:spPr bwMode="auto">
            <a:xfrm>
              <a:off x="9144000" y="570531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FF0000"/>
                  </a:solidFill>
                  <a:effectLst/>
                  <a:uLnTx/>
                  <a:uFillTx/>
                  <a:latin typeface="Tahoma" panose="020B0604030504040204" pitchFamily="34" charset="0"/>
                  <a:ea typeface="ＭＳ Ｐゴシック" panose="020B0600070205080204" pitchFamily="34" charset="-128"/>
                  <a:cs typeface="+mn-cs"/>
                </a:rPr>
                <a:t>Broadcast: OK.  You’ve got that IP address!</a:t>
              </a:r>
            </a:p>
          </p:txBody>
        </p:sp>
      </p:grpSp>
      <p:sp>
        <p:nvSpPr>
          <p:cNvPr id="5" name="TextBox 4">
            <a:extLst>
              <a:ext uri="{FF2B5EF4-FFF2-40B4-BE49-F238E27FC236}">
                <a16:creationId xmlns:a16="http://schemas.microsoft.com/office/drawing/2014/main" id="{7F26FE35-19E8-7046-8DE2-04C21540DCCD}"/>
              </a:ext>
            </a:extLst>
          </p:cNvPr>
          <p:cNvSpPr txBox="1"/>
          <p:nvPr/>
        </p:nvSpPr>
        <p:spPr>
          <a:xfrm>
            <a:off x="9296400" y="3522133"/>
            <a:ext cx="2455333"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two steps above can be skipped “if a client remembers and wishes to reuse a previously allocated network address”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[RFC 2131]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Slide Number Placeholder 3">
            <a:extLst>
              <a:ext uri="{FF2B5EF4-FFF2-40B4-BE49-F238E27FC236}">
                <a16:creationId xmlns:a16="http://schemas.microsoft.com/office/drawing/2014/main" id="{99BE7567-423B-664A-A45B-22166DBEDBB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92390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500"/>
                                        <p:tgtEl>
                                          <p:spTgt spid="472"/>
                                        </p:tgtEl>
                                      </p:cBhvr>
                                    </p:animEffect>
                                  </p:childTnLst>
                                </p:cTn>
                              </p:par>
                              <p:par>
                                <p:cTn id="8" presetID="9" presetClass="entr" presetSubtype="0" fill="hold" nodeType="withEffect">
                                  <p:stCondLst>
                                    <p:cond delay="0"/>
                                  </p:stCondLst>
                                  <p:childTnLst>
                                    <p:set>
                                      <p:cBhvr>
                                        <p:cTn id="9" dur="1" fill="hold">
                                          <p:stCondLst>
                                            <p:cond delay="0"/>
                                          </p:stCondLst>
                                        </p:cTn>
                                        <p:tgtEl>
                                          <p:spTgt spid="545"/>
                                        </p:tgtEl>
                                        <p:attrNameLst>
                                          <p:attrName>style.visibility</p:attrName>
                                        </p:attrNameLst>
                                      </p:cBhvr>
                                      <p:to>
                                        <p:strVal val="visible"/>
                                      </p:to>
                                    </p:set>
                                    <p:animEffect transition="in" filter="dissolve">
                                      <p:cBhvr>
                                        <p:cTn id="10" dur="500"/>
                                        <p:tgtEl>
                                          <p:spTgt spid="54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45"/>
                                        </p:tgtEl>
                                      </p:cBhvr>
                                    </p:animEffect>
                                    <p:set>
                                      <p:cBhvr>
                                        <p:cTn id="15" dur="1" fill="hold">
                                          <p:stCondLst>
                                            <p:cond delay="499"/>
                                          </p:stCondLst>
                                        </p:cTn>
                                        <p:tgtEl>
                                          <p:spTgt spid="54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animEffect transition="in" filter="wipe(left)">
                                      <p:cBhvr>
                                        <p:cTn id="20" dur="500"/>
                                        <p:tgtEl>
                                          <p:spTgt spid="478"/>
                                        </p:tgtEl>
                                      </p:cBhvr>
                                    </p:animEffect>
                                  </p:childTnLst>
                                </p:cTn>
                              </p:par>
                              <p:par>
                                <p:cTn id="21" presetID="22" presetClass="entr" presetSubtype="8" fill="hold" nodeType="withEffect">
                                  <p:stCondLst>
                                    <p:cond delay="0"/>
                                  </p:stCondLst>
                                  <p:childTnLst>
                                    <p:set>
                                      <p:cBhvr>
                                        <p:cTn id="22" dur="1" fill="hold">
                                          <p:stCondLst>
                                            <p:cond delay="0"/>
                                          </p:stCondLst>
                                        </p:cTn>
                                        <p:tgtEl>
                                          <p:spTgt spid="477"/>
                                        </p:tgtEl>
                                        <p:attrNameLst>
                                          <p:attrName>style.visibility</p:attrName>
                                        </p:attrNameLst>
                                      </p:cBhvr>
                                      <p:to>
                                        <p:strVal val="visible"/>
                                      </p:to>
                                    </p:set>
                                    <p:animEffect transition="in" filter="wipe(left)">
                                      <p:cBhvr>
                                        <p:cTn id="23" dur="500"/>
                                        <p:tgtEl>
                                          <p:spTgt spid="477"/>
                                        </p:tgtEl>
                                      </p:cBhvr>
                                    </p:animEffect>
                                  </p:childTnLst>
                                </p:cTn>
                              </p:par>
                              <p:par>
                                <p:cTn id="24" presetID="9" presetClass="entr" presetSubtype="0" fill="hold" nodeType="withEffect">
                                  <p:stCondLst>
                                    <p:cond delay="0"/>
                                  </p:stCondLst>
                                  <p:childTnLst>
                                    <p:set>
                                      <p:cBhvr>
                                        <p:cTn id="25" dur="1" fill="hold">
                                          <p:stCondLst>
                                            <p:cond delay="0"/>
                                          </p:stCondLst>
                                        </p:cTn>
                                        <p:tgtEl>
                                          <p:spTgt spid="548"/>
                                        </p:tgtEl>
                                        <p:attrNameLst>
                                          <p:attrName>style.visibility</p:attrName>
                                        </p:attrNameLst>
                                      </p:cBhvr>
                                      <p:to>
                                        <p:strVal val="visible"/>
                                      </p:to>
                                    </p:set>
                                    <p:animEffect transition="in" filter="dissolve">
                                      <p:cBhvr>
                                        <p:cTn id="26" dur="500"/>
                                        <p:tgtEl>
                                          <p:spTgt spid="54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548"/>
                                        </p:tgtEl>
                                      </p:cBhvr>
                                    </p:animEffect>
                                    <p:set>
                                      <p:cBhvr>
                                        <p:cTn id="31" dur="1" fill="hold">
                                          <p:stCondLst>
                                            <p:cond delay="499"/>
                                          </p:stCondLst>
                                        </p:cTn>
                                        <p:tgtEl>
                                          <p:spTgt spid="54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482"/>
                                        </p:tgtEl>
                                        <p:attrNameLst>
                                          <p:attrName>style.visibility</p:attrName>
                                        </p:attrNameLst>
                                      </p:cBhvr>
                                      <p:to>
                                        <p:strVal val="visible"/>
                                      </p:to>
                                    </p:set>
                                    <p:animEffect transition="in" filter="wipe(right)">
                                      <p:cBhvr>
                                        <p:cTn id="41" dur="500"/>
                                        <p:tgtEl>
                                          <p:spTgt spid="482"/>
                                        </p:tgtEl>
                                      </p:cBhvr>
                                    </p:animEffect>
                                  </p:childTnLst>
                                </p:cTn>
                              </p:par>
                              <p:par>
                                <p:cTn id="42" presetID="9" presetClass="exit" presetSubtype="0" fill="hold" grpId="1" nodeType="withEffect">
                                  <p:stCondLst>
                                    <p:cond delay="0"/>
                                  </p:stCondLst>
                                  <p:childTnLst>
                                    <p:animEffect transition="out" filter="dissolv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par>
                                <p:cTn id="45" presetID="22" presetClass="entr" presetSubtype="2" fill="hold" nodeType="withEffect">
                                  <p:stCondLst>
                                    <p:cond delay="0"/>
                                  </p:stCondLst>
                                  <p:childTnLst>
                                    <p:set>
                                      <p:cBhvr>
                                        <p:cTn id="46" dur="1" fill="hold">
                                          <p:stCondLst>
                                            <p:cond delay="0"/>
                                          </p:stCondLst>
                                        </p:cTn>
                                        <p:tgtEl>
                                          <p:spTgt spid="481"/>
                                        </p:tgtEl>
                                        <p:attrNameLst>
                                          <p:attrName>style.visibility</p:attrName>
                                        </p:attrNameLst>
                                      </p:cBhvr>
                                      <p:to>
                                        <p:strVal val="visible"/>
                                      </p:to>
                                    </p:set>
                                    <p:animEffect transition="in" filter="wipe(right)">
                                      <p:cBhvr>
                                        <p:cTn id="47" dur="500"/>
                                        <p:tgtEl>
                                          <p:spTgt spid="481"/>
                                        </p:tgtEl>
                                      </p:cBhvr>
                                    </p:animEffect>
                                  </p:childTnLst>
                                </p:cTn>
                              </p:par>
                              <p:par>
                                <p:cTn id="48" presetID="9" presetClass="entr" presetSubtype="0" fill="hold" nodeType="withEffect">
                                  <p:stCondLst>
                                    <p:cond delay="0"/>
                                  </p:stCondLst>
                                  <p:childTnLst>
                                    <p:set>
                                      <p:cBhvr>
                                        <p:cTn id="49" dur="1" fill="hold">
                                          <p:stCondLst>
                                            <p:cond delay="0"/>
                                          </p:stCondLst>
                                        </p:cTn>
                                        <p:tgtEl>
                                          <p:spTgt spid="551"/>
                                        </p:tgtEl>
                                        <p:attrNameLst>
                                          <p:attrName>style.visibility</p:attrName>
                                        </p:attrNameLst>
                                      </p:cBhvr>
                                      <p:to>
                                        <p:strVal val="visible"/>
                                      </p:to>
                                    </p:set>
                                    <p:animEffect transition="in" filter="dissolve">
                                      <p:cBhvr>
                                        <p:cTn id="50" dur="500"/>
                                        <p:tgtEl>
                                          <p:spTgt spid="55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nodeType="clickEffect">
                                  <p:stCondLst>
                                    <p:cond delay="0"/>
                                  </p:stCondLst>
                                  <p:childTnLst>
                                    <p:animEffect transition="out" filter="dissolve">
                                      <p:cBhvr>
                                        <p:cTn id="54" dur="500"/>
                                        <p:tgtEl>
                                          <p:spTgt spid="551"/>
                                        </p:tgtEl>
                                      </p:cBhvr>
                                    </p:animEffect>
                                    <p:set>
                                      <p:cBhvr>
                                        <p:cTn id="55" dur="1" fill="hold">
                                          <p:stCondLst>
                                            <p:cond delay="499"/>
                                          </p:stCondLst>
                                        </p:cTn>
                                        <p:tgtEl>
                                          <p:spTgt spid="551"/>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86"/>
                                        </p:tgtEl>
                                        <p:attrNameLst>
                                          <p:attrName>style.visibility</p:attrName>
                                        </p:attrNameLst>
                                      </p:cBhvr>
                                      <p:to>
                                        <p:strVal val="visible"/>
                                      </p:to>
                                    </p:set>
                                    <p:animEffect transition="in" filter="wipe(left)">
                                      <p:cBhvr>
                                        <p:cTn id="60" dur="500"/>
                                        <p:tgtEl>
                                          <p:spTgt spid="486"/>
                                        </p:tgtEl>
                                      </p:cBhvr>
                                    </p:animEffect>
                                  </p:childTnLst>
                                </p:cTn>
                              </p:par>
                              <p:par>
                                <p:cTn id="61" presetID="22" presetClass="entr" presetSubtype="8" fill="hold" nodeType="withEffect">
                                  <p:stCondLst>
                                    <p:cond delay="0"/>
                                  </p:stCondLst>
                                  <p:childTnLst>
                                    <p:set>
                                      <p:cBhvr>
                                        <p:cTn id="62" dur="1" fill="hold">
                                          <p:stCondLst>
                                            <p:cond delay="0"/>
                                          </p:stCondLst>
                                        </p:cTn>
                                        <p:tgtEl>
                                          <p:spTgt spid="485"/>
                                        </p:tgtEl>
                                        <p:attrNameLst>
                                          <p:attrName>style.visibility</p:attrName>
                                        </p:attrNameLst>
                                      </p:cBhvr>
                                      <p:to>
                                        <p:strVal val="visible"/>
                                      </p:to>
                                    </p:set>
                                    <p:animEffect transition="in" filter="wipe(left)">
                                      <p:cBhvr>
                                        <p:cTn id="63" dur="500"/>
                                        <p:tgtEl>
                                          <p:spTgt spid="485"/>
                                        </p:tgtEl>
                                      </p:cBhvr>
                                    </p:animEffect>
                                  </p:childTnLst>
                                </p:cTn>
                              </p:par>
                              <p:par>
                                <p:cTn id="64" presetID="9" presetClass="entr" presetSubtype="0" fill="hold" nodeType="withEffect">
                                  <p:stCondLst>
                                    <p:cond delay="0"/>
                                  </p:stCondLst>
                                  <p:childTnLst>
                                    <p:set>
                                      <p:cBhvr>
                                        <p:cTn id="65" dur="1" fill="hold">
                                          <p:stCondLst>
                                            <p:cond delay="0"/>
                                          </p:stCondLst>
                                        </p:cTn>
                                        <p:tgtEl>
                                          <p:spTgt spid="554"/>
                                        </p:tgtEl>
                                        <p:attrNameLst>
                                          <p:attrName>style.visibility</p:attrName>
                                        </p:attrNameLst>
                                      </p:cBhvr>
                                      <p:to>
                                        <p:strVal val="visible"/>
                                      </p:to>
                                    </p:set>
                                    <p:animEffect transition="in" filter="dissolve">
                                      <p:cBhvr>
                                        <p:cTn id="66" dur="500"/>
                                        <p:tgtEl>
                                          <p:spTgt spid="554"/>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xit" presetSubtype="0" fill="hold" nodeType="clickEffect">
                                  <p:stCondLst>
                                    <p:cond delay="0"/>
                                  </p:stCondLst>
                                  <p:childTnLst>
                                    <p:animEffect transition="out" filter="dissolve">
                                      <p:cBhvr>
                                        <p:cTn id="70" dur="500"/>
                                        <p:tgtEl>
                                          <p:spTgt spid="554"/>
                                        </p:tgtEl>
                                      </p:cBhvr>
                                    </p:animEffect>
                                    <p:set>
                                      <p:cBhvr>
                                        <p:cTn id="71" dur="1" fill="hold">
                                          <p:stCondLst>
                                            <p:cond delay="499"/>
                                          </p:stCondLst>
                                        </p:cTn>
                                        <p:tgtEl>
                                          <p:spTgt spid="5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more than IP addresses</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95974" y="1369673"/>
            <a:ext cx="10751383" cy="439502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DHCP can return more than just allocated IP address on subnet:</a:t>
            </a:r>
          </a:p>
          <a:p>
            <a:pPr marL="746125" marR="0" lvl="1" indent="-2825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address of first-hop router for client</a:t>
            </a:r>
          </a:p>
          <a:p>
            <a:pPr marL="746125" marR="0" lvl="1" indent="-2825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name and IP address of DNS sever</a:t>
            </a:r>
          </a:p>
          <a:p>
            <a:pPr marL="746125" marR="0" lvl="1" indent="-2825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network mask (indicating network versus host portion of address)</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4" name="Slide Number Placeholder 3">
            <a:extLst>
              <a:ext uri="{FF2B5EF4-FFF2-40B4-BE49-F238E27FC236}">
                <a16:creationId xmlns:a16="http://schemas.microsoft.com/office/drawing/2014/main" id="{B9F69507-B032-9349-846C-1B33A12C788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1320525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DHCP client-server </a:t>
            </a:r>
            <a:r>
              <a:rPr lang="en-US" dirty="0" smtClean="0"/>
              <a:t>(a detailed scenario)</a:t>
            </a:r>
            <a:endParaRPr lang="en-US" dirty="0"/>
          </a:p>
        </p:txBody>
      </p:sp>
      <p:sp>
        <p:nvSpPr>
          <p:cNvPr id="4" name="Slide Number Placeholder 3"/>
          <p:cNvSpPr>
            <a:spLocks noGrp="1"/>
          </p:cNvSpPr>
          <p:nvPr>
            <p:ph type="sldNum" sz="quarter" idx="4"/>
          </p:nvPr>
        </p:nvSpPr>
        <p:spPr/>
        <p:txBody>
          <a:bodyPr/>
          <a:lstStyle/>
          <a:p>
            <a:r>
              <a:rPr lang="en-US" smtClean="0"/>
              <a:t>Network Layer: 4-</a:t>
            </a:r>
            <a:fld id="{C4204591-24BD-A542-B9D5-F8D8A88D2FEE}" type="slidenum">
              <a:rPr lang="en-US" smtClean="0"/>
              <a:pPr/>
              <a:t>7</a:t>
            </a:fld>
            <a:endParaRPr lang="en-US" dirty="0"/>
          </a:p>
        </p:txBody>
      </p:sp>
      <p:pic>
        <p:nvPicPr>
          <p:cNvPr id="5" name="Picture 2" descr="Figure 1. IP address allocation/lease procedure using DH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442" y="1371600"/>
            <a:ext cx="742413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786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Freeform 3">
            <a:extLst>
              <a:ext uri="{FF2B5EF4-FFF2-40B4-BE49-F238E27FC236}">
                <a16:creationId xmlns:a16="http://schemas.microsoft.com/office/drawing/2014/main" id="{6B20889F-8B73-5A4F-948D-BC7FBE071249}"/>
              </a:ext>
            </a:extLst>
          </p:cNvPr>
          <p:cNvSpPr>
            <a:spLocks/>
          </p:cNvSpPr>
          <p:nvPr/>
        </p:nvSpPr>
        <p:spPr bwMode="auto">
          <a:xfrm>
            <a:off x="1867395" y="1818492"/>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73" name="Group 572">
            <a:extLst>
              <a:ext uri="{FF2B5EF4-FFF2-40B4-BE49-F238E27FC236}">
                <a16:creationId xmlns:a16="http://schemas.microsoft.com/office/drawing/2014/main" id="{484D20B7-37AF-F449-9229-69BC2F46A444}"/>
              </a:ext>
            </a:extLst>
          </p:cNvPr>
          <p:cNvGrpSpPr/>
          <p:nvPr/>
        </p:nvGrpSpPr>
        <p:grpSpPr>
          <a:xfrm>
            <a:off x="3772175" y="3890885"/>
            <a:ext cx="1040553" cy="431082"/>
            <a:chOff x="7493876" y="2774731"/>
            <a:chExt cx="1481958" cy="894622"/>
          </a:xfrm>
        </p:grpSpPr>
        <p:sp>
          <p:nvSpPr>
            <p:cNvPr id="582" name="Freeform 581">
              <a:extLst>
                <a:ext uri="{FF2B5EF4-FFF2-40B4-BE49-F238E27FC236}">
                  <a16:creationId xmlns:a16="http://schemas.microsoft.com/office/drawing/2014/main" id="{BBE9BC04-A2A6-F746-9F08-03F4EDB58B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83" name="Oval 582">
              <a:extLst>
                <a:ext uri="{FF2B5EF4-FFF2-40B4-BE49-F238E27FC236}">
                  <a16:creationId xmlns:a16="http://schemas.microsoft.com/office/drawing/2014/main" id="{5F31BBA7-277B-7547-A889-4CE61E62107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4" name="Group 583">
              <a:extLst>
                <a:ext uri="{FF2B5EF4-FFF2-40B4-BE49-F238E27FC236}">
                  <a16:creationId xmlns:a16="http://schemas.microsoft.com/office/drawing/2014/main" id="{A235A3E8-5F9F-054E-812C-82B1457E7DAF}"/>
                </a:ext>
              </a:extLst>
            </p:cNvPr>
            <p:cNvGrpSpPr/>
            <p:nvPr/>
          </p:nvGrpSpPr>
          <p:grpSpPr>
            <a:xfrm>
              <a:off x="7713663" y="2848339"/>
              <a:ext cx="1042107" cy="425543"/>
              <a:chOff x="7786941" y="2884917"/>
              <a:chExt cx="897649" cy="353919"/>
            </a:xfrm>
          </p:grpSpPr>
          <p:sp>
            <p:nvSpPr>
              <p:cNvPr id="585" name="Freeform 584">
                <a:extLst>
                  <a:ext uri="{FF2B5EF4-FFF2-40B4-BE49-F238E27FC236}">
                    <a16:creationId xmlns:a16="http://schemas.microsoft.com/office/drawing/2014/main" id="{5DDEAE5B-F867-B04E-9480-5609AC66F59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6" name="Freeform 585">
                <a:extLst>
                  <a:ext uri="{FF2B5EF4-FFF2-40B4-BE49-F238E27FC236}">
                    <a16:creationId xmlns:a16="http://schemas.microsoft.com/office/drawing/2014/main" id="{FBC3084B-7403-CB43-BF1A-54F05828C7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7" name="Freeform 586">
                <a:extLst>
                  <a:ext uri="{FF2B5EF4-FFF2-40B4-BE49-F238E27FC236}">
                    <a16:creationId xmlns:a16="http://schemas.microsoft.com/office/drawing/2014/main" id="{CCCD1707-2759-A14B-96A2-D746BB01264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8" name="Freeform 587">
                <a:extLst>
                  <a:ext uri="{FF2B5EF4-FFF2-40B4-BE49-F238E27FC236}">
                    <a16:creationId xmlns:a16="http://schemas.microsoft.com/office/drawing/2014/main" id="{9B0492DA-B9A2-1F42-8EC8-885383C5223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74" name="Group 573">
            <a:extLst>
              <a:ext uri="{FF2B5EF4-FFF2-40B4-BE49-F238E27FC236}">
                <a16:creationId xmlns:a16="http://schemas.microsoft.com/office/drawing/2014/main" id="{A2DF0841-9316-7744-99F2-F246599FA663}"/>
              </a:ext>
            </a:extLst>
          </p:cNvPr>
          <p:cNvGrpSpPr/>
          <p:nvPr/>
        </p:nvGrpSpPr>
        <p:grpSpPr>
          <a:xfrm>
            <a:off x="4283172" y="2940116"/>
            <a:ext cx="918415" cy="390629"/>
            <a:chOff x="3668110" y="2448910"/>
            <a:chExt cx="3794234" cy="2165130"/>
          </a:xfrm>
        </p:grpSpPr>
        <p:sp>
          <p:nvSpPr>
            <p:cNvPr id="575" name="Rectangle 574">
              <a:extLst>
                <a:ext uri="{FF2B5EF4-FFF2-40B4-BE49-F238E27FC236}">
                  <a16:creationId xmlns:a16="http://schemas.microsoft.com/office/drawing/2014/main" id="{B7FE1E33-3837-6A44-8F3D-D671A86ECB7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6" name="Freeform 575">
              <a:extLst>
                <a:ext uri="{FF2B5EF4-FFF2-40B4-BE49-F238E27FC236}">
                  <a16:creationId xmlns:a16="http://schemas.microsoft.com/office/drawing/2014/main" id="{D7EBAA0A-EA4B-2A42-B633-E3F75F2BB7B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77" name="Group 576">
              <a:extLst>
                <a:ext uri="{FF2B5EF4-FFF2-40B4-BE49-F238E27FC236}">
                  <a16:creationId xmlns:a16="http://schemas.microsoft.com/office/drawing/2014/main" id="{A0FA1B3E-9ECC-B241-8F16-2C1970256C81}"/>
                </a:ext>
              </a:extLst>
            </p:cNvPr>
            <p:cNvGrpSpPr/>
            <p:nvPr/>
          </p:nvGrpSpPr>
          <p:grpSpPr>
            <a:xfrm>
              <a:off x="3941378" y="2603243"/>
              <a:ext cx="3202061" cy="1066110"/>
              <a:chOff x="7939341" y="3037317"/>
              <a:chExt cx="897649" cy="353919"/>
            </a:xfrm>
          </p:grpSpPr>
          <p:sp>
            <p:nvSpPr>
              <p:cNvPr id="578" name="Freeform 577">
                <a:extLst>
                  <a:ext uri="{FF2B5EF4-FFF2-40B4-BE49-F238E27FC236}">
                    <a16:creationId xmlns:a16="http://schemas.microsoft.com/office/drawing/2014/main" id="{CB74265E-694E-5A49-B1D2-3C1956E0BE2E}"/>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9" name="Freeform 578">
                <a:extLst>
                  <a:ext uri="{FF2B5EF4-FFF2-40B4-BE49-F238E27FC236}">
                    <a16:creationId xmlns:a16="http://schemas.microsoft.com/office/drawing/2014/main" id="{8680283C-1CA3-D44B-8FFA-B36341C7230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0" name="Freeform 579">
                <a:extLst>
                  <a:ext uri="{FF2B5EF4-FFF2-40B4-BE49-F238E27FC236}">
                    <a16:creationId xmlns:a16="http://schemas.microsoft.com/office/drawing/2014/main" id="{2B31DC87-EF0E-0D4F-81A2-B6FB2A803F7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1" name="Freeform 580">
                <a:extLst>
                  <a:ext uri="{FF2B5EF4-FFF2-40B4-BE49-F238E27FC236}">
                    <a16:creationId xmlns:a16="http://schemas.microsoft.com/office/drawing/2014/main" id="{F14BA91B-FE87-514B-B749-384B3F1D92C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89" name="Line 48">
            <a:extLst>
              <a:ext uri="{FF2B5EF4-FFF2-40B4-BE49-F238E27FC236}">
                <a16:creationId xmlns:a16="http://schemas.microsoft.com/office/drawing/2014/main" id="{E2F245C9-F9FA-FF41-8279-23685395B6FA}"/>
              </a:ext>
            </a:extLst>
          </p:cNvPr>
          <p:cNvSpPr>
            <a:spLocks noChangeShapeType="1"/>
          </p:cNvSpPr>
          <p:nvPr/>
        </p:nvSpPr>
        <p:spPr bwMode="auto">
          <a:xfrm flipV="1">
            <a:off x="4391025" y="3324223"/>
            <a:ext cx="460375" cy="571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example</a:t>
            </a:r>
          </a:p>
        </p:txBody>
      </p:sp>
      <p:sp>
        <p:nvSpPr>
          <p:cNvPr id="379" name="Rectangle 3">
            <a:extLst>
              <a:ext uri="{FF2B5EF4-FFF2-40B4-BE49-F238E27FC236}">
                <a16:creationId xmlns:a16="http://schemas.microsoft.com/office/drawing/2014/main" id="{1C377AEF-2633-FC44-9747-922C7C110C17}"/>
              </a:ext>
            </a:extLst>
          </p:cNvPr>
          <p:cNvSpPr txBox="1">
            <a:spLocks noChangeArrowheads="1"/>
          </p:cNvSpPr>
          <p:nvPr/>
        </p:nvSpPr>
        <p:spPr bwMode="auto">
          <a:xfrm>
            <a:off x="6131419" y="1674030"/>
            <a:ext cx="4751439"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Connecting laptop will use DHCP to get IP address, address of first-hop router, address of DNS server.</a:t>
            </a:r>
          </a:p>
        </p:txBody>
      </p:sp>
      <p:sp>
        <p:nvSpPr>
          <p:cNvPr id="382" name="Line 43">
            <a:extLst>
              <a:ext uri="{FF2B5EF4-FFF2-40B4-BE49-F238E27FC236}">
                <a16:creationId xmlns:a16="http://schemas.microsoft.com/office/drawing/2014/main" id="{C8851F30-DB65-2343-90FB-A929CA01005D}"/>
              </a:ext>
            </a:extLst>
          </p:cNvPr>
          <p:cNvSpPr>
            <a:spLocks noChangeShapeType="1"/>
          </p:cNvSpPr>
          <p:nvPr/>
        </p:nvSpPr>
        <p:spPr bwMode="auto">
          <a:xfrm flipV="1">
            <a:off x="3759695" y="3062253"/>
            <a:ext cx="562325" cy="8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Text Box 44">
            <a:extLst>
              <a:ext uri="{FF2B5EF4-FFF2-40B4-BE49-F238E27FC236}">
                <a16:creationId xmlns:a16="http://schemas.microsoft.com/office/drawing/2014/main" id="{59259B03-4826-E149-B0DC-4EBA829369E9}"/>
              </a:ext>
            </a:extLst>
          </p:cNvPr>
          <p:cNvSpPr txBox="1">
            <a:spLocks noChangeArrowheads="1"/>
          </p:cNvSpPr>
          <p:nvPr/>
        </p:nvSpPr>
        <p:spPr bwMode="auto">
          <a:xfrm>
            <a:off x="3656507" y="4356905"/>
            <a:ext cx="2025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router with DHCP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server built into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router</a:t>
            </a:r>
          </a:p>
        </p:txBody>
      </p:sp>
      <p:sp>
        <p:nvSpPr>
          <p:cNvPr id="386" name="Rectangle 152">
            <a:extLst>
              <a:ext uri="{FF2B5EF4-FFF2-40B4-BE49-F238E27FC236}">
                <a16:creationId xmlns:a16="http://schemas.microsoft.com/office/drawing/2014/main" id="{745619DC-3C53-E14A-874D-F2C6B677A3BE}"/>
              </a:ext>
            </a:extLst>
          </p:cNvPr>
          <p:cNvSpPr>
            <a:spLocks noChangeArrowheads="1"/>
          </p:cNvSpPr>
          <p:nvPr/>
        </p:nvSpPr>
        <p:spPr bwMode="auto">
          <a:xfrm>
            <a:off x="6131420" y="2964667"/>
            <a:ext cx="5406278"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DHCP REQUEST message encapsulated in UDP, encapsulated in IP, encapsulated in Ethernet</a:t>
            </a:r>
          </a:p>
        </p:txBody>
      </p:sp>
      <p:sp>
        <p:nvSpPr>
          <p:cNvPr id="387" name="Rectangle 153">
            <a:extLst>
              <a:ext uri="{FF2B5EF4-FFF2-40B4-BE49-F238E27FC236}">
                <a16:creationId xmlns:a16="http://schemas.microsoft.com/office/drawing/2014/main" id="{082BCCE1-61C9-5E4C-B8D4-8ED23A69B392}"/>
              </a:ext>
            </a:extLst>
          </p:cNvPr>
          <p:cNvSpPr>
            <a:spLocks noChangeArrowheads="1"/>
          </p:cNvSpPr>
          <p:nvPr/>
        </p:nvSpPr>
        <p:spPr bwMode="auto">
          <a:xfrm>
            <a:off x="6150469" y="4210855"/>
            <a:ext cx="5450375"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Ethernet frame broadcast (dest: </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FFFFFFFFFFFF</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on LAN, received at router running DHCP server</a:t>
            </a:r>
          </a:p>
        </p:txBody>
      </p:sp>
      <p:sp>
        <p:nvSpPr>
          <p:cNvPr id="388" name="Rectangle 154">
            <a:extLst>
              <a:ext uri="{FF2B5EF4-FFF2-40B4-BE49-F238E27FC236}">
                <a16:creationId xmlns:a16="http://schemas.microsoft.com/office/drawing/2014/main" id="{2001FDC4-9DD8-8540-A00D-9430145AE66E}"/>
              </a:ext>
            </a:extLst>
          </p:cNvPr>
          <p:cNvSpPr>
            <a:spLocks noChangeArrowheads="1"/>
          </p:cNvSpPr>
          <p:nvPr/>
        </p:nvSpPr>
        <p:spPr bwMode="auto">
          <a:xfrm>
            <a:off x="6128245" y="5547530"/>
            <a:ext cx="528060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Ethernet demux’ed to IP demux’ed, UDP demux’ed to DHCP </a:t>
            </a:r>
          </a:p>
        </p:txBody>
      </p:sp>
      <p:sp>
        <p:nvSpPr>
          <p:cNvPr id="389" name="Text Box 155">
            <a:extLst>
              <a:ext uri="{FF2B5EF4-FFF2-40B4-BE49-F238E27FC236}">
                <a16:creationId xmlns:a16="http://schemas.microsoft.com/office/drawing/2014/main" id="{0FF8CA2B-A0E7-0344-8C3D-752022E95862}"/>
              </a:ext>
            </a:extLst>
          </p:cNvPr>
          <p:cNvSpPr txBox="1">
            <a:spLocks noChangeArrowheads="1"/>
          </p:cNvSpPr>
          <p:nvPr/>
        </p:nvSpPr>
        <p:spPr bwMode="auto">
          <a:xfrm>
            <a:off x="4421682" y="3674280"/>
            <a:ext cx="1047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168.1.1.1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8" name="Group 234">
            <a:extLst>
              <a:ext uri="{FF2B5EF4-FFF2-40B4-BE49-F238E27FC236}">
                <a16:creationId xmlns:a16="http://schemas.microsoft.com/office/drawing/2014/main" id="{80B8D10B-0E57-694A-9F60-7DD157680859}"/>
              </a:ext>
            </a:extLst>
          </p:cNvPr>
          <p:cNvGrpSpPr>
            <a:grpSpLocks/>
          </p:cNvGrpSpPr>
          <p:nvPr/>
        </p:nvGrpSpPr>
        <p:grpSpPr bwMode="auto">
          <a:xfrm>
            <a:off x="3072307" y="2685267"/>
            <a:ext cx="850900" cy="615950"/>
            <a:chOff x="4420" y="878"/>
            <a:chExt cx="614" cy="458"/>
          </a:xfrm>
        </p:grpSpPr>
        <p:pic>
          <p:nvPicPr>
            <p:cNvPr id="439" name="Picture 235" descr="laptop_keyboard">
              <a:extLst>
                <a:ext uri="{FF2B5EF4-FFF2-40B4-BE49-F238E27FC236}">
                  <a16:creationId xmlns:a16="http://schemas.microsoft.com/office/drawing/2014/main" id="{32F92D03-3F10-DD48-B916-C1A813CAA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 name="Freeform 236">
              <a:extLst>
                <a:ext uri="{FF2B5EF4-FFF2-40B4-BE49-F238E27FC236}">
                  <a16:creationId xmlns:a16="http://schemas.microsoft.com/office/drawing/2014/main" id="{635DC8EF-D2DF-1140-8A94-D496AE9162F9}"/>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441" name="Picture 237" descr="screen">
              <a:extLst>
                <a:ext uri="{FF2B5EF4-FFF2-40B4-BE49-F238E27FC236}">
                  <a16:creationId xmlns:a16="http://schemas.microsoft.com/office/drawing/2014/main" id="{6BDF7141-8B18-8848-AE3F-A1F240A51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 name="Freeform 238">
              <a:extLst>
                <a:ext uri="{FF2B5EF4-FFF2-40B4-BE49-F238E27FC236}">
                  <a16:creationId xmlns:a16="http://schemas.microsoft.com/office/drawing/2014/main" id="{F0AA71CC-9F7D-4E4A-AFD3-E4FC2EDB50F7}"/>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3" name="Freeform 239">
              <a:extLst>
                <a:ext uri="{FF2B5EF4-FFF2-40B4-BE49-F238E27FC236}">
                  <a16:creationId xmlns:a16="http://schemas.microsoft.com/office/drawing/2014/main" id="{478F089D-1CBD-064E-9E01-09DBACFE4574}"/>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4" name="Freeform 240">
              <a:extLst>
                <a:ext uri="{FF2B5EF4-FFF2-40B4-BE49-F238E27FC236}">
                  <a16:creationId xmlns:a16="http://schemas.microsoft.com/office/drawing/2014/main" id="{999308BB-3AD9-964C-9A37-585EA1CB9996}"/>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5" name="Freeform 241">
              <a:extLst>
                <a:ext uri="{FF2B5EF4-FFF2-40B4-BE49-F238E27FC236}">
                  <a16:creationId xmlns:a16="http://schemas.microsoft.com/office/drawing/2014/main" id="{50215675-D41A-884A-B70C-7A7A34B47E90}"/>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6" name="Freeform 242">
              <a:extLst>
                <a:ext uri="{FF2B5EF4-FFF2-40B4-BE49-F238E27FC236}">
                  <a16:creationId xmlns:a16="http://schemas.microsoft.com/office/drawing/2014/main" id="{67C07E3F-A680-3448-A285-F67163D5598B}"/>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7" name="Freeform 243">
              <a:extLst>
                <a:ext uri="{FF2B5EF4-FFF2-40B4-BE49-F238E27FC236}">
                  <a16:creationId xmlns:a16="http://schemas.microsoft.com/office/drawing/2014/main" id="{D6FEFC34-2380-1C46-9401-C809C94E04B9}"/>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48" name="Group 244">
              <a:extLst>
                <a:ext uri="{FF2B5EF4-FFF2-40B4-BE49-F238E27FC236}">
                  <a16:creationId xmlns:a16="http://schemas.microsoft.com/office/drawing/2014/main" id="{C27B64F7-2309-1F46-B525-0FF1CC0B3EEF}"/>
                </a:ext>
              </a:extLst>
            </p:cNvPr>
            <p:cNvGrpSpPr>
              <a:grpSpLocks/>
            </p:cNvGrpSpPr>
            <p:nvPr/>
          </p:nvGrpSpPr>
          <p:grpSpPr bwMode="auto">
            <a:xfrm>
              <a:off x="4584" y="1203"/>
              <a:ext cx="119" cy="53"/>
              <a:chOff x="1740" y="2642"/>
              <a:chExt cx="752" cy="327"/>
            </a:xfrm>
          </p:grpSpPr>
          <p:sp>
            <p:nvSpPr>
              <p:cNvPr id="455" name="Freeform 245">
                <a:extLst>
                  <a:ext uri="{FF2B5EF4-FFF2-40B4-BE49-F238E27FC236}">
                    <a16:creationId xmlns:a16="http://schemas.microsoft.com/office/drawing/2014/main" id="{6D904DDE-01FC-1A4C-8025-88A928752A2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Freeform 246">
                <a:extLst>
                  <a:ext uri="{FF2B5EF4-FFF2-40B4-BE49-F238E27FC236}">
                    <a16:creationId xmlns:a16="http://schemas.microsoft.com/office/drawing/2014/main" id="{E3315A06-9E1B-AC4A-906F-1640B3605CB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7" name="Freeform 247">
                <a:extLst>
                  <a:ext uri="{FF2B5EF4-FFF2-40B4-BE49-F238E27FC236}">
                    <a16:creationId xmlns:a16="http://schemas.microsoft.com/office/drawing/2014/main" id="{4B5E6F6D-A780-9F4A-B4CB-418F530E745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8" name="Freeform 248">
                <a:extLst>
                  <a:ext uri="{FF2B5EF4-FFF2-40B4-BE49-F238E27FC236}">
                    <a16:creationId xmlns:a16="http://schemas.microsoft.com/office/drawing/2014/main" id="{49CD3CF5-0077-7D4A-A378-2AAAA4CDE38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9" name="Freeform 249">
                <a:extLst>
                  <a:ext uri="{FF2B5EF4-FFF2-40B4-BE49-F238E27FC236}">
                    <a16:creationId xmlns:a16="http://schemas.microsoft.com/office/drawing/2014/main" id="{4E2747DD-F96B-124E-8BF8-EC78D4C82E5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0" name="Freeform 250">
                <a:extLst>
                  <a:ext uri="{FF2B5EF4-FFF2-40B4-BE49-F238E27FC236}">
                    <a16:creationId xmlns:a16="http://schemas.microsoft.com/office/drawing/2014/main" id="{5D228080-AAA4-AE4F-B2E0-444A375E9A9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9" name="Freeform 251">
              <a:extLst>
                <a:ext uri="{FF2B5EF4-FFF2-40B4-BE49-F238E27FC236}">
                  <a16:creationId xmlns:a16="http://schemas.microsoft.com/office/drawing/2014/main" id="{12335ADB-FB5B-8540-ADE8-01DE4817A545}"/>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0" name="Freeform 252">
              <a:extLst>
                <a:ext uri="{FF2B5EF4-FFF2-40B4-BE49-F238E27FC236}">
                  <a16:creationId xmlns:a16="http://schemas.microsoft.com/office/drawing/2014/main" id="{71BBEFC9-2EAD-0E4D-971B-FFE9F04A99D0}"/>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1" name="Freeform 253">
              <a:extLst>
                <a:ext uri="{FF2B5EF4-FFF2-40B4-BE49-F238E27FC236}">
                  <a16:creationId xmlns:a16="http://schemas.microsoft.com/office/drawing/2014/main" id="{AD467B30-53F9-E544-872F-75037A60A504}"/>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2" name="Freeform 254">
              <a:extLst>
                <a:ext uri="{FF2B5EF4-FFF2-40B4-BE49-F238E27FC236}">
                  <a16:creationId xmlns:a16="http://schemas.microsoft.com/office/drawing/2014/main" id="{09BD1056-1239-AA4F-9F79-BC195E4B831A}"/>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3" name="Freeform 255">
              <a:extLst>
                <a:ext uri="{FF2B5EF4-FFF2-40B4-BE49-F238E27FC236}">
                  <a16:creationId xmlns:a16="http://schemas.microsoft.com/office/drawing/2014/main" id="{3EE44984-E799-7448-B48B-0A3E5E326634}"/>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Freeform 256">
              <a:extLst>
                <a:ext uri="{FF2B5EF4-FFF2-40B4-BE49-F238E27FC236}">
                  <a16:creationId xmlns:a16="http://schemas.microsoft.com/office/drawing/2014/main" id="{F82A5B30-CFF4-9045-B98E-022A2D6583D3}"/>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61" name="AutoShape 34">
            <a:extLst>
              <a:ext uri="{FF2B5EF4-FFF2-40B4-BE49-F238E27FC236}">
                <a16:creationId xmlns:a16="http://schemas.microsoft.com/office/drawing/2014/main" id="{BBFE8651-7E0E-9B42-83C9-13A7DD110D1A}"/>
              </a:ext>
            </a:extLst>
          </p:cNvPr>
          <p:cNvSpPr>
            <a:spLocks noChangeArrowheads="1"/>
          </p:cNvSpPr>
          <p:nvPr/>
        </p:nvSpPr>
        <p:spPr bwMode="auto">
          <a:xfrm>
            <a:off x="1924545" y="2812267"/>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2" name="Group 45">
            <a:extLst>
              <a:ext uri="{FF2B5EF4-FFF2-40B4-BE49-F238E27FC236}">
                <a16:creationId xmlns:a16="http://schemas.microsoft.com/office/drawing/2014/main" id="{7B2B7B83-C525-AC47-97F2-A2D1D1034FEF}"/>
              </a:ext>
            </a:extLst>
          </p:cNvPr>
          <p:cNvGrpSpPr>
            <a:grpSpLocks/>
          </p:cNvGrpSpPr>
          <p:nvPr/>
        </p:nvGrpSpPr>
        <p:grpSpPr bwMode="auto">
          <a:xfrm>
            <a:off x="2289670" y="1648630"/>
            <a:ext cx="976312" cy="1460500"/>
            <a:chOff x="651" y="681"/>
            <a:chExt cx="615" cy="920"/>
          </a:xfrm>
        </p:grpSpPr>
        <p:sp>
          <p:nvSpPr>
            <p:cNvPr id="463" name="Freeform 46">
              <a:extLst>
                <a:ext uri="{FF2B5EF4-FFF2-40B4-BE49-F238E27FC236}">
                  <a16:creationId xmlns:a16="http://schemas.microsoft.com/office/drawing/2014/main" id="{2F8E5860-1F4A-9441-8643-FF367740000B}"/>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rgbClr val="FFFFFF">
                    <a:alpha val="65999"/>
                  </a:srgbClr>
                </a:gs>
                <a:gs pos="100000">
                  <a:srgbClr val="000099">
                    <a:alpha val="67000"/>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4" name="Group 47">
              <a:extLst>
                <a:ext uri="{FF2B5EF4-FFF2-40B4-BE49-F238E27FC236}">
                  <a16:creationId xmlns:a16="http://schemas.microsoft.com/office/drawing/2014/main" id="{619D3750-75CE-7146-8080-07A05B2EE1C4}"/>
                </a:ext>
              </a:extLst>
            </p:cNvPr>
            <p:cNvGrpSpPr>
              <a:grpSpLocks/>
            </p:cNvGrpSpPr>
            <p:nvPr/>
          </p:nvGrpSpPr>
          <p:grpSpPr bwMode="auto">
            <a:xfrm>
              <a:off x="651" y="681"/>
              <a:ext cx="501" cy="828"/>
              <a:chOff x="569" y="2954"/>
              <a:chExt cx="501" cy="828"/>
            </a:xfrm>
          </p:grpSpPr>
          <p:sp>
            <p:nvSpPr>
              <p:cNvPr id="465" name="Rectangle 48">
                <a:extLst>
                  <a:ext uri="{FF2B5EF4-FFF2-40B4-BE49-F238E27FC236}">
                    <a16:creationId xmlns:a16="http://schemas.microsoft.com/office/drawing/2014/main" id="{28385ECE-1698-FA48-9005-E85B7ADAEBD9}"/>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schemeClr val="tx1">
                    <a:alpha val="40000"/>
                  </a:scheme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Text Box 49">
                <a:extLst>
                  <a:ext uri="{FF2B5EF4-FFF2-40B4-BE49-F238E27FC236}">
                    <a16:creationId xmlns:a16="http://schemas.microsoft.com/office/drawing/2014/main" id="{03E8F625-EC95-7449-B696-847DBF4C1339}"/>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Phy</a:t>
                </a:r>
              </a:p>
            </p:txBody>
          </p:sp>
          <p:sp>
            <p:nvSpPr>
              <p:cNvPr id="467" name="Line 50">
                <a:extLst>
                  <a:ext uri="{FF2B5EF4-FFF2-40B4-BE49-F238E27FC236}">
                    <a16:creationId xmlns:a16="http://schemas.microsoft.com/office/drawing/2014/main" id="{DF468FDE-40E4-0648-9839-DDE0332A0778}"/>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8" name="Line 51">
                <a:extLst>
                  <a:ext uri="{FF2B5EF4-FFF2-40B4-BE49-F238E27FC236}">
                    <a16:creationId xmlns:a16="http://schemas.microsoft.com/office/drawing/2014/main" id="{99D4E4D8-7BA2-1841-8740-092F3F2C1D2F}"/>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9" name="Line 52">
                <a:extLst>
                  <a:ext uri="{FF2B5EF4-FFF2-40B4-BE49-F238E27FC236}">
                    <a16:creationId xmlns:a16="http://schemas.microsoft.com/office/drawing/2014/main" id="{46C4BB73-5326-6148-BB43-C6C4C685FFA6}"/>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Line 53">
                <a:extLst>
                  <a:ext uri="{FF2B5EF4-FFF2-40B4-BE49-F238E27FC236}">
                    <a16:creationId xmlns:a16="http://schemas.microsoft.com/office/drawing/2014/main" id="{867C305B-8FC7-2546-83B8-7B677B4EFC65}"/>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471" name="Group 54">
            <a:extLst>
              <a:ext uri="{FF2B5EF4-FFF2-40B4-BE49-F238E27FC236}">
                <a16:creationId xmlns:a16="http://schemas.microsoft.com/office/drawing/2014/main" id="{E55B3AA2-EA61-B94E-BC50-287F2699A080}"/>
              </a:ext>
            </a:extLst>
          </p:cNvPr>
          <p:cNvGrpSpPr>
            <a:grpSpLocks/>
          </p:cNvGrpSpPr>
          <p:nvPr/>
        </p:nvGrpSpPr>
        <p:grpSpPr bwMode="auto">
          <a:xfrm>
            <a:off x="1614982" y="1707367"/>
            <a:ext cx="544513" cy="244475"/>
            <a:chOff x="844" y="3337"/>
            <a:chExt cx="343" cy="154"/>
          </a:xfrm>
        </p:grpSpPr>
        <p:sp>
          <p:nvSpPr>
            <p:cNvPr id="472" name="Rectangle 55">
              <a:extLst>
                <a:ext uri="{FF2B5EF4-FFF2-40B4-BE49-F238E27FC236}">
                  <a16:creationId xmlns:a16="http://schemas.microsoft.com/office/drawing/2014/main" id="{3DF8187C-0350-B949-8481-A4B53A2BD3A3}"/>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3" name="Text Box 56">
              <a:extLst>
                <a:ext uri="{FF2B5EF4-FFF2-40B4-BE49-F238E27FC236}">
                  <a16:creationId xmlns:a16="http://schemas.microsoft.com/office/drawing/2014/main" id="{EB5DBBE5-0C11-2943-8F1C-55F942DDF6AE}"/>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474" name="Group 57">
            <a:extLst>
              <a:ext uri="{FF2B5EF4-FFF2-40B4-BE49-F238E27FC236}">
                <a16:creationId xmlns:a16="http://schemas.microsoft.com/office/drawing/2014/main" id="{E686DD6D-38C2-4641-89AF-94A0FB1D1070}"/>
              </a:ext>
            </a:extLst>
          </p:cNvPr>
          <p:cNvGrpSpPr>
            <a:grpSpLocks/>
          </p:cNvGrpSpPr>
          <p:nvPr/>
        </p:nvGrpSpPr>
        <p:grpSpPr bwMode="auto">
          <a:xfrm>
            <a:off x="1160957" y="1726417"/>
            <a:ext cx="1081088" cy="1166813"/>
            <a:chOff x="42" y="744"/>
            <a:chExt cx="681" cy="735"/>
          </a:xfrm>
        </p:grpSpPr>
        <p:grpSp>
          <p:nvGrpSpPr>
            <p:cNvPr id="475" name="Group 58">
              <a:extLst>
                <a:ext uri="{FF2B5EF4-FFF2-40B4-BE49-F238E27FC236}">
                  <a16:creationId xmlns:a16="http://schemas.microsoft.com/office/drawing/2014/main" id="{1FDCAE0E-7CF7-A44C-8CC2-1F6556F81A91}"/>
                </a:ext>
              </a:extLst>
            </p:cNvPr>
            <p:cNvGrpSpPr>
              <a:grpSpLocks/>
            </p:cNvGrpSpPr>
            <p:nvPr/>
          </p:nvGrpSpPr>
          <p:grpSpPr bwMode="auto">
            <a:xfrm>
              <a:off x="42" y="886"/>
              <a:ext cx="681" cy="468"/>
              <a:chOff x="42" y="886"/>
              <a:chExt cx="681" cy="468"/>
            </a:xfrm>
          </p:grpSpPr>
          <p:grpSp>
            <p:nvGrpSpPr>
              <p:cNvPr id="477" name="Group 59">
                <a:extLst>
                  <a:ext uri="{FF2B5EF4-FFF2-40B4-BE49-F238E27FC236}">
                    <a16:creationId xmlns:a16="http://schemas.microsoft.com/office/drawing/2014/main" id="{B1A03342-AE12-CE42-8220-1A81C441863C}"/>
                  </a:ext>
                </a:extLst>
              </p:cNvPr>
              <p:cNvGrpSpPr>
                <a:grpSpLocks/>
              </p:cNvGrpSpPr>
              <p:nvPr/>
            </p:nvGrpSpPr>
            <p:grpSpPr bwMode="auto">
              <a:xfrm>
                <a:off x="278" y="886"/>
                <a:ext cx="397" cy="154"/>
                <a:chOff x="740" y="3209"/>
                <a:chExt cx="397" cy="154"/>
              </a:xfrm>
            </p:grpSpPr>
            <p:grpSp>
              <p:nvGrpSpPr>
                <p:cNvPr id="502" name="Group 60">
                  <a:extLst>
                    <a:ext uri="{FF2B5EF4-FFF2-40B4-BE49-F238E27FC236}">
                      <a16:creationId xmlns:a16="http://schemas.microsoft.com/office/drawing/2014/main" id="{C141BB4A-81BE-5F41-82F7-F6E6B820E21E}"/>
                    </a:ext>
                  </a:extLst>
                </p:cNvPr>
                <p:cNvGrpSpPr>
                  <a:grpSpLocks/>
                </p:cNvGrpSpPr>
                <p:nvPr/>
              </p:nvGrpSpPr>
              <p:grpSpPr bwMode="auto">
                <a:xfrm>
                  <a:off x="794" y="3209"/>
                  <a:ext cx="343" cy="154"/>
                  <a:chOff x="844" y="3337"/>
                  <a:chExt cx="343" cy="154"/>
                </a:xfrm>
              </p:grpSpPr>
              <p:sp>
                <p:nvSpPr>
                  <p:cNvPr id="505" name="Rectangle 61">
                    <a:extLst>
                      <a:ext uri="{FF2B5EF4-FFF2-40B4-BE49-F238E27FC236}">
                        <a16:creationId xmlns:a16="http://schemas.microsoft.com/office/drawing/2014/main" id="{0057FF7C-1AD8-884B-80A9-AB7A6E108F9F}"/>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6" name="Text Box 62">
                    <a:extLst>
                      <a:ext uri="{FF2B5EF4-FFF2-40B4-BE49-F238E27FC236}">
                        <a16:creationId xmlns:a16="http://schemas.microsoft.com/office/drawing/2014/main" id="{EC2B900A-E788-8441-B597-33D92CA5920C}"/>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sp>
              <p:nvSpPr>
                <p:cNvPr id="503" name="Rectangle 63">
                  <a:extLst>
                    <a:ext uri="{FF2B5EF4-FFF2-40B4-BE49-F238E27FC236}">
                      <a16:creationId xmlns:a16="http://schemas.microsoft.com/office/drawing/2014/main" id="{963785A1-EC1C-B84C-87DF-29B9C771BE8B}"/>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4" name="Rectangle 64">
                  <a:extLst>
                    <a:ext uri="{FF2B5EF4-FFF2-40B4-BE49-F238E27FC236}">
                      <a16:creationId xmlns:a16="http://schemas.microsoft.com/office/drawing/2014/main" id="{5E9D5671-4336-A144-8E1C-F9834FFEC8CD}"/>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78" name="Group 65">
                <a:extLst>
                  <a:ext uri="{FF2B5EF4-FFF2-40B4-BE49-F238E27FC236}">
                    <a16:creationId xmlns:a16="http://schemas.microsoft.com/office/drawing/2014/main" id="{C554361D-96E9-9749-99BB-ABA5FD027907}"/>
                  </a:ext>
                </a:extLst>
              </p:cNvPr>
              <p:cNvGrpSpPr>
                <a:grpSpLocks/>
              </p:cNvGrpSpPr>
              <p:nvPr/>
            </p:nvGrpSpPr>
            <p:grpSpPr bwMode="auto">
              <a:xfrm>
                <a:off x="278" y="1034"/>
                <a:ext cx="397" cy="154"/>
                <a:chOff x="836" y="3305"/>
                <a:chExt cx="397" cy="154"/>
              </a:xfrm>
            </p:grpSpPr>
            <p:grpSp>
              <p:nvGrpSpPr>
                <p:cNvPr id="496" name="Group 66">
                  <a:extLst>
                    <a:ext uri="{FF2B5EF4-FFF2-40B4-BE49-F238E27FC236}">
                      <a16:creationId xmlns:a16="http://schemas.microsoft.com/office/drawing/2014/main" id="{493D2842-500B-024B-85A5-1FE62FDD1C34}"/>
                    </a:ext>
                  </a:extLst>
                </p:cNvPr>
                <p:cNvGrpSpPr>
                  <a:grpSpLocks/>
                </p:cNvGrpSpPr>
                <p:nvPr/>
              </p:nvGrpSpPr>
              <p:grpSpPr bwMode="auto">
                <a:xfrm>
                  <a:off x="890" y="3305"/>
                  <a:ext cx="343" cy="154"/>
                  <a:chOff x="844" y="3337"/>
                  <a:chExt cx="343" cy="154"/>
                </a:xfrm>
              </p:grpSpPr>
              <p:sp>
                <p:nvSpPr>
                  <p:cNvPr id="500" name="Rectangle 67">
                    <a:extLst>
                      <a:ext uri="{FF2B5EF4-FFF2-40B4-BE49-F238E27FC236}">
                        <a16:creationId xmlns:a16="http://schemas.microsoft.com/office/drawing/2014/main" id="{9D9A5E56-2778-BF43-8CCC-26552B78500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1" name="Text Box 68">
                    <a:extLst>
                      <a:ext uri="{FF2B5EF4-FFF2-40B4-BE49-F238E27FC236}">
                        <a16:creationId xmlns:a16="http://schemas.microsoft.com/office/drawing/2014/main" id="{FEA9C227-A395-5144-9B07-1A7D28C8A59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497" name="Group 69">
                  <a:extLst>
                    <a:ext uri="{FF2B5EF4-FFF2-40B4-BE49-F238E27FC236}">
                      <a16:creationId xmlns:a16="http://schemas.microsoft.com/office/drawing/2014/main" id="{84676D02-4488-A247-A8A0-7B76E879E635}"/>
                    </a:ext>
                  </a:extLst>
                </p:cNvPr>
                <p:cNvGrpSpPr>
                  <a:grpSpLocks/>
                </p:cNvGrpSpPr>
                <p:nvPr/>
              </p:nvGrpSpPr>
              <p:grpSpPr bwMode="auto">
                <a:xfrm>
                  <a:off x="836" y="3334"/>
                  <a:ext cx="354" cy="94"/>
                  <a:chOff x="836" y="3334"/>
                  <a:chExt cx="354" cy="94"/>
                </a:xfrm>
              </p:grpSpPr>
              <p:sp>
                <p:nvSpPr>
                  <p:cNvPr id="498" name="Rectangle 70">
                    <a:extLst>
                      <a:ext uri="{FF2B5EF4-FFF2-40B4-BE49-F238E27FC236}">
                        <a16:creationId xmlns:a16="http://schemas.microsoft.com/office/drawing/2014/main" id="{3855ADF3-2772-6A45-B541-A1686D02D4BC}"/>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9" name="Rectangle 71">
                    <a:extLst>
                      <a:ext uri="{FF2B5EF4-FFF2-40B4-BE49-F238E27FC236}">
                        <a16:creationId xmlns:a16="http://schemas.microsoft.com/office/drawing/2014/main" id="{FB9B8C64-8890-6D4D-86FF-EA864198573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479" name="Group 72">
                <a:extLst>
                  <a:ext uri="{FF2B5EF4-FFF2-40B4-BE49-F238E27FC236}">
                    <a16:creationId xmlns:a16="http://schemas.microsoft.com/office/drawing/2014/main" id="{4ED0D0FF-6D48-044B-A4CD-DEE3EE153F6C}"/>
                  </a:ext>
                </a:extLst>
              </p:cNvPr>
              <p:cNvGrpSpPr>
                <a:grpSpLocks/>
              </p:cNvGrpSpPr>
              <p:nvPr/>
            </p:nvGrpSpPr>
            <p:grpSpPr bwMode="auto">
              <a:xfrm>
                <a:off x="165" y="1054"/>
                <a:ext cx="480" cy="112"/>
                <a:chOff x="627" y="3377"/>
                <a:chExt cx="480" cy="112"/>
              </a:xfrm>
            </p:grpSpPr>
            <p:sp>
              <p:nvSpPr>
                <p:cNvPr id="494" name="Rectangle 73">
                  <a:extLst>
                    <a:ext uri="{FF2B5EF4-FFF2-40B4-BE49-F238E27FC236}">
                      <a16:creationId xmlns:a16="http://schemas.microsoft.com/office/drawing/2014/main" id="{69588944-9806-234E-B479-4DCA85C2C80D}"/>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5" name="Rectangle 74">
                  <a:extLst>
                    <a:ext uri="{FF2B5EF4-FFF2-40B4-BE49-F238E27FC236}">
                      <a16:creationId xmlns:a16="http://schemas.microsoft.com/office/drawing/2014/main" id="{6A9EE954-18E5-AB4B-91A7-8763F6FC2856}"/>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80" name="Group 75">
                <a:extLst>
                  <a:ext uri="{FF2B5EF4-FFF2-40B4-BE49-F238E27FC236}">
                    <a16:creationId xmlns:a16="http://schemas.microsoft.com/office/drawing/2014/main" id="{AE1585FE-E7DD-5148-A3DB-4D32837D611A}"/>
                  </a:ext>
                </a:extLst>
              </p:cNvPr>
              <p:cNvGrpSpPr>
                <a:grpSpLocks/>
              </p:cNvGrpSpPr>
              <p:nvPr/>
            </p:nvGrpSpPr>
            <p:grpSpPr bwMode="auto">
              <a:xfrm>
                <a:off x="42" y="1200"/>
                <a:ext cx="681" cy="154"/>
                <a:chOff x="504" y="3523"/>
                <a:chExt cx="681" cy="154"/>
              </a:xfrm>
            </p:grpSpPr>
            <p:grpSp>
              <p:nvGrpSpPr>
                <p:cNvPr id="481" name="Group 76">
                  <a:extLst>
                    <a:ext uri="{FF2B5EF4-FFF2-40B4-BE49-F238E27FC236}">
                      <a16:creationId xmlns:a16="http://schemas.microsoft.com/office/drawing/2014/main" id="{83987E26-41E7-554D-8F7B-6E3DBA2BC969}"/>
                    </a:ext>
                  </a:extLst>
                </p:cNvPr>
                <p:cNvGrpSpPr>
                  <a:grpSpLocks/>
                </p:cNvGrpSpPr>
                <p:nvPr/>
              </p:nvGrpSpPr>
              <p:grpSpPr bwMode="auto">
                <a:xfrm>
                  <a:off x="623" y="3523"/>
                  <a:ext cx="510" cy="154"/>
                  <a:chOff x="723" y="3453"/>
                  <a:chExt cx="510" cy="154"/>
                </a:xfrm>
              </p:grpSpPr>
              <p:grpSp>
                <p:nvGrpSpPr>
                  <p:cNvPr id="485" name="Group 77">
                    <a:extLst>
                      <a:ext uri="{FF2B5EF4-FFF2-40B4-BE49-F238E27FC236}">
                        <a16:creationId xmlns:a16="http://schemas.microsoft.com/office/drawing/2014/main" id="{4AA7B839-194B-D44E-B613-C09016B3870D}"/>
                      </a:ext>
                    </a:extLst>
                  </p:cNvPr>
                  <p:cNvGrpSpPr>
                    <a:grpSpLocks/>
                  </p:cNvGrpSpPr>
                  <p:nvPr/>
                </p:nvGrpSpPr>
                <p:grpSpPr bwMode="auto">
                  <a:xfrm>
                    <a:off x="836" y="3453"/>
                    <a:ext cx="397" cy="154"/>
                    <a:chOff x="836" y="3305"/>
                    <a:chExt cx="397" cy="154"/>
                  </a:xfrm>
                </p:grpSpPr>
                <p:grpSp>
                  <p:nvGrpSpPr>
                    <p:cNvPr id="488" name="Group 78">
                      <a:extLst>
                        <a:ext uri="{FF2B5EF4-FFF2-40B4-BE49-F238E27FC236}">
                          <a16:creationId xmlns:a16="http://schemas.microsoft.com/office/drawing/2014/main" id="{F12403C6-60CE-4541-A6EA-F28A0FBCF2EB}"/>
                        </a:ext>
                      </a:extLst>
                    </p:cNvPr>
                    <p:cNvGrpSpPr>
                      <a:grpSpLocks/>
                    </p:cNvGrpSpPr>
                    <p:nvPr/>
                  </p:nvGrpSpPr>
                  <p:grpSpPr bwMode="auto">
                    <a:xfrm>
                      <a:off x="890" y="3305"/>
                      <a:ext cx="343" cy="154"/>
                      <a:chOff x="844" y="3337"/>
                      <a:chExt cx="343" cy="154"/>
                    </a:xfrm>
                  </p:grpSpPr>
                  <p:sp>
                    <p:nvSpPr>
                      <p:cNvPr id="492" name="Rectangle 79">
                        <a:extLst>
                          <a:ext uri="{FF2B5EF4-FFF2-40B4-BE49-F238E27FC236}">
                            <a16:creationId xmlns:a16="http://schemas.microsoft.com/office/drawing/2014/main" id="{4B102F30-285E-0243-A491-E80C6A648871}"/>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3" name="Text Box 80">
                        <a:extLst>
                          <a:ext uri="{FF2B5EF4-FFF2-40B4-BE49-F238E27FC236}">
                            <a16:creationId xmlns:a16="http://schemas.microsoft.com/office/drawing/2014/main" id="{C27FFB91-9D35-9345-9E73-83C45819110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489" name="Group 81">
                      <a:extLst>
                        <a:ext uri="{FF2B5EF4-FFF2-40B4-BE49-F238E27FC236}">
                          <a16:creationId xmlns:a16="http://schemas.microsoft.com/office/drawing/2014/main" id="{980A2CF4-C81E-3145-91D1-132BC2EF1F40}"/>
                        </a:ext>
                      </a:extLst>
                    </p:cNvPr>
                    <p:cNvGrpSpPr>
                      <a:grpSpLocks/>
                    </p:cNvGrpSpPr>
                    <p:nvPr/>
                  </p:nvGrpSpPr>
                  <p:grpSpPr bwMode="auto">
                    <a:xfrm>
                      <a:off x="836" y="3334"/>
                      <a:ext cx="354" cy="94"/>
                      <a:chOff x="836" y="3334"/>
                      <a:chExt cx="354" cy="94"/>
                    </a:xfrm>
                  </p:grpSpPr>
                  <p:sp>
                    <p:nvSpPr>
                      <p:cNvPr id="490" name="Rectangle 82">
                        <a:extLst>
                          <a:ext uri="{FF2B5EF4-FFF2-40B4-BE49-F238E27FC236}">
                            <a16:creationId xmlns:a16="http://schemas.microsoft.com/office/drawing/2014/main" id="{60B3778C-4AEE-4A40-A3AE-9E6780DD7427}"/>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1" name="Rectangle 83">
                        <a:extLst>
                          <a:ext uri="{FF2B5EF4-FFF2-40B4-BE49-F238E27FC236}">
                            <a16:creationId xmlns:a16="http://schemas.microsoft.com/office/drawing/2014/main" id="{F2AB3533-6239-FB44-A5DF-EC7054B2573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86" name="Rectangle 84">
                    <a:extLst>
                      <a:ext uri="{FF2B5EF4-FFF2-40B4-BE49-F238E27FC236}">
                        <a16:creationId xmlns:a16="http://schemas.microsoft.com/office/drawing/2014/main" id="{7871167B-C99A-9745-AB39-0CFE737D4679}"/>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7" name="Rectangle 85">
                    <a:extLst>
                      <a:ext uri="{FF2B5EF4-FFF2-40B4-BE49-F238E27FC236}">
                        <a16:creationId xmlns:a16="http://schemas.microsoft.com/office/drawing/2014/main" id="{6FEE651A-2F5C-3D46-9A8A-7A8FA72C5AFF}"/>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82" name="Rectangle 86">
                  <a:extLst>
                    <a:ext uri="{FF2B5EF4-FFF2-40B4-BE49-F238E27FC236}">
                      <a16:creationId xmlns:a16="http://schemas.microsoft.com/office/drawing/2014/main" id="{436CE76C-250A-0048-AB3B-2E594180BCD3}"/>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3" name="Rectangle 87">
                  <a:extLst>
                    <a:ext uri="{FF2B5EF4-FFF2-40B4-BE49-F238E27FC236}">
                      <a16:creationId xmlns:a16="http://schemas.microsoft.com/office/drawing/2014/main" id="{37087D94-A17E-2C49-B663-0E4892CD4F3A}"/>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4" name="Rectangle 88">
                  <a:extLst>
                    <a:ext uri="{FF2B5EF4-FFF2-40B4-BE49-F238E27FC236}">
                      <a16:creationId xmlns:a16="http://schemas.microsoft.com/office/drawing/2014/main" id="{C9536EB0-5CE3-3B4B-A735-A853495CC46B}"/>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76" name="AutoShape 89">
              <a:extLst>
                <a:ext uri="{FF2B5EF4-FFF2-40B4-BE49-F238E27FC236}">
                  <a16:creationId xmlns:a16="http://schemas.microsoft.com/office/drawing/2014/main" id="{5ED99D5F-7031-CD4F-A23A-844A773D06C9}"/>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07" name="Group 90">
            <a:extLst>
              <a:ext uri="{FF2B5EF4-FFF2-40B4-BE49-F238E27FC236}">
                <a16:creationId xmlns:a16="http://schemas.microsoft.com/office/drawing/2014/main" id="{779CE125-3275-9D45-AB58-5C559926C4EB}"/>
              </a:ext>
            </a:extLst>
          </p:cNvPr>
          <p:cNvGrpSpPr>
            <a:grpSpLocks/>
          </p:cNvGrpSpPr>
          <p:nvPr/>
        </p:nvGrpSpPr>
        <p:grpSpPr bwMode="auto">
          <a:xfrm>
            <a:off x="1745157" y="2934505"/>
            <a:ext cx="1081088" cy="244475"/>
            <a:chOff x="504" y="3523"/>
            <a:chExt cx="681" cy="154"/>
          </a:xfrm>
        </p:grpSpPr>
        <p:grpSp>
          <p:nvGrpSpPr>
            <p:cNvPr id="508" name="Group 91">
              <a:extLst>
                <a:ext uri="{FF2B5EF4-FFF2-40B4-BE49-F238E27FC236}">
                  <a16:creationId xmlns:a16="http://schemas.microsoft.com/office/drawing/2014/main" id="{DE87A52E-0FB6-8C4A-AE94-4698D4D204F3}"/>
                </a:ext>
              </a:extLst>
            </p:cNvPr>
            <p:cNvGrpSpPr>
              <a:grpSpLocks/>
            </p:cNvGrpSpPr>
            <p:nvPr/>
          </p:nvGrpSpPr>
          <p:grpSpPr bwMode="auto">
            <a:xfrm>
              <a:off x="623" y="3523"/>
              <a:ext cx="510" cy="154"/>
              <a:chOff x="723" y="3453"/>
              <a:chExt cx="510" cy="154"/>
            </a:xfrm>
          </p:grpSpPr>
          <p:grpSp>
            <p:nvGrpSpPr>
              <p:cNvPr id="512" name="Group 92">
                <a:extLst>
                  <a:ext uri="{FF2B5EF4-FFF2-40B4-BE49-F238E27FC236}">
                    <a16:creationId xmlns:a16="http://schemas.microsoft.com/office/drawing/2014/main" id="{DA67C76C-E5B1-7342-BE34-D0797625921A}"/>
                  </a:ext>
                </a:extLst>
              </p:cNvPr>
              <p:cNvGrpSpPr>
                <a:grpSpLocks/>
              </p:cNvGrpSpPr>
              <p:nvPr/>
            </p:nvGrpSpPr>
            <p:grpSpPr bwMode="auto">
              <a:xfrm>
                <a:off x="836" y="3453"/>
                <a:ext cx="397" cy="154"/>
                <a:chOff x="836" y="3305"/>
                <a:chExt cx="397" cy="154"/>
              </a:xfrm>
            </p:grpSpPr>
            <p:grpSp>
              <p:nvGrpSpPr>
                <p:cNvPr id="515" name="Group 93">
                  <a:extLst>
                    <a:ext uri="{FF2B5EF4-FFF2-40B4-BE49-F238E27FC236}">
                      <a16:creationId xmlns:a16="http://schemas.microsoft.com/office/drawing/2014/main" id="{7BE844F4-9393-7B40-95A7-50ED202A3521}"/>
                    </a:ext>
                  </a:extLst>
                </p:cNvPr>
                <p:cNvGrpSpPr>
                  <a:grpSpLocks/>
                </p:cNvGrpSpPr>
                <p:nvPr/>
              </p:nvGrpSpPr>
              <p:grpSpPr bwMode="auto">
                <a:xfrm>
                  <a:off x="890" y="3305"/>
                  <a:ext cx="343" cy="154"/>
                  <a:chOff x="844" y="3337"/>
                  <a:chExt cx="343" cy="154"/>
                </a:xfrm>
              </p:grpSpPr>
              <p:sp>
                <p:nvSpPr>
                  <p:cNvPr id="519" name="Rectangle 94">
                    <a:extLst>
                      <a:ext uri="{FF2B5EF4-FFF2-40B4-BE49-F238E27FC236}">
                        <a16:creationId xmlns:a16="http://schemas.microsoft.com/office/drawing/2014/main" id="{D55DDB2A-DD13-B64C-B0B8-6A3AF9F5826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0" name="Text Box 95">
                    <a:extLst>
                      <a:ext uri="{FF2B5EF4-FFF2-40B4-BE49-F238E27FC236}">
                        <a16:creationId xmlns:a16="http://schemas.microsoft.com/office/drawing/2014/main" id="{2FA13326-D863-094B-BD45-FAFAC2DE263A}"/>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516" name="Group 96">
                  <a:extLst>
                    <a:ext uri="{FF2B5EF4-FFF2-40B4-BE49-F238E27FC236}">
                      <a16:creationId xmlns:a16="http://schemas.microsoft.com/office/drawing/2014/main" id="{4E104FB9-53D7-7047-879F-52C4E2A1CA2B}"/>
                    </a:ext>
                  </a:extLst>
                </p:cNvPr>
                <p:cNvGrpSpPr>
                  <a:grpSpLocks/>
                </p:cNvGrpSpPr>
                <p:nvPr/>
              </p:nvGrpSpPr>
              <p:grpSpPr bwMode="auto">
                <a:xfrm>
                  <a:off x="836" y="3334"/>
                  <a:ext cx="354" cy="94"/>
                  <a:chOff x="836" y="3334"/>
                  <a:chExt cx="354" cy="94"/>
                </a:xfrm>
              </p:grpSpPr>
              <p:sp>
                <p:nvSpPr>
                  <p:cNvPr id="517" name="Rectangle 97">
                    <a:extLst>
                      <a:ext uri="{FF2B5EF4-FFF2-40B4-BE49-F238E27FC236}">
                        <a16:creationId xmlns:a16="http://schemas.microsoft.com/office/drawing/2014/main" id="{3491CAE6-C0BF-2845-A8BE-CF59FB4E1847}"/>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8" name="Rectangle 98">
                    <a:extLst>
                      <a:ext uri="{FF2B5EF4-FFF2-40B4-BE49-F238E27FC236}">
                        <a16:creationId xmlns:a16="http://schemas.microsoft.com/office/drawing/2014/main" id="{1BA65FFC-57F2-1940-B190-78ED97A36A1B}"/>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513" name="Rectangle 99">
                <a:extLst>
                  <a:ext uri="{FF2B5EF4-FFF2-40B4-BE49-F238E27FC236}">
                    <a16:creationId xmlns:a16="http://schemas.microsoft.com/office/drawing/2014/main" id="{D2683417-4924-F844-B695-3C3D8E93C04F}"/>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4" name="Rectangle 100">
                <a:extLst>
                  <a:ext uri="{FF2B5EF4-FFF2-40B4-BE49-F238E27FC236}">
                    <a16:creationId xmlns:a16="http://schemas.microsoft.com/office/drawing/2014/main" id="{4D0D33D5-8C1B-2B41-87C1-4A592AD518C7}"/>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09" name="Rectangle 101">
              <a:extLst>
                <a:ext uri="{FF2B5EF4-FFF2-40B4-BE49-F238E27FC236}">
                  <a16:creationId xmlns:a16="http://schemas.microsoft.com/office/drawing/2014/main" id="{78D15BF2-6070-1F4C-86A1-0614C2EC3A0C}"/>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0" name="Rectangle 102">
              <a:extLst>
                <a:ext uri="{FF2B5EF4-FFF2-40B4-BE49-F238E27FC236}">
                  <a16:creationId xmlns:a16="http://schemas.microsoft.com/office/drawing/2014/main" id="{FD86650F-D708-CD41-A5A3-676346E3D3AE}"/>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1" name="Rectangle 103">
              <a:extLst>
                <a:ext uri="{FF2B5EF4-FFF2-40B4-BE49-F238E27FC236}">
                  <a16:creationId xmlns:a16="http://schemas.microsoft.com/office/drawing/2014/main" id="{492FA68A-0828-A447-A66B-C4BDFA67C259}"/>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1" name="Group 104">
            <a:extLst>
              <a:ext uri="{FF2B5EF4-FFF2-40B4-BE49-F238E27FC236}">
                <a16:creationId xmlns:a16="http://schemas.microsoft.com/office/drawing/2014/main" id="{DCCB5641-467D-4644-95C9-32A71707E80D}"/>
              </a:ext>
            </a:extLst>
          </p:cNvPr>
          <p:cNvGrpSpPr>
            <a:grpSpLocks/>
          </p:cNvGrpSpPr>
          <p:nvPr/>
        </p:nvGrpSpPr>
        <p:grpSpPr bwMode="auto">
          <a:xfrm>
            <a:off x="2572245" y="3626655"/>
            <a:ext cx="1316037" cy="1314450"/>
            <a:chOff x="931" y="1941"/>
            <a:chExt cx="829" cy="828"/>
          </a:xfrm>
        </p:grpSpPr>
        <p:sp>
          <p:nvSpPr>
            <p:cNvPr id="522" name="Freeform 105">
              <a:extLst>
                <a:ext uri="{FF2B5EF4-FFF2-40B4-BE49-F238E27FC236}">
                  <a16:creationId xmlns:a16="http://schemas.microsoft.com/office/drawing/2014/main" id="{7AA20FB3-1F67-9A47-8F16-ABCEFBFBCCE2}"/>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rgbClr val="FFFFFF">
                    <a:alpha val="64998"/>
                  </a:srgbClr>
                </a:gs>
                <a:gs pos="100000">
                  <a:srgbClr val="000099">
                    <a:alpha val="64998"/>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106">
              <a:extLst>
                <a:ext uri="{FF2B5EF4-FFF2-40B4-BE49-F238E27FC236}">
                  <a16:creationId xmlns:a16="http://schemas.microsoft.com/office/drawing/2014/main" id="{D87A412F-CAAD-A14A-A57B-6BD2A6D6C83F}"/>
                </a:ext>
              </a:extLst>
            </p:cNvPr>
            <p:cNvGrpSpPr>
              <a:grpSpLocks/>
            </p:cNvGrpSpPr>
            <p:nvPr/>
          </p:nvGrpSpPr>
          <p:grpSpPr bwMode="auto">
            <a:xfrm>
              <a:off x="931" y="1941"/>
              <a:ext cx="501" cy="828"/>
              <a:chOff x="569" y="2954"/>
              <a:chExt cx="501" cy="828"/>
            </a:xfrm>
          </p:grpSpPr>
          <p:sp>
            <p:nvSpPr>
              <p:cNvPr id="524" name="Rectangle 107">
                <a:extLst>
                  <a:ext uri="{FF2B5EF4-FFF2-40B4-BE49-F238E27FC236}">
                    <a16:creationId xmlns:a16="http://schemas.microsoft.com/office/drawing/2014/main" id="{303F62B8-B24E-FD48-9E39-6434CCE88D7A}"/>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5" name="Text Box 108">
                <a:extLst>
                  <a:ext uri="{FF2B5EF4-FFF2-40B4-BE49-F238E27FC236}">
                    <a16:creationId xmlns:a16="http://schemas.microsoft.com/office/drawing/2014/main" id="{46FF09C4-D1E5-BE40-9DD5-C470003A82C1}"/>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Phy</a:t>
                </a:r>
              </a:p>
            </p:txBody>
          </p:sp>
          <p:sp>
            <p:nvSpPr>
              <p:cNvPr id="526" name="Line 109">
                <a:extLst>
                  <a:ext uri="{FF2B5EF4-FFF2-40B4-BE49-F238E27FC236}">
                    <a16:creationId xmlns:a16="http://schemas.microsoft.com/office/drawing/2014/main" id="{91D8B561-6767-104C-98C3-B69C3B8CF71B}"/>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7" name="Line 110">
                <a:extLst>
                  <a:ext uri="{FF2B5EF4-FFF2-40B4-BE49-F238E27FC236}">
                    <a16:creationId xmlns:a16="http://schemas.microsoft.com/office/drawing/2014/main" id="{704906A5-7D3F-2E4C-B902-283BDB121B16}"/>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8" name="Line 111">
                <a:extLst>
                  <a:ext uri="{FF2B5EF4-FFF2-40B4-BE49-F238E27FC236}">
                    <a16:creationId xmlns:a16="http://schemas.microsoft.com/office/drawing/2014/main" id="{1517BF50-B417-1E40-800E-FBE526501621}"/>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9" name="Line 112">
                <a:extLst>
                  <a:ext uri="{FF2B5EF4-FFF2-40B4-BE49-F238E27FC236}">
                    <a16:creationId xmlns:a16="http://schemas.microsoft.com/office/drawing/2014/main" id="{E18E4496-B2D7-C943-A380-7C6366A21B8D}"/>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530" name="Group 113">
            <a:extLst>
              <a:ext uri="{FF2B5EF4-FFF2-40B4-BE49-F238E27FC236}">
                <a16:creationId xmlns:a16="http://schemas.microsoft.com/office/drawing/2014/main" id="{5484A2F7-3977-924F-9EB6-B0FEE950D721}"/>
              </a:ext>
            </a:extLst>
          </p:cNvPr>
          <p:cNvGrpSpPr>
            <a:grpSpLocks/>
          </p:cNvGrpSpPr>
          <p:nvPr/>
        </p:nvGrpSpPr>
        <p:grpSpPr bwMode="auto">
          <a:xfrm>
            <a:off x="1434007" y="3526642"/>
            <a:ext cx="1081088" cy="1217613"/>
            <a:chOff x="1404" y="3105"/>
            <a:chExt cx="681" cy="767"/>
          </a:xfrm>
        </p:grpSpPr>
        <p:grpSp>
          <p:nvGrpSpPr>
            <p:cNvPr id="531" name="Group 114">
              <a:extLst>
                <a:ext uri="{FF2B5EF4-FFF2-40B4-BE49-F238E27FC236}">
                  <a16:creationId xmlns:a16="http://schemas.microsoft.com/office/drawing/2014/main" id="{4ED9BB0C-BBE3-634A-9425-253829BD9028}"/>
                </a:ext>
              </a:extLst>
            </p:cNvPr>
            <p:cNvGrpSpPr>
              <a:grpSpLocks/>
            </p:cNvGrpSpPr>
            <p:nvPr/>
          </p:nvGrpSpPr>
          <p:grpSpPr bwMode="auto">
            <a:xfrm>
              <a:off x="1404" y="3355"/>
              <a:ext cx="681" cy="468"/>
              <a:chOff x="42" y="886"/>
              <a:chExt cx="681" cy="468"/>
            </a:xfrm>
          </p:grpSpPr>
          <p:grpSp>
            <p:nvGrpSpPr>
              <p:cNvPr id="536" name="Group 115">
                <a:extLst>
                  <a:ext uri="{FF2B5EF4-FFF2-40B4-BE49-F238E27FC236}">
                    <a16:creationId xmlns:a16="http://schemas.microsoft.com/office/drawing/2014/main" id="{F5CBCFC8-387D-7141-B939-86930848872D}"/>
                  </a:ext>
                </a:extLst>
              </p:cNvPr>
              <p:cNvGrpSpPr>
                <a:grpSpLocks/>
              </p:cNvGrpSpPr>
              <p:nvPr/>
            </p:nvGrpSpPr>
            <p:grpSpPr bwMode="auto">
              <a:xfrm>
                <a:off x="278" y="886"/>
                <a:ext cx="397" cy="154"/>
                <a:chOff x="740" y="3209"/>
                <a:chExt cx="397" cy="154"/>
              </a:xfrm>
            </p:grpSpPr>
            <p:grpSp>
              <p:nvGrpSpPr>
                <p:cNvPr id="561" name="Group 116">
                  <a:extLst>
                    <a:ext uri="{FF2B5EF4-FFF2-40B4-BE49-F238E27FC236}">
                      <a16:creationId xmlns:a16="http://schemas.microsoft.com/office/drawing/2014/main" id="{CA5A2866-1D47-D54F-B3FA-9F0B4E1F66B2}"/>
                    </a:ext>
                  </a:extLst>
                </p:cNvPr>
                <p:cNvGrpSpPr>
                  <a:grpSpLocks/>
                </p:cNvGrpSpPr>
                <p:nvPr/>
              </p:nvGrpSpPr>
              <p:grpSpPr bwMode="auto">
                <a:xfrm>
                  <a:off x="794" y="3209"/>
                  <a:ext cx="343" cy="154"/>
                  <a:chOff x="844" y="3337"/>
                  <a:chExt cx="343" cy="154"/>
                </a:xfrm>
              </p:grpSpPr>
              <p:sp>
                <p:nvSpPr>
                  <p:cNvPr id="564" name="Rectangle 117">
                    <a:extLst>
                      <a:ext uri="{FF2B5EF4-FFF2-40B4-BE49-F238E27FC236}">
                        <a16:creationId xmlns:a16="http://schemas.microsoft.com/office/drawing/2014/main" id="{A1798794-C1E3-6A41-9D81-8ADFCAF3F108}"/>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5" name="Text Box 118">
                    <a:extLst>
                      <a:ext uri="{FF2B5EF4-FFF2-40B4-BE49-F238E27FC236}">
                        <a16:creationId xmlns:a16="http://schemas.microsoft.com/office/drawing/2014/main" id="{18E358E2-2F94-B541-9CDB-1B4411672171}"/>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sp>
              <p:nvSpPr>
                <p:cNvPr id="562" name="Rectangle 119">
                  <a:extLst>
                    <a:ext uri="{FF2B5EF4-FFF2-40B4-BE49-F238E27FC236}">
                      <a16:creationId xmlns:a16="http://schemas.microsoft.com/office/drawing/2014/main" id="{60E92D74-1C0E-6D4E-86F9-529F6B495154}"/>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3" name="Rectangle 120">
                  <a:extLst>
                    <a:ext uri="{FF2B5EF4-FFF2-40B4-BE49-F238E27FC236}">
                      <a16:creationId xmlns:a16="http://schemas.microsoft.com/office/drawing/2014/main" id="{B5A2B52B-B3F7-9A4A-8B7C-E471FA830A44}"/>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37" name="Group 121">
                <a:extLst>
                  <a:ext uri="{FF2B5EF4-FFF2-40B4-BE49-F238E27FC236}">
                    <a16:creationId xmlns:a16="http://schemas.microsoft.com/office/drawing/2014/main" id="{035DB159-9BF7-404E-8E6C-6F9ACC8B7860}"/>
                  </a:ext>
                </a:extLst>
              </p:cNvPr>
              <p:cNvGrpSpPr>
                <a:grpSpLocks/>
              </p:cNvGrpSpPr>
              <p:nvPr/>
            </p:nvGrpSpPr>
            <p:grpSpPr bwMode="auto">
              <a:xfrm>
                <a:off x="278" y="1034"/>
                <a:ext cx="397" cy="154"/>
                <a:chOff x="836" y="3305"/>
                <a:chExt cx="397" cy="154"/>
              </a:xfrm>
            </p:grpSpPr>
            <p:grpSp>
              <p:nvGrpSpPr>
                <p:cNvPr id="555" name="Group 122">
                  <a:extLst>
                    <a:ext uri="{FF2B5EF4-FFF2-40B4-BE49-F238E27FC236}">
                      <a16:creationId xmlns:a16="http://schemas.microsoft.com/office/drawing/2014/main" id="{3A1FFB78-1B84-BC4B-809E-B98424137E88}"/>
                    </a:ext>
                  </a:extLst>
                </p:cNvPr>
                <p:cNvGrpSpPr>
                  <a:grpSpLocks/>
                </p:cNvGrpSpPr>
                <p:nvPr/>
              </p:nvGrpSpPr>
              <p:grpSpPr bwMode="auto">
                <a:xfrm>
                  <a:off x="890" y="3305"/>
                  <a:ext cx="343" cy="154"/>
                  <a:chOff x="844" y="3337"/>
                  <a:chExt cx="343" cy="154"/>
                </a:xfrm>
              </p:grpSpPr>
              <p:sp>
                <p:nvSpPr>
                  <p:cNvPr id="559" name="Rectangle 123">
                    <a:extLst>
                      <a:ext uri="{FF2B5EF4-FFF2-40B4-BE49-F238E27FC236}">
                        <a16:creationId xmlns:a16="http://schemas.microsoft.com/office/drawing/2014/main" id="{9F352C53-BF43-BF4C-9D1F-B1BE99D920F8}"/>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0" name="Text Box 124">
                    <a:extLst>
                      <a:ext uri="{FF2B5EF4-FFF2-40B4-BE49-F238E27FC236}">
                        <a16:creationId xmlns:a16="http://schemas.microsoft.com/office/drawing/2014/main" id="{B38F1528-1BB7-0B43-9C6C-DC547A522E25}"/>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556" name="Group 125">
                  <a:extLst>
                    <a:ext uri="{FF2B5EF4-FFF2-40B4-BE49-F238E27FC236}">
                      <a16:creationId xmlns:a16="http://schemas.microsoft.com/office/drawing/2014/main" id="{31A55DB0-04AA-8349-8D23-49271CD2569B}"/>
                    </a:ext>
                  </a:extLst>
                </p:cNvPr>
                <p:cNvGrpSpPr>
                  <a:grpSpLocks/>
                </p:cNvGrpSpPr>
                <p:nvPr/>
              </p:nvGrpSpPr>
              <p:grpSpPr bwMode="auto">
                <a:xfrm>
                  <a:off x="836" y="3334"/>
                  <a:ext cx="354" cy="94"/>
                  <a:chOff x="836" y="3334"/>
                  <a:chExt cx="354" cy="94"/>
                </a:xfrm>
              </p:grpSpPr>
              <p:sp>
                <p:nvSpPr>
                  <p:cNvPr id="557" name="Rectangle 126">
                    <a:extLst>
                      <a:ext uri="{FF2B5EF4-FFF2-40B4-BE49-F238E27FC236}">
                        <a16:creationId xmlns:a16="http://schemas.microsoft.com/office/drawing/2014/main" id="{94390F34-7CEE-7A49-84C0-E48FD2A2A08A}"/>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8" name="Rectangle 127">
                    <a:extLst>
                      <a:ext uri="{FF2B5EF4-FFF2-40B4-BE49-F238E27FC236}">
                        <a16:creationId xmlns:a16="http://schemas.microsoft.com/office/drawing/2014/main" id="{538A2EF0-79E8-CD40-8370-B28254A09F29}"/>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538" name="Group 128">
                <a:extLst>
                  <a:ext uri="{FF2B5EF4-FFF2-40B4-BE49-F238E27FC236}">
                    <a16:creationId xmlns:a16="http://schemas.microsoft.com/office/drawing/2014/main" id="{E979D308-81B4-B349-A72C-F91E6667030A}"/>
                  </a:ext>
                </a:extLst>
              </p:cNvPr>
              <p:cNvGrpSpPr>
                <a:grpSpLocks/>
              </p:cNvGrpSpPr>
              <p:nvPr/>
            </p:nvGrpSpPr>
            <p:grpSpPr bwMode="auto">
              <a:xfrm>
                <a:off x="165" y="1054"/>
                <a:ext cx="480" cy="112"/>
                <a:chOff x="627" y="3377"/>
                <a:chExt cx="480" cy="112"/>
              </a:xfrm>
            </p:grpSpPr>
            <p:sp>
              <p:nvSpPr>
                <p:cNvPr id="553" name="Rectangle 129">
                  <a:extLst>
                    <a:ext uri="{FF2B5EF4-FFF2-40B4-BE49-F238E27FC236}">
                      <a16:creationId xmlns:a16="http://schemas.microsoft.com/office/drawing/2014/main" id="{03290AA5-3D74-9142-8A86-FB7F133A6896}"/>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4" name="Rectangle 130">
                  <a:extLst>
                    <a:ext uri="{FF2B5EF4-FFF2-40B4-BE49-F238E27FC236}">
                      <a16:creationId xmlns:a16="http://schemas.microsoft.com/office/drawing/2014/main" id="{83A16793-5237-0343-B0E2-17EDC0BC8A01}"/>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39" name="Group 131">
                <a:extLst>
                  <a:ext uri="{FF2B5EF4-FFF2-40B4-BE49-F238E27FC236}">
                    <a16:creationId xmlns:a16="http://schemas.microsoft.com/office/drawing/2014/main" id="{8C5CE498-6C00-1A47-A13B-047B76B73152}"/>
                  </a:ext>
                </a:extLst>
              </p:cNvPr>
              <p:cNvGrpSpPr>
                <a:grpSpLocks/>
              </p:cNvGrpSpPr>
              <p:nvPr/>
            </p:nvGrpSpPr>
            <p:grpSpPr bwMode="auto">
              <a:xfrm>
                <a:off x="42" y="1200"/>
                <a:ext cx="681" cy="154"/>
                <a:chOff x="504" y="3523"/>
                <a:chExt cx="681" cy="154"/>
              </a:xfrm>
            </p:grpSpPr>
            <p:grpSp>
              <p:nvGrpSpPr>
                <p:cNvPr id="540" name="Group 132">
                  <a:extLst>
                    <a:ext uri="{FF2B5EF4-FFF2-40B4-BE49-F238E27FC236}">
                      <a16:creationId xmlns:a16="http://schemas.microsoft.com/office/drawing/2014/main" id="{23F62EBA-E6FB-0649-93C1-969E5CB760B5}"/>
                    </a:ext>
                  </a:extLst>
                </p:cNvPr>
                <p:cNvGrpSpPr>
                  <a:grpSpLocks/>
                </p:cNvGrpSpPr>
                <p:nvPr/>
              </p:nvGrpSpPr>
              <p:grpSpPr bwMode="auto">
                <a:xfrm>
                  <a:off x="623" y="3523"/>
                  <a:ext cx="510" cy="154"/>
                  <a:chOff x="723" y="3453"/>
                  <a:chExt cx="510" cy="154"/>
                </a:xfrm>
              </p:grpSpPr>
              <p:grpSp>
                <p:nvGrpSpPr>
                  <p:cNvPr id="544" name="Group 133">
                    <a:extLst>
                      <a:ext uri="{FF2B5EF4-FFF2-40B4-BE49-F238E27FC236}">
                        <a16:creationId xmlns:a16="http://schemas.microsoft.com/office/drawing/2014/main" id="{4EA75669-10CD-3341-B63D-39C3D42157CB}"/>
                      </a:ext>
                    </a:extLst>
                  </p:cNvPr>
                  <p:cNvGrpSpPr>
                    <a:grpSpLocks/>
                  </p:cNvGrpSpPr>
                  <p:nvPr/>
                </p:nvGrpSpPr>
                <p:grpSpPr bwMode="auto">
                  <a:xfrm>
                    <a:off x="836" y="3453"/>
                    <a:ext cx="397" cy="154"/>
                    <a:chOff x="836" y="3305"/>
                    <a:chExt cx="397" cy="154"/>
                  </a:xfrm>
                </p:grpSpPr>
                <p:grpSp>
                  <p:nvGrpSpPr>
                    <p:cNvPr id="547" name="Group 134">
                      <a:extLst>
                        <a:ext uri="{FF2B5EF4-FFF2-40B4-BE49-F238E27FC236}">
                          <a16:creationId xmlns:a16="http://schemas.microsoft.com/office/drawing/2014/main" id="{3DB8D785-CA4C-4F45-BC85-C0F2E04386BE}"/>
                        </a:ext>
                      </a:extLst>
                    </p:cNvPr>
                    <p:cNvGrpSpPr>
                      <a:grpSpLocks/>
                    </p:cNvGrpSpPr>
                    <p:nvPr/>
                  </p:nvGrpSpPr>
                  <p:grpSpPr bwMode="auto">
                    <a:xfrm>
                      <a:off x="890" y="3305"/>
                      <a:ext cx="343" cy="154"/>
                      <a:chOff x="844" y="3337"/>
                      <a:chExt cx="343" cy="154"/>
                    </a:xfrm>
                  </p:grpSpPr>
                  <p:sp>
                    <p:nvSpPr>
                      <p:cNvPr id="551" name="Rectangle 135">
                        <a:extLst>
                          <a:ext uri="{FF2B5EF4-FFF2-40B4-BE49-F238E27FC236}">
                            <a16:creationId xmlns:a16="http://schemas.microsoft.com/office/drawing/2014/main" id="{73BF9FED-27A2-D749-A9D4-97C2F2137CB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2" name="Text Box 136">
                        <a:extLst>
                          <a:ext uri="{FF2B5EF4-FFF2-40B4-BE49-F238E27FC236}">
                            <a16:creationId xmlns:a16="http://schemas.microsoft.com/office/drawing/2014/main" id="{E27DFA6B-3DCF-5E41-804E-1E89D6FAC5B4}"/>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548" name="Group 137">
                      <a:extLst>
                        <a:ext uri="{FF2B5EF4-FFF2-40B4-BE49-F238E27FC236}">
                          <a16:creationId xmlns:a16="http://schemas.microsoft.com/office/drawing/2014/main" id="{FE60BC03-5895-2849-A9B5-3A91D2E61F50}"/>
                        </a:ext>
                      </a:extLst>
                    </p:cNvPr>
                    <p:cNvGrpSpPr>
                      <a:grpSpLocks/>
                    </p:cNvGrpSpPr>
                    <p:nvPr/>
                  </p:nvGrpSpPr>
                  <p:grpSpPr bwMode="auto">
                    <a:xfrm>
                      <a:off x="836" y="3334"/>
                      <a:ext cx="354" cy="94"/>
                      <a:chOff x="836" y="3334"/>
                      <a:chExt cx="354" cy="94"/>
                    </a:xfrm>
                  </p:grpSpPr>
                  <p:sp>
                    <p:nvSpPr>
                      <p:cNvPr id="549" name="Rectangle 138">
                        <a:extLst>
                          <a:ext uri="{FF2B5EF4-FFF2-40B4-BE49-F238E27FC236}">
                            <a16:creationId xmlns:a16="http://schemas.microsoft.com/office/drawing/2014/main" id="{1CC6F6E7-056B-BE49-9EDE-9E4820DFF9C1}"/>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0" name="Rectangle 139">
                        <a:extLst>
                          <a:ext uri="{FF2B5EF4-FFF2-40B4-BE49-F238E27FC236}">
                            <a16:creationId xmlns:a16="http://schemas.microsoft.com/office/drawing/2014/main" id="{B2370641-92E5-B14E-A98F-A1929AC4C3D4}"/>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545" name="Rectangle 140">
                    <a:extLst>
                      <a:ext uri="{FF2B5EF4-FFF2-40B4-BE49-F238E27FC236}">
                        <a16:creationId xmlns:a16="http://schemas.microsoft.com/office/drawing/2014/main" id="{951CE1B5-0E7C-F545-B1CE-3FD9A3AC942C}"/>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6" name="Rectangle 141">
                    <a:extLst>
                      <a:ext uri="{FF2B5EF4-FFF2-40B4-BE49-F238E27FC236}">
                        <a16:creationId xmlns:a16="http://schemas.microsoft.com/office/drawing/2014/main" id="{EBF50DB3-3EEA-3744-B3C7-26A8B5DAB3FF}"/>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41" name="Rectangle 142">
                  <a:extLst>
                    <a:ext uri="{FF2B5EF4-FFF2-40B4-BE49-F238E27FC236}">
                      <a16:creationId xmlns:a16="http://schemas.microsoft.com/office/drawing/2014/main" id="{11872743-8187-794A-A4CC-C207808DE172}"/>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2" name="Rectangle 143">
                  <a:extLst>
                    <a:ext uri="{FF2B5EF4-FFF2-40B4-BE49-F238E27FC236}">
                      <a16:creationId xmlns:a16="http://schemas.microsoft.com/office/drawing/2014/main" id="{90686308-79B3-A741-A38F-0A9A27CC5A6D}"/>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3" name="Rectangle 144">
                  <a:extLst>
                    <a:ext uri="{FF2B5EF4-FFF2-40B4-BE49-F238E27FC236}">
                      <a16:creationId xmlns:a16="http://schemas.microsoft.com/office/drawing/2014/main" id="{94336876-4C09-4F47-8836-78A0B6D3F259}"/>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532" name="AutoShape 145">
              <a:extLst>
                <a:ext uri="{FF2B5EF4-FFF2-40B4-BE49-F238E27FC236}">
                  <a16:creationId xmlns:a16="http://schemas.microsoft.com/office/drawing/2014/main" id="{0E9EC902-9ADE-1B41-89CD-08F40DDC5C44}"/>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33" name="Group 146">
              <a:extLst>
                <a:ext uri="{FF2B5EF4-FFF2-40B4-BE49-F238E27FC236}">
                  <a16:creationId xmlns:a16="http://schemas.microsoft.com/office/drawing/2014/main" id="{26A646AA-2BA0-7E43-9602-AD9BD44C7E9C}"/>
                </a:ext>
              </a:extLst>
            </p:cNvPr>
            <p:cNvGrpSpPr>
              <a:grpSpLocks/>
            </p:cNvGrpSpPr>
            <p:nvPr/>
          </p:nvGrpSpPr>
          <p:grpSpPr bwMode="auto">
            <a:xfrm>
              <a:off x="1695" y="3227"/>
              <a:ext cx="343" cy="154"/>
              <a:chOff x="844" y="3337"/>
              <a:chExt cx="343" cy="154"/>
            </a:xfrm>
          </p:grpSpPr>
          <p:sp>
            <p:nvSpPr>
              <p:cNvPr id="534" name="Rectangle 147">
                <a:extLst>
                  <a:ext uri="{FF2B5EF4-FFF2-40B4-BE49-F238E27FC236}">
                    <a16:creationId xmlns:a16="http://schemas.microsoft.com/office/drawing/2014/main" id="{07E25020-7B37-A04F-BC9F-CC664C1E33E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5" name="Text Box 148">
                <a:extLst>
                  <a:ext uri="{FF2B5EF4-FFF2-40B4-BE49-F238E27FC236}">
                    <a16:creationId xmlns:a16="http://schemas.microsoft.com/office/drawing/2014/main" id="{B71D74B2-5C0B-684C-9277-C20B9E2C862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grpSp>
        <p:nvGrpSpPr>
          <p:cNvPr id="566" name="Group 149">
            <a:extLst>
              <a:ext uri="{FF2B5EF4-FFF2-40B4-BE49-F238E27FC236}">
                <a16:creationId xmlns:a16="http://schemas.microsoft.com/office/drawing/2014/main" id="{2E81670D-D7D0-154D-B0F0-B1DC32F51443}"/>
              </a:ext>
            </a:extLst>
          </p:cNvPr>
          <p:cNvGrpSpPr>
            <a:grpSpLocks/>
          </p:cNvGrpSpPr>
          <p:nvPr/>
        </p:nvGrpSpPr>
        <p:grpSpPr bwMode="auto">
          <a:xfrm>
            <a:off x="1897557" y="3723492"/>
            <a:ext cx="544513" cy="244475"/>
            <a:chOff x="844" y="3337"/>
            <a:chExt cx="343" cy="154"/>
          </a:xfrm>
        </p:grpSpPr>
        <p:sp>
          <p:nvSpPr>
            <p:cNvPr id="567" name="Rectangle 150">
              <a:extLst>
                <a:ext uri="{FF2B5EF4-FFF2-40B4-BE49-F238E27FC236}">
                  <a16:creationId xmlns:a16="http://schemas.microsoft.com/office/drawing/2014/main" id="{33380EC7-93CD-4144-9F2C-0AA18AC6889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8" name="Text Box 151">
              <a:extLst>
                <a:ext uri="{FF2B5EF4-FFF2-40B4-BE49-F238E27FC236}">
                  <a16:creationId xmlns:a16="http://schemas.microsoft.com/office/drawing/2014/main" id="{13B09AE2-5621-164B-9E6B-3A5B813C5718}"/>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405" name="Group 201">
            <a:extLst>
              <a:ext uri="{FF2B5EF4-FFF2-40B4-BE49-F238E27FC236}">
                <a16:creationId xmlns:a16="http://schemas.microsoft.com/office/drawing/2014/main" id="{FF87DDB3-D188-D547-94FA-34A4BD6E75FA}"/>
              </a:ext>
            </a:extLst>
          </p:cNvPr>
          <p:cNvGrpSpPr>
            <a:grpSpLocks/>
          </p:cNvGrpSpPr>
          <p:nvPr/>
        </p:nvGrpSpPr>
        <p:grpSpPr bwMode="auto">
          <a:xfrm>
            <a:off x="3800970" y="3720317"/>
            <a:ext cx="423862" cy="647700"/>
            <a:chOff x="4140" y="429"/>
            <a:chExt cx="1425" cy="2396"/>
          </a:xfrm>
        </p:grpSpPr>
        <p:sp>
          <p:nvSpPr>
            <p:cNvPr id="406" name="Freeform 202">
              <a:extLst>
                <a:ext uri="{FF2B5EF4-FFF2-40B4-BE49-F238E27FC236}">
                  <a16:creationId xmlns:a16="http://schemas.microsoft.com/office/drawing/2014/main" id="{5A116C24-FD0D-524C-BD54-B4D1A03203D6}"/>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203">
              <a:extLst>
                <a:ext uri="{FF2B5EF4-FFF2-40B4-BE49-F238E27FC236}">
                  <a16:creationId xmlns:a16="http://schemas.microsoft.com/office/drawing/2014/main" id="{22E9C8DE-01FD-FB4C-AD1A-AD1033A7A9AF}"/>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8" name="Freeform 204">
              <a:extLst>
                <a:ext uri="{FF2B5EF4-FFF2-40B4-BE49-F238E27FC236}">
                  <a16:creationId xmlns:a16="http://schemas.microsoft.com/office/drawing/2014/main" id="{38BFE3EF-3D4D-7745-9107-327DDE88484C}"/>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9" name="Freeform 205">
              <a:extLst>
                <a:ext uri="{FF2B5EF4-FFF2-40B4-BE49-F238E27FC236}">
                  <a16:creationId xmlns:a16="http://schemas.microsoft.com/office/drawing/2014/main" id="{C815899E-2C99-B94F-8093-F7DF2F779BE6}"/>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206">
              <a:extLst>
                <a:ext uri="{FF2B5EF4-FFF2-40B4-BE49-F238E27FC236}">
                  <a16:creationId xmlns:a16="http://schemas.microsoft.com/office/drawing/2014/main" id="{12F4A1ED-74F2-2743-B6CB-84BB0A70757F}"/>
                </a:ext>
              </a:extLst>
            </p:cNvPr>
            <p:cNvSpPr>
              <a:spLocks noChangeArrowheads="1"/>
            </p:cNvSpPr>
            <p:nvPr/>
          </p:nvSpPr>
          <p:spPr bwMode="auto">
            <a:xfrm>
              <a:off x="4209" y="693"/>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11" name="Group 207">
              <a:extLst>
                <a:ext uri="{FF2B5EF4-FFF2-40B4-BE49-F238E27FC236}">
                  <a16:creationId xmlns:a16="http://schemas.microsoft.com/office/drawing/2014/main" id="{87817073-3B24-5C4E-9EC6-D17AB590DA3B}"/>
                </a:ext>
              </a:extLst>
            </p:cNvPr>
            <p:cNvGrpSpPr>
              <a:grpSpLocks/>
            </p:cNvGrpSpPr>
            <p:nvPr/>
          </p:nvGrpSpPr>
          <p:grpSpPr bwMode="auto">
            <a:xfrm>
              <a:off x="4749" y="668"/>
              <a:ext cx="581" cy="145"/>
              <a:chOff x="614" y="2568"/>
              <a:chExt cx="725" cy="139"/>
            </a:xfrm>
          </p:grpSpPr>
          <p:sp>
            <p:nvSpPr>
              <p:cNvPr id="436" name="AutoShape 208">
                <a:extLst>
                  <a:ext uri="{FF2B5EF4-FFF2-40B4-BE49-F238E27FC236}">
                    <a16:creationId xmlns:a16="http://schemas.microsoft.com/office/drawing/2014/main" id="{47D7B5F5-F21D-AA47-969B-32D82A486244}"/>
                  </a:ext>
                </a:extLst>
              </p:cNvPr>
              <p:cNvSpPr>
                <a:spLocks noChangeArrowheads="1"/>
              </p:cNvSpPr>
              <p:nvPr/>
            </p:nvSpPr>
            <p:spPr bwMode="auto">
              <a:xfrm>
                <a:off x="613" y="2570"/>
                <a:ext cx="726"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7" name="AutoShape 209">
                <a:extLst>
                  <a:ext uri="{FF2B5EF4-FFF2-40B4-BE49-F238E27FC236}">
                    <a16:creationId xmlns:a16="http://schemas.microsoft.com/office/drawing/2014/main" id="{C5BFB547-41DA-CE47-8F2A-07B32691DB8A}"/>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12" name="Rectangle 210">
              <a:extLst>
                <a:ext uri="{FF2B5EF4-FFF2-40B4-BE49-F238E27FC236}">
                  <a16:creationId xmlns:a16="http://schemas.microsoft.com/office/drawing/2014/main" id="{F7426E26-DFD3-4E49-A4AB-E7D92EADE261}"/>
                </a:ext>
              </a:extLst>
            </p:cNvPr>
            <p:cNvSpPr>
              <a:spLocks noChangeArrowheads="1"/>
            </p:cNvSpPr>
            <p:nvPr/>
          </p:nvSpPr>
          <p:spPr bwMode="auto">
            <a:xfrm>
              <a:off x="4225" y="1016"/>
              <a:ext cx="592"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13" name="Group 211">
              <a:extLst>
                <a:ext uri="{FF2B5EF4-FFF2-40B4-BE49-F238E27FC236}">
                  <a16:creationId xmlns:a16="http://schemas.microsoft.com/office/drawing/2014/main" id="{1E5DE22A-3A7E-E34D-BC09-C6D79D5E82CA}"/>
                </a:ext>
              </a:extLst>
            </p:cNvPr>
            <p:cNvGrpSpPr>
              <a:grpSpLocks/>
            </p:cNvGrpSpPr>
            <p:nvPr/>
          </p:nvGrpSpPr>
          <p:grpSpPr bwMode="auto">
            <a:xfrm>
              <a:off x="4747" y="994"/>
              <a:ext cx="581" cy="134"/>
              <a:chOff x="614" y="2568"/>
              <a:chExt cx="725" cy="139"/>
            </a:xfrm>
          </p:grpSpPr>
          <p:sp>
            <p:nvSpPr>
              <p:cNvPr id="434" name="AutoShape 212">
                <a:extLst>
                  <a:ext uri="{FF2B5EF4-FFF2-40B4-BE49-F238E27FC236}">
                    <a16:creationId xmlns:a16="http://schemas.microsoft.com/office/drawing/2014/main" id="{F3350D83-A37B-654F-BC15-3B64D5E40D8E}"/>
                  </a:ext>
                </a:extLst>
              </p:cNvPr>
              <p:cNvSpPr>
                <a:spLocks noChangeArrowheads="1"/>
              </p:cNvSpPr>
              <p:nvPr/>
            </p:nvSpPr>
            <p:spPr bwMode="auto">
              <a:xfrm>
                <a:off x="616" y="2567"/>
                <a:ext cx="726"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5" name="AutoShape 213">
                <a:extLst>
                  <a:ext uri="{FF2B5EF4-FFF2-40B4-BE49-F238E27FC236}">
                    <a16:creationId xmlns:a16="http://schemas.microsoft.com/office/drawing/2014/main" id="{B18B4670-EA2C-C040-B7C7-DF1C5CD3BB99}"/>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14" name="Rectangle 214">
              <a:extLst>
                <a:ext uri="{FF2B5EF4-FFF2-40B4-BE49-F238E27FC236}">
                  <a16:creationId xmlns:a16="http://schemas.microsoft.com/office/drawing/2014/main" id="{608AB031-42A8-7844-91D7-E121D7AFB0D5}"/>
                </a:ext>
              </a:extLst>
            </p:cNvPr>
            <p:cNvSpPr>
              <a:spLocks noChangeArrowheads="1"/>
            </p:cNvSpPr>
            <p:nvPr/>
          </p:nvSpPr>
          <p:spPr bwMode="auto">
            <a:xfrm>
              <a:off x="4215" y="1357"/>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5" name="Rectangle 215">
              <a:extLst>
                <a:ext uri="{FF2B5EF4-FFF2-40B4-BE49-F238E27FC236}">
                  <a16:creationId xmlns:a16="http://schemas.microsoft.com/office/drawing/2014/main" id="{BB30CE18-AA62-5D4F-9504-F379EC628151}"/>
                </a:ext>
              </a:extLst>
            </p:cNvPr>
            <p:cNvSpPr>
              <a:spLocks noChangeArrowheads="1"/>
            </p:cNvSpPr>
            <p:nvPr/>
          </p:nvSpPr>
          <p:spPr bwMode="auto">
            <a:xfrm>
              <a:off x="4225" y="1656"/>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16" name="Group 216">
              <a:extLst>
                <a:ext uri="{FF2B5EF4-FFF2-40B4-BE49-F238E27FC236}">
                  <a16:creationId xmlns:a16="http://schemas.microsoft.com/office/drawing/2014/main" id="{F273493D-769A-6A47-81D6-CFE42FCEDD99}"/>
                </a:ext>
              </a:extLst>
            </p:cNvPr>
            <p:cNvGrpSpPr>
              <a:grpSpLocks/>
            </p:cNvGrpSpPr>
            <p:nvPr/>
          </p:nvGrpSpPr>
          <p:grpSpPr bwMode="auto">
            <a:xfrm>
              <a:off x="4735" y="1627"/>
              <a:ext cx="582" cy="151"/>
              <a:chOff x="614" y="2568"/>
              <a:chExt cx="725" cy="139"/>
            </a:xfrm>
          </p:grpSpPr>
          <p:sp>
            <p:nvSpPr>
              <p:cNvPr id="432" name="AutoShape 217">
                <a:extLst>
                  <a:ext uri="{FF2B5EF4-FFF2-40B4-BE49-F238E27FC236}">
                    <a16:creationId xmlns:a16="http://schemas.microsoft.com/office/drawing/2014/main" id="{50233E91-DB46-0440-A9F4-7856CC6008A4}"/>
                  </a:ext>
                </a:extLst>
              </p:cNvPr>
              <p:cNvSpPr>
                <a:spLocks noChangeArrowheads="1"/>
              </p:cNvSpPr>
              <p:nvPr/>
            </p:nvSpPr>
            <p:spPr bwMode="auto">
              <a:xfrm>
                <a:off x="611" y="2568"/>
                <a:ext cx="731" cy="14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3" name="AutoShape 218">
                <a:extLst>
                  <a:ext uri="{FF2B5EF4-FFF2-40B4-BE49-F238E27FC236}">
                    <a16:creationId xmlns:a16="http://schemas.microsoft.com/office/drawing/2014/main" id="{E318885A-C7D9-0040-AB6B-C8AFA11C930F}"/>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17" name="Freeform 219">
              <a:extLst>
                <a:ext uri="{FF2B5EF4-FFF2-40B4-BE49-F238E27FC236}">
                  <a16:creationId xmlns:a16="http://schemas.microsoft.com/office/drawing/2014/main" id="{4FB59E0D-1C06-5A47-9E38-435DD561698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18" name="Group 220">
              <a:extLst>
                <a:ext uri="{FF2B5EF4-FFF2-40B4-BE49-F238E27FC236}">
                  <a16:creationId xmlns:a16="http://schemas.microsoft.com/office/drawing/2014/main" id="{2D81EDBC-2244-EE47-B91B-6015B8F4A1AB}"/>
                </a:ext>
              </a:extLst>
            </p:cNvPr>
            <p:cNvGrpSpPr>
              <a:grpSpLocks/>
            </p:cNvGrpSpPr>
            <p:nvPr/>
          </p:nvGrpSpPr>
          <p:grpSpPr bwMode="auto">
            <a:xfrm>
              <a:off x="4739" y="1327"/>
              <a:ext cx="582" cy="139"/>
              <a:chOff x="614" y="2568"/>
              <a:chExt cx="725" cy="139"/>
            </a:xfrm>
          </p:grpSpPr>
          <p:sp>
            <p:nvSpPr>
              <p:cNvPr id="430" name="AutoShape 221">
                <a:extLst>
                  <a:ext uri="{FF2B5EF4-FFF2-40B4-BE49-F238E27FC236}">
                    <a16:creationId xmlns:a16="http://schemas.microsoft.com/office/drawing/2014/main" id="{8841436C-D828-444B-9F87-A00B9F6BF7FA}"/>
                  </a:ext>
                </a:extLst>
              </p:cNvPr>
              <p:cNvSpPr>
                <a:spLocks noChangeArrowheads="1"/>
              </p:cNvSpPr>
              <p:nvPr/>
            </p:nvSpPr>
            <p:spPr bwMode="auto">
              <a:xfrm>
                <a:off x="612" y="2569"/>
                <a:ext cx="725" cy="14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1" name="AutoShape 222">
                <a:extLst>
                  <a:ext uri="{FF2B5EF4-FFF2-40B4-BE49-F238E27FC236}">
                    <a16:creationId xmlns:a16="http://schemas.microsoft.com/office/drawing/2014/main" id="{4B8D74A3-40FD-5B4C-A02E-D4E8386CF779}"/>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19" name="Rectangle 223">
              <a:extLst>
                <a:ext uri="{FF2B5EF4-FFF2-40B4-BE49-F238E27FC236}">
                  <a16:creationId xmlns:a16="http://schemas.microsoft.com/office/drawing/2014/main" id="{50AB4F2E-AE72-8D4C-AA1F-7AD8290C252A}"/>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0" name="Freeform 224">
              <a:extLst>
                <a:ext uri="{FF2B5EF4-FFF2-40B4-BE49-F238E27FC236}">
                  <a16:creationId xmlns:a16="http://schemas.microsoft.com/office/drawing/2014/main" id="{4C094492-66FF-D74F-96E3-417905EB735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1" name="Freeform 225">
              <a:extLst>
                <a:ext uri="{FF2B5EF4-FFF2-40B4-BE49-F238E27FC236}">
                  <a16:creationId xmlns:a16="http://schemas.microsoft.com/office/drawing/2014/main" id="{4EF43682-719C-EC42-A8EC-9D770708A3C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2" name="Oval 226">
              <a:extLst>
                <a:ext uri="{FF2B5EF4-FFF2-40B4-BE49-F238E27FC236}">
                  <a16:creationId xmlns:a16="http://schemas.microsoft.com/office/drawing/2014/main" id="{5D1293CA-EFE7-1F4C-9252-D49ECE8A5A23}"/>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3" name="Freeform 227">
              <a:extLst>
                <a:ext uri="{FF2B5EF4-FFF2-40B4-BE49-F238E27FC236}">
                  <a16:creationId xmlns:a16="http://schemas.microsoft.com/office/drawing/2014/main" id="{2DCDE886-6014-7445-882A-8A5AF2C08001}"/>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4" name="AutoShape 228">
              <a:extLst>
                <a:ext uri="{FF2B5EF4-FFF2-40B4-BE49-F238E27FC236}">
                  <a16:creationId xmlns:a16="http://schemas.microsoft.com/office/drawing/2014/main" id="{CBAB532C-E94C-CE4D-93FA-6D66F82A1646}"/>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5" name="AutoShape 229">
              <a:extLst>
                <a:ext uri="{FF2B5EF4-FFF2-40B4-BE49-F238E27FC236}">
                  <a16:creationId xmlns:a16="http://schemas.microsoft.com/office/drawing/2014/main" id="{F79D5F24-40D8-2B4D-80F5-FF46C39FCA47}"/>
                </a:ext>
              </a:extLst>
            </p:cNvPr>
            <p:cNvSpPr>
              <a:spLocks noChangeArrowheads="1"/>
            </p:cNvSpPr>
            <p:nvPr/>
          </p:nvSpPr>
          <p:spPr bwMode="auto">
            <a:xfrm>
              <a:off x="4204" y="2713"/>
              <a:ext cx="1073"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6" name="Oval 230">
              <a:extLst>
                <a:ext uri="{FF2B5EF4-FFF2-40B4-BE49-F238E27FC236}">
                  <a16:creationId xmlns:a16="http://schemas.microsoft.com/office/drawing/2014/main" id="{50CC80E8-B2F6-E349-9AF6-BAEE0DA6E856}"/>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7" name="Oval 231">
              <a:extLst>
                <a:ext uri="{FF2B5EF4-FFF2-40B4-BE49-F238E27FC236}">
                  <a16:creationId xmlns:a16="http://schemas.microsoft.com/office/drawing/2014/main" id="{3FC2A69B-7EC0-AC4A-8189-689B3A4F892D}"/>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28" name="Oval 232">
              <a:extLst>
                <a:ext uri="{FF2B5EF4-FFF2-40B4-BE49-F238E27FC236}">
                  <a16:creationId xmlns:a16="http://schemas.microsoft.com/office/drawing/2014/main" id="{B7A2AA25-3067-2248-9695-C58263FCF2A3}"/>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233">
              <a:extLst>
                <a:ext uri="{FF2B5EF4-FFF2-40B4-BE49-F238E27FC236}">
                  <a16:creationId xmlns:a16="http://schemas.microsoft.com/office/drawing/2014/main" id="{318AE34C-E894-394D-B1EF-52897C0B6EB3}"/>
                </a:ext>
              </a:extLst>
            </p:cNvPr>
            <p:cNvSpPr>
              <a:spLocks noChangeArrowheads="1"/>
            </p:cNvSpPr>
            <p:nvPr/>
          </p:nvSpPr>
          <p:spPr bwMode="auto">
            <a:xfrm>
              <a:off x="5063" y="1833"/>
              <a:ext cx="85" cy="763"/>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92" name="Slide Number Placeholder 3">
            <a:extLst>
              <a:ext uri="{FF2B5EF4-FFF2-40B4-BE49-F238E27FC236}">
                <a16:creationId xmlns:a16="http://schemas.microsoft.com/office/drawing/2014/main" id="{4AFF1D3F-BB66-9045-AF2E-A9B9CDEA9BE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120550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wipe(left)">
                                      <p:cBhvr>
                                        <p:cTn id="7" dur="500"/>
                                        <p:tgtEl>
                                          <p:spTgt spid="461"/>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461"/>
                                        </p:tgtEl>
                                      </p:cBhvr>
                                    </p:animEffect>
                                    <p:set>
                                      <p:cBhvr>
                                        <p:cTn id="11" dur="1" fill="hold">
                                          <p:stCondLst>
                                            <p:cond delay="499"/>
                                          </p:stCondLst>
                                        </p:cTn>
                                        <p:tgtEl>
                                          <p:spTgt spid="46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62"/>
                                        </p:tgtEl>
                                        <p:attrNameLst>
                                          <p:attrName>style.visibility</p:attrName>
                                        </p:attrNameLst>
                                      </p:cBhvr>
                                      <p:to>
                                        <p:strVal val="visible"/>
                                      </p:to>
                                    </p:set>
                                    <p:animEffect transition="in" filter="wipe(down)">
                                      <p:cBhvr>
                                        <p:cTn id="16" dur="500"/>
                                        <p:tgtEl>
                                          <p:spTgt spid="46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471"/>
                                        </p:tgtEl>
                                        <p:attrNameLst>
                                          <p:attrName>style.visibility</p:attrName>
                                        </p:attrNameLst>
                                      </p:cBhvr>
                                      <p:to>
                                        <p:strVal val="visible"/>
                                      </p:to>
                                    </p:set>
                                    <p:animEffect transition="in" filter="dissolve">
                                      <p:cBhvr>
                                        <p:cTn id="20" dur="500"/>
                                        <p:tgtEl>
                                          <p:spTgt spid="47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74"/>
                                        </p:tgtEl>
                                        <p:attrNameLst>
                                          <p:attrName>style.visibility</p:attrName>
                                        </p:attrNameLst>
                                      </p:cBhvr>
                                      <p:to>
                                        <p:strVal val="visible"/>
                                      </p:to>
                                    </p:set>
                                    <p:animEffect transition="in" filter="wipe(up)">
                                      <p:cBhvr>
                                        <p:cTn id="27" dur="500"/>
                                        <p:tgtEl>
                                          <p:spTgt spid="474"/>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8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471"/>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4"/>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7"/>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0.04831 -0.00046 L 0.22604 -0.00139 L 0.09076 0.25787 L -0.02708 0.25625 " pathEditMode="relative" rAng="0" ptsTypes="AAAA">
                                      <p:cBhvr>
                                        <p:cTn id="43" dur="2000" fill="hold"/>
                                        <p:tgtEl>
                                          <p:spTgt spid="507"/>
                                        </p:tgtEl>
                                        <p:attrNameLst>
                                          <p:attrName>ppt_x</p:attrName>
                                          <p:attrName>ppt_y</p:attrName>
                                        </p:attrNameLst>
                                      </p:cBhvr>
                                      <p:rCtr x="13724" y="12870"/>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521"/>
                                        </p:tgtEl>
                                        <p:attrNameLst>
                                          <p:attrName>style.visibility</p:attrName>
                                        </p:attrNameLst>
                                      </p:cBhvr>
                                      <p:to>
                                        <p:strVal val="visible"/>
                                      </p:to>
                                    </p:set>
                                    <p:animEffect transition="in" filter="wipe(right)">
                                      <p:cBhvr>
                                        <p:cTn id="47" dur="500"/>
                                        <p:tgtEl>
                                          <p:spTgt spid="5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30"/>
                                        </p:tgtEl>
                                        <p:attrNameLst>
                                          <p:attrName>style.visibility</p:attrName>
                                        </p:attrNameLst>
                                      </p:cBhvr>
                                      <p:to>
                                        <p:strVal val="visible"/>
                                      </p:to>
                                    </p:set>
                                    <p:animEffect transition="in" filter="wipe(down)">
                                      <p:cBhvr>
                                        <p:cTn id="52" dur="1000"/>
                                        <p:tgtEl>
                                          <p:spTgt spid="530"/>
                                        </p:tgtEl>
                                      </p:cBhvr>
                                    </p:animEffect>
                                  </p:childTnLst>
                                </p:cTn>
                              </p:par>
                              <p:par>
                                <p:cTn id="53" presetID="1" presetClass="exit" presetSubtype="0" fill="hold" nodeType="withEffect">
                                  <p:stCondLst>
                                    <p:cond delay="0"/>
                                  </p:stCondLst>
                                  <p:childTnLst>
                                    <p:set>
                                      <p:cBhvr>
                                        <p:cTn id="54" dur="1" fill="hold">
                                          <p:stCondLst>
                                            <p:cond delay="0"/>
                                          </p:stCondLst>
                                        </p:cTn>
                                        <p:tgtEl>
                                          <p:spTgt spid="507"/>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530"/>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388"/>
                                        </p:tgtEl>
                                        <p:attrNameLst>
                                          <p:attrName>style.visibility</p:attrName>
                                        </p:attrNameLst>
                                      </p:cBhvr>
                                      <p:to>
                                        <p:strVal val="visible"/>
                                      </p:to>
                                    </p:set>
                                  </p:childTnLst>
                                </p:cTn>
                              </p:par>
                              <p:par>
                                <p:cTn id="60" presetID="1" presetClass="entr" presetSubtype="0" fill="hold" nodeType="withEffect">
                                  <p:stCondLst>
                                    <p:cond delay="1000"/>
                                  </p:stCondLst>
                                  <p:childTnLst>
                                    <p:set>
                                      <p:cBhvr>
                                        <p:cTn id="61" dur="1" fill="hold">
                                          <p:stCondLst>
                                            <p:cond delay="0"/>
                                          </p:stCondLst>
                                        </p:cTn>
                                        <p:tgtEl>
                                          <p:spTgt spid="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build="p"/>
      <p:bldP spid="386" grpId="0"/>
      <p:bldP spid="387" grpId="0"/>
      <p:bldP spid="3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Freeform 3">
            <a:extLst>
              <a:ext uri="{FF2B5EF4-FFF2-40B4-BE49-F238E27FC236}">
                <a16:creationId xmlns:a16="http://schemas.microsoft.com/office/drawing/2014/main" id="{42214F0C-3946-2842-9FE2-86D791CF7CDE}"/>
              </a:ext>
            </a:extLst>
          </p:cNvPr>
          <p:cNvSpPr>
            <a:spLocks/>
          </p:cNvSpPr>
          <p:nvPr/>
        </p:nvSpPr>
        <p:spPr bwMode="auto">
          <a:xfrm>
            <a:off x="1867395" y="181849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95" name="Group 1494">
            <a:extLst>
              <a:ext uri="{FF2B5EF4-FFF2-40B4-BE49-F238E27FC236}">
                <a16:creationId xmlns:a16="http://schemas.microsoft.com/office/drawing/2014/main" id="{90E651B2-5767-254D-BFFF-F98A2DA290D7}"/>
              </a:ext>
            </a:extLst>
          </p:cNvPr>
          <p:cNvGrpSpPr/>
          <p:nvPr/>
        </p:nvGrpSpPr>
        <p:grpSpPr>
          <a:xfrm>
            <a:off x="4283172" y="2940116"/>
            <a:ext cx="918415" cy="390629"/>
            <a:chOff x="3668110" y="2448910"/>
            <a:chExt cx="3794234" cy="2165130"/>
          </a:xfrm>
        </p:grpSpPr>
        <p:sp>
          <p:nvSpPr>
            <p:cNvPr id="1496" name="Rectangle 1495">
              <a:extLst>
                <a:ext uri="{FF2B5EF4-FFF2-40B4-BE49-F238E27FC236}">
                  <a16:creationId xmlns:a16="http://schemas.microsoft.com/office/drawing/2014/main" id="{D9809221-7CE0-8046-8E91-B6753569FB9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7" name="Freeform 1496">
              <a:extLst>
                <a:ext uri="{FF2B5EF4-FFF2-40B4-BE49-F238E27FC236}">
                  <a16:creationId xmlns:a16="http://schemas.microsoft.com/office/drawing/2014/main" id="{9DC472C6-9721-C642-93DD-6200DE2D95B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98" name="Group 1497">
              <a:extLst>
                <a:ext uri="{FF2B5EF4-FFF2-40B4-BE49-F238E27FC236}">
                  <a16:creationId xmlns:a16="http://schemas.microsoft.com/office/drawing/2014/main" id="{52AE91E4-7763-A049-AFCC-EB7B96F0955B}"/>
                </a:ext>
              </a:extLst>
            </p:cNvPr>
            <p:cNvGrpSpPr/>
            <p:nvPr/>
          </p:nvGrpSpPr>
          <p:grpSpPr>
            <a:xfrm>
              <a:off x="3941378" y="2603243"/>
              <a:ext cx="3202061" cy="1066110"/>
              <a:chOff x="7939341" y="3037317"/>
              <a:chExt cx="897649" cy="353919"/>
            </a:xfrm>
          </p:grpSpPr>
          <p:sp>
            <p:nvSpPr>
              <p:cNvPr id="1499" name="Freeform 1498">
                <a:extLst>
                  <a:ext uri="{FF2B5EF4-FFF2-40B4-BE49-F238E27FC236}">
                    <a16:creationId xmlns:a16="http://schemas.microsoft.com/office/drawing/2014/main" id="{A273E984-8C3A-0740-82A8-2E2599CD381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0" name="Freeform 1499">
                <a:extLst>
                  <a:ext uri="{FF2B5EF4-FFF2-40B4-BE49-F238E27FC236}">
                    <a16:creationId xmlns:a16="http://schemas.microsoft.com/office/drawing/2014/main" id="{7EA2290B-2BC3-5547-860F-F85A175C858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1" name="Freeform 1500">
                <a:extLst>
                  <a:ext uri="{FF2B5EF4-FFF2-40B4-BE49-F238E27FC236}">
                    <a16:creationId xmlns:a16="http://schemas.microsoft.com/office/drawing/2014/main" id="{03CB962D-CD9C-CF49-8299-D8B735987FF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2" name="Freeform 1501">
                <a:extLst>
                  <a:ext uri="{FF2B5EF4-FFF2-40B4-BE49-F238E27FC236}">
                    <a16:creationId xmlns:a16="http://schemas.microsoft.com/office/drawing/2014/main" id="{F22BB5F1-324C-684A-BA10-14C9DC6D152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03" name="Group 1502">
            <a:extLst>
              <a:ext uri="{FF2B5EF4-FFF2-40B4-BE49-F238E27FC236}">
                <a16:creationId xmlns:a16="http://schemas.microsoft.com/office/drawing/2014/main" id="{C77F0771-5BFA-4F46-B018-EA1196B5BD33}"/>
              </a:ext>
            </a:extLst>
          </p:cNvPr>
          <p:cNvGrpSpPr/>
          <p:nvPr/>
        </p:nvGrpSpPr>
        <p:grpSpPr>
          <a:xfrm>
            <a:off x="3772175" y="3890885"/>
            <a:ext cx="1040553" cy="431082"/>
            <a:chOff x="7493876" y="2774731"/>
            <a:chExt cx="1481958" cy="894622"/>
          </a:xfrm>
        </p:grpSpPr>
        <p:sp>
          <p:nvSpPr>
            <p:cNvPr id="1504" name="Freeform 1503">
              <a:extLst>
                <a:ext uri="{FF2B5EF4-FFF2-40B4-BE49-F238E27FC236}">
                  <a16:creationId xmlns:a16="http://schemas.microsoft.com/office/drawing/2014/main" id="{DC02F35E-586D-4D43-9F82-AA3C523EF1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05" name="Oval 1504">
              <a:extLst>
                <a:ext uri="{FF2B5EF4-FFF2-40B4-BE49-F238E27FC236}">
                  <a16:creationId xmlns:a16="http://schemas.microsoft.com/office/drawing/2014/main" id="{FC2CB17F-DB64-1D42-8E09-1FB27CCC86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06" name="Group 1505">
              <a:extLst>
                <a:ext uri="{FF2B5EF4-FFF2-40B4-BE49-F238E27FC236}">
                  <a16:creationId xmlns:a16="http://schemas.microsoft.com/office/drawing/2014/main" id="{C4991A85-0B3F-E04D-B5FE-9ED876C292C5}"/>
                </a:ext>
              </a:extLst>
            </p:cNvPr>
            <p:cNvGrpSpPr/>
            <p:nvPr/>
          </p:nvGrpSpPr>
          <p:grpSpPr>
            <a:xfrm>
              <a:off x="7713663" y="2848339"/>
              <a:ext cx="1042107" cy="425543"/>
              <a:chOff x="7786941" y="2884917"/>
              <a:chExt cx="897649" cy="353919"/>
            </a:xfrm>
          </p:grpSpPr>
          <p:sp>
            <p:nvSpPr>
              <p:cNvPr id="1507" name="Freeform 1506">
                <a:extLst>
                  <a:ext uri="{FF2B5EF4-FFF2-40B4-BE49-F238E27FC236}">
                    <a16:creationId xmlns:a16="http://schemas.microsoft.com/office/drawing/2014/main" id="{D2147E93-7F10-5E4E-82A7-CD68E9613A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8" name="Freeform 1507">
                <a:extLst>
                  <a:ext uri="{FF2B5EF4-FFF2-40B4-BE49-F238E27FC236}">
                    <a16:creationId xmlns:a16="http://schemas.microsoft.com/office/drawing/2014/main" id="{0E82B1F7-64A2-4B47-8098-6B78F006CB6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9" name="Freeform 1508">
                <a:extLst>
                  <a:ext uri="{FF2B5EF4-FFF2-40B4-BE49-F238E27FC236}">
                    <a16:creationId xmlns:a16="http://schemas.microsoft.com/office/drawing/2014/main" id="{2DAD4026-07D9-B348-8472-FAF792A031D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0" name="Freeform 1509">
                <a:extLst>
                  <a:ext uri="{FF2B5EF4-FFF2-40B4-BE49-F238E27FC236}">
                    <a16:creationId xmlns:a16="http://schemas.microsoft.com/office/drawing/2014/main" id="{97502A9C-2CE0-384A-BFF7-5DC0740BEC8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example</a:t>
            </a:r>
          </a:p>
        </p:txBody>
      </p:sp>
      <p:sp>
        <p:nvSpPr>
          <p:cNvPr id="1301" name="Rectangle 3">
            <a:extLst>
              <a:ext uri="{FF2B5EF4-FFF2-40B4-BE49-F238E27FC236}">
                <a16:creationId xmlns:a16="http://schemas.microsoft.com/office/drawing/2014/main" id="{B0905C97-5D6E-7249-9E37-7FCBF705EA8C}"/>
              </a:ext>
            </a:extLst>
          </p:cNvPr>
          <p:cNvSpPr txBox="1">
            <a:spLocks noChangeArrowheads="1"/>
          </p:cNvSpPr>
          <p:nvPr/>
        </p:nvSpPr>
        <p:spPr bwMode="auto">
          <a:xfrm>
            <a:off x="6131420" y="1548620"/>
            <a:ext cx="5216134"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smtClean="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DCP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formulates DHCP ACK containing client</a:t>
            </a:r>
            <a:r>
              <a:rPr kumimoji="0" lang="ja-JP"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 IP address, IP address of first-hop router for client, name &amp; IP address of DNS server</a:t>
            </a:r>
          </a:p>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endParaRPr kumimoji="0" lang="en-US" altLang="en-US" sz="20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1304" name="Line 43">
            <a:extLst>
              <a:ext uri="{FF2B5EF4-FFF2-40B4-BE49-F238E27FC236}">
                <a16:creationId xmlns:a16="http://schemas.microsoft.com/office/drawing/2014/main" id="{8A0432BD-BA0C-F849-9871-F783C094E73F}"/>
              </a:ext>
            </a:extLst>
          </p:cNvPr>
          <p:cNvSpPr>
            <a:spLocks noChangeShapeType="1"/>
          </p:cNvSpPr>
          <p:nvPr/>
        </p:nvSpPr>
        <p:spPr bwMode="auto">
          <a:xfrm>
            <a:off x="3759695" y="3063094"/>
            <a:ext cx="555747" cy="24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6" name="Line 48">
            <a:extLst>
              <a:ext uri="{FF2B5EF4-FFF2-40B4-BE49-F238E27FC236}">
                <a16:creationId xmlns:a16="http://schemas.microsoft.com/office/drawing/2014/main" id="{1446ABBB-605F-0348-9C54-5F67A0839129}"/>
              </a:ext>
            </a:extLst>
          </p:cNvPr>
          <p:cNvSpPr>
            <a:spLocks noChangeShapeType="1"/>
          </p:cNvSpPr>
          <p:nvPr/>
        </p:nvSpPr>
        <p:spPr bwMode="auto">
          <a:xfrm flipV="1">
            <a:off x="4391025" y="3324223"/>
            <a:ext cx="460375" cy="5715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7" name="Rectangle 148">
            <a:extLst>
              <a:ext uri="{FF2B5EF4-FFF2-40B4-BE49-F238E27FC236}">
                <a16:creationId xmlns:a16="http://schemas.microsoft.com/office/drawing/2014/main" id="{9158E87B-EE7D-8B47-8629-18353FFAA079}"/>
              </a:ext>
            </a:extLst>
          </p:cNvPr>
          <p:cNvSpPr>
            <a:spLocks noChangeArrowheads="1"/>
          </p:cNvSpPr>
          <p:nvPr/>
        </p:nvSpPr>
        <p:spPr bwMode="auto">
          <a:xfrm>
            <a:off x="6125069" y="3320270"/>
            <a:ext cx="5201651"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encapsulated DHCP server reply forwarded to client, demuxing up to DHCP at client</a:t>
            </a:r>
          </a:p>
        </p:txBody>
      </p:sp>
      <p:grpSp>
        <p:nvGrpSpPr>
          <p:cNvPr id="1308" name="Group 153">
            <a:extLst>
              <a:ext uri="{FF2B5EF4-FFF2-40B4-BE49-F238E27FC236}">
                <a16:creationId xmlns:a16="http://schemas.microsoft.com/office/drawing/2014/main" id="{500FCBF7-4DEA-BA4D-8711-636C42019B46}"/>
              </a:ext>
            </a:extLst>
          </p:cNvPr>
          <p:cNvGrpSpPr>
            <a:grpSpLocks/>
          </p:cNvGrpSpPr>
          <p:nvPr/>
        </p:nvGrpSpPr>
        <p:grpSpPr bwMode="auto">
          <a:xfrm>
            <a:off x="3072307" y="2685270"/>
            <a:ext cx="850900" cy="615950"/>
            <a:chOff x="4420" y="878"/>
            <a:chExt cx="614" cy="458"/>
          </a:xfrm>
        </p:grpSpPr>
        <p:pic>
          <p:nvPicPr>
            <p:cNvPr id="1309" name="Picture 154" descr="laptop_keyboard">
              <a:extLst>
                <a:ext uri="{FF2B5EF4-FFF2-40B4-BE49-F238E27FC236}">
                  <a16:creationId xmlns:a16="http://schemas.microsoft.com/office/drawing/2014/main" id="{3868FFB9-BDAC-204F-B090-572CFF232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 name="Freeform 155">
              <a:extLst>
                <a:ext uri="{FF2B5EF4-FFF2-40B4-BE49-F238E27FC236}">
                  <a16:creationId xmlns:a16="http://schemas.microsoft.com/office/drawing/2014/main" id="{5B3F7275-C1A2-854F-BF4E-9F9DD573C246}"/>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pic>
          <p:nvPicPr>
            <p:cNvPr id="1311" name="Picture 156" descr="screen">
              <a:extLst>
                <a:ext uri="{FF2B5EF4-FFF2-40B4-BE49-F238E27FC236}">
                  <a16:creationId xmlns:a16="http://schemas.microsoft.com/office/drawing/2014/main" id="{82F23E43-540B-434A-87AB-A64D93387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2" name="Freeform 157">
              <a:extLst>
                <a:ext uri="{FF2B5EF4-FFF2-40B4-BE49-F238E27FC236}">
                  <a16:creationId xmlns:a16="http://schemas.microsoft.com/office/drawing/2014/main" id="{A23F1653-971F-4247-B468-CAF7D647693B}"/>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3" name="Freeform 158">
              <a:extLst>
                <a:ext uri="{FF2B5EF4-FFF2-40B4-BE49-F238E27FC236}">
                  <a16:creationId xmlns:a16="http://schemas.microsoft.com/office/drawing/2014/main" id="{D9EC5F36-5E09-7C4C-8B4E-8DAF3F4D8DFE}"/>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4" name="Freeform 159">
              <a:extLst>
                <a:ext uri="{FF2B5EF4-FFF2-40B4-BE49-F238E27FC236}">
                  <a16:creationId xmlns:a16="http://schemas.microsoft.com/office/drawing/2014/main" id="{01712AF2-06FB-1449-BF57-9F872CAC3DDE}"/>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5" name="Freeform 160">
              <a:extLst>
                <a:ext uri="{FF2B5EF4-FFF2-40B4-BE49-F238E27FC236}">
                  <a16:creationId xmlns:a16="http://schemas.microsoft.com/office/drawing/2014/main" id="{AD274FB9-59F2-B843-83F1-3A45B5E61BAE}"/>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6" name="Freeform 161">
              <a:extLst>
                <a:ext uri="{FF2B5EF4-FFF2-40B4-BE49-F238E27FC236}">
                  <a16:creationId xmlns:a16="http://schemas.microsoft.com/office/drawing/2014/main" id="{FD303974-7F87-0A4E-B5B4-44C379AFBE94}"/>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7" name="Freeform 162">
              <a:extLst>
                <a:ext uri="{FF2B5EF4-FFF2-40B4-BE49-F238E27FC236}">
                  <a16:creationId xmlns:a16="http://schemas.microsoft.com/office/drawing/2014/main" id="{7FE2E5A3-CD19-A546-AB4B-0EA1E8829B87}"/>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18" name="Group 163">
              <a:extLst>
                <a:ext uri="{FF2B5EF4-FFF2-40B4-BE49-F238E27FC236}">
                  <a16:creationId xmlns:a16="http://schemas.microsoft.com/office/drawing/2014/main" id="{7C6E99EF-2B63-CA4C-A5DE-9FD3B5342716}"/>
                </a:ext>
              </a:extLst>
            </p:cNvPr>
            <p:cNvGrpSpPr>
              <a:grpSpLocks/>
            </p:cNvGrpSpPr>
            <p:nvPr/>
          </p:nvGrpSpPr>
          <p:grpSpPr bwMode="auto">
            <a:xfrm>
              <a:off x="4584" y="1203"/>
              <a:ext cx="119" cy="53"/>
              <a:chOff x="1740" y="2642"/>
              <a:chExt cx="752" cy="327"/>
            </a:xfrm>
          </p:grpSpPr>
          <p:sp>
            <p:nvSpPr>
              <p:cNvPr id="1325" name="Freeform 164">
                <a:extLst>
                  <a:ext uri="{FF2B5EF4-FFF2-40B4-BE49-F238E27FC236}">
                    <a16:creationId xmlns:a16="http://schemas.microsoft.com/office/drawing/2014/main" id="{6E12DE36-0A64-834A-BBAD-E04C44B20D7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6" name="Freeform 165">
                <a:extLst>
                  <a:ext uri="{FF2B5EF4-FFF2-40B4-BE49-F238E27FC236}">
                    <a16:creationId xmlns:a16="http://schemas.microsoft.com/office/drawing/2014/main" id="{1FBE48EE-8299-0C48-AA7E-067EF21501A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7" name="Freeform 166">
                <a:extLst>
                  <a:ext uri="{FF2B5EF4-FFF2-40B4-BE49-F238E27FC236}">
                    <a16:creationId xmlns:a16="http://schemas.microsoft.com/office/drawing/2014/main" id="{5B9E5CB6-217A-FE41-ADE1-6C272A96DA7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8" name="Freeform 167">
                <a:extLst>
                  <a:ext uri="{FF2B5EF4-FFF2-40B4-BE49-F238E27FC236}">
                    <a16:creationId xmlns:a16="http://schemas.microsoft.com/office/drawing/2014/main" id="{92CD83EB-B4AF-A548-A5D7-EBCD60E8A36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9" name="Freeform 168">
                <a:extLst>
                  <a:ext uri="{FF2B5EF4-FFF2-40B4-BE49-F238E27FC236}">
                    <a16:creationId xmlns:a16="http://schemas.microsoft.com/office/drawing/2014/main" id="{94C640D8-D8AA-CB46-A5DC-C4ED29645B8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0" name="Freeform 169">
                <a:extLst>
                  <a:ext uri="{FF2B5EF4-FFF2-40B4-BE49-F238E27FC236}">
                    <a16:creationId xmlns:a16="http://schemas.microsoft.com/office/drawing/2014/main" id="{48296531-4D47-1C43-883A-FCB34D0E766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19" name="Freeform 170">
              <a:extLst>
                <a:ext uri="{FF2B5EF4-FFF2-40B4-BE49-F238E27FC236}">
                  <a16:creationId xmlns:a16="http://schemas.microsoft.com/office/drawing/2014/main" id="{B3B79E68-20B5-D540-9C6C-F5B052950A85}"/>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0" name="Freeform 171">
              <a:extLst>
                <a:ext uri="{FF2B5EF4-FFF2-40B4-BE49-F238E27FC236}">
                  <a16:creationId xmlns:a16="http://schemas.microsoft.com/office/drawing/2014/main" id="{A0BC90D7-6F1C-D743-B1E1-E6AA5880C74F}"/>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1" name="Freeform 172">
              <a:extLst>
                <a:ext uri="{FF2B5EF4-FFF2-40B4-BE49-F238E27FC236}">
                  <a16:creationId xmlns:a16="http://schemas.microsoft.com/office/drawing/2014/main" id="{67AB0043-2D4A-6C4B-A1C1-11D5C002F195}"/>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2" name="Freeform 173">
              <a:extLst>
                <a:ext uri="{FF2B5EF4-FFF2-40B4-BE49-F238E27FC236}">
                  <a16:creationId xmlns:a16="http://schemas.microsoft.com/office/drawing/2014/main" id="{29336F87-5569-2B41-A813-4C77EA082620}"/>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3" name="Freeform 174">
              <a:extLst>
                <a:ext uri="{FF2B5EF4-FFF2-40B4-BE49-F238E27FC236}">
                  <a16:creationId xmlns:a16="http://schemas.microsoft.com/office/drawing/2014/main" id="{14DC99A0-1B13-854A-AE94-D90A916E93B0}"/>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4" name="Freeform 175">
              <a:extLst>
                <a:ext uri="{FF2B5EF4-FFF2-40B4-BE49-F238E27FC236}">
                  <a16:creationId xmlns:a16="http://schemas.microsoft.com/office/drawing/2014/main" id="{C99CA53A-FCB0-C843-A9FA-161EA99536C6}"/>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31" name="Text Box 176">
            <a:extLst>
              <a:ext uri="{FF2B5EF4-FFF2-40B4-BE49-F238E27FC236}">
                <a16:creationId xmlns:a16="http://schemas.microsoft.com/office/drawing/2014/main" id="{353F74F6-1F17-C144-9E33-1C3CA4A126A4}"/>
              </a:ext>
            </a:extLst>
          </p:cNvPr>
          <p:cNvSpPr txBox="1">
            <a:spLocks noChangeArrowheads="1"/>
          </p:cNvSpPr>
          <p:nvPr/>
        </p:nvSpPr>
        <p:spPr bwMode="auto">
          <a:xfrm>
            <a:off x="3656507" y="4356908"/>
            <a:ext cx="2025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router with DHCP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server built into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router</a:t>
            </a:r>
          </a:p>
        </p:txBody>
      </p:sp>
      <p:grpSp>
        <p:nvGrpSpPr>
          <p:cNvPr id="1381" name="Group 53">
            <a:extLst>
              <a:ext uri="{FF2B5EF4-FFF2-40B4-BE49-F238E27FC236}">
                <a16:creationId xmlns:a16="http://schemas.microsoft.com/office/drawing/2014/main" id="{D881BBC4-DF18-094B-9377-D624EBDA50A4}"/>
              </a:ext>
            </a:extLst>
          </p:cNvPr>
          <p:cNvGrpSpPr>
            <a:grpSpLocks/>
          </p:cNvGrpSpPr>
          <p:nvPr/>
        </p:nvGrpSpPr>
        <p:grpSpPr bwMode="auto">
          <a:xfrm>
            <a:off x="1446707" y="3709208"/>
            <a:ext cx="1081088" cy="1166812"/>
            <a:chOff x="42" y="744"/>
            <a:chExt cx="681" cy="735"/>
          </a:xfrm>
        </p:grpSpPr>
        <p:grpSp>
          <p:nvGrpSpPr>
            <p:cNvPr id="1382" name="Group 54">
              <a:extLst>
                <a:ext uri="{FF2B5EF4-FFF2-40B4-BE49-F238E27FC236}">
                  <a16:creationId xmlns:a16="http://schemas.microsoft.com/office/drawing/2014/main" id="{170B4756-1C1B-FA4C-BE56-C5B53174E74B}"/>
                </a:ext>
              </a:extLst>
            </p:cNvPr>
            <p:cNvGrpSpPr>
              <a:grpSpLocks/>
            </p:cNvGrpSpPr>
            <p:nvPr/>
          </p:nvGrpSpPr>
          <p:grpSpPr bwMode="auto">
            <a:xfrm>
              <a:off x="42" y="886"/>
              <a:ext cx="681" cy="468"/>
              <a:chOff x="42" y="886"/>
              <a:chExt cx="681" cy="468"/>
            </a:xfrm>
          </p:grpSpPr>
          <p:grpSp>
            <p:nvGrpSpPr>
              <p:cNvPr id="1384" name="Group 55">
                <a:extLst>
                  <a:ext uri="{FF2B5EF4-FFF2-40B4-BE49-F238E27FC236}">
                    <a16:creationId xmlns:a16="http://schemas.microsoft.com/office/drawing/2014/main" id="{158AD155-91D9-8746-B26B-44DF570C833E}"/>
                  </a:ext>
                </a:extLst>
              </p:cNvPr>
              <p:cNvGrpSpPr>
                <a:grpSpLocks/>
              </p:cNvGrpSpPr>
              <p:nvPr/>
            </p:nvGrpSpPr>
            <p:grpSpPr bwMode="auto">
              <a:xfrm>
                <a:off x="278" y="886"/>
                <a:ext cx="397" cy="154"/>
                <a:chOff x="740" y="3209"/>
                <a:chExt cx="397" cy="154"/>
              </a:xfrm>
            </p:grpSpPr>
            <p:grpSp>
              <p:nvGrpSpPr>
                <p:cNvPr id="1409" name="Group 56">
                  <a:extLst>
                    <a:ext uri="{FF2B5EF4-FFF2-40B4-BE49-F238E27FC236}">
                      <a16:creationId xmlns:a16="http://schemas.microsoft.com/office/drawing/2014/main" id="{022CBD0E-FD62-DF4F-918D-BEF120E07F5A}"/>
                    </a:ext>
                  </a:extLst>
                </p:cNvPr>
                <p:cNvGrpSpPr>
                  <a:grpSpLocks/>
                </p:cNvGrpSpPr>
                <p:nvPr/>
              </p:nvGrpSpPr>
              <p:grpSpPr bwMode="auto">
                <a:xfrm>
                  <a:off x="794" y="3209"/>
                  <a:ext cx="343" cy="154"/>
                  <a:chOff x="844" y="3337"/>
                  <a:chExt cx="343" cy="154"/>
                </a:xfrm>
              </p:grpSpPr>
              <p:sp>
                <p:nvSpPr>
                  <p:cNvPr id="1412" name="Rectangle 57">
                    <a:extLst>
                      <a:ext uri="{FF2B5EF4-FFF2-40B4-BE49-F238E27FC236}">
                        <a16:creationId xmlns:a16="http://schemas.microsoft.com/office/drawing/2014/main" id="{13FCEBF7-0D42-0047-B009-0CE916D94155}"/>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3" name="Text Box 58">
                    <a:extLst>
                      <a:ext uri="{FF2B5EF4-FFF2-40B4-BE49-F238E27FC236}">
                        <a16:creationId xmlns:a16="http://schemas.microsoft.com/office/drawing/2014/main" id="{5F0D413F-7D55-814C-931F-A524E4DB1FFD}"/>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sp>
              <p:nvSpPr>
                <p:cNvPr id="1410" name="Rectangle 59">
                  <a:extLst>
                    <a:ext uri="{FF2B5EF4-FFF2-40B4-BE49-F238E27FC236}">
                      <a16:creationId xmlns:a16="http://schemas.microsoft.com/office/drawing/2014/main" id="{15D7051B-940C-384C-B172-5ABD896F7C38}"/>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1" name="Rectangle 60">
                  <a:extLst>
                    <a:ext uri="{FF2B5EF4-FFF2-40B4-BE49-F238E27FC236}">
                      <a16:creationId xmlns:a16="http://schemas.microsoft.com/office/drawing/2014/main" id="{3FE3CD03-0639-E04F-8E4A-4707678B3085}"/>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85" name="Group 61">
                <a:extLst>
                  <a:ext uri="{FF2B5EF4-FFF2-40B4-BE49-F238E27FC236}">
                    <a16:creationId xmlns:a16="http://schemas.microsoft.com/office/drawing/2014/main" id="{6013BA1D-3CD3-1F47-AD9B-3D59A9DDE8B6}"/>
                  </a:ext>
                </a:extLst>
              </p:cNvPr>
              <p:cNvGrpSpPr>
                <a:grpSpLocks/>
              </p:cNvGrpSpPr>
              <p:nvPr/>
            </p:nvGrpSpPr>
            <p:grpSpPr bwMode="auto">
              <a:xfrm>
                <a:off x="278" y="1034"/>
                <a:ext cx="397" cy="154"/>
                <a:chOff x="836" y="3305"/>
                <a:chExt cx="397" cy="154"/>
              </a:xfrm>
            </p:grpSpPr>
            <p:grpSp>
              <p:nvGrpSpPr>
                <p:cNvPr id="1403" name="Group 62">
                  <a:extLst>
                    <a:ext uri="{FF2B5EF4-FFF2-40B4-BE49-F238E27FC236}">
                      <a16:creationId xmlns:a16="http://schemas.microsoft.com/office/drawing/2014/main" id="{6CEF2A75-681B-8C4C-955C-38E74A0C84E1}"/>
                    </a:ext>
                  </a:extLst>
                </p:cNvPr>
                <p:cNvGrpSpPr>
                  <a:grpSpLocks/>
                </p:cNvGrpSpPr>
                <p:nvPr/>
              </p:nvGrpSpPr>
              <p:grpSpPr bwMode="auto">
                <a:xfrm>
                  <a:off x="890" y="3305"/>
                  <a:ext cx="343" cy="154"/>
                  <a:chOff x="844" y="3337"/>
                  <a:chExt cx="343" cy="154"/>
                </a:xfrm>
              </p:grpSpPr>
              <p:sp>
                <p:nvSpPr>
                  <p:cNvPr id="1407" name="Rectangle 63">
                    <a:extLst>
                      <a:ext uri="{FF2B5EF4-FFF2-40B4-BE49-F238E27FC236}">
                        <a16:creationId xmlns:a16="http://schemas.microsoft.com/office/drawing/2014/main" id="{DBE6CEFE-5986-FC41-BD88-53508D80B707}"/>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8" name="Text Box 64">
                    <a:extLst>
                      <a:ext uri="{FF2B5EF4-FFF2-40B4-BE49-F238E27FC236}">
                        <a16:creationId xmlns:a16="http://schemas.microsoft.com/office/drawing/2014/main" id="{F873FD65-9277-9F48-B366-2CA149BAA44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04" name="Group 65">
                  <a:extLst>
                    <a:ext uri="{FF2B5EF4-FFF2-40B4-BE49-F238E27FC236}">
                      <a16:creationId xmlns:a16="http://schemas.microsoft.com/office/drawing/2014/main" id="{5F0D09C2-937B-BE4D-8632-466777C6F956}"/>
                    </a:ext>
                  </a:extLst>
                </p:cNvPr>
                <p:cNvGrpSpPr>
                  <a:grpSpLocks/>
                </p:cNvGrpSpPr>
                <p:nvPr/>
              </p:nvGrpSpPr>
              <p:grpSpPr bwMode="auto">
                <a:xfrm>
                  <a:off x="836" y="3334"/>
                  <a:ext cx="354" cy="94"/>
                  <a:chOff x="836" y="3334"/>
                  <a:chExt cx="354" cy="94"/>
                </a:xfrm>
              </p:grpSpPr>
              <p:sp>
                <p:nvSpPr>
                  <p:cNvPr id="1405" name="Rectangle 66">
                    <a:extLst>
                      <a:ext uri="{FF2B5EF4-FFF2-40B4-BE49-F238E27FC236}">
                        <a16:creationId xmlns:a16="http://schemas.microsoft.com/office/drawing/2014/main" id="{A234A500-4F4E-8347-BC11-C205D6D42648}"/>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6" name="Rectangle 67">
                    <a:extLst>
                      <a:ext uri="{FF2B5EF4-FFF2-40B4-BE49-F238E27FC236}">
                        <a16:creationId xmlns:a16="http://schemas.microsoft.com/office/drawing/2014/main" id="{34061CA1-83C1-0845-AC89-87EDF10EADCA}"/>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386" name="Group 68">
                <a:extLst>
                  <a:ext uri="{FF2B5EF4-FFF2-40B4-BE49-F238E27FC236}">
                    <a16:creationId xmlns:a16="http://schemas.microsoft.com/office/drawing/2014/main" id="{C84BC621-1C3C-0B4B-853A-68B80390C1C5}"/>
                  </a:ext>
                </a:extLst>
              </p:cNvPr>
              <p:cNvGrpSpPr>
                <a:grpSpLocks/>
              </p:cNvGrpSpPr>
              <p:nvPr/>
            </p:nvGrpSpPr>
            <p:grpSpPr bwMode="auto">
              <a:xfrm>
                <a:off x="165" y="1054"/>
                <a:ext cx="480" cy="112"/>
                <a:chOff x="627" y="3377"/>
                <a:chExt cx="480" cy="112"/>
              </a:xfrm>
            </p:grpSpPr>
            <p:sp>
              <p:nvSpPr>
                <p:cNvPr id="1401" name="Rectangle 69">
                  <a:extLst>
                    <a:ext uri="{FF2B5EF4-FFF2-40B4-BE49-F238E27FC236}">
                      <a16:creationId xmlns:a16="http://schemas.microsoft.com/office/drawing/2014/main" id="{D7F39EAB-B71F-7A48-AD96-C7BBDD18C31E}"/>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2" name="Rectangle 70">
                  <a:extLst>
                    <a:ext uri="{FF2B5EF4-FFF2-40B4-BE49-F238E27FC236}">
                      <a16:creationId xmlns:a16="http://schemas.microsoft.com/office/drawing/2014/main" id="{F08D33AF-49EF-434E-A68B-C96EC0C0005A}"/>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87" name="Group 71">
                <a:extLst>
                  <a:ext uri="{FF2B5EF4-FFF2-40B4-BE49-F238E27FC236}">
                    <a16:creationId xmlns:a16="http://schemas.microsoft.com/office/drawing/2014/main" id="{04899703-36DD-3748-90C7-050D5E980277}"/>
                  </a:ext>
                </a:extLst>
              </p:cNvPr>
              <p:cNvGrpSpPr>
                <a:grpSpLocks/>
              </p:cNvGrpSpPr>
              <p:nvPr/>
            </p:nvGrpSpPr>
            <p:grpSpPr bwMode="auto">
              <a:xfrm>
                <a:off x="42" y="1200"/>
                <a:ext cx="681" cy="154"/>
                <a:chOff x="504" y="3523"/>
                <a:chExt cx="681" cy="154"/>
              </a:xfrm>
            </p:grpSpPr>
            <p:grpSp>
              <p:nvGrpSpPr>
                <p:cNvPr id="1388" name="Group 72">
                  <a:extLst>
                    <a:ext uri="{FF2B5EF4-FFF2-40B4-BE49-F238E27FC236}">
                      <a16:creationId xmlns:a16="http://schemas.microsoft.com/office/drawing/2014/main" id="{7E58F00D-1CE7-8A4D-B79A-554376609030}"/>
                    </a:ext>
                  </a:extLst>
                </p:cNvPr>
                <p:cNvGrpSpPr>
                  <a:grpSpLocks/>
                </p:cNvGrpSpPr>
                <p:nvPr/>
              </p:nvGrpSpPr>
              <p:grpSpPr bwMode="auto">
                <a:xfrm>
                  <a:off x="623" y="3523"/>
                  <a:ext cx="510" cy="154"/>
                  <a:chOff x="723" y="3453"/>
                  <a:chExt cx="510" cy="154"/>
                </a:xfrm>
              </p:grpSpPr>
              <p:grpSp>
                <p:nvGrpSpPr>
                  <p:cNvPr id="1392" name="Group 73">
                    <a:extLst>
                      <a:ext uri="{FF2B5EF4-FFF2-40B4-BE49-F238E27FC236}">
                        <a16:creationId xmlns:a16="http://schemas.microsoft.com/office/drawing/2014/main" id="{47FB9C51-9E8B-C54D-8BC2-06F3F7531D23}"/>
                      </a:ext>
                    </a:extLst>
                  </p:cNvPr>
                  <p:cNvGrpSpPr>
                    <a:grpSpLocks/>
                  </p:cNvGrpSpPr>
                  <p:nvPr/>
                </p:nvGrpSpPr>
                <p:grpSpPr bwMode="auto">
                  <a:xfrm>
                    <a:off x="836" y="3453"/>
                    <a:ext cx="397" cy="154"/>
                    <a:chOff x="836" y="3305"/>
                    <a:chExt cx="397" cy="154"/>
                  </a:xfrm>
                </p:grpSpPr>
                <p:grpSp>
                  <p:nvGrpSpPr>
                    <p:cNvPr id="1395" name="Group 74">
                      <a:extLst>
                        <a:ext uri="{FF2B5EF4-FFF2-40B4-BE49-F238E27FC236}">
                          <a16:creationId xmlns:a16="http://schemas.microsoft.com/office/drawing/2014/main" id="{48D2FA83-60D9-974D-AE72-512FA05C5F12}"/>
                        </a:ext>
                      </a:extLst>
                    </p:cNvPr>
                    <p:cNvGrpSpPr>
                      <a:grpSpLocks/>
                    </p:cNvGrpSpPr>
                    <p:nvPr/>
                  </p:nvGrpSpPr>
                  <p:grpSpPr bwMode="auto">
                    <a:xfrm>
                      <a:off x="890" y="3305"/>
                      <a:ext cx="343" cy="154"/>
                      <a:chOff x="844" y="3337"/>
                      <a:chExt cx="343" cy="154"/>
                    </a:xfrm>
                  </p:grpSpPr>
                  <p:sp>
                    <p:nvSpPr>
                      <p:cNvPr id="1399" name="Rectangle 75">
                        <a:extLst>
                          <a:ext uri="{FF2B5EF4-FFF2-40B4-BE49-F238E27FC236}">
                            <a16:creationId xmlns:a16="http://schemas.microsoft.com/office/drawing/2014/main" id="{C706B9B5-94D1-6A44-BF66-EAAFDF0847F3}"/>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0" name="Text Box 76">
                        <a:extLst>
                          <a:ext uri="{FF2B5EF4-FFF2-40B4-BE49-F238E27FC236}">
                            <a16:creationId xmlns:a16="http://schemas.microsoft.com/office/drawing/2014/main" id="{8E295886-4BD5-BF47-9ED6-1EEA0855CE3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396" name="Group 77">
                      <a:extLst>
                        <a:ext uri="{FF2B5EF4-FFF2-40B4-BE49-F238E27FC236}">
                          <a16:creationId xmlns:a16="http://schemas.microsoft.com/office/drawing/2014/main" id="{85E5888E-ACDE-A048-AB52-2E52B5C83246}"/>
                        </a:ext>
                      </a:extLst>
                    </p:cNvPr>
                    <p:cNvGrpSpPr>
                      <a:grpSpLocks/>
                    </p:cNvGrpSpPr>
                    <p:nvPr/>
                  </p:nvGrpSpPr>
                  <p:grpSpPr bwMode="auto">
                    <a:xfrm>
                      <a:off x="836" y="3334"/>
                      <a:ext cx="354" cy="94"/>
                      <a:chOff x="836" y="3334"/>
                      <a:chExt cx="354" cy="94"/>
                    </a:xfrm>
                  </p:grpSpPr>
                  <p:sp>
                    <p:nvSpPr>
                      <p:cNvPr id="1397" name="Rectangle 78">
                        <a:extLst>
                          <a:ext uri="{FF2B5EF4-FFF2-40B4-BE49-F238E27FC236}">
                            <a16:creationId xmlns:a16="http://schemas.microsoft.com/office/drawing/2014/main" id="{82615A2A-BF17-5548-83C3-E32578EFC521}"/>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8" name="Rectangle 79">
                        <a:extLst>
                          <a:ext uri="{FF2B5EF4-FFF2-40B4-BE49-F238E27FC236}">
                            <a16:creationId xmlns:a16="http://schemas.microsoft.com/office/drawing/2014/main" id="{ABFA8DCD-5499-B64E-8686-262B4971AC6B}"/>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393" name="Rectangle 80">
                    <a:extLst>
                      <a:ext uri="{FF2B5EF4-FFF2-40B4-BE49-F238E27FC236}">
                        <a16:creationId xmlns:a16="http://schemas.microsoft.com/office/drawing/2014/main" id="{015FD140-4F4A-084B-9FD6-3D1462B6F259}"/>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4" name="Rectangle 81">
                    <a:extLst>
                      <a:ext uri="{FF2B5EF4-FFF2-40B4-BE49-F238E27FC236}">
                        <a16:creationId xmlns:a16="http://schemas.microsoft.com/office/drawing/2014/main" id="{CD85327C-6314-844B-BBE0-5A87CB5E5DEE}"/>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89" name="Rectangle 82">
                  <a:extLst>
                    <a:ext uri="{FF2B5EF4-FFF2-40B4-BE49-F238E27FC236}">
                      <a16:creationId xmlns:a16="http://schemas.microsoft.com/office/drawing/2014/main" id="{9F39B614-10F1-774F-B244-ABEBE76703B0}"/>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0" name="Rectangle 83">
                  <a:extLst>
                    <a:ext uri="{FF2B5EF4-FFF2-40B4-BE49-F238E27FC236}">
                      <a16:creationId xmlns:a16="http://schemas.microsoft.com/office/drawing/2014/main" id="{BAC1E200-588A-7740-8C26-1A0629345FFA}"/>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1" name="Rectangle 84">
                  <a:extLst>
                    <a:ext uri="{FF2B5EF4-FFF2-40B4-BE49-F238E27FC236}">
                      <a16:creationId xmlns:a16="http://schemas.microsoft.com/office/drawing/2014/main" id="{35F06EAB-82D2-C44A-A22C-E5918BD89C2B}"/>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383" name="AutoShape 85">
              <a:extLst>
                <a:ext uri="{FF2B5EF4-FFF2-40B4-BE49-F238E27FC236}">
                  <a16:creationId xmlns:a16="http://schemas.microsoft.com/office/drawing/2014/main" id="{18F6CCEB-1F89-1545-BB6F-0DB94AEE141F}"/>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14" name="Group 86">
            <a:extLst>
              <a:ext uri="{FF2B5EF4-FFF2-40B4-BE49-F238E27FC236}">
                <a16:creationId xmlns:a16="http://schemas.microsoft.com/office/drawing/2014/main" id="{1121707D-6A2B-FD4D-8EA2-98FA9D7539B1}"/>
              </a:ext>
            </a:extLst>
          </p:cNvPr>
          <p:cNvGrpSpPr>
            <a:grpSpLocks/>
          </p:cNvGrpSpPr>
          <p:nvPr/>
        </p:nvGrpSpPr>
        <p:grpSpPr bwMode="auto">
          <a:xfrm>
            <a:off x="1543545" y="4795058"/>
            <a:ext cx="1081087" cy="244475"/>
            <a:chOff x="504" y="3523"/>
            <a:chExt cx="681" cy="154"/>
          </a:xfrm>
        </p:grpSpPr>
        <p:grpSp>
          <p:nvGrpSpPr>
            <p:cNvPr id="1415" name="Group 87">
              <a:extLst>
                <a:ext uri="{FF2B5EF4-FFF2-40B4-BE49-F238E27FC236}">
                  <a16:creationId xmlns:a16="http://schemas.microsoft.com/office/drawing/2014/main" id="{A2C1DB06-344A-F84A-8733-AFC4DAEEE2B6}"/>
                </a:ext>
              </a:extLst>
            </p:cNvPr>
            <p:cNvGrpSpPr>
              <a:grpSpLocks/>
            </p:cNvGrpSpPr>
            <p:nvPr/>
          </p:nvGrpSpPr>
          <p:grpSpPr bwMode="auto">
            <a:xfrm>
              <a:off x="623" y="3523"/>
              <a:ext cx="510" cy="154"/>
              <a:chOff x="723" y="3453"/>
              <a:chExt cx="510" cy="154"/>
            </a:xfrm>
          </p:grpSpPr>
          <p:grpSp>
            <p:nvGrpSpPr>
              <p:cNvPr id="1419" name="Group 88">
                <a:extLst>
                  <a:ext uri="{FF2B5EF4-FFF2-40B4-BE49-F238E27FC236}">
                    <a16:creationId xmlns:a16="http://schemas.microsoft.com/office/drawing/2014/main" id="{1312DEFD-37D9-EE4B-A6D8-BD394BBA836C}"/>
                  </a:ext>
                </a:extLst>
              </p:cNvPr>
              <p:cNvGrpSpPr>
                <a:grpSpLocks/>
              </p:cNvGrpSpPr>
              <p:nvPr/>
            </p:nvGrpSpPr>
            <p:grpSpPr bwMode="auto">
              <a:xfrm>
                <a:off x="836" y="3453"/>
                <a:ext cx="397" cy="154"/>
                <a:chOff x="836" y="3305"/>
                <a:chExt cx="397" cy="154"/>
              </a:xfrm>
            </p:grpSpPr>
            <p:grpSp>
              <p:nvGrpSpPr>
                <p:cNvPr id="1422" name="Group 89">
                  <a:extLst>
                    <a:ext uri="{FF2B5EF4-FFF2-40B4-BE49-F238E27FC236}">
                      <a16:creationId xmlns:a16="http://schemas.microsoft.com/office/drawing/2014/main" id="{AEB25500-68E5-0242-9D77-3AB457942928}"/>
                    </a:ext>
                  </a:extLst>
                </p:cNvPr>
                <p:cNvGrpSpPr>
                  <a:grpSpLocks/>
                </p:cNvGrpSpPr>
                <p:nvPr/>
              </p:nvGrpSpPr>
              <p:grpSpPr bwMode="auto">
                <a:xfrm>
                  <a:off x="890" y="3305"/>
                  <a:ext cx="343" cy="154"/>
                  <a:chOff x="844" y="3337"/>
                  <a:chExt cx="343" cy="154"/>
                </a:xfrm>
              </p:grpSpPr>
              <p:sp>
                <p:nvSpPr>
                  <p:cNvPr id="1426" name="Rectangle 90">
                    <a:extLst>
                      <a:ext uri="{FF2B5EF4-FFF2-40B4-BE49-F238E27FC236}">
                        <a16:creationId xmlns:a16="http://schemas.microsoft.com/office/drawing/2014/main" id="{CB0F42B1-EC5C-574D-9996-8915E9E894EA}"/>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7" name="Text Box 91">
                    <a:extLst>
                      <a:ext uri="{FF2B5EF4-FFF2-40B4-BE49-F238E27FC236}">
                        <a16:creationId xmlns:a16="http://schemas.microsoft.com/office/drawing/2014/main" id="{6165BC0B-3830-4148-A011-D65290E5C6BF}"/>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23" name="Group 92">
                  <a:extLst>
                    <a:ext uri="{FF2B5EF4-FFF2-40B4-BE49-F238E27FC236}">
                      <a16:creationId xmlns:a16="http://schemas.microsoft.com/office/drawing/2014/main" id="{B01FA0AD-A461-A44D-B4B2-0EDADF7B1DA4}"/>
                    </a:ext>
                  </a:extLst>
                </p:cNvPr>
                <p:cNvGrpSpPr>
                  <a:grpSpLocks/>
                </p:cNvGrpSpPr>
                <p:nvPr/>
              </p:nvGrpSpPr>
              <p:grpSpPr bwMode="auto">
                <a:xfrm>
                  <a:off x="836" y="3334"/>
                  <a:ext cx="354" cy="94"/>
                  <a:chOff x="836" y="3334"/>
                  <a:chExt cx="354" cy="94"/>
                </a:xfrm>
              </p:grpSpPr>
              <p:sp>
                <p:nvSpPr>
                  <p:cNvPr id="1424" name="Rectangle 93">
                    <a:extLst>
                      <a:ext uri="{FF2B5EF4-FFF2-40B4-BE49-F238E27FC236}">
                        <a16:creationId xmlns:a16="http://schemas.microsoft.com/office/drawing/2014/main" id="{4D064722-2CBE-3641-B55B-92EDAA8C22B2}"/>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5" name="Rectangle 94">
                    <a:extLst>
                      <a:ext uri="{FF2B5EF4-FFF2-40B4-BE49-F238E27FC236}">
                        <a16:creationId xmlns:a16="http://schemas.microsoft.com/office/drawing/2014/main" id="{F1511B9F-2E7C-3340-9B5D-715334B1E142}"/>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420" name="Rectangle 95">
                <a:extLst>
                  <a:ext uri="{FF2B5EF4-FFF2-40B4-BE49-F238E27FC236}">
                    <a16:creationId xmlns:a16="http://schemas.microsoft.com/office/drawing/2014/main" id="{41BCDDA4-7173-A74D-8FA7-8C15DAE22791}"/>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1" name="Rectangle 96">
                <a:extLst>
                  <a:ext uri="{FF2B5EF4-FFF2-40B4-BE49-F238E27FC236}">
                    <a16:creationId xmlns:a16="http://schemas.microsoft.com/office/drawing/2014/main" id="{A5C31A2B-EA68-F74D-B78C-D518F2DD9D45}"/>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16" name="Rectangle 97">
              <a:extLst>
                <a:ext uri="{FF2B5EF4-FFF2-40B4-BE49-F238E27FC236}">
                  <a16:creationId xmlns:a16="http://schemas.microsoft.com/office/drawing/2014/main" id="{45277660-2427-0E41-B8FB-470007D3DDCC}"/>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7" name="Rectangle 98">
              <a:extLst>
                <a:ext uri="{FF2B5EF4-FFF2-40B4-BE49-F238E27FC236}">
                  <a16:creationId xmlns:a16="http://schemas.microsoft.com/office/drawing/2014/main" id="{A8CCFB6D-51C0-524A-A7B0-AA5FCE9A99BE}"/>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8" name="Rectangle 99">
              <a:extLst>
                <a:ext uri="{FF2B5EF4-FFF2-40B4-BE49-F238E27FC236}">
                  <a16:creationId xmlns:a16="http://schemas.microsoft.com/office/drawing/2014/main" id="{7F631B2E-9741-3944-A05C-0F55FF830640}"/>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28" name="Group 100">
            <a:extLst>
              <a:ext uri="{FF2B5EF4-FFF2-40B4-BE49-F238E27FC236}">
                <a16:creationId xmlns:a16="http://schemas.microsoft.com/office/drawing/2014/main" id="{ADC383E7-C8CF-9D44-A628-045BE938429B}"/>
              </a:ext>
            </a:extLst>
          </p:cNvPr>
          <p:cNvGrpSpPr>
            <a:grpSpLocks/>
          </p:cNvGrpSpPr>
          <p:nvPr/>
        </p:nvGrpSpPr>
        <p:grpSpPr bwMode="auto">
          <a:xfrm>
            <a:off x="2572245" y="3626658"/>
            <a:ext cx="1316037" cy="1314450"/>
            <a:chOff x="931" y="1941"/>
            <a:chExt cx="829" cy="828"/>
          </a:xfrm>
        </p:grpSpPr>
        <p:sp>
          <p:nvSpPr>
            <p:cNvPr id="1429" name="Freeform 101">
              <a:extLst>
                <a:ext uri="{FF2B5EF4-FFF2-40B4-BE49-F238E27FC236}">
                  <a16:creationId xmlns:a16="http://schemas.microsoft.com/office/drawing/2014/main" id="{25A378C0-55B4-C94D-A623-59A8EB7F0073}"/>
                </a:ext>
              </a:extLst>
            </p:cNvPr>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rgbClr val="FFFFFF">
                    <a:alpha val="65999"/>
                  </a:srgb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30" name="Group 102">
              <a:extLst>
                <a:ext uri="{FF2B5EF4-FFF2-40B4-BE49-F238E27FC236}">
                  <a16:creationId xmlns:a16="http://schemas.microsoft.com/office/drawing/2014/main" id="{9F804CDB-1EC2-BD48-82BF-534976C2A4BE}"/>
                </a:ext>
              </a:extLst>
            </p:cNvPr>
            <p:cNvGrpSpPr>
              <a:grpSpLocks/>
            </p:cNvGrpSpPr>
            <p:nvPr/>
          </p:nvGrpSpPr>
          <p:grpSpPr bwMode="auto">
            <a:xfrm>
              <a:off x="931" y="1941"/>
              <a:ext cx="501" cy="828"/>
              <a:chOff x="569" y="2954"/>
              <a:chExt cx="501" cy="828"/>
            </a:xfrm>
          </p:grpSpPr>
          <p:sp>
            <p:nvSpPr>
              <p:cNvPr id="1431" name="Rectangle 103">
                <a:extLst>
                  <a:ext uri="{FF2B5EF4-FFF2-40B4-BE49-F238E27FC236}">
                    <a16:creationId xmlns:a16="http://schemas.microsoft.com/office/drawing/2014/main" id="{F5FF0A09-50BB-5A47-BC95-9E36D622C934}"/>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2" name="Text Box 104">
                <a:extLst>
                  <a:ext uri="{FF2B5EF4-FFF2-40B4-BE49-F238E27FC236}">
                    <a16:creationId xmlns:a16="http://schemas.microsoft.com/office/drawing/2014/main" id="{983732BD-F5E1-A040-B8D1-C73DABEAF53B}"/>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Phy</a:t>
                </a:r>
              </a:p>
            </p:txBody>
          </p:sp>
          <p:sp>
            <p:nvSpPr>
              <p:cNvPr id="1433" name="Line 105">
                <a:extLst>
                  <a:ext uri="{FF2B5EF4-FFF2-40B4-BE49-F238E27FC236}">
                    <a16:creationId xmlns:a16="http://schemas.microsoft.com/office/drawing/2014/main" id="{ABFD8491-C1C6-2548-A702-B2F9CB59E807}"/>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4" name="Line 106">
                <a:extLst>
                  <a:ext uri="{FF2B5EF4-FFF2-40B4-BE49-F238E27FC236}">
                    <a16:creationId xmlns:a16="http://schemas.microsoft.com/office/drawing/2014/main" id="{21CDF7E2-6761-3C43-9832-7D888CA6E260}"/>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5" name="Line 107">
                <a:extLst>
                  <a:ext uri="{FF2B5EF4-FFF2-40B4-BE49-F238E27FC236}">
                    <a16:creationId xmlns:a16="http://schemas.microsoft.com/office/drawing/2014/main" id="{D7B9C5E9-14E3-B44B-841F-C2912C7A4ACA}"/>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6" name="Line 108">
                <a:extLst>
                  <a:ext uri="{FF2B5EF4-FFF2-40B4-BE49-F238E27FC236}">
                    <a16:creationId xmlns:a16="http://schemas.microsoft.com/office/drawing/2014/main" id="{47E7EAA2-A0DE-5D4C-8841-CCE69E254183}"/>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437" name="Group 145">
            <a:extLst>
              <a:ext uri="{FF2B5EF4-FFF2-40B4-BE49-F238E27FC236}">
                <a16:creationId xmlns:a16="http://schemas.microsoft.com/office/drawing/2014/main" id="{EB3EB365-6337-534D-85A9-F5BF2F50279A}"/>
              </a:ext>
            </a:extLst>
          </p:cNvPr>
          <p:cNvGrpSpPr>
            <a:grpSpLocks/>
          </p:cNvGrpSpPr>
          <p:nvPr/>
        </p:nvGrpSpPr>
        <p:grpSpPr bwMode="auto">
          <a:xfrm>
            <a:off x="1897557" y="3734608"/>
            <a:ext cx="544513" cy="244475"/>
            <a:chOff x="844" y="3337"/>
            <a:chExt cx="343" cy="154"/>
          </a:xfrm>
        </p:grpSpPr>
        <p:sp>
          <p:nvSpPr>
            <p:cNvPr id="1438" name="Rectangle 146">
              <a:extLst>
                <a:ext uri="{FF2B5EF4-FFF2-40B4-BE49-F238E27FC236}">
                  <a16:creationId xmlns:a16="http://schemas.microsoft.com/office/drawing/2014/main" id="{C1EDFB31-2B54-7F4B-B7B3-2B74EB1F1B4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9" name="Text Box 147">
              <a:extLst>
                <a:ext uri="{FF2B5EF4-FFF2-40B4-BE49-F238E27FC236}">
                  <a16:creationId xmlns:a16="http://schemas.microsoft.com/office/drawing/2014/main" id="{26739997-45D8-6E4B-A423-C6DCAC5970FB}"/>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40" name="Group 44">
            <a:extLst>
              <a:ext uri="{FF2B5EF4-FFF2-40B4-BE49-F238E27FC236}">
                <a16:creationId xmlns:a16="http://schemas.microsoft.com/office/drawing/2014/main" id="{5E864C9E-2FFD-CA43-B79D-BEBA724A7561}"/>
              </a:ext>
            </a:extLst>
          </p:cNvPr>
          <p:cNvGrpSpPr>
            <a:grpSpLocks/>
          </p:cNvGrpSpPr>
          <p:nvPr/>
        </p:nvGrpSpPr>
        <p:grpSpPr bwMode="auto">
          <a:xfrm>
            <a:off x="2289670" y="1637520"/>
            <a:ext cx="976312" cy="1460500"/>
            <a:chOff x="651" y="681"/>
            <a:chExt cx="615" cy="920"/>
          </a:xfrm>
        </p:grpSpPr>
        <p:sp>
          <p:nvSpPr>
            <p:cNvPr id="1441" name="Freeform 45">
              <a:extLst>
                <a:ext uri="{FF2B5EF4-FFF2-40B4-BE49-F238E27FC236}">
                  <a16:creationId xmlns:a16="http://schemas.microsoft.com/office/drawing/2014/main" id="{3296C3CB-ADF7-C543-8BF9-E52EC508CB9C}"/>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rgbClr val="FFFFFF">
                    <a:alpha val="65999"/>
                  </a:srgb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42" name="Group 46">
              <a:extLst>
                <a:ext uri="{FF2B5EF4-FFF2-40B4-BE49-F238E27FC236}">
                  <a16:creationId xmlns:a16="http://schemas.microsoft.com/office/drawing/2014/main" id="{C9BF4AA6-9994-8F41-A05D-CBC5A1C1712B}"/>
                </a:ext>
              </a:extLst>
            </p:cNvPr>
            <p:cNvGrpSpPr>
              <a:grpSpLocks/>
            </p:cNvGrpSpPr>
            <p:nvPr/>
          </p:nvGrpSpPr>
          <p:grpSpPr bwMode="auto">
            <a:xfrm>
              <a:off x="651" y="681"/>
              <a:ext cx="501" cy="828"/>
              <a:chOff x="569" y="2954"/>
              <a:chExt cx="501" cy="828"/>
            </a:xfrm>
          </p:grpSpPr>
          <p:sp>
            <p:nvSpPr>
              <p:cNvPr id="1443" name="Rectangle 47">
                <a:extLst>
                  <a:ext uri="{FF2B5EF4-FFF2-40B4-BE49-F238E27FC236}">
                    <a16:creationId xmlns:a16="http://schemas.microsoft.com/office/drawing/2014/main" id="{44C90133-F644-3144-9C8C-A31E26B37699}"/>
                  </a:ext>
                </a:extLst>
              </p:cNvPr>
              <p:cNvSpPr>
                <a:spLocks noChangeArrowheads="1"/>
              </p:cNvSpPr>
              <p:nvPr/>
            </p:nvSpPr>
            <p:spPr bwMode="auto">
              <a:xfrm>
                <a:off x="576" y="2973"/>
                <a:ext cx="493" cy="790"/>
              </a:xfrm>
              <a:prstGeom prst="rect">
                <a:avLst/>
              </a:prstGeom>
              <a:solidFill>
                <a:srgbClr val="FFFFFF"/>
              </a:solidFill>
              <a:ln w="9525">
                <a:solidFill>
                  <a:srgbClr val="000000"/>
                </a:solidFill>
                <a:miter lim="800000"/>
                <a:headEnd/>
                <a:tailEnd/>
              </a:ln>
              <a:effectLst>
                <a:outerShdw blurRad="50800" dist="38100" algn="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4" name="Text Box 48">
                <a:extLst>
                  <a:ext uri="{FF2B5EF4-FFF2-40B4-BE49-F238E27FC236}">
                    <a16:creationId xmlns:a16="http://schemas.microsoft.com/office/drawing/2014/main" id="{D1000159-7078-524B-ABE3-6A5E79D44D1E}"/>
                  </a:ext>
                </a:extLst>
              </p:cNvPr>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DHCP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Phy</a:t>
                </a:r>
              </a:p>
            </p:txBody>
          </p:sp>
          <p:sp>
            <p:nvSpPr>
              <p:cNvPr id="1445" name="Line 49">
                <a:extLst>
                  <a:ext uri="{FF2B5EF4-FFF2-40B4-BE49-F238E27FC236}">
                    <a16:creationId xmlns:a16="http://schemas.microsoft.com/office/drawing/2014/main" id="{D2C8C2BD-FE00-FA4A-A35B-038AF71B3EB1}"/>
                  </a:ext>
                </a:extLst>
              </p:cNvPr>
              <p:cNvSpPr>
                <a:spLocks noChangeShapeType="1"/>
              </p:cNvSpPr>
              <p:nvPr/>
            </p:nvSpPr>
            <p:spPr bwMode="auto">
              <a:xfrm>
                <a:off x="578" y="3130"/>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6" name="Line 50">
                <a:extLst>
                  <a:ext uri="{FF2B5EF4-FFF2-40B4-BE49-F238E27FC236}">
                    <a16:creationId xmlns:a16="http://schemas.microsoft.com/office/drawing/2014/main" id="{D202699A-F155-FF4E-87CC-CF23F4517C5D}"/>
                  </a:ext>
                </a:extLst>
              </p:cNvPr>
              <p:cNvSpPr>
                <a:spLocks noChangeShapeType="1"/>
              </p:cNvSpPr>
              <p:nvPr/>
            </p:nvSpPr>
            <p:spPr bwMode="auto">
              <a:xfrm>
                <a:off x="575" y="3289"/>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7" name="Line 51">
                <a:extLst>
                  <a:ext uri="{FF2B5EF4-FFF2-40B4-BE49-F238E27FC236}">
                    <a16:creationId xmlns:a16="http://schemas.microsoft.com/office/drawing/2014/main" id="{6E937A07-7E1F-304E-B1B7-8202278EFAE7}"/>
                  </a:ext>
                </a:extLst>
              </p:cNvPr>
              <p:cNvSpPr>
                <a:spLocks noChangeShapeType="1"/>
              </p:cNvSpPr>
              <p:nvPr/>
            </p:nvSpPr>
            <p:spPr bwMode="auto">
              <a:xfrm>
                <a:off x="572" y="3448"/>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8" name="Line 52">
                <a:extLst>
                  <a:ext uri="{FF2B5EF4-FFF2-40B4-BE49-F238E27FC236}">
                    <a16:creationId xmlns:a16="http://schemas.microsoft.com/office/drawing/2014/main" id="{55F43419-46AF-8641-A8A6-FD4FF58142C2}"/>
                  </a:ext>
                </a:extLst>
              </p:cNvPr>
              <p:cNvSpPr>
                <a:spLocks noChangeShapeType="1"/>
              </p:cNvSpPr>
              <p:nvPr/>
            </p:nvSpPr>
            <p:spPr bwMode="auto">
              <a:xfrm>
                <a:off x="569" y="3607"/>
                <a:ext cx="4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449" name="Group 109">
            <a:extLst>
              <a:ext uri="{FF2B5EF4-FFF2-40B4-BE49-F238E27FC236}">
                <a16:creationId xmlns:a16="http://schemas.microsoft.com/office/drawing/2014/main" id="{58FE9FE4-9009-F540-9B98-9736A8E284E0}"/>
              </a:ext>
            </a:extLst>
          </p:cNvPr>
          <p:cNvGrpSpPr>
            <a:grpSpLocks/>
          </p:cNvGrpSpPr>
          <p:nvPr/>
        </p:nvGrpSpPr>
        <p:grpSpPr bwMode="auto">
          <a:xfrm>
            <a:off x="1165720" y="1526395"/>
            <a:ext cx="1081087" cy="1217613"/>
            <a:chOff x="1404" y="3105"/>
            <a:chExt cx="681" cy="767"/>
          </a:xfrm>
        </p:grpSpPr>
        <p:grpSp>
          <p:nvGrpSpPr>
            <p:cNvPr id="1450" name="Group 110">
              <a:extLst>
                <a:ext uri="{FF2B5EF4-FFF2-40B4-BE49-F238E27FC236}">
                  <a16:creationId xmlns:a16="http://schemas.microsoft.com/office/drawing/2014/main" id="{CDAA7254-E209-2444-9E44-2A311BC72FC2}"/>
                </a:ext>
              </a:extLst>
            </p:cNvPr>
            <p:cNvGrpSpPr>
              <a:grpSpLocks/>
            </p:cNvGrpSpPr>
            <p:nvPr/>
          </p:nvGrpSpPr>
          <p:grpSpPr bwMode="auto">
            <a:xfrm>
              <a:off x="1404" y="3355"/>
              <a:ext cx="681" cy="468"/>
              <a:chOff x="42" y="886"/>
              <a:chExt cx="681" cy="468"/>
            </a:xfrm>
          </p:grpSpPr>
          <p:grpSp>
            <p:nvGrpSpPr>
              <p:cNvPr id="1455" name="Group 111">
                <a:extLst>
                  <a:ext uri="{FF2B5EF4-FFF2-40B4-BE49-F238E27FC236}">
                    <a16:creationId xmlns:a16="http://schemas.microsoft.com/office/drawing/2014/main" id="{7AA66DC0-034B-A34B-AAEF-041ADBFE2FBD}"/>
                  </a:ext>
                </a:extLst>
              </p:cNvPr>
              <p:cNvGrpSpPr>
                <a:grpSpLocks/>
              </p:cNvGrpSpPr>
              <p:nvPr/>
            </p:nvGrpSpPr>
            <p:grpSpPr bwMode="auto">
              <a:xfrm>
                <a:off x="278" y="886"/>
                <a:ext cx="397" cy="154"/>
                <a:chOff x="740" y="3209"/>
                <a:chExt cx="397" cy="154"/>
              </a:xfrm>
            </p:grpSpPr>
            <p:grpSp>
              <p:nvGrpSpPr>
                <p:cNvPr id="1480" name="Group 112">
                  <a:extLst>
                    <a:ext uri="{FF2B5EF4-FFF2-40B4-BE49-F238E27FC236}">
                      <a16:creationId xmlns:a16="http://schemas.microsoft.com/office/drawing/2014/main" id="{7E6F218F-EDED-5B44-9422-ABABEC3B27AC}"/>
                    </a:ext>
                  </a:extLst>
                </p:cNvPr>
                <p:cNvGrpSpPr>
                  <a:grpSpLocks/>
                </p:cNvGrpSpPr>
                <p:nvPr/>
              </p:nvGrpSpPr>
              <p:grpSpPr bwMode="auto">
                <a:xfrm>
                  <a:off x="794" y="3209"/>
                  <a:ext cx="343" cy="154"/>
                  <a:chOff x="844" y="3337"/>
                  <a:chExt cx="343" cy="154"/>
                </a:xfrm>
              </p:grpSpPr>
              <p:sp>
                <p:nvSpPr>
                  <p:cNvPr id="1483" name="Rectangle 113">
                    <a:extLst>
                      <a:ext uri="{FF2B5EF4-FFF2-40B4-BE49-F238E27FC236}">
                        <a16:creationId xmlns:a16="http://schemas.microsoft.com/office/drawing/2014/main" id="{9A2696C2-7BF2-3240-8202-E6BBE2E2F1F4}"/>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4" name="Text Box 114">
                    <a:extLst>
                      <a:ext uri="{FF2B5EF4-FFF2-40B4-BE49-F238E27FC236}">
                        <a16:creationId xmlns:a16="http://schemas.microsoft.com/office/drawing/2014/main" id="{58C83739-1CBA-E249-9B1C-C8916D8D79C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sp>
              <p:nvSpPr>
                <p:cNvPr id="1481" name="Rectangle 115">
                  <a:extLst>
                    <a:ext uri="{FF2B5EF4-FFF2-40B4-BE49-F238E27FC236}">
                      <a16:creationId xmlns:a16="http://schemas.microsoft.com/office/drawing/2014/main" id="{5387A33B-5D06-C046-9DCF-1C317563693B}"/>
                    </a:ext>
                  </a:extLst>
                </p:cNvPr>
                <p:cNvSpPr>
                  <a:spLocks noChangeArrowheads="1"/>
                </p:cNvSpPr>
                <p:nvPr/>
              </p:nvSpPr>
              <p:spPr bwMode="auto">
                <a:xfrm>
                  <a:off x="750" y="3244"/>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2" name="Rectangle 116">
                  <a:extLst>
                    <a:ext uri="{FF2B5EF4-FFF2-40B4-BE49-F238E27FC236}">
                      <a16:creationId xmlns:a16="http://schemas.microsoft.com/office/drawing/2014/main" id="{08F8503E-3B0A-7A42-97B0-9FF42C53AF7D}"/>
                    </a:ext>
                  </a:extLst>
                </p:cNvPr>
                <p:cNvSpPr>
                  <a:spLocks noChangeArrowheads="1"/>
                </p:cNvSpPr>
                <p:nvPr/>
              </p:nvSpPr>
              <p:spPr bwMode="auto">
                <a:xfrm>
                  <a:off x="740" y="3238"/>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6" name="Group 117">
                <a:extLst>
                  <a:ext uri="{FF2B5EF4-FFF2-40B4-BE49-F238E27FC236}">
                    <a16:creationId xmlns:a16="http://schemas.microsoft.com/office/drawing/2014/main" id="{C978DB29-8FB0-A943-8A79-68EEB5518149}"/>
                  </a:ext>
                </a:extLst>
              </p:cNvPr>
              <p:cNvGrpSpPr>
                <a:grpSpLocks/>
              </p:cNvGrpSpPr>
              <p:nvPr/>
            </p:nvGrpSpPr>
            <p:grpSpPr bwMode="auto">
              <a:xfrm>
                <a:off x="278" y="1034"/>
                <a:ext cx="397" cy="154"/>
                <a:chOff x="836" y="3305"/>
                <a:chExt cx="397" cy="154"/>
              </a:xfrm>
            </p:grpSpPr>
            <p:grpSp>
              <p:nvGrpSpPr>
                <p:cNvPr id="1474" name="Group 118">
                  <a:extLst>
                    <a:ext uri="{FF2B5EF4-FFF2-40B4-BE49-F238E27FC236}">
                      <a16:creationId xmlns:a16="http://schemas.microsoft.com/office/drawing/2014/main" id="{9397A90E-1E80-FB4E-9C4A-441A9CFE5304}"/>
                    </a:ext>
                  </a:extLst>
                </p:cNvPr>
                <p:cNvGrpSpPr>
                  <a:grpSpLocks/>
                </p:cNvGrpSpPr>
                <p:nvPr/>
              </p:nvGrpSpPr>
              <p:grpSpPr bwMode="auto">
                <a:xfrm>
                  <a:off x="890" y="3305"/>
                  <a:ext cx="343" cy="154"/>
                  <a:chOff x="844" y="3337"/>
                  <a:chExt cx="343" cy="154"/>
                </a:xfrm>
              </p:grpSpPr>
              <p:sp>
                <p:nvSpPr>
                  <p:cNvPr id="1478" name="Rectangle 119">
                    <a:extLst>
                      <a:ext uri="{FF2B5EF4-FFF2-40B4-BE49-F238E27FC236}">
                        <a16:creationId xmlns:a16="http://schemas.microsoft.com/office/drawing/2014/main" id="{0DB16A9C-A911-F74E-B0EC-2983F84CABC1}"/>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9" name="Text Box 120">
                    <a:extLst>
                      <a:ext uri="{FF2B5EF4-FFF2-40B4-BE49-F238E27FC236}">
                        <a16:creationId xmlns:a16="http://schemas.microsoft.com/office/drawing/2014/main" id="{92A60009-6700-4744-BC06-74E4E53DBF29}"/>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75" name="Group 121">
                  <a:extLst>
                    <a:ext uri="{FF2B5EF4-FFF2-40B4-BE49-F238E27FC236}">
                      <a16:creationId xmlns:a16="http://schemas.microsoft.com/office/drawing/2014/main" id="{EC28BAD4-51BE-9840-8F12-987638ECA02E}"/>
                    </a:ext>
                  </a:extLst>
                </p:cNvPr>
                <p:cNvGrpSpPr>
                  <a:grpSpLocks/>
                </p:cNvGrpSpPr>
                <p:nvPr/>
              </p:nvGrpSpPr>
              <p:grpSpPr bwMode="auto">
                <a:xfrm>
                  <a:off x="836" y="3334"/>
                  <a:ext cx="354" cy="94"/>
                  <a:chOff x="836" y="3334"/>
                  <a:chExt cx="354" cy="94"/>
                </a:xfrm>
              </p:grpSpPr>
              <p:sp>
                <p:nvSpPr>
                  <p:cNvPr id="1476" name="Rectangle 122">
                    <a:extLst>
                      <a:ext uri="{FF2B5EF4-FFF2-40B4-BE49-F238E27FC236}">
                        <a16:creationId xmlns:a16="http://schemas.microsoft.com/office/drawing/2014/main" id="{C525C5B2-D191-AA43-A272-09ADE5B6141E}"/>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7" name="Rectangle 123">
                    <a:extLst>
                      <a:ext uri="{FF2B5EF4-FFF2-40B4-BE49-F238E27FC236}">
                        <a16:creationId xmlns:a16="http://schemas.microsoft.com/office/drawing/2014/main" id="{E32D1144-95E0-244B-9A90-662C63157250}"/>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457" name="Group 124">
                <a:extLst>
                  <a:ext uri="{FF2B5EF4-FFF2-40B4-BE49-F238E27FC236}">
                    <a16:creationId xmlns:a16="http://schemas.microsoft.com/office/drawing/2014/main" id="{3A2BC2EA-7C10-2641-B88B-F885E6464C79}"/>
                  </a:ext>
                </a:extLst>
              </p:cNvPr>
              <p:cNvGrpSpPr>
                <a:grpSpLocks/>
              </p:cNvGrpSpPr>
              <p:nvPr/>
            </p:nvGrpSpPr>
            <p:grpSpPr bwMode="auto">
              <a:xfrm>
                <a:off x="165" y="1054"/>
                <a:ext cx="480" cy="112"/>
                <a:chOff x="627" y="3377"/>
                <a:chExt cx="480" cy="112"/>
              </a:xfrm>
            </p:grpSpPr>
            <p:sp>
              <p:nvSpPr>
                <p:cNvPr id="1472" name="Rectangle 125">
                  <a:extLst>
                    <a:ext uri="{FF2B5EF4-FFF2-40B4-BE49-F238E27FC236}">
                      <a16:creationId xmlns:a16="http://schemas.microsoft.com/office/drawing/2014/main" id="{8785FBBA-795C-CF44-B62B-D33FA9E618B7}"/>
                    </a:ext>
                  </a:extLst>
                </p:cNvPr>
                <p:cNvSpPr>
                  <a:spLocks noChangeArrowheads="1"/>
                </p:cNvSpPr>
                <p:nvPr/>
              </p:nvSpPr>
              <p:spPr bwMode="auto">
                <a:xfrm>
                  <a:off x="636" y="3388"/>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3" name="Rectangle 126">
                  <a:extLst>
                    <a:ext uri="{FF2B5EF4-FFF2-40B4-BE49-F238E27FC236}">
                      <a16:creationId xmlns:a16="http://schemas.microsoft.com/office/drawing/2014/main" id="{76173DFA-C8EC-A843-B918-F2317BD0639D}"/>
                    </a:ext>
                  </a:extLst>
                </p:cNvPr>
                <p:cNvSpPr>
                  <a:spLocks noChangeArrowheads="1"/>
                </p:cNvSpPr>
                <p:nvPr/>
              </p:nvSpPr>
              <p:spPr bwMode="auto">
                <a:xfrm>
                  <a:off x="627" y="3377"/>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8" name="Group 127">
                <a:extLst>
                  <a:ext uri="{FF2B5EF4-FFF2-40B4-BE49-F238E27FC236}">
                    <a16:creationId xmlns:a16="http://schemas.microsoft.com/office/drawing/2014/main" id="{A48B6F5A-E505-7448-B7A9-5579391534EF}"/>
                  </a:ext>
                </a:extLst>
              </p:cNvPr>
              <p:cNvGrpSpPr>
                <a:grpSpLocks/>
              </p:cNvGrpSpPr>
              <p:nvPr/>
            </p:nvGrpSpPr>
            <p:grpSpPr bwMode="auto">
              <a:xfrm>
                <a:off x="42" y="1200"/>
                <a:ext cx="681" cy="154"/>
                <a:chOff x="504" y="3523"/>
                <a:chExt cx="681" cy="154"/>
              </a:xfrm>
            </p:grpSpPr>
            <p:grpSp>
              <p:nvGrpSpPr>
                <p:cNvPr id="1459" name="Group 128">
                  <a:extLst>
                    <a:ext uri="{FF2B5EF4-FFF2-40B4-BE49-F238E27FC236}">
                      <a16:creationId xmlns:a16="http://schemas.microsoft.com/office/drawing/2014/main" id="{681DE71A-000E-8E42-B0E8-4482D6CFE482}"/>
                    </a:ext>
                  </a:extLst>
                </p:cNvPr>
                <p:cNvGrpSpPr>
                  <a:grpSpLocks/>
                </p:cNvGrpSpPr>
                <p:nvPr/>
              </p:nvGrpSpPr>
              <p:grpSpPr bwMode="auto">
                <a:xfrm>
                  <a:off x="623" y="3523"/>
                  <a:ext cx="510" cy="154"/>
                  <a:chOff x="723" y="3453"/>
                  <a:chExt cx="510" cy="154"/>
                </a:xfrm>
              </p:grpSpPr>
              <p:grpSp>
                <p:nvGrpSpPr>
                  <p:cNvPr id="1463" name="Group 129">
                    <a:extLst>
                      <a:ext uri="{FF2B5EF4-FFF2-40B4-BE49-F238E27FC236}">
                        <a16:creationId xmlns:a16="http://schemas.microsoft.com/office/drawing/2014/main" id="{B6375359-6706-9C45-BC6D-18579F2035FD}"/>
                      </a:ext>
                    </a:extLst>
                  </p:cNvPr>
                  <p:cNvGrpSpPr>
                    <a:grpSpLocks/>
                  </p:cNvGrpSpPr>
                  <p:nvPr/>
                </p:nvGrpSpPr>
                <p:grpSpPr bwMode="auto">
                  <a:xfrm>
                    <a:off x="836" y="3453"/>
                    <a:ext cx="397" cy="154"/>
                    <a:chOff x="836" y="3305"/>
                    <a:chExt cx="397" cy="154"/>
                  </a:xfrm>
                </p:grpSpPr>
                <p:grpSp>
                  <p:nvGrpSpPr>
                    <p:cNvPr id="1466" name="Group 130">
                      <a:extLst>
                        <a:ext uri="{FF2B5EF4-FFF2-40B4-BE49-F238E27FC236}">
                          <a16:creationId xmlns:a16="http://schemas.microsoft.com/office/drawing/2014/main" id="{F84ECF8C-F8FC-E34C-9F1C-13FC2FCCD187}"/>
                        </a:ext>
                      </a:extLst>
                    </p:cNvPr>
                    <p:cNvGrpSpPr>
                      <a:grpSpLocks/>
                    </p:cNvGrpSpPr>
                    <p:nvPr/>
                  </p:nvGrpSpPr>
                  <p:grpSpPr bwMode="auto">
                    <a:xfrm>
                      <a:off x="890" y="3305"/>
                      <a:ext cx="343" cy="154"/>
                      <a:chOff x="844" y="3337"/>
                      <a:chExt cx="343" cy="154"/>
                    </a:xfrm>
                  </p:grpSpPr>
                  <p:sp>
                    <p:nvSpPr>
                      <p:cNvPr id="1470" name="Rectangle 131">
                        <a:extLst>
                          <a:ext uri="{FF2B5EF4-FFF2-40B4-BE49-F238E27FC236}">
                            <a16:creationId xmlns:a16="http://schemas.microsoft.com/office/drawing/2014/main" id="{56A648A7-A050-F44E-9D3A-14E1D0E85DCC}"/>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1" name="Text Box 132">
                        <a:extLst>
                          <a:ext uri="{FF2B5EF4-FFF2-40B4-BE49-F238E27FC236}">
                            <a16:creationId xmlns:a16="http://schemas.microsoft.com/office/drawing/2014/main" id="{32C1EAAF-FBA4-124C-9646-AEC31F2D4AE0}"/>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nvGrpSpPr>
                    <p:cNvPr id="1467" name="Group 133">
                      <a:extLst>
                        <a:ext uri="{FF2B5EF4-FFF2-40B4-BE49-F238E27FC236}">
                          <a16:creationId xmlns:a16="http://schemas.microsoft.com/office/drawing/2014/main" id="{95189338-B5FB-BB41-85DD-B07304A918F9}"/>
                        </a:ext>
                      </a:extLst>
                    </p:cNvPr>
                    <p:cNvGrpSpPr>
                      <a:grpSpLocks/>
                    </p:cNvGrpSpPr>
                    <p:nvPr/>
                  </p:nvGrpSpPr>
                  <p:grpSpPr bwMode="auto">
                    <a:xfrm>
                      <a:off x="836" y="3334"/>
                      <a:ext cx="354" cy="94"/>
                      <a:chOff x="836" y="3334"/>
                      <a:chExt cx="354" cy="94"/>
                    </a:xfrm>
                  </p:grpSpPr>
                  <p:sp>
                    <p:nvSpPr>
                      <p:cNvPr id="1468" name="Rectangle 134">
                        <a:extLst>
                          <a:ext uri="{FF2B5EF4-FFF2-40B4-BE49-F238E27FC236}">
                            <a16:creationId xmlns:a16="http://schemas.microsoft.com/office/drawing/2014/main" id="{3CBF0518-5037-F648-9BCF-79DD7705E2AC}"/>
                          </a:ext>
                        </a:extLst>
                      </p:cNvPr>
                      <p:cNvSpPr>
                        <a:spLocks noChangeArrowheads="1"/>
                      </p:cNvSpPr>
                      <p:nvPr/>
                    </p:nvSpPr>
                    <p:spPr bwMode="auto">
                      <a:xfrm>
                        <a:off x="846" y="3340"/>
                        <a:ext cx="88" cy="82"/>
                      </a:xfrm>
                      <a:prstGeom prst="rect">
                        <a:avLst/>
                      </a:prstGeom>
                      <a:solidFill>
                        <a:srgbClr val="00CC99"/>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9" name="Rectangle 135">
                        <a:extLst>
                          <a:ext uri="{FF2B5EF4-FFF2-40B4-BE49-F238E27FC236}">
                            <a16:creationId xmlns:a16="http://schemas.microsoft.com/office/drawing/2014/main" id="{BED42D69-973B-654F-9215-49EDA6426F98}"/>
                          </a:ext>
                        </a:extLst>
                      </p:cNvPr>
                      <p:cNvSpPr>
                        <a:spLocks noChangeArrowheads="1"/>
                      </p:cNvSpPr>
                      <p:nvPr/>
                    </p:nvSpPr>
                    <p:spPr bwMode="auto">
                      <a:xfrm>
                        <a:off x="836" y="3334"/>
                        <a:ext cx="354" cy="94"/>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464" name="Rectangle 136">
                    <a:extLst>
                      <a:ext uri="{FF2B5EF4-FFF2-40B4-BE49-F238E27FC236}">
                        <a16:creationId xmlns:a16="http://schemas.microsoft.com/office/drawing/2014/main" id="{DA6797DB-1AFF-FF42-A09B-6871FEC345F8}"/>
                      </a:ext>
                    </a:extLst>
                  </p:cNvPr>
                  <p:cNvSpPr>
                    <a:spLocks noChangeArrowheads="1"/>
                  </p:cNvSpPr>
                  <p:nvPr/>
                </p:nvSpPr>
                <p:spPr bwMode="auto">
                  <a:xfrm>
                    <a:off x="732" y="3484"/>
                    <a:ext cx="96" cy="93"/>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5" name="Rectangle 137">
                    <a:extLst>
                      <a:ext uri="{FF2B5EF4-FFF2-40B4-BE49-F238E27FC236}">
                        <a16:creationId xmlns:a16="http://schemas.microsoft.com/office/drawing/2014/main" id="{686420C8-7F0D-A049-B975-D1A1C472439D}"/>
                      </a:ext>
                    </a:extLst>
                  </p:cNvPr>
                  <p:cNvSpPr>
                    <a:spLocks noChangeArrowheads="1"/>
                  </p:cNvSpPr>
                  <p:nvPr/>
                </p:nvSpPr>
                <p:spPr bwMode="auto">
                  <a:xfrm>
                    <a:off x="723" y="3473"/>
                    <a:ext cx="480" cy="112"/>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60" name="Rectangle 138">
                  <a:extLst>
                    <a:ext uri="{FF2B5EF4-FFF2-40B4-BE49-F238E27FC236}">
                      <a16:creationId xmlns:a16="http://schemas.microsoft.com/office/drawing/2014/main" id="{BF847ED3-F2FA-214E-9C6C-0926FFCA7682}"/>
                    </a:ext>
                  </a:extLst>
                </p:cNvPr>
                <p:cNvSpPr>
                  <a:spLocks noChangeArrowheads="1"/>
                </p:cNvSpPr>
                <p:nvPr/>
              </p:nvSpPr>
              <p:spPr bwMode="auto">
                <a:xfrm>
                  <a:off x="517" y="3545"/>
                  <a:ext cx="94"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1" name="Rectangle 139">
                  <a:extLst>
                    <a:ext uri="{FF2B5EF4-FFF2-40B4-BE49-F238E27FC236}">
                      <a16:creationId xmlns:a16="http://schemas.microsoft.com/office/drawing/2014/main" id="{E6D859BD-B53E-BB4C-9782-B7FDD5506A2F}"/>
                    </a:ext>
                  </a:extLst>
                </p:cNvPr>
                <p:cNvSpPr>
                  <a:spLocks noChangeArrowheads="1"/>
                </p:cNvSpPr>
                <p:nvPr/>
              </p:nvSpPr>
              <p:spPr bwMode="auto">
                <a:xfrm>
                  <a:off x="1115" y="3544"/>
                  <a:ext cx="60"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2" name="Rectangle 140">
                  <a:extLst>
                    <a:ext uri="{FF2B5EF4-FFF2-40B4-BE49-F238E27FC236}">
                      <a16:creationId xmlns:a16="http://schemas.microsoft.com/office/drawing/2014/main" id="{9790991B-D844-4241-B85A-CA1259965DC7}"/>
                    </a:ext>
                  </a:extLst>
                </p:cNvPr>
                <p:cNvSpPr>
                  <a:spLocks noChangeArrowheads="1"/>
                </p:cNvSpPr>
                <p:nvPr/>
              </p:nvSpPr>
              <p:spPr bwMode="auto">
                <a:xfrm>
                  <a:off x="504" y="3529"/>
                  <a:ext cx="681" cy="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451" name="AutoShape 141">
              <a:extLst>
                <a:ext uri="{FF2B5EF4-FFF2-40B4-BE49-F238E27FC236}">
                  <a16:creationId xmlns:a16="http://schemas.microsoft.com/office/drawing/2014/main" id="{B068294F-E14C-F445-92F1-F5484E910043}"/>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2" name="Group 142">
              <a:extLst>
                <a:ext uri="{FF2B5EF4-FFF2-40B4-BE49-F238E27FC236}">
                  <a16:creationId xmlns:a16="http://schemas.microsoft.com/office/drawing/2014/main" id="{A7BC1A01-56FC-D641-A01F-791A195CDC3F}"/>
                </a:ext>
              </a:extLst>
            </p:cNvPr>
            <p:cNvGrpSpPr>
              <a:grpSpLocks/>
            </p:cNvGrpSpPr>
            <p:nvPr/>
          </p:nvGrpSpPr>
          <p:grpSpPr bwMode="auto">
            <a:xfrm>
              <a:off x="1695" y="3227"/>
              <a:ext cx="343" cy="154"/>
              <a:chOff x="844" y="3337"/>
              <a:chExt cx="343" cy="154"/>
            </a:xfrm>
          </p:grpSpPr>
          <p:sp>
            <p:nvSpPr>
              <p:cNvPr id="1453" name="Rectangle 143">
                <a:extLst>
                  <a:ext uri="{FF2B5EF4-FFF2-40B4-BE49-F238E27FC236}">
                    <a16:creationId xmlns:a16="http://schemas.microsoft.com/office/drawing/2014/main" id="{D94FBB29-8E0E-1A4D-B09C-73D936E62BBA}"/>
                  </a:ext>
                </a:extLst>
              </p:cNvPr>
              <p:cNvSpPr>
                <a:spLocks noChangeArrowheads="1"/>
              </p:cNvSpPr>
              <p:nvPr/>
            </p:nvSpPr>
            <p:spPr bwMode="auto">
              <a:xfrm>
                <a:off x="889" y="3370"/>
                <a:ext cx="245" cy="86"/>
              </a:xfrm>
              <a:prstGeom prst="rect">
                <a:avLst/>
              </a:prstGeom>
              <a:solidFill>
                <a:srgbClr val="FF0000"/>
              </a:solidFill>
              <a:ln w="9525">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4" name="Text Box 144">
                <a:extLst>
                  <a:ext uri="{FF2B5EF4-FFF2-40B4-BE49-F238E27FC236}">
                    <a16:creationId xmlns:a16="http://schemas.microsoft.com/office/drawing/2014/main" id="{C82973EC-B8F3-E842-8A88-D895358A3F46}"/>
                  </a:ext>
                </a:extLst>
              </p:cNvPr>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DHCP</a:t>
                </a:r>
              </a:p>
            </p:txBody>
          </p:sp>
        </p:grpSp>
      </p:grpSp>
      <p:sp>
        <p:nvSpPr>
          <p:cNvPr id="1485" name="Rectangle 226">
            <a:extLst>
              <a:ext uri="{FF2B5EF4-FFF2-40B4-BE49-F238E27FC236}">
                <a16:creationId xmlns:a16="http://schemas.microsoft.com/office/drawing/2014/main" id="{5DF70C14-A16A-3E4C-982B-58F5DD4F5DE9}"/>
              </a:ext>
            </a:extLst>
          </p:cNvPr>
          <p:cNvSpPr>
            <a:spLocks noChangeArrowheads="1"/>
          </p:cNvSpPr>
          <p:nvPr/>
        </p:nvSpPr>
        <p:spPr bwMode="auto">
          <a:xfrm>
            <a:off x="6120307" y="4620433"/>
            <a:ext cx="5201653"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3363" marR="0" lvl="0" indent="-2333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client now knows its IP address, name and IP address of DNS server, IP address of its first-hop router</a:t>
            </a: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Char char="v"/>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nvGrpSpPr>
          <p:cNvPr id="1341" name="Group 186">
            <a:extLst>
              <a:ext uri="{FF2B5EF4-FFF2-40B4-BE49-F238E27FC236}">
                <a16:creationId xmlns:a16="http://schemas.microsoft.com/office/drawing/2014/main" id="{0827A38F-76E7-194D-BDA6-1A605B355FB7}"/>
              </a:ext>
            </a:extLst>
          </p:cNvPr>
          <p:cNvGrpSpPr>
            <a:grpSpLocks/>
          </p:cNvGrpSpPr>
          <p:nvPr/>
        </p:nvGrpSpPr>
        <p:grpSpPr bwMode="auto">
          <a:xfrm>
            <a:off x="3800970" y="3720320"/>
            <a:ext cx="423862" cy="647700"/>
            <a:chOff x="4140" y="429"/>
            <a:chExt cx="1425" cy="2396"/>
          </a:xfrm>
        </p:grpSpPr>
        <p:sp>
          <p:nvSpPr>
            <p:cNvPr id="1342" name="Freeform 187">
              <a:extLst>
                <a:ext uri="{FF2B5EF4-FFF2-40B4-BE49-F238E27FC236}">
                  <a16:creationId xmlns:a16="http://schemas.microsoft.com/office/drawing/2014/main" id="{D46F6DF5-01A2-1849-A3BB-030EF6344BC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3" name="Rectangle 188">
              <a:extLst>
                <a:ext uri="{FF2B5EF4-FFF2-40B4-BE49-F238E27FC236}">
                  <a16:creationId xmlns:a16="http://schemas.microsoft.com/office/drawing/2014/main" id="{E1E80B19-9CDE-FB4C-AC77-EFE0782CC823}"/>
                </a:ext>
              </a:extLst>
            </p:cNvPr>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4" name="Freeform 189">
              <a:extLst>
                <a:ext uri="{FF2B5EF4-FFF2-40B4-BE49-F238E27FC236}">
                  <a16:creationId xmlns:a16="http://schemas.microsoft.com/office/drawing/2014/main" id="{7E3264C2-51DE-F54E-9A1B-76045D0A25F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5" name="Freeform 190">
              <a:extLst>
                <a:ext uri="{FF2B5EF4-FFF2-40B4-BE49-F238E27FC236}">
                  <a16:creationId xmlns:a16="http://schemas.microsoft.com/office/drawing/2014/main" id="{747CB78A-D52C-CE42-AC7E-25B8998929BB}"/>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6" name="Rectangle 191">
              <a:extLst>
                <a:ext uri="{FF2B5EF4-FFF2-40B4-BE49-F238E27FC236}">
                  <a16:creationId xmlns:a16="http://schemas.microsoft.com/office/drawing/2014/main" id="{4140DAEF-666D-DA47-BDAF-E2CB84851395}"/>
                </a:ext>
              </a:extLst>
            </p:cNvPr>
            <p:cNvSpPr>
              <a:spLocks noChangeArrowheads="1"/>
            </p:cNvSpPr>
            <p:nvPr/>
          </p:nvSpPr>
          <p:spPr bwMode="auto">
            <a:xfrm>
              <a:off x="4209" y="693"/>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7" name="Group 192">
              <a:extLst>
                <a:ext uri="{FF2B5EF4-FFF2-40B4-BE49-F238E27FC236}">
                  <a16:creationId xmlns:a16="http://schemas.microsoft.com/office/drawing/2014/main" id="{299117A0-29F3-E34B-B8B3-2F87D3986129}"/>
                </a:ext>
              </a:extLst>
            </p:cNvPr>
            <p:cNvGrpSpPr>
              <a:grpSpLocks/>
            </p:cNvGrpSpPr>
            <p:nvPr/>
          </p:nvGrpSpPr>
          <p:grpSpPr bwMode="auto">
            <a:xfrm>
              <a:off x="4749" y="668"/>
              <a:ext cx="581" cy="145"/>
              <a:chOff x="614" y="2568"/>
              <a:chExt cx="725" cy="139"/>
            </a:xfrm>
          </p:grpSpPr>
          <p:sp>
            <p:nvSpPr>
              <p:cNvPr id="1372" name="AutoShape 193">
                <a:extLst>
                  <a:ext uri="{FF2B5EF4-FFF2-40B4-BE49-F238E27FC236}">
                    <a16:creationId xmlns:a16="http://schemas.microsoft.com/office/drawing/2014/main" id="{0C5A74EE-A7D5-BA47-BFF6-F3C788C5CF29}"/>
                  </a:ext>
                </a:extLst>
              </p:cNvPr>
              <p:cNvSpPr>
                <a:spLocks noChangeArrowheads="1"/>
              </p:cNvSpPr>
              <p:nvPr/>
            </p:nvSpPr>
            <p:spPr bwMode="auto">
              <a:xfrm>
                <a:off x="613" y="2570"/>
                <a:ext cx="726"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3" name="AutoShape 194">
                <a:extLst>
                  <a:ext uri="{FF2B5EF4-FFF2-40B4-BE49-F238E27FC236}">
                    <a16:creationId xmlns:a16="http://schemas.microsoft.com/office/drawing/2014/main" id="{15763F6D-F30B-604C-B1A4-B9E2BB00F6B7}"/>
                  </a:ext>
                </a:extLst>
              </p:cNvPr>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48" name="Rectangle 195">
              <a:extLst>
                <a:ext uri="{FF2B5EF4-FFF2-40B4-BE49-F238E27FC236}">
                  <a16:creationId xmlns:a16="http://schemas.microsoft.com/office/drawing/2014/main" id="{E273AD4D-3F24-F44B-A734-2486970524D4}"/>
                </a:ext>
              </a:extLst>
            </p:cNvPr>
            <p:cNvSpPr>
              <a:spLocks noChangeArrowheads="1"/>
            </p:cNvSpPr>
            <p:nvPr/>
          </p:nvSpPr>
          <p:spPr bwMode="auto">
            <a:xfrm>
              <a:off x="4225" y="1016"/>
              <a:ext cx="592"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9" name="Group 196">
              <a:extLst>
                <a:ext uri="{FF2B5EF4-FFF2-40B4-BE49-F238E27FC236}">
                  <a16:creationId xmlns:a16="http://schemas.microsoft.com/office/drawing/2014/main" id="{59BCC23F-6EFF-E446-B163-095673448F7F}"/>
                </a:ext>
              </a:extLst>
            </p:cNvPr>
            <p:cNvGrpSpPr>
              <a:grpSpLocks/>
            </p:cNvGrpSpPr>
            <p:nvPr/>
          </p:nvGrpSpPr>
          <p:grpSpPr bwMode="auto">
            <a:xfrm>
              <a:off x="4747" y="994"/>
              <a:ext cx="581" cy="134"/>
              <a:chOff x="614" y="2568"/>
              <a:chExt cx="725" cy="139"/>
            </a:xfrm>
          </p:grpSpPr>
          <p:sp>
            <p:nvSpPr>
              <p:cNvPr id="1370" name="AutoShape 197">
                <a:extLst>
                  <a:ext uri="{FF2B5EF4-FFF2-40B4-BE49-F238E27FC236}">
                    <a16:creationId xmlns:a16="http://schemas.microsoft.com/office/drawing/2014/main" id="{12542AF1-426D-DF40-94A4-FC77464DBADC}"/>
                  </a:ext>
                </a:extLst>
              </p:cNvPr>
              <p:cNvSpPr>
                <a:spLocks noChangeArrowheads="1"/>
              </p:cNvSpPr>
              <p:nvPr/>
            </p:nvSpPr>
            <p:spPr bwMode="auto">
              <a:xfrm>
                <a:off x="616" y="2567"/>
                <a:ext cx="726"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1" name="AutoShape 198">
                <a:extLst>
                  <a:ext uri="{FF2B5EF4-FFF2-40B4-BE49-F238E27FC236}">
                    <a16:creationId xmlns:a16="http://schemas.microsoft.com/office/drawing/2014/main" id="{5FF08725-A026-3F4F-AD7F-272FADC253CA}"/>
                  </a:ext>
                </a:extLst>
              </p:cNvPr>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50" name="Rectangle 199">
              <a:extLst>
                <a:ext uri="{FF2B5EF4-FFF2-40B4-BE49-F238E27FC236}">
                  <a16:creationId xmlns:a16="http://schemas.microsoft.com/office/drawing/2014/main" id="{8AA7B66A-2CBB-2E47-80EB-79369D65AB83}"/>
                </a:ext>
              </a:extLst>
            </p:cNvPr>
            <p:cNvSpPr>
              <a:spLocks noChangeArrowheads="1"/>
            </p:cNvSpPr>
            <p:nvPr/>
          </p:nvSpPr>
          <p:spPr bwMode="auto">
            <a:xfrm>
              <a:off x="4215" y="1357"/>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1" name="Rectangle 200">
              <a:extLst>
                <a:ext uri="{FF2B5EF4-FFF2-40B4-BE49-F238E27FC236}">
                  <a16:creationId xmlns:a16="http://schemas.microsoft.com/office/drawing/2014/main" id="{018E5E89-C605-0C48-BE5E-A34A24009241}"/>
                </a:ext>
              </a:extLst>
            </p:cNvPr>
            <p:cNvSpPr>
              <a:spLocks noChangeArrowheads="1"/>
            </p:cNvSpPr>
            <p:nvPr/>
          </p:nvSpPr>
          <p:spPr bwMode="auto">
            <a:xfrm>
              <a:off x="4225" y="1656"/>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52" name="Group 201">
              <a:extLst>
                <a:ext uri="{FF2B5EF4-FFF2-40B4-BE49-F238E27FC236}">
                  <a16:creationId xmlns:a16="http://schemas.microsoft.com/office/drawing/2014/main" id="{0966AC81-07B8-E14A-BAA7-22C95C7F847C}"/>
                </a:ext>
              </a:extLst>
            </p:cNvPr>
            <p:cNvGrpSpPr>
              <a:grpSpLocks/>
            </p:cNvGrpSpPr>
            <p:nvPr/>
          </p:nvGrpSpPr>
          <p:grpSpPr bwMode="auto">
            <a:xfrm>
              <a:off x="4735" y="1627"/>
              <a:ext cx="582" cy="151"/>
              <a:chOff x="614" y="2568"/>
              <a:chExt cx="725" cy="139"/>
            </a:xfrm>
          </p:grpSpPr>
          <p:sp>
            <p:nvSpPr>
              <p:cNvPr id="1368" name="AutoShape 202">
                <a:extLst>
                  <a:ext uri="{FF2B5EF4-FFF2-40B4-BE49-F238E27FC236}">
                    <a16:creationId xmlns:a16="http://schemas.microsoft.com/office/drawing/2014/main" id="{5F819351-A69B-9941-940C-349769D3699D}"/>
                  </a:ext>
                </a:extLst>
              </p:cNvPr>
              <p:cNvSpPr>
                <a:spLocks noChangeArrowheads="1"/>
              </p:cNvSpPr>
              <p:nvPr/>
            </p:nvSpPr>
            <p:spPr bwMode="auto">
              <a:xfrm>
                <a:off x="611" y="2568"/>
                <a:ext cx="731" cy="14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9" name="AutoShape 203">
                <a:extLst>
                  <a:ext uri="{FF2B5EF4-FFF2-40B4-BE49-F238E27FC236}">
                    <a16:creationId xmlns:a16="http://schemas.microsoft.com/office/drawing/2014/main" id="{BFA9F2AA-7AE3-FF4B-967C-B9E2CADA8F5F}"/>
                  </a:ext>
                </a:extLst>
              </p:cNvPr>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53" name="Freeform 204">
              <a:extLst>
                <a:ext uri="{FF2B5EF4-FFF2-40B4-BE49-F238E27FC236}">
                  <a16:creationId xmlns:a16="http://schemas.microsoft.com/office/drawing/2014/main" id="{8591C078-367E-8846-AE18-57822035D75C}"/>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54" name="Group 205">
              <a:extLst>
                <a:ext uri="{FF2B5EF4-FFF2-40B4-BE49-F238E27FC236}">
                  <a16:creationId xmlns:a16="http://schemas.microsoft.com/office/drawing/2014/main" id="{5FBF9D2A-7073-3241-B1BE-80315AD67F38}"/>
                </a:ext>
              </a:extLst>
            </p:cNvPr>
            <p:cNvGrpSpPr>
              <a:grpSpLocks/>
            </p:cNvGrpSpPr>
            <p:nvPr/>
          </p:nvGrpSpPr>
          <p:grpSpPr bwMode="auto">
            <a:xfrm>
              <a:off x="4739" y="1327"/>
              <a:ext cx="582" cy="139"/>
              <a:chOff x="614" y="2568"/>
              <a:chExt cx="725" cy="139"/>
            </a:xfrm>
          </p:grpSpPr>
          <p:sp>
            <p:nvSpPr>
              <p:cNvPr id="1366" name="AutoShape 206">
                <a:extLst>
                  <a:ext uri="{FF2B5EF4-FFF2-40B4-BE49-F238E27FC236}">
                    <a16:creationId xmlns:a16="http://schemas.microsoft.com/office/drawing/2014/main" id="{50A69CAB-1A9D-764D-A301-38CB4AB50107}"/>
                  </a:ext>
                </a:extLst>
              </p:cNvPr>
              <p:cNvSpPr>
                <a:spLocks noChangeArrowheads="1"/>
              </p:cNvSpPr>
              <p:nvPr/>
            </p:nvSpPr>
            <p:spPr bwMode="auto">
              <a:xfrm>
                <a:off x="612" y="2569"/>
                <a:ext cx="725" cy="14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7" name="AutoShape 207">
                <a:extLst>
                  <a:ext uri="{FF2B5EF4-FFF2-40B4-BE49-F238E27FC236}">
                    <a16:creationId xmlns:a16="http://schemas.microsoft.com/office/drawing/2014/main" id="{A40FFDE9-6F48-8D40-9ACC-0075A43FDA1B}"/>
                  </a:ext>
                </a:extLst>
              </p:cNvPr>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55" name="Rectangle 208">
              <a:extLst>
                <a:ext uri="{FF2B5EF4-FFF2-40B4-BE49-F238E27FC236}">
                  <a16:creationId xmlns:a16="http://schemas.microsoft.com/office/drawing/2014/main" id="{4939E403-BAAF-7740-9D06-F85AF207ABEC}"/>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6" name="Freeform 209">
              <a:extLst>
                <a:ext uri="{FF2B5EF4-FFF2-40B4-BE49-F238E27FC236}">
                  <a16:creationId xmlns:a16="http://schemas.microsoft.com/office/drawing/2014/main" id="{9CFAF5A6-0089-3A4D-A737-EB7943AF586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7" name="Freeform 210">
              <a:extLst>
                <a:ext uri="{FF2B5EF4-FFF2-40B4-BE49-F238E27FC236}">
                  <a16:creationId xmlns:a16="http://schemas.microsoft.com/office/drawing/2014/main" id="{BB6D7824-538E-7242-AAF3-ED996B971EF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8" name="Oval 211">
              <a:extLst>
                <a:ext uri="{FF2B5EF4-FFF2-40B4-BE49-F238E27FC236}">
                  <a16:creationId xmlns:a16="http://schemas.microsoft.com/office/drawing/2014/main" id="{3E4397CD-C96C-0B4E-BD03-383F30EF4E6A}"/>
                </a:ext>
              </a:extLst>
            </p:cNvPr>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59" name="Freeform 212">
              <a:extLst>
                <a:ext uri="{FF2B5EF4-FFF2-40B4-BE49-F238E27FC236}">
                  <a16:creationId xmlns:a16="http://schemas.microsoft.com/office/drawing/2014/main" id="{277A6DC5-F29C-DC40-9896-6B2D357AC88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0" name="AutoShape 213">
              <a:extLst>
                <a:ext uri="{FF2B5EF4-FFF2-40B4-BE49-F238E27FC236}">
                  <a16:creationId xmlns:a16="http://schemas.microsoft.com/office/drawing/2014/main" id="{E3FA15CF-EFC6-FD4E-9002-2CF1C1E13990}"/>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1" name="AutoShape 214">
              <a:extLst>
                <a:ext uri="{FF2B5EF4-FFF2-40B4-BE49-F238E27FC236}">
                  <a16:creationId xmlns:a16="http://schemas.microsoft.com/office/drawing/2014/main" id="{CCECAEDD-8237-794F-9E2D-46763A7A221F}"/>
                </a:ext>
              </a:extLst>
            </p:cNvPr>
            <p:cNvSpPr>
              <a:spLocks noChangeArrowheads="1"/>
            </p:cNvSpPr>
            <p:nvPr/>
          </p:nvSpPr>
          <p:spPr bwMode="auto">
            <a:xfrm>
              <a:off x="4204" y="2713"/>
              <a:ext cx="1073"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2" name="Oval 215">
              <a:extLst>
                <a:ext uri="{FF2B5EF4-FFF2-40B4-BE49-F238E27FC236}">
                  <a16:creationId xmlns:a16="http://schemas.microsoft.com/office/drawing/2014/main" id="{AE6B1F3E-B8FB-7547-9217-F09ADBEA75A9}"/>
                </a:ext>
              </a:extLst>
            </p:cNvPr>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3" name="Oval 216">
              <a:extLst>
                <a:ext uri="{FF2B5EF4-FFF2-40B4-BE49-F238E27FC236}">
                  <a16:creationId xmlns:a16="http://schemas.microsoft.com/office/drawing/2014/main" id="{4319B324-32C6-F449-A18D-0F337E57534F}"/>
                </a:ext>
              </a:extLst>
            </p:cNvPr>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364" name="Oval 217">
              <a:extLst>
                <a:ext uri="{FF2B5EF4-FFF2-40B4-BE49-F238E27FC236}">
                  <a16:creationId xmlns:a16="http://schemas.microsoft.com/office/drawing/2014/main" id="{F5225836-0C76-B346-8701-A331322937EC}"/>
                </a:ext>
              </a:extLst>
            </p:cNvPr>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5" name="Rectangle 218">
              <a:extLst>
                <a:ext uri="{FF2B5EF4-FFF2-40B4-BE49-F238E27FC236}">
                  <a16:creationId xmlns:a16="http://schemas.microsoft.com/office/drawing/2014/main" id="{52D4ECE6-91B2-404C-88C9-04B5ABAB0562}"/>
                </a:ext>
              </a:extLst>
            </p:cNvPr>
            <p:cNvSpPr>
              <a:spLocks noChangeArrowheads="1"/>
            </p:cNvSpPr>
            <p:nvPr/>
          </p:nvSpPr>
          <p:spPr bwMode="auto">
            <a:xfrm>
              <a:off x="5063" y="1833"/>
              <a:ext cx="85" cy="763"/>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86" name="Slide Number Placeholder 3">
            <a:extLst>
              <a:ext uri="{FF2B5EF4-FFF2-40B4-BE49-F238E27FC236}">
                <a16:creationId xmlns:a16="http://schemas.microsoft.com/office/drawing/2014/main" id="{FEF1B6EF-B8A5-2041-9C60-52DC336233C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312695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381"/>
                                        </p:tgtEl>
                                        <p:attrNameLst>
                                          <p:attrName>style.visibility</p:attrName>
                                        </p:attrNameLst>
                                      </p:cBhvr>
                                      <p:to>
                                        <p:strVal val="visible"/>
                                      </p:to>
                                    </p:set>
                                    <p:animEffect transition="in" filter="wipe(up)">
                                      <p:cBhvr>
                                        <p:cTn id="13" dur="500"/>
                                        <p:tgtEl>
                                          <p:spTgt spid="1381"/>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07">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414"/>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1354 -0.01412 L 0.13802 -0.01343 L 0.28946 -0.30648 L -0.0306 -0.30949 " pathEditMode="relative" rAng="0" ptsTypes="AAAA">
                                      <p:cBhvr>
                                        <p:cTn id="21" dur="2000" fill="hold"/>
                                        <p:tgtEl>
                                          <p:spTgt spid="1414"/>
                                        </p:tgtEl>
                                        <p:attrNameLst>
                                          <p:attrName>ppt_x</p:attrName>
                                          <p:attrName>ppt_y</p:attrName>
                                        </p:attrNameLst>
                                      </p:cBhvr>
                                      <p:rCtr x="14297" y="-14745"/>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14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3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81"/>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1440"/>
                                        </p:tgtEl>
                                        <p:attrNameLst>
                                          <p:attrName>style.visibility</p:attrName>
                                        </p:attrNameLst>
                                      </p:cBhvr>
                                      <p:to>
                                        <p:strVal val="visible"/>
                                      </p:to>
                                    </p:set>
                                    <p:animEffect transition="in" filter="wipe(down)">
                                      <p:cBhvr>
                                        <p:cTn id="32" dur="500"/>
                                        <p:tgtEl>
                                          <p:spTgt spid="1440"/>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1449"/>
                                        </p:tgtEl>
                                        <p:attrNameLst>
                                          <p:attrName>style.visibility</p:attrName>
                                        </p:attrNameLst>
                                      </p:cBhvr>
                                      <p:to>
                                        <p:strVal val="visible"/>
                                      </p:to>
                                    </p:set>
                                    <p:animEffect transition="in" filter="wipe(down)">
                                      <p:cBhvr>
                                        <p:cTn id="36" dur="1000"/>
                                        <p:tgtEl>
                                          <p:spTgt spid="1449"/>
                                        </p:tgtEl>
                                      </p:cBhvr>
                                    </p:animEffect>
                                  </p:childTnLst>
                                </p:cTn>
                              </p:par>
                              <p:par>
                                <p:cTn id="37" presetID="1" presetClass="exit" presetSubtype="0" fill="hold" nodeType="withEffect">
                                  <p:stCondLst>
                                    <p:cond delay="0"/>
                                  </p:stCondLst>
                                  <p:childTnLst>
                                    <p:set>
                                      <p:cBhvr>
                                        <p:cTn id="38" dur="1" fill="hold">
                                          <p:stCondLst>
                                            <p:cond delay="0"/>
                                          </p:stCondLst>
                                        </p:cTn>
                                        <p:tgtEl>
                                          <p:spTgt spid="14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 grpId="0" build="p"/>
      <p:bldP spid="1307" grpId="0" build="p"/>
      <p:bldP spid="148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22458</TotalTime>
  <Words>2167</Words>
  <Application>Microsoft Office PowerPoint</Application>
  <PresentationFormat>Widescreen</PresentationFormat>
  <Paragraphs>409</Paragraphs>
  <Slides>28</Slides>
  <Notes>21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Microsoft JhengHei</vt:lpstr>
      <vt:lpstr>ＭＳ Ｐゴシック</vt:lpstr>
      <vt:lpstr>游ゴシック</vt:lpstr>
      <vt:lpstr>Arial</vt:lpstr>
      <vt:lpstr>Calibri</vt:lpstr>
      <vt:lpstr>Calibri Light</vt:lpstr>
      <vt:lpstr>Comic Sans MS</vt:lpstr>
      <vt:lpstr>Gill Sans MT</vt:lpstr>
      <vt:lpstr>Symbol</vt:lpstr>
      <vt:lpstr>Tahoma</vt:lpstr>
      <vt:lpstr>TeXGyreAdventor</vt:lpstr>
      <vt:lpstr>Times New Roman</vt:lpstr>
      <vt:lpstr>Wingdings</vt:lpstr>
      <vt:lpstr>Wingdings 2</vt:lpstr>
      <vt:lpstr>Office Theme</vt:lpstr>
      <vt:lpstr>Computer Networks </vt:lpstr>
      <vt:lpstr>IP addresses: how to get one?</vt:lpstr>
      <vt:lpstr>DHCP: Dynamic Host Configuration Protocol</vt:lpstr>
      <vt:lpstr>DHCP client-server scenario</vt:lpstr>
      <vt:lpstr>DHCP client-server scenario</vt:lpstr>
      <vt:lpstr>DHCP: more than IP addresses</vt:lpstr>
      <vt:lpstr>DHCP client-server (a detailed scenario)</vt:lpstr>
      <vt:lpstr>DHCP: example</vt:lpstr>
      <vt:lpstr>DHCP: example</vt:lpstr>
      <vt:lpstr>Network layer: “data plane” roadmap</vt:lpstr>
      <vt:lpstr>NAT: network address translation</vt:lpstr>
      <vt:lpstr>NAT Translation Table</vt:lpstr>
      <vt:lpstr>NAT: network address translation</vt:lpstr>
      <vt:lpstr>NAT: network address translation</vt:lpstr>
      <vt:lpstr>NAT: network address translation</vt:lpstr>
      <vt:lpstr>NAT: network address translation</vt:lpstr>
      <vt:lpstr>ICMP: internet control message protocol</vt:lpstr>
      <vt:lpstr>ICMP: internet control message protocol</vt:lpstr>
      <vt:lpstr>ICMP: Example</vt:lpstr>
      <vt:lpstr>Traceroute and ICMP</vt:lpstr>
      <vt:lpstr>IPv6: motivation</vt:lpstr>
      <vt:lpstr>IPv6 vs. IPv4: Address Comparison</vt:lpstr>
      <vt:lpstr>Notation of IPv6 addresses</vt:lpstr>
      <vt:lpstr>IPv6 datagram format</vt:lpstr>
      <vt:lpstr>Transition from IPv4 to IPv6</vt:lpstr>
      <vt:lpstr>IPv6: adoption</vt:lpstr>
      <vt:lpstr>IPv6: adoption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Subhan Ullah</cp:lastModifiedBy>
  <cp:revision>728</cp:revision>
  <dcterms:created xsi:type="dcterms:W3CDTF">2020-01-18T07:24:59Z</dcterms:created>
  <dcterms:modified xsi:type="dcterms:W3CDTF">2022-12-04T18:07:56Z</dcterms:modified>
</cp:coreProperties>
</file>