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1215" r:id="rId2"/>
    <p:sldId id="1041" r:id="rId3"/>
    <p:sldId id="1162" r:id="rId4"/>
    <p:sldId id="1163" r:id="rId5"/>
    <p:sldId id="1164" r:id="rId6"/>
    <p:sldId id="1165" r:id="rId7"/>
    <p:sldId id="1166" r:id="rId8"/>
    <p:sldId id="1167" r:id="rId9"/>
    <p:sldId id="1168" r:id="rId10"/>
    <p:sldId id="1169" r:id="rId11"/>
    <p:sldId id="1170" r:id="rId12"/>
    <p:sldId id="1171" r:id="rId13"/>
    <p:sldId id="1172" r:id="rId14"/>
    <p:sldId id="1173" r:id="rId15"/>
    <p:sldId id="1174" r:id="rId16"/>
    <p:sldId id="1175" r:id="rId17"/>
    <p:sldId id="1218" r:id="rId18"/>
    <p:sldId id="121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6CDF"/>
    <a:srgbClr val="0000A3"/>
    <a:srgbClr val="9CDFF9"/>
    <a:srgbClr val="010086"/>
    <a:srgbClr val="CCCCFF"/>
    <a:srgbClr val="0000A8"/>
    <a:srgbClr val="C96B72"/>
    <a:srgbClr val="B8C2C9"/>
    <a:srgbClr val="D6DCE0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57"/>
    <p:restoredTop sz="79613"/>
  </p:normalViewPr>
  <p:slideViewPr>
    <p:cSldViewPr snapToGrid="0" snapToObjects="1">
      <p:cViewPr varScale="1">
        <p:scale>
          <a:sx n="69" d="100"/>
          <a:sy n="69" d="100"/>
        </p:scale>
        <p:origin x="749" y="62"/>
      </p:cViewPr>
      <p:guideLst>
        <p:guide orient="horz" pos="1104"/>
        <p:guide pos="576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ulu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Internet Message Access Protocol(IMAP)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78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032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8850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9464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1012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World of Warcraft</a:t>
            </a:r>
            <a:r>
              <a:rPr lang="en-US" dirty="0" smtClean="0"/>
              <a:t> is a massively multiplayer online role-playing game released in 2004 by Blizzard Entertainment.</a:t>
            </a:r>
          </a:p>
          <a:p>
            <a:r>
              <a:rPr lang="en-US" b="1" dirty="0" smtClean="0"/>
              <a:t>First-person shooter</a:t>
            </a:r>
            <a:r>
              <a:rPr lang="en-US" dirty="0" smtClean="0"/>
              <a:t> (FPS) is a sub-genre of shooter video games centered on gun and other weapon-based combat in a first-person perspective, with the player experiencing the action through the eyes of the protagonist and controlling the player character in a three-dimensional space.</a:t>
            </a:r>
          </a:p>
          <a:p>
            <a:endParaRPr lang="en-US" dirty="0" smtClean="0"/>
          </a:p>
          <a:p>
            <a:r>
              <a:rPr lang="en-US" dirty="0" smtClean="0"/>
              <a:t>Session Initiation Protocol  (SIP)</a:t>
            </a:r>
          </a:p>
          <a:p>
            <a:r>
              <a:rPr lang="en-US" dirty="0" smtClean="0"/>
              <a:t>Real-time transport protocol (RTP)</a:t>
            </a:r>
          </a:p>
          <a:p>
            <a:r>
              <a:rPr lang="en-US" dirty="0" smtClean="0"/>
              <a:t>Dynamic Adaptive </a:t>
            </a:r>
            <a:r>
              <a:rPr lang="en-US" i="1" dirty="0" smtClean="0"/>
              <a:t>Streaming</a:t>
            </a:r>
            <a:r>
              <a:rPr lang="en-US" dirty="0" smtClean="0"/>
              <a:t> over HTTP (</a:t>
            </a:r>
            <a:r>
              <a:rPr lang="en-US" i="1" dirty="0" smtClean="0"/>
              <a:t>DASH</a:t>
            </a:r>
            <a:r>
              <a:rPr lang="en-US" dirty="0" smtClean="0"/>
              <a:t>), also known as MPEG-</a:t>
            </a:r>
            <a:r>
              <a:rPr lang="en-US" i="1" dirty="0" smtClean="0"/>
              <a:t>DASH.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5911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9510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31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56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Internet Message Access Protocol </a:t>
            </a:r>
            <a:r>
              <a:rPr lang="en-US" b="1" smtClean="0"/>
              <a:t>(IMAP)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02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hlinkClick r:id="rId3"/>
              </a:rPr>
              <a:t/>
            </a:r>
            <a:br>
              <a:rPr lang="en-US" dirty="0" smtClean="0">
                <a:hlinkClick r:id="rId3"/>
              </a:rPr>
            </a:br>
            <a:r>
              <a:rPr lang="en-US" b="1" dirty="0" smtClean="0">
                <a:hlinkClick r:id="rId3"/>
              </a:rPr>
              <a:t>Hulu: Stream TV and Movies Live and Online</a:t>
            </a:r>
          </a:p>
          <a:p>
            <a:r>
              <a:rPr lang="en-US" i="1" dirty="0" smtClean="0">
                <a:hlinkClick r:id="rId3"/>
              </a:rPr>
              <a:t>https://www.hulu.com</a:t>
            </a:r>
            <a:endParaRPr lang="en-US" dirty="0" smtClean="0">
              <a:hlinkClick r:id="rId3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502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246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682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7200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561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039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986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088B5F-A0EC-4CFA-B907-6F8F6AAE8D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A8080-423F-4EF2-8325-F756662D597C}" type="slidenum">
              <a:rPr lang="de-AT" smtClean="0"/>
              <a:pPr/>
              <a:t>‹#›</a:t>
            </a:fld>
            <a:endParaRPr lang="de-A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76BCC8-FB37-4175-9C04-115FBAEFD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941" y="1701588"/>
            <a:ext cx="11120123" cy="71936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dirty="0"/>
              <a:t>Thank You all </a:t>
            </a:r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B5668E4-B5F9-4526-BB51-9AC3A83595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41" y="3250433"/>
            <a:ext cx="11120123" cy="719369"/>
          </a:xfrm>
        </p:spPr>
        <p:txBody>
          <a:bodyPr>
            <a:noAutofit/>
          </a:bodyPr>
          <a:lstStyle>
            <a:lvl1pPr marL="273050" indent="-273050" algn="ctr" defTabSz="385753" rtl="0" eaLnBrk="1" latinLnBrk="0" hangingPunct="1">
              <a:lnSpc>
                <a:spcPct val="90000"/>
              </a:lnSpc>
              <a:spcBef>
                <a:spcPts val="422"/>
              </a:spcBef>
              <a:buFont typeface="Wingdings 2" pitchFamily="18" charset="2"/>
              <a:buNone/>
              <a:defRPr lang="en-US" sz="2400" b="0" kern="1200" dirty="0" smtClean="0">
                <a:solidFill>
                  <a:srgbClr val="000000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1pPr>
            <a:lvl2pPr marL="153591" indent="-153591" algn="ctr" defTabSz="385753" rtl="0" eaLnBrk="1" latinLnBrk="0" hangingPunct="1">
              <a:lnSpc>
                <a:spcPct val="90000"/>
              </a:lnSpc>
              <a:spcBef>
                <a:spcPts val="422"/>
              </a:spcBef>
              <a:buFont typeface="Wingdings 2" pitchFamily="18" charset="2"/>
              <a:buNone/>
              <a:defRPr lang="en-US" sz="2400" b="0" kern="1200" dirty="0">
                <a:solidFill>
                  <a:schemeClr val="tx1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2pPr>
          </a:lstStyle>
          <a:p>
            <a:pPr marL="273050" indent="-273050" eaLnBrk="1" hangingPunct="1"/>
            <a:r>
              <a:rPr lang="en-US" dirty="0"/>
              <a:t>Text Book</a:t>
            </a:r>
          </a:p>
          <a:p>
            <a:pPr marL="337542" lvl="1" indent="-153591" eaLnBrk="1" hangingPunct="1"/>
            <a:r>
              <a:rPr lang="en-US" sz="1125" dirty="0">
                <a:solidFill>
                  <a:srgbClr val="0070C0"/>
                </a:solidFill>
              </a:rPr>
              <a:t>Starting Out With CPP (7</a:t>
            </a:r>
            <a:r>
              <a:rPr lang="en-US" sz="1125" baseline="30000" dirty="0">
                <a:solidFill>
                  <a:srgbClr val="0070C0"/>
                </a:solidFill>
              </a:rPr>
              <a:t>th </a:t>
            </a:r>
            <a:r>
              <a:rPr lang="en-US" sz="1125" dirty="0">
                <a:solidFill>
                  <a:srgbClr val="0070C0"/>
                </a:solidFill>
              </a:rPr>
              <a:t> or 8</a:t>
            </a:r>
            <a:r>
              <a:rPr lang="en-US" sz="1125" baseline="30000" dirty="0">
                <a:solidFill>
                  <a:srgbClr val="0070C0"/>
                </a:solidFill>
              </a:rPr>
              <a:t>th</a:t>
            </a:r>
            <a:r>
              <a:rPr lang="en-US" sz="1125" dirty="0">
                <a:solidFill>
                  <a:srgbClr val="0070C0"/>
                </a:solidFill>
              </a:rPr>
              <a:t> Edition) By Tony Gaddis (Locally Available)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676217-97FD-491C-872B-A38CCCAD9A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7129" y="4386269"/>
            <a:ext cx="2343151" cy="2219325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5B71756-46AA-4A8F-BA5C-6D05D9B862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5" y="4386269"/>
            <a:ext cx="2343151" cy="2219325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78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6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subhan.ullah@nu.edu.p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10networks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youtube.com/watch?v=vv4y_uOneC0" TargetMode="External"/><Relationship Id="rId4" Type="http://schemas.openxmlformats.org/officeDocument/2006/relationships/hyperlink" Target="https://www.youtube.com/watch?v=x3c1ih2NJE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18" Type="http://schemas.openxmlformats.org/officeDocument/2006/relationships/image" Target="../media/image21.png"/><Relationship Id="rId3" Type="http://schemas.openxmlformats.org/officeDocument/2006/relationships/image" Target="../media/image4.png"/><Relationship Id="rId21" Type="http://schemas.openxmlformats.org/officeDocument/2006/relationships/image" Target="../media/image24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18.png"/><Relationship Id="rId23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7.png"/><Relationship Id="rId2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500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Lecture (Chapter2) </a:t>
            </a:r>
            <a:endParaRPr lang="en-US" sz="35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lnSpc>
                <a:spcPct val="85000"/>
              </a:lnSpc>
              <a:buNone/>
            </a:pPr>
            <a:r>
              <a:rPr lang="en-US" altLang="en-US" sz="4300" dirty="0" smtClean="0">
                <a:solidFill>
                  <a:srgbClr val="000099"/>
                </a:solidFill>
              </a:rPr>
              <a:t>Application </a:t>
            </a:r>
            <a:r>
              <a:rPr lang="en-US" altLang="en-US" sz="4300" dirty="0">
                <a:solidFill>
                  <a:srgbClr val="000099"/>
                </a:solidFill>
              </a:rPr>
              <a:t>Layer</a:t>
            </a:r>
          </a:p>
          <a:p>
            <a:pPr marL="130175" indent="0" algn="ctr">
              <a:buNone/>
            </a:pPr>
            <a:r>
              <a:rPr lang="en-US" sz="35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500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Subhan </a:t>
            </a:r>
            <a:r>
              <a:rPr lang="en-US" sz="3500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Ullah, PhD</a:t>
            </a:r>
          </a:p>
          <a:p>
            <a:pPr marL="130175" indent="0" algn="ctr">
              <a:buNone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subhan.ullah@nu.edu.pk</a:t>
            </a:r>
            <a:endParaRPr lang="en-US" sz="3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0175" indent="0" algn="ctr">
              <a:buNone/>
            </a:pPr>
            <a:endParaRPr lang="en-US" sz="46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900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BS(Computer Science</a:t>
            </a:r>
            <a:r>
              <a:rPr lang="en-US" sz="3900" b="1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) </a:t>
            </a:r>
            <a:r>
              <a:rPr lang="en-US" sz="3900" b="1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Fall-2022</a:t>
            </a:r>
            <a:endParaRPr lang="en-GB" sz="39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u="sng" dirty="0" smtClean="0"/>
              <a:t>Computer Networks </a:t>
            </a:r>
            <a:endParaRPr lang="en-US" sz="5400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/>
              <a:pPr/>
              <a:t>1</a:t>
            </a:fld>
            <a:endParaRPr lang="en-US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B104364-806D-4D0B-BACF-04FC83E27E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40" y="451821"/>
            <a:ext cx="2194560" cy="5486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A1AC7E-78F7-4460-B8BA-207FE0CD5C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1505"/>
            <a:ext cx="2194561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1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Addressing processes</a:t>
            </a:r>
            <a:endParaRPr lang="en-US" sz="4400" dirty="0"/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4B0603A7-FD76-E142-950F-40A4CCA78957}"/>
              </a:ext>
            </a:extLst>
          </p:cNvPr>
          <p:cNvSpPr txBox="1">
            <a:spLocks noChangeArrowheads="1"/>
          </p:cNvSpPr>
          <p:nvPr/>
        </p:nvSpPr>
        <p:spPr>
          <a:xfrm>
            <a:off x="695101" y="1464896"/>
            <a:ext cx="4964479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 receive messages, process  must have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identifier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device has unique 32-bit IP address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does </a:t>
            </a: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address of host on which process runs suffice for identifying the process?</a:t>
            </a:r>
          </a:p>
        </p:txBody>
      </p:sp>
      <p:sp>
        <p:nvSpPr>
          <p:cNvPr id="62" name="Rectangle 4">
            <a:extLst>
              <a:ext uri="{FF2B5EF4-FFF2-40B4-BE49-F238E27FC236}">
                <a16:creationId xmlns:a16="http://schemas.microsoft.com/office/drawing/2014/main" id="{3FB47D89-608E-6B48-B260-00596EFC3969}"/>
              </a:ext>
            </a:extLst>
          </p:cNvPr>
          <p:cNvSpPr txBox="1">
            <a:spLocks noChangeArrowheads="1"/>
          </p:cNvSpPr>
          <p:nvPr/>
        </p:nvSpPr>
        <p:spPr>
          <a:xfrm>
            <a:off x="6056491" y="1464896"/>
            <a:ext cx="5573224" cy="5218112"/>
          </a:xfrm>
          <a:prstGeom prst="rect">
            <a:avLst/>
          </a:prstGeom>
          <a:noFill/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identifier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includes both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 address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and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port numbers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associated with process on host.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 port numbers: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 server: 80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server: 25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 send HTTP message to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gaia.cs.umass.edu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web server: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 address: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128.119.245.12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port number: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80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more shortly…</a:t>
            </a:r>
          </a:p>
        </p:txBody>
      </p:sp>
      <p:sp>
        <p:nvSpPr>
          <p:cNvPr id="63" name="Rectangle 3">
            <a:extLst>
              <a:ext uri="{FF2B5EF4-FFF2-40B4-BE49-F238E27FC236}">
                <a16:creationId xmlns:a16="http://schemas.microsoft.com/office/drawing/2014/main" id="{E09403B9-43A8-5149-B58E-34440F6AB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85" y="4507034"/>
            <a:ext cx="431451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742950" marR="0" lvl="1" indent="-2857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no,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many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processes can be running on same host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21946457-0440-7A46-8315-47A8A412F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7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An application-layer </a:t>
            </a:r>
            <a:r>
              <a:rPr lang="en-US" altLang="en-US" dirty="0">
                <a:ea typeface="ＭＳ Ｐゴシック" panose="020B0600070205080204" pitchFamily="34" charset="-128"/>
              </a:rPr>
              <a:t>p</a:t>
            </a:r>
            <a:r>
              <a:rPr lang="en-US" altLang="en-US" sz="4400" dirty="0">
                <a:ea typeface="ＭＳ Ｐゴシック" panose="020B0600070205080204" pitchFamily="34" charset="-128"/>
              </a:rPr>
              <a:t>rotocol </a:t>
            </a:r>
            <a:r>
              <a:rPr lang="en-US" altLang="en-US" dirty="0">
                <a:ea typeface="ＭＳ Ｐゴシック" panose="020B0600070205080204" pitchFamily="34" charset="-128"/>
              </a:rPr>
              <a:t>d</a:t>
            </a:r>
            <a:r>
              <a:rPr lang="en-US" altLang="en-US" sz="4400" dirty="0">
                <a:ea typeface="ＭＳ Ｐゴシック" panose="020B0600070205080204" pitchFamily="34" charset="-128"/>
              </a:rPr>
              <a:t>efines:</a:t>
            </a:r>
            <a:endParaRPr lang="en-US" sz="4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251B37A-10ED-6C4A-A5F1-4B1BE824E86A}"/>
              </a:ext>
            </a:extLst>
          </p:cNvPr>
          <p:cNvSpPr txBox="1">
            <a:spLocks noChangeArrowheads="1"/>
          </p:cNvSpPr>
          <p:nvPr/>
        </p:nvSpPr>
        <p:spPr>
          <a:xfrm>
            <a:off x="759182" y="1464838"/>
            <a:ext cx="5297309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types of messages exchanged,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request, response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 syntax: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fields in messages &amp; how fields are delineated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 semantics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meaning of information in fields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rules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for when and how processes send &amp; respond to messages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3FA004C-2235-334F-8814-1F36401D2A86}"/>
              </a:ext>
            </a:extLst>
          </p:cNvPr>
          <p:cNvSpPr txBox="1">
            <a:spLocks noChangeArrowheads="1"/>
          </p:cNvSpPr>
          <p:nvPr/>
        </p:nvSpPr>
        <p:spPr>
          <a:xfrm>
            <a:off x="6555631" y="1474670"/>
            <a:ext cx="4758660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open protocols: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defined in RFCs, everyone has access to protocol definition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allows for interoperability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HTTP, SMTP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proprietary protocols: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Skype, Zoom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BFE3DF4-2D02-7D4F-B76E-99CD4324F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3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What </a:t>
            </a:r>
            <a:r>
              <a:rPr lang="en-US" altLang="en-US" dirty="0">
                <a:ea typeface="ＭＳ Ｐゴシック" panose="020B0600070205080204" pitchFamily="34" charset="-128"/>
              </a:rPr>
              <a:t>t</a:t>
            </a:r>
            <a:r>
              <a:rPr lang="en-US" altLang="en-US" sz="4400" dirty="0">
                <a:ea typeface="ＭＳ Ｐゴシック" panose="020B0600070205080204" pitchFamily="34" charset="-128"/>
              </a:rPr>
              <a:t>ransport </a:t>
            </a:r>
            <a:r>
              <a:rPr lang="en-US" altLang="en-US" dirty="0">
                <a:ea typeface="ＭＳ Ｐゴシック" panose="020B0600070205080204" pitchFamily="34" charset="-128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</a:rPr>
              <a:t>ervice does an </a:t>
            </a:r>
            <a:r>
              <a:rPr lang="en-US" altLang="en-US" dirty="0">
                <a:ea typeface="ＭＳ Ｐゴシック" panose="020B0600070205080204" pitchFamily="34" charset="-128"/>
              </a:rPr>
              <a:t>a</a:t>
            </a:r>
            <a:r>
              <a:rPr lang="en-US" altLang="en-US" sz="4400" dirty="0">
                <a:ea typeface="ＭＳ Ｐゴシック" panose="020B0600070205080204" pitchFamily="34" charset="-128"/>
              </a:rPr>
              <a:t>pp need?</a:t>
            </a:r>
            <a:endParaRPr lang="en-US" sz="44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A2F19F9-C8D7-114F-8257-FB4D95438E3B}"/>
              </a:ext>
            </a:extLst>
          </p:cNvPr>
          <p:cNvSpPr txBox="1">
            <a:spLocks noChangeArrowheads="1"/>
          </p:cNvSpPr>
          <p:nvPr/>
        </p:nvSpPr>
        <p:spPr>
          <a:xfrm>
            <a:off x="676025" y="1406872"/>
            <a:ext cx="4972505" cy="27971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190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integrity</a:t>
            </a:r>
          </a:p>
          <a:p>
            <a:pPr marL="233363" marR="0" lvl="0" indent="-2190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 apps (e.g., file transfer, web transactions) require 100% reliable data transfer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 apps (e.g., audio) can tolerate some loss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A728678F-8DEF-4046-89DA-20D9B309E935}"/>
              </a:ext>
            </a:extLst>
          </p:cNvPr>
          <p:cNvSpPr txBox="1">
            <a:spLocks noChangeArrowheads="1"/>
          </p:cNvSpPr>
          <p:nvPr/>
        </p:nvSpPr>
        <p:spPr>
          <a:xfrm>
            <a:off x="544999" y="4365808"/>
            <a:ext cx="5572612" cy="2443163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timing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some apps (e.g., Internet telephony, interactive games) require low delay to be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effective”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9205150-A642-0847-95C4-8C48A24DA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691" y="1377376"/>
            <a:ext cx="497250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throughput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some apps (e.g., multimedia) require minimum amount of throughput to be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effective”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other apps (“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elastic apps”) make use of whatever throughput they get 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EA7119B-8447-E949-AF1B-51F99BABC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666" y="4830189"/>
            <a:ext cx="4533593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security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encryption, data integrity, …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54A58A9F-013E-E14B-A97A-3F5139157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1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Transport </a:t>
            </a:r>
            <a:r>
              <a:rPr lang="en-US" altLang="en-US" dirty="0">
                <a:ea typeface="ＭＳ Ｐゴシック" panose="020B0600070205080204" pitchFamily="34" charset="-128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</a:rPr>
              <a:t>ervice </a:t>
            </a:r>
            <a:r>
              <a:rPr lang="en-US" altLang="en-US" dirty="0">
                <a:ea typeface="ＭＳ Ｐゴシック" panose="020B0600070205080204" pitchFamily="34" charset="-128"/>
              </a:rPr>
              <a:t>r</a:t>
            </a:r>
            <a:r>
              <a:rPr lang="en-US" altLang="en-US" sz="4400" dirty="0">
                <a:ea typeface="ＭＳ Ｐゴシック" panose="020B0600070205080204" pitchFamily="34" charset="-128"/>
              </a:rPr>
              <a:t>equirements: common apps</a:t>
            </a:r>
            <a:endParaRPr lang="en-US" sz="4400" dirty="0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374FB7B-D397-7246-99E8-CE483DFAC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30" y="1536174"/>
            <a:ext cx="3479735" cy="472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file transfer/download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e-mail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Web documents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real-time audio/video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streaming audio/video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interactive games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text messaging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AFA70EB7-D6E6-AF43-A3B7-A90356706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7968" y="1539349"/>
            <a:ext cx="2009076" cy="472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data loss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loss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loss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loss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loss-tolerant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loss-tolerant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loss-tolerant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loss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2B53E900-CFB4-8641-AD80-727AE9380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1692" y="1537762"/>
            <a:ext cx="3025344" cy="472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throughput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elastic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elastic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elastic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audio: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5Kbps-1Mbps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video: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10Kbps-5Mbps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same as above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Kbps+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elastic</a:t>
            </a: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7DDCF5FE-9982-C44D-9FFC-E56BA98BF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9064" y="1585760"/>
            <a:ext cx="2936433" cy="472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 sensitive?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yes, 10’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</a:t>
            </a:r>
            <a:r>
              <a:rPr kumimoji="0" lang="en-US" altLang="ja-JP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msec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yes, few secs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yes, 10’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</a:t>
            </a:r>
            <a:r>
              <a:rPr kumimoji="0" lang="en-US" altLang="ja-JP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msec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yes and no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2228CC-A1AA-2642-A56E-E4F7B0293C25}"/>
              </a:ext>
            </a:extLst>
          </p:cNvPr>
          <p:cNvCxnSpPr/>
          <p:nvPr/>
        </p:nvCxnSpPr>
        <p:spPr>
          <a:xfrm>
            <a:off x="1931843" y="2115070"/>
            <a:ext cx="9382448" cy="0"/>
          </a:xfrm>
          <a:prstGeom prst="line">
            <a:avLst/>
          </a:prstGeom>
          <a:ln w="3175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9224A1-0105-BB4F-B94B-90B305877290}"/>
              </a:ext>
            </a:extLst>
          </p:cNvPr>
          <p:cNvCxnSpPr/>
          <p:nvPr/>
        </p:nvCxnSpPr>
        <p:spPr>
          <a:xfrm>
            <a:off x="1939865" y="2900516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A7C77C-B9C9-EE46-B426-55950F26169C}"/>
              </a:ext>
            </a:extLst>
          </p:cNvPr>
          <p:cNvCxnSpPr/>
          <p:nvPr/>
        </p:nvCxnSpPr>
        <p:spPr>
          <a:xfrm>
            <a:off x="1939865" y="3426882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440764-46DB-324A-BB6F-3C97D7643878}"/>
              </a:ext>
            </a:extLst>
          </p:cNvPr>
          <p:cNvCxnSpPr/>
          <p:nvPr/>
        </p:nvCxnSpPr>
        <p:spPr>
          <a:xfrm>
            <a:off x="1939865" y="3871968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40DC4FF-F8E4-5448-B459-EE842599FEE7}"/>
              </a:ext>
            </a:extLst>
          </p:cNvPr>
          <p:cNvCxnSpPr/>
          <p:nvPr/>
        </p:nvCxnSpPr>
        <p:spPr>
          <a:xfrm>
            <a:off x="1943100" y="4810618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59182A-878C-AA49-B17B-09494DE9E7C7}"/>
              </a:ext>
            </a:extLst>
          </p:cNvPr>
          <p:cNvCxnSpPr/>
          <p:nvPr/>
        </p:nvCxnSpPr>
        <p:spPr>
          <a:xfrm>
            <a:off x="1943876" y="5263991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FF0474-E5A5-BA49-A926-1DB9D2E63B31}"/>
              </a:ext>
            </a:extLst>
          </p:cNvPr>
          <p:cNvCxnSpPr/>
          <p:nvPr/>
        </p:nvCxnSpPr>
        <p:spPr>
          <a:xfrm>
            <a:off x="1943876" y="5745521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DCA62624-6B99-2E4F-9C54-E08632D8D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0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Internet </a:t>
            </a:r>
            <a:r>
              <a:rPr lang="en-US" altLang="en-US" dirty="0">
                <a:ea typeface="ＭＳ Ｐゴシック" panose="020B0600070205080204" pitchFamily="34" charset="-128"/>
              </a:rPr>
              <a:t>t</a:t>
            </a:r>
            <a:r>
              <a:rPr lang="en-US" altLang="en-US" sz="4400" dirty="0">
                <a:ea typeface="ＭＳ Ｐゴシック" panose="020B0600070205080204" pitchFamily="34" charset="-128"/>
              </a:rPr>
              <a:t>ransport protocols services</a:t>
            </a:r>
            <a:endParaRPr lang="en-US" sz="4400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DE501EC-BB63-AE43-9802-69590E95725F}"/>
              </a:ext>
            </a:extLst>
          </p:cNvPr>
          <p:cNvSpPr txBox="1">
            <a:spLocks noChangeArrowheads="1"/>
          </p:cNvSpPr>
          <p:nvPr/>
        </p:nvSpPr>
        <p:spPr>
          <a:xfrm>
            <a:off x="753320" y="1383910"/>
            <a:ext cx="6016137" cy="49530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service: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reliable transport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between sending and receiving process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flow control: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 won’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overwhelm receiver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congestion control: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throttle sender when network overloaded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connection-oriented: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setup required between client and server processes</a:t>
            </a:r>
          </a:p>
          <a:p>
            <a:r>
              <a:rPr lang="en-US" alt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does not provide: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prstClr val="black"/>
                </a:solidFill>
                <a:ea typeface="ＭＳ Ｐゴシック" panose="020B0600070205080204" pitchFamily="34" charset="-128"/>
              </a:rPr>
              <a:t>timing, minimum throughput guarantee, security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385CB224-459F-9A46-AAC8-FC8111271826}"/>
              </a:ext>
            </a:extLst>
          </p:cNvPr>
          <p:cNvSpPr txBox="1">
            <a:spLocks noChangeArrowheads="1"/>
          </p:cNvSpPr>
          <p:nvPr/>
        </p:nvSpPr>
        <p:spPr>
          <a:xfrm>
            <a:off x="6924091" y="1395634"/>
            <a:ext cx="5038725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-3381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UDP service: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unreliable data transfer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between sending and receiving process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does not provide: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reliability, flow control, congestion control, timing, throughput guarantee, security, or connection setup.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A063EBCE-3A03-8F4C-B279-46497740F45C}"/>
              </a:ext>
            </a:extLst>
          </p:cNvPr>
          <p:cNvSpPr txBox="1">
            <a:spLocks noChangeArrowheads="1"/>
          </p:cNvSpPr>
          <p:nvPr/>
        </p:nvSpPr>
        <p:spPr>
          <a:xfrm>
            <a:off x="7316721" y="5388865"/>
            <a:ext cx="3651156" cy="125964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bother? 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there a UDP?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F16E5A18-9D2E-8A4C-A214-8B012F330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8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8" grpId="0" uiExpand="1" build="p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Internet applications, and transport protocols</a:t>
            </a:r>
            <a:endParaRPr lang="en-US" sz="4400" dirty="0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374FB7B-D397-7246-99E8-CE483DFAC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30" y="1536174"/>
            <a:ext cx="3479735" cy="424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file transfer/download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e-mail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Web documents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telephony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streaming audio/video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interactive games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2228CC-A1AA-2642-A56E-E4F7B0293C25}"/>
              </a:ext>
            </a:extLst>
          </p:cNvPr>
          <p:cNvCxnSpPr/>
          <p:nvPr/>
        </p:nvCxnSpPr>
        <p:spPr>
          <a:xfrm>
            <a:off x="1931843" y="2115070"/>
            <a:ext cx="9382448" cy="0"/>
          </a:xfrm>
          <a:prstGeom prst="line">
            <a:avLst/>
          </a:prstGeom>
          <a:ln w="3175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9224A1-0105-BB4F-B94B-90B305877290}"/>
              </a:ext>
            </a:extLst>
          </p:cNvPr>
          <p:cNvCxnSpPr/>
          <p:nvPr/>
        </p:nvCxnSpPr>
        <p:spPr>
          <a:xfrm>
            <a:off x="1939865" y="2900516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A7C77C-B9C9-EE46-B426-55950F26169C}"/>
              </a:ext>
            </a:extLst>
          </p:cNvPr>
          <p:cNvCxnSpPr/>
          <p:nvPr/>
        </p:nvCxnSpPr>
        <p:spPr>
          <a:xfrm>
            <a:off x="1939865" y="3426882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440764-46DB-324A-BB6F-3C97D7643878}"/>
              </a:ext>
            </a:extLst>
          </p:cNvPr>
          <p:cNvCxnSpPr/>
          <p:nvPr/>
        </p:nvCxnSpPr>
        <p:spPr>
          <a:xfrm>
            <a:off x="1939865" y="3871968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40DC4FF-F8E4-5448-B459-EE842599FEE7}"/>
              </a:ext>
            </a:extLst>
          </p:cNvPr>
          <p:cNvCxnSpPr/>
          <p:nvPr/>
        </p:nvCxnSpPr>
        <p:spPr>
          <a:xfrm>
            <a:off x="1943100" y="4810618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59182A-878C-AA49-B17B-09494DE9E7C7}"/>
              </a:ext>
            </a:extLst>
          </p:cNvPr>
          <p:cNvCxnSpPr/>
          <p:nvPr/>
        </p:nvCxnSpPr>
        <p:spPr>
          <a:xfrm>
            <a:off x="1943876" y="5263991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FF0474-E5A5-BA49-A926-1DB9D2E63B31}"/>
              </a:ext>
            </a:extLst>
          </p:cNvPr>
          <p:cNvCxnSpPr/>
          <p:nvPr/>
        </p:nvCxnSpPr>
        <p:spPr>
          <a:xfrm>
            <a:off x="1943876" y="5745521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4">
            <a:extLst>
              <a:ext uri="{FF2B5EF4-FFF2-40B4-BE49-F238E27FC236}">
                <a16:creationId xmlns:a16="http://schemas.microsoft.com/office/drawing/2014/main" id="{5B1BE3BE-D970-9F49-A4D6-24B7C05F2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021" y="1113609"/>
            <a:ext cx="4019427" cy="5153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layer protocol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FTP [RFC 959]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[RFC 5321]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 1.1 [RFC 7320]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SIP [RFC 3261], RTP [RFC 3550], or proprietary HTTP [RFC 7320], DASH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WOW, FPS (proprietary)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</a:b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EC200A6A-DCEC-4843-B6A0-ED8F92661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7541" y="1566040"/>
            <a:ext cx="2914772" cy="424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 protocol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or UDP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UDP or TCP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93C3B59E-F3F5-494A-B878-7AC0C33A9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9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00A8"/>
                </a:solidFill>
                <a:ea typeface="ＭＳ Ｐゴシック" panose="020B0600070205080204" pitchFamily="34" charset="-128"/>
              </a:rPr>
              <a:t>Securing TCP</a:t>
            </a:r>
            <a:endParaRPr lang="en-US" sz="4400" dirty="0">
              <a:solidFill>
                <a:srgbClr val="0000A8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DE501EC-BB63-AE43-9802-69590E95725F}"/>
              </a:ext>
            </a:extLst>
          </p:cNvPr>
          <p:cNvSpPr txBox="1">
            <a:spLocks noChangeArrowheads="1"/>
          </p:cNvSpPr>
          <p:nvPr/>
        </p:nvSpPr>
        <p:spPr>
          <a:xfrm>
            <a:off x="753320" y="1383910"/>
            <a:ext cx="5957195" cy="49530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&amp; UDP sockets:</a:t>
            </a:r>
          </a:p>
          <a:p>
            <a:pPr marL="349250" marR="0" lvl="0" indent="-2190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encryption</a:t>
            </a:r>
          </a:p>
          <a:p>
            <a:pPr marL="349250" marR="0" lvl="0" indent="-2190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cleartext passwords sent into socket traverse Internet  in cleartext (!)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 Security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(TLS) </a:t>
            </a:r>
          </a:p>
          <a:p>
            <a:pPr marL="349250" marR="0" lvl="0" indent="-2190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provides encrypted TCP connections</a:t>
            </a:r>
          </a:p>
          <a:p>
            <a:pPr marL="349250" marR="0" lvl="0" indent="-2190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integrity</a:t>
            </a:r>
          </a:p>
          <a:p>
            <a:pPr marL="349250" marR="0" lvl="0" indent="-2190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end-point authenticatio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385CB224-459F-9A46-AAC8-FC8111271826}"/>
              </a:ext>
            </a:extLst>
          </p:cNvPr>
          <p:cNvSpPr txBox="1">
            <a:spLocks noChangeArrowheads="1"/>
          </p:cNvSpPr>
          <p:nvPr/>
        </p:nvSpPr>
        <p:spPr>
          <a:xfrm>
            <a:off x="7115815" y="1395634"/>
            <a:ext cx="4514589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TLS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implemented in application layer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apps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 </a:t>
            </a: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TLS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libraries, that use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in turn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22228B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3336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cleartext sent into “socket”  traverse Internet 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encrypted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23336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more: Chapter 8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D4741FF1-2F57-E94D-AE55-790B077EB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7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 Security (Handshake)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Application Layer: 2-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199" y="6496824"/>
            <a:ext cx="368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://www.a10networks.com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3" y="1269874"/>
            <a:ext cx="10123713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26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13CC6-FE94-4B33-9AEA-F01443D709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A8080-423F-4EF2-8325-F756662D597C}" type="slidenum">
              <a:rPr kumimoji="0" lang="de-AT" sz="675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AT" sz="675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A3599-2464-4683-BB6A-B753CD4CE2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61934" y="138666"/>
            <a:ext cx="6255069" cy="562262"/>
          </a:xfrm>
        </p:spPr>
        <p:txBody>
          <a:bodyPr>
            <a:noAutofit/>
          </a:bodyPr>
          <a:lstStyle/>
          <a:p>
            <a:endParaRPr lang="en-GB" sz="4050" dirty="0">
              <a:solidFill>
                <a:srgbClr val="002060"/>
              </a:solidFill>
            </a:endParaRPr>
          </a:p>
          <a:p>
            <a:r>
              <a:rPr lang="en-GB" sz="6000" u="sng" dirty="0">
                <a:solidFill>
                  <a:srgbClr val="002060"/>
                </a:solidFill>
              </a:rPr>
              <a:t>Thank You </a:t>
            </a:r>
            <a:r>
              <a:rPr lang="en-GB" sz="6000" u="sng" dirty="0" smtClean="0">
                <a:solidFill>
                  <a:srgbClr val="002060"/>
                </a:solidFill>
              </a:rPr>
              <a:t>All</a:t>
            </a:r>
            <a:endParaRPr lang="en-GB" sz="6000" u="sng" dirty="0">
              <a:solidFill>
                <a:srgbClr val="002060"/>
              </a:solidFill>
            </a:endParaRPr>
          </a:p>
          <a:p>
            <a:endParaRPr lang="en-GB" sz="4050" dirty="0">
              <a:solidFill>
                <a:srgbClr val="002060"/>
              </a:solidFill>
            </a:endParaRPr>
          </a:p>
          <a:p>
            <a:r>
              <a:rPr lang="en-GB" sz="96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</a:t>
            </a:r>
            <a:endParaRPr lang="en-GB" sz="88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r>
              <a:rPr lang="en-GB" sz="96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81A3CA-6F5F-48F1-9334-E874BA214332}"/>
              </a:ext>
            </a:extLst>
          </p:cNvPr>
          <p:cNvSpPr/>
          <p:nvPr/>
        </p:nvSpPr>
        <p:spPr>
          <a:xfrm>
            <a:off x="5048436" y="964945"/>
            <a:ext cx="2320461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?</a:t>
            </a:r>
            <a:endParaRPr kumimoji="0" lang="en-GB" sz="34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BC608-9CBB-4275-B191-ACB5BD64857F}"/>
              </a:ext>
            </a:extLst>
          </p:cNvPr>
          <p:cNvSpPr txBox="1"/>
          <p:nvPr/>
        </p:nvSpPr>
        <p:spPr>
          <a:xfrm>
            <a:off x="566333" y="6117205"/>
            <a:ext cx="109912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 i="1" u="sng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A note on the origin of these </a:t>
            </a:r>
            <a:r>
              <a:rPr lang="en-US" altLang="en-US" sz="1400" b="1" i="1" u="sng" dirty="0" err="1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ppt</a:t>
            </a:r>
            <a:r>
              <a:rPr lang="en-US" altLang="en-US" sz="1400" b="1" i="1" u="sng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 slides:</a:t>
            </a:r>
            <a:endParaRPr lang="en-US" altLang="ja-JP" sz="1400" b="1" i="1" u="sng" dirty="0">
              <a:solidFill>
                <a:srgbClr val="0000A3"/>
              </a:solidFill>
              <a:ea typeface="ＭＳ Ｐゴシック" panose="020B0600070205080204" pitchFamily="34" charset="-128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altLang="en-US" sz="1400" dirty="0"/>
              <a:t> </a:t>
            </a:r>
            <a:r>
              <a:rPr lang="en-US" altLang="en-US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All material copyright 1996-2020 J.F Kurose and K.W. Ross, All Rights Reserved</a:t>
            </a:r>
          </a:p>
          <a:p>
            <a:pPr>
              <a:spcBef>
                <a:spcPct val="0"/>
              </a:spcBef>
            </a:pPr>
            <a:r>
              <a:rPr lang="en-US" altLang="ja-JP" sz="1400" i="1" dirty="0" smtClean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These </a:t>
            </a:r>
            <a:r>
              <a:rPr lang="en-US" altLang="ja-JP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slides </a:t>
            </a:r>
            <a:r>
              <a:rPr lang="fr-FR" altLang="ja-JP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are </a:t>
            </a:r>
            <a:r>
              <a:rPr lang="en-US" altLang="ja-JP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freely provided by the book authors and it represents a lot of work on their part. We would like to thank </a:t>
            </a:r>
            <a:r>
              <a:rPr lang="en-US" altLang="en-US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 J.F Kurose and K.W. Ross</a:t>
            </a:r>
            <a:r>
              <a:rPr lang="en-US" altLang="en-US" sz="1400" i="1" dirty="0" smtClean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.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E4B911A-EB88-4B33-B4F1-A750A284DB4B}"/>
              </a:ext>
            </a:extLst>
          </p:cNvPr>
          <p:cNvSpPr/>
          <p:nvPr/>
        </p:nvSpPr>
        <p:spPr>
          <a:xfrm>
            <a:off x="5761609" y="4574689"/>
            <a:ext cx="600722" cy="576837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8" name="Picture 7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8FF33017-B1D4-1D43-9BC0-3EC96B262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440" y="2194950"/>
            <a:ext cx="2340864" cy="2926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63" y="2194950"/>
            <a:ext cx="2364274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3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Application layer: overview</a:t>
            </a:r>
            <a:endParaRPr lang="en-US" sz="44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809242" y="1870563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>
              <a:defRPr/>
            </a:pPr>
            <a:r>
              <a:rPr lang="en-US" sz="32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of network applications</a:t>
            </a:r>
          </a:p>
          <a:p>
            <a:pPr marL="401638" indent="-401638">
              <a:defRPr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Web and HTTP</a:t>
            </a:r>
          </a:p>
          <a:p>
            <a:pPr marL="401638" indent="-401638">
              <a:defRPr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E-mail, SMTP,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IMAP, FTP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1638" indent="-401638">
              <a:defRPr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 Domain Name System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(DNS)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57554" y="1422888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Kurose&amp;Ross 8th edition photo">
            <a:extLst>
              <a:ext uri="{FF2B5EF4-FFF2-40B4-BE49-F238E27FC236}">
                <a16:creationId xmlns:a16="http://schemas.microsoft.com/office/drawing/2014/main" id="{A17D26A6-40FA-0B4B-8CB5-56D29C2B1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91" y="2332443"/>
            <a:ext cx="3087757" cy="231581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0114" y="5796758"/>
            <a:ext cx="8388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Internet works: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ecap of the previous chapter:  </a:t>
            </a:r>
          </a:p>
          <a:p>
            <a:r>
              <a:rPr lang="en-US" dirty="0" smtClean="0"/>
              <a:t>Recap: </a:t>
            </a:r>
            <a:r>
              <a:rPr lang="en-US" dirty="0"/>
              <a:t>of the </a:t>
            </a:r>
            <a:r>
              <a:rPr lang="en-US" dirty="0" smtClean="0"/>
              <a:t>How Internet Works? 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www.youtube.com/watch?v=x3c1ih2NJEg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Recap: </a:t>
            </a:r>
            <a:r>
              <a:rPr lang="en-US" dirty="0"/>
              <a:t>of the OSI: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www.youtube.com/watch?v=vv4y_uOneC0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2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Application </a:t>
            </a:r>
            <a:r>
              <a:rPr lang="en-US" altLang="en-US" dirty="0">
                <a:cs typeface="Calibri" panose="020F0502020204030204" pitchFamily="34" charset="0"/>
              </a:rPr>
              <a:t>l</a:t>
            </a:r>
            <a:r>
              <a:rPr lang="en-US" altLang="en-US" sz="4400" dirty="0">
                <a:cs typeface="Calibri" panose="020F0502020204030204" pitchFamily="34" charset="0"/>
              </a:rPr>
              <a:t>ayer: overview</a:t>
            </a:r>
            <a:endParaRPr lang="en-US" sz="44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747307" y="1406319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Our goals: </a:t>
            </a:r>
          </a:p>
          <a:p>
            <a:pPr marL="460375" marR="0" lvl="0" indent="-3460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conceptual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implementation aspects of application-layer protocols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transport-layer service models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client-server paradigm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peer-to-peer paradigm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16985" y="1399497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marR="0" lvl="0" indent="-349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learn about protocols by examining popular application-layer protocols and infrastructure</a:t>
            </a:r>
          </a:p>
          <a:p>
            <a:pPr marL="692150" marR="0" lvl="1" indent="-3492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</a:t>
            </a:r>
          </a:p>
          <a:p>
            <a:pPr marL="692150" marR="0" lvl="1" indent="-3492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SMTP, 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IMAP</a:t>
            </a:r>
          </a:p>
          <a:p>
            <a:pPr marL="692150" marR="0" lvl="1" indent="-3492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800" dirty="0" smtClean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FTP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2150" marR="0" lvl="1" indent="-3492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995738BC-ECEC-DD4F-BBFF-ED532C851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51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Some </a:t>
            </a:r>
            <a:r>
              <a:rPr lang="en-US" altLang="en-US" dirty="0">
                <a:ea typeface="ＭＳ Ｐゴシック" panose="020B0600070205080204" pitchFamily="34" charset="-128"/>
              </a:rPr>
              <a:t>n</a:t>
            </a:r>
            <a:r>
              <a:rPr lang="en-US" altLang="en-US" sz="4400" dirty="0">
                <a:ea typeface="ＭＳ Ｐゴシック" panose="020B0600070205080204" pitchFamily="34" charset="-128"/>
              </a:rPr>
              <a:t>etwork apps</a:t>
            </a:r>
            <a:endParaRPr lang="en-US" sz="44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914400" y="1456928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social networking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Web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text messaging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e-mail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multi-user network games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streaming stored video (YouTube, Hulu, Netflix) 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P2P file sharing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EDF5219-071B-3D4F-9DD6-1CD36C0FFD4F}"/>
              </a:ext>
            </a:extLst>
          </p:cNvPr>
          <p:cNvSpPr txBox="1">
            <a:spLocks/>
          </p:cNvSpPr>
          <p:nvPr/>
        </p:nvSpPr>
        <p:spPr>
          <a:xfrm>
            <a:off x="6468101" y="1456928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voice over IP (e.g., Skype)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real-time video conferencing (e.g., Zoom)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search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remote login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…</a:t>
            </a:r>
          </a:p>
          <a:p>
            <a:pPr marL="14287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044202-9730-3D4B-B0F0-0F87E127D55E}"/>
              </a:ext>
            </a:extLst>
          </p:cNvPr>
          <p:cNvSpPr txBox="1"/>
          <p:nvPr/>
        </p:nvSpPr>
        <p:spPr>
          <a:xfrm>
            <a:off x="6946490" y="5161935"/>
            <a:ext cx="3598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</a:t>
            </a: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your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favorites?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ADE588D6-94A2-B04E-8537-8635EBD4C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17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6" grpId="0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reeform 370">
            <a:extLst>
              <a:ext uri="{FF2B5EF4-FFF2-40B4-BE49-F238E27FC236}">
                <a16:creationId xmlns:a16="http://schemas.microsoft.com/office/drawing/2014/main" id="{21662630-62BB-AE4A-A779-AEACD21E6D7C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417">
            <a:extLst>
              <a:ext uri="{FF2B5EF4-FFF2-40B4-BE49-F238E27FC236}">
                <a16:creationId xmlns:a16="http://schemas.microsoft.com/office/drawing/2014/main" id="{22352293-C7A6-4C41-9DD8-CAA48CB29154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418">
            <a:extLst>
              <a:ext uri="{FF2B5EF4-FFF2-40B4-BE49-F238E27FC236}">
                <a16:creationId xmlns:a16="http://schemas.microsoft.com/office/drawing/2014/main" id="{BE0D451A-5CE4-4C4B-B3DF-A408288EDA0C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369" name="Rectangle 419">
              <a:extLst>
                <a:ext uri="{FF2B5EF4-FFF2-40B4-BE49-F238E27FC236}">
                  <a16:creationId xmlns:a16="http://schemas.microsoft.com/office/drawing/2014/main" id="{F39DA03D-3BDA-2344-B3D3-3A95FB5EE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0" name="AutoShape 420">
              <a:extLst>
                <a:ext uri="{FF2B5EF4-FFF2-40B4-BE49-F238E27FC236}">
                  <a16:creationId xmlns:a16="http://schemas.microsoft.com/office/drawing/2014/main" id="{579866B0-F884-A84A-B74A-EFEA50EBF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1" name="Freeform 427">
            <a:extLst>
              <a:ext uri="{FF2B5EF4-FFF2-40B4-BE49-F238E27FC236}">
                <a16:creationId xmlns:a16="http://schemas.microsoft.com/office/drawing/2014/main" id="{3F97D486-CCD5-C043-940C-EC1740EC7BA0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 Box 580">
            <a:extLst>
              <a:ext uri="{FF2B5EF4-FFF2-40B4-BE49-F238E27FC236}">
                <a16:creationId xmlns:a16="http://schemas.microsoft.com/office/drawing/2014/main" id="{16C4E384-62E0-DC41-883F-EB2C4C99F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69" name="Text Box 580">
            <a:extLst>
              <a:ext uri="{FF2B5EF4-FFF2-40B4-BE49-F238E27FC236}">
                <a16:creationId xmlns:a16="http://schemas.microsoft.com/office/drawing/2014/main" id="{9AC056F8-729E-D344-BD7D-91781021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70" name="Text Box 580">
            <a:extLst>
              <a:ext uri="{FF2B5EF4-FFF2-40B4-BE49-F238E27FC236}">
                <a16:creationId xmlns:a16="http://schemas.microsoft.com/office/drawing/2014/main" id="{8A1A4F41-0243-4946-9F02-F301CBD59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372" name="Freeform 371">
            <a:extLst>
              <a:ext uri="{FF2B5EF4-FFF2-40B4-BE49-F238E27FC236}">
                <a16:creationId xmlns:a16="http://schemas.microsoft.com/office/drawing/2014/main" id="{C89E7C56-1DE4-7143-8EEB-E5965035CC42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6BCCD85-1D07-EF4E-A878-EC23CD23096A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D6FAD5AB-6E93-5E47-BE32-4993FD767B8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2A115C8B-7EC0-084D-A3CF-7AEF0487F301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6F8043F-8502-904C-9632-B3658D71B8BE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B4B3A6DE-2E70-F74C-8CA1-13247C912682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B9DB078-BD58-F64A-B873-E1187205EB94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D321DD82-9D22-0B49-ADF9-8BE310E97E7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18A2FB0C-53B9-5248-AA65-9BA9B429FC4C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4FBB965-69F3-F546-AE9F-4AD14078F37E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DA3EF41-5873-7D4B-8A04-F8D62DFD2DB6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325473B9-6F55-684D-B22D-FF70325540CE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id="{06CE85F7-18B2-3947-975F-CEA32EE2FBA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3F3D0FA-374D-9147-8047-2B7B3AAF05DF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AFF00F79-7128-E243-BBD5-A97200EABABC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729D9C8D-B396-A049-9B7A-BE878812629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4B32C41F-58E3-CC4F-9625-B6688BEB2140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58933865-B1C6-3244-A0F5-136E4C6DD92E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76C939A7-C3F0-5A45-B81D-4E775CF1C92C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2" name="Freeform 561">
            <a:extLst>
              <a:ext uri="{FF2B5EF4-FFF2-40B4-BE49-F238E27FC236}">
                <a16:creationId xmlns:a16="http://schemas.microsoft.com/office/drawing/2014/main" id="{BE088278-C41B-3E4A-87CE-FD65749FA13D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59DB778E-F23D-6C41-8A2D-8F08BD46CBCB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2DCB9395-41DC-D844-A0B1-59B5BDD3151F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C34CA97E-4007-3540-925A-3C739C254049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7DCF99E9-1DFC-0241-B2E7-471998268663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173BD163-3F4D-944E-B86B-3275B779D5A8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B163CA8C-EB1E-A14C-9A66-BC297C1207E6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5423E50E-9196-7E41-B2E3-7EFFBB807850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D736E0FF-D607-3B4C-A87A-D415301D67BE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412118DA-F614-8A42-80A7-8D427CB9D063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1F000A1C-019C-AC40-8B26-99394BC90A3F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id="{E581177E-ADBB-324A-BE56-FFA64730F33D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>
            <a:extLst>
              <a:ext uri="{FF2B5EF4-FFF2-40B4-BE49-F238E27FC236}">
                <a16:creationId xmlns:a16="http://schemas.microsoft.com/office/drawing/2014/main" id="{D0BFF2F4-0B07-CF45-A69B-7B91FA12DE36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E3568D00-797E-F542-B47B-DC40257A1AF2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B5D2DFB3-E4DE-3C49-8F72-DC09F553A5F3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F9A85AAA-3DAA-6946-B559-D97F731B61D5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12CE73BA-DDE8-5741-9E5E-64CA353BA98C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4429D23B-C424-D54E-A99F-D3FC646B3D08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C0FB38C4-8D4E-FD46-8BA5-A01F983C9AF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22" name="Line 428">
                <a:extLst>
                  <a:ext uri="{FF2B5EF4-FFF2-40B4-BE49-F238E27FC236}">
                    <a16:creationId xmlns:a16="http://schemas.microsoft.com/office/drawing/2014/main" id="{28DDE19D-11FD-214B-B68A-9F6AAEA3A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Line 430">
                <a:extLst>
                  <a:ext uri="{FF2B5EF4-FFF2-40B4-BE49-F238E27FC236}">
                    <a16:creationId xmlns:a16="http://schemas.microsoft.com/office/drawing/2014/main" id="{3188928B-5976-7142-B509-B67C32631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Line 431">
                <a:extLst>
                  <a:ext uri="{FF2B5EF4-FFF2-40B4-BE49-F238E27FC236}">
                    <a16:creationId xmlns:a16="http://schemas.microsoft.com/office/drawing/2014/main" id="{B61C3274-819B-1A4B-9892-BC7A0AB4B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Line 432">
                <a:extLst>
                  <a:ext uri="{FF2B5EF4-FFF2-40B4-BE49-F238E27FC236}">
                    <a16:creationId xmlns:a16="http://schemas.microsoft.com/office/drawing/2014/main" id="{6434324A-C183-F645-84E8-7170D215D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Line 433">
                <a:extLst>
                  <a:ext uri="{FF2B5EF4-FFF2-40B4-BE49-F238E27FC236}">
                    <a16:creationId xmlns:a16="http://schemas.microsoft.com/office/drawing/2014/main" id="{4326369B-7050-F54A-9B61-51FBE9831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Line 435">
                <a:extLst>
                  <a:ext uri="{FF2B5EF4-FFF2-40B4-BE49-F238E27FC236}">
                    <a16:creationId xmlns:a16="http://schemas.microsoft.com/office/drawing/2014/main" id="{D2EFF5DE-9380-7D46-847C-7986E80C6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Line 436">
                <a:extLst>
                  <a:ext uri="{FF2B5EF4-FFF2-40B4-BE49-F238E27FC236}">
                    <a16:creationId xmlns:a16="http://schemas.microsoft.com/office/drawing/2014/main" id="{CAD2281A-59A4-DA4C-A9DC-E37CA4991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Line 439">
                <a:extLst>
                  <a:ext uri="{FF2B5EF4-FFF2-40B4-BE49-F238E27FC236}">
                    <a16:creationId xmlns:a16="http://schemas.microsoft.com/office/drawing/2014/main" id="{59746900-72D7-BF46-8B59-62F2A5D47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Line 440">
                <a:extLst>
                  <a:ext uri="{FF2B5EF4-FFF2-40B4-BE49-F238E27FC236}">
                    <a16:creationId xmlns:a16="http://schemas.microsoft.com/office/drawing/2014/main" id="{76AA107C-4028-5D4D-B986-E7C4D7058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Line 441">
                <a:extLst>
                  <a:ext uri="{FF2B5EF4-FFF2-40B4-BE49-F238E27FC236}">
                    <a16:creationId xmlns:a16="http://schemas.microsoft.com/office/drawing/2014/main" id="{AF797424-05E8-8345-847C-94DA81395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Line 443">
                <a:extLst>
                  <a:ext uri="{FF2B5EF4-FFF2-40B4-BE49-F238E27FC236}">
                    <a16:creationId xmlns:a16="http://schemas.microsoft.com/office/drawing/2014/main" id="{BCDF073B-F330-A345-A512-B85DFD399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Line 449">
                <a:extLst>
                  <a:ext uri="{FF2B5EF4-FFF2-40B4-BE49-F238E27FC236}">
                    <a16:creationId xmlns:a16="http://schemas.microsoft.com/office/drawing/2014/main" id="{53CD988A-3515-7242-9C29-87AF28108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8" name="Line 428">
                <a:extLst>
                  <a:ext uri="{FF2B5EF4-FFF2-40B4-BE49-F238E27FC236}">
                    <a16:creationId xmlns:a16="http://schemas.microsoft.com/office/drawing/2014/main" id="{538963BA-E603-D94F-A908-92C50EC39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Line 440">
                <a:extLst>
                  <a:ext uri="{FF2B5EF4-FFF2-40B4-BE49-F238E27FC236}">
                    <a16:creationId xmlns:a16="http://schemas.microsoft.com/office/drawing/2014/main" id="{E3BCB46D-EF32-8C42-A43A-1B0DAF759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CE6E1140-BC2F-9947-9B51-91DC5079ABB1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9EF5B4FA-3960-F54C-936B-C64147078447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691B45AC-C5E3-D24E-9C63-05D00B08C71D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59EB46BB-F3EA-4248-B631-AC80BEB74EF0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C562C7DD-3FD1-0E4C-B308-744C6C87FC79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6793D61B-AD50-A246-A5C0-38DF48C17738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DD09B84-3AA8-0948-AB6C-1D5CBFFC5293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C777BA08-17B1-254B-BCB6-583E10254EC6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Line 541">
                <a:extLst>
                  <a:ext uri="{FF2B5EF4-FFF2-40B4-BE49-F238E27FC236}">
                    <a16:creationId xmlns:a16="http://schemas.microsoft.com/office/drawing/2014/main" id="{C44ADC96-78DA-C64F-AF97-4FFA68D2E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Line 424">
                <a:extLst>
                  <a:ext uri="{FF2B5EF4-FFF2-40B4-BE49-F238E27FC236}">
                    <a16:creationId xmlns:a16="http://schemas.microsoft.com/office/drawing/2014/main" id="{845B46BE-685D-2D4E-AD26-5684794D1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262" name="Picture 778" descr="antenna_radiation_stylized">
              <a:extLst>
                <a:ext uri="{FF2B5EF4-FFF2-40B4-BE49-F238E27FC236}">
                  <a16:creationId xmlns:a16="http://schemas.microsoft.com/office/drawing/2014/main" id="{B73E5F98-BC74-DB47-BA02-5F29DC675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0" name="Picture 781" descr="antenna_radiation_stylized">
              <a:extLst>
                <a:ext uri="{FF2B5EF4-FFF2-40B4-BE49-F238E27FC236}">
                  <a16:creationId xmlns:a16="http://schemas.microsoft.com/office/drawing/2014/main" id="{5F858A2F-D0F0-7E47-8EF1-4C37898F9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2" name="Picture 799" descr="cell_tower_radiation copy">
              <a:extLst>
                <a:ext uri="{FF2B5EF4-FFF2-40B4-BE49-F238E27FC236}">
                  <a16:creationId xmlns:a16="http://schemas.microsoft.com/office/drawing/2014/main" id="{B5B28CD6-3076-384D-8180-86543C59B6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3" name="Oval 800">
              <a:extLst>
                <a:ext uri="{FF2B5EF4-FFF2-40B4-BE49-F238E27FC236}">
                  <a16:creationId xmlns:a16="http://schemas.microsoft.com/office/drawing/2014/main" id="{271D03F6-D85B-EC41-803D-EFAA96DAE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39" name="Line 426">
            <a:extLst>
              <a:ext uri="{FF2B5EF4-FFF2-40B4-BE49-F238E27FC236}">
                <a16:creationId xmlns:a16="http://schemas.microsoft.com/office/drawing/2014/main" id="{DDAEB50C-98DD-DA43-B9C4-9AB7F9ED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1" name="Group 783">
            <a:extLst>
              <a:ext uri="{FF2B5EF4-FFF2-40B4-BE49-F238E27FC236}">
                <a16:creationId xmlns:a16="http://schemas.microsoft.com/office/drawing/2014/main" id="{02FEAFB4-9831-B64A-9F54-92C532E8F36E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244" name="Line 270">
              <a:extLst>
                <a:ext uri="{FF2B5EF4-FFF2-40B4-BE49-F238E27FC236}">
                  <a16:creationId xmlns:a16="http://schemas.microsoft.com/office/drawing/2014/main" id="{A9300902-94F3-8949-9A54-8B95986AC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Line 271">
              <a:extLst>
                <a:ext uri="{FF2B5EF4-FFF2-40B4-BE49-F238E27FC236}">
                  <a16:creationId xmlns:a16="http://schemas.microsoft.com/office/drawing/2014/main" id="{B93F32E3-8690-BD4B-B848-94E1FAAB5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Line 272">
              <a:extLst>
                <a:ext uri="{FF2B5EF4-FFF2-40B4-BE49-F238E27FC236}">
                  <a16:creationId xmlns:a16="http://schemas.microsoft.com/office/drawing/2014/main" id="{AB0BEDC3-F0F0-4E42-A55F-57AC0548D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Line 273">
              <a:extLst>
                <a:ext uri="{FF2B5EF4-FFF2-40B4-BE49-F238E27FC236}">
                  <a16:creationId xmlns:a16="http://schemas.microsoft.com/office/drawing/2014/main" id="{3AF299DE-8F54-D84C-B398-5B3B44C53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Line 274">
              <a:extLst>
                <a:ext uri="{FF2B5EF4-FFF2-40B4-BE49-F238E27FC236}">
                  <a16:creationId xmlns:a16="http://schemas.microsoft.com/office/drawing/2014/main" id="{C2005C3C-C4BA-FD44-A127-E5C4FE594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Line 275">
              <a:extLst>
                <a:ext uri="{FF2B5EF4-FFF2-40B4-BE49-F238E27FC236}">
                  <a16:creationId xmlns:a16="http://schemas.microsoft.com/office/drawing/2014/main" id="{948DF918-9246-AF45-A55F-C5B743663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Line 276">
              <a:extLst>
                <a:ext uri="{FF2B5EF4-FFF2-40B4-BE49-F238E27FC236}">
                  <a16:creationId xmlns:a16="http://schemas.microsoft.com/office/drawing/2014/main" id="{3D1534AB-9253-A140-B4C5-81F085C45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Line 277">
              <a:extLst>
                <a:ext uri="{FF2B5EF4-FFF2-40B4-BE49-F238E27FC236}">
                  <a16:creationId xmlns:a16="http://schemas.microsoft.com/office/drawing/2014/main" id="{3BA377A2-6A51-F64B-AA8B-4FB90FAA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Line 278">
              <a:extLst>
                <a:ext uri="{FF2B5EF4-FFF2-40B4-BE49-F238E27FC236}">
                  <a16:creationId xmlns:a16="http://schemas.microsoft.com/office/drawing/2014/main" id="{FA310FA6-4B1E-0047-8066-8AF44673F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Line 279">
              <a:extLst>
                <a:ext uri="{FF2B5EF4-FFF2-40B4-BE49-F238E27FC236}">
                  <a16:creationId xmlns:a16="http://schemas.microsoft.com/office/drawing/2014/main" id="{254B094E-F3D3-0F46-BF4E-A226644B0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Line 280">
              <a:extLst>
                <a:ext uri="{FF2B5EF4-FFF2-40B4-BE49-F238E27FC236}">
                  <a16:creationId xmlns:a16="http://schemas.microsoft.com/office/drawing/2014/main" id="{9805319A-9CA5-7340-811A-8DBCB5A2B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Line 281">
              <a:extLst>
                <a:ext uri="{FF2B5EF4-FFF2-40B4-BE49-F238E27FC236}">
                  <a16:creationId xmlns:a16="http://schemas.microsoft.com/office/drawing/2014/main" id="{6042C4DF-7427-904B-A064-26708AF48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Line 282">
              <a:extLst>
                <a:ext uri="{FF2B5EF4-FFF2-40B4-BE49-F238E27FC236}">
                  <a16:creationId xmlns:a16="http://schemas.microsoft.com/office/drawing/2014/main" id="{21FF36A4-E56F-C94A-8E67-9A6E4DA84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Line 283">
              <a:extLst>
                <a:ext uri="{FF2B5EF4-FFF2-40B4-BE49-F238E27FC236}">
                  <a16:creationId xmlns:a16="http://schemas.microsoft.com/office/drawing/2014/main" id="{C6A0831D-FA2C-E744-8FE0-FDFDDB5FD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Line 284">
              <a:extLst>
                <a:ext uri="{FF2B5EF4-FFF2-40B4-BE49-F238E27FC236}">
                  <a16:creationId xmlns:a16="http://schemas.microsoft.com/office/drawing/2014/main" id="{65548550-729A-4849-9DC4-127F8FE86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61" name="Picture 777" descr="access_point_stylized_small">
            <a:extLst>
              <a:ext uri="{FF2B5EF4-FFF2-40B4-BE49-F238E27FC236}">
                <a16:creationId xmlns:a16="http://schemas.microsoft.com/office/drawing/2014/main" id="{FA9A412B-D725-D449-8707-A3626DCB4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780" descr="access_point_stylized_small">
            <a:extLst>
              <a:ext uri="{FF2B5EF4-FFF2-40B4-BE49-F238E27FC236}">
                <a16:creationId xmlns:a16="http://schemas.microsoft.com/office/drawing/2014/main" id="{AC22920E-0555-BA45-9B6A-B7617215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" name="Group 470">
            <a:extLst>
              <a:ext uri="{FF2B5EF4-FFF2-40B4-BE49-F238E27FC236}">
                <a16:creationId xmlns:a16="http://schemas.microsoft.com/office/drawing/2014/main" id="{DE035BC7-2762-3044-BE80-C91EC827E65C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BEE06200-7AF9-4A43-9447-2349DCBFF94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3340A80C-5091-6D49-89E5-375F02E9486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B2821126-95C5-B044-AEBC-BA333FAF6B2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B76A81D4-5DC8-C241-B209-B819BC6D74F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6" name="Freeform 475">
                <a:extLst>
                  <a:ext uri="{FF2B5EF4-FFF2-40B4-BE49-F238E27FC236}">
                    <a16:creationId xmlns:a16="http://schemas.microsoft.com/office/drawing/2014/main" id="{6F6ED06A-086C-754C-BE82-59E2830CF0D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A32340AB-4CC3-5442-987B-A47EF2040F1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AC0AB71B-FD2B-9C4A-AE22-B586FC33568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60B6F784-668B-5D4B-A622-66CCE6350B84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275B9F34-60F1-4A43-AAD4-D58802DAAC8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778A1510-2C69-F848-B6B3-6C73FF16369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85BFF772-B3A6-F548-BDE0-8AEB95F33FB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24" name="Freeform 523">
                <a:extLst>
                  <a:ext uri="{FF2B5EF4-FFF2-40B4-BE49-F238E27FC236}">
                    <a16:creationId xmlns:a16="http://schemas.microsoft.com/office/drawing/2014/main" id="{B37A32DB-8119-5447-A58C-87AD1FDF0E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58EF4D92-6D83-864D-92A9-A1264053688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79E03014-7882-0546-B7FE-50715AB5359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530508B2-B7B9-B347-8151-5F7967C6BEDA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11A03BFE-097D-3B42-AA2B-11FFEA70FF5B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id="{89B10910-D4AF-3246-860A-25F1D908938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F9BAB47F-DDD3-BE44-9A9E-FC2F670519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753018A5-48AB-6D40-BB99-E6281192F8D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3" name="Freeform 482">
                <a:extLst>
                  <a:ext uri="{FF2B5EF4-FFF2-40B4-BE49-F238E27FC236}">
                    <a16:creationId xmlns:a16="http://schemas.microsoft.com/office/drawing/2014/main" id="{BD7DB5A0-40AC-504F-93F8-89A5617E2AE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4" name="Freeform 483">
                <a:extLst>
                  <a:ext uri="{FF2B5EF4-FFF2-40B4-BE49-F238E27FC236}">
                    <a16:creationId xmlns:a16="http://schemas.microsoft.com/office/drawing/2014/main" id="{DBEBB83D-40BF-8849-BAAA-59AB22EA085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18930CC0-2525-0C49-9555-463122A4FBB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0C651989-7B8A-F043-A1B6-F47D8764FCE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DE45D3AB-47E3-364E-81D6-324D69CE101C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72425686-3D93-0646-A923-6ADF75485CD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ADFF160-CF04-7049-A6D4-1C789FDD39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AFDD9D33-8D17-F840-A9A5-3807DD3BA314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3AF3452D-972F-6944-8123-ECA4288786D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BA43E42C-CD9B-1744-BEEC-9E664114AC8E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2EF7BB0-4257-F646-805E-AFBA92B62F9D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95AEC175-56C0-C14B-9DC5-693400B124A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CBD7A282-C22D-714A-88F1-C7D4EDD107F8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3C206862-9269-EE48-877D-EE261101A44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9B69A2C6-F31C-E749-B77A-1818B15E1B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08BE9AB8-F5DA-4D4A-9621-9AB05D691F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id="{56E730F0-5BB3-6446-9D5B-82D51B9EDA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5BA37E27-2FC6-BA43-8A97-14171CB51FD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CCB37CB3-304F-6144-85D0-8B420BDD0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BD0CA8E5-A033-834A-A402-E2EFB2FBBF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F0DE4078-0801-A244-9A82-F7502B8B24A0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EA784F43-D793-4342-92F3-EBC363221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75841943-4184-5D4E-AAD4-8FEAC9D7330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23FBC748-DCBA-AA41-A6F7-895374D50CD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96DA1F2B-2063-8C40-BF46-086C20D317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8A1EF987-02EE-DA4D-8224-02537D5034D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1" name="Freeform 420">
                <a:extLst>
                  <a:ext uri="{FF2B5EF4-FFF2-40B4-BE49-F238E27FC236}">
                    <a16:creationId xmlns:a16="http://schemas.microsoft.com/office/drawing/2014/main" id="{1FC5854A-AF8F-6841-92AD-B18DDAF1E99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2" name="Freeform 421">
                <a:extLst>
                  <a:ext uri="{FF2B5EF4-FFF2-40B4-BE49-F238E27FC236}">
                    <a16:creationId xmlns:a16="http://schemas.microsoft.com/office/drawing/2014/main" id="{A510FA68-BEB6-B54A-A1D4-984168F8571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2B7B73B-1125-084D-8669-C68CC371DDC6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3196A4F9-B139-4D4B-B210-0318216604F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1D1C7F3A-BE45-014B-AF9C-58CA77DA02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83DFFE47-64E8-F54C-8ABC-E896DA957F0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2A9F0EE2-8F99-EB4D-9331-7AE3BDCBE9C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2E314A90-8DB8-2A49-8BB6-D51C2DAE9C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7D8C0277-204E-2B4D-B954-94739B9DE72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69955D3C-6D1B-EA40-8228-73DF01564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E166183D-5423-4E4A-AD63-A361EDE184C0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616" name="Freeform 615">
              <a:extLst>
                <a:ext uri="{FF2B5EF4-FFF2-40B4-BE49-F238E27FC236}">
                  <a16:creationId xmlns:a16="http://schemas.microsoft.com/office/drawing/2014/main" id="{8470D159-2329-7F46-9191-000B96A32C7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825BDAE5-F4DB-9148-9BC8-0F6F2D1E653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237F0420-A845-064A-97A2-458F63D673C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D11109B9-8A56-A945-BA04-5A564B10300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170AB2AC-06DB-034E-A5C4-0C8F62E3BE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1" name="Freeform 620">
                <a:extLst>
                  <a:ext uri="{FF2B5EF4-FFF2-40B4-BE49-F238E27FC236}">
                    <a16:creationId xmlns:a16="http://schemas.microsoft.com/office/drawing/2014/main" id="{E41AEAC2-F85C-4A4E-B0B9-D5C02217D60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2" name="Freeform 621">
                <a:extLst>
                  <a:ext uri="{FF2B5EF4-FFF2-40B4-BE49-F238E27FC236}">
                    <a16:creationId xmlns:a16="http://schemas.microsoft.com/office/drawing/2014/main" id="{7955A7EE-741F-9740-8344-A2BC817675A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C471E59B-7A0B-AE4F-95D6-F76514D2D55A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8CD016E7-5480-8E4E-94F7-201A1C6046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593A573C-B6D6-684E-BA73-8F7F7FA8D57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2C09AC60-D16C-A948-B25E-01CF60EAAD7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D9A85682-B6A6-2344-B24D-66A792630B3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52EBCF47-0621-B64C-B884-20683D14D92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83AAD1CC-D818-A245-9CF9-C4877A62A5D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51F55DD1-3A8F-0242-A470-690BE99AC68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7BF36121-B4F6-2447-9F5B-F29B627F3B2A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594" name="Freeform 593">
              <a:extLst>
                <a:ext uri="{FF2B5EF4-FFF2-40B4-BE49-F238E27FC236}">
                  <a16:creationId xmlns:a16="http://schemas.microsoft.com/office/drawing/2014/main" id="{D13949CD-BE6A-5744-98EE-61BE5EE60D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F3651F16-DD17-4D47-9A8D-8EFA601CA85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10CA9012-91B2-A449-8A2E-65BA6061B4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964BBEA0-D220-6747-850B-459388ABF25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ADEC5ED7-ED4C-584D-AB78-AA02A93E946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F45598BF-44BC-354D-9020-97A874C585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3A2BDF5D-2CA0-2145-8059-D8F121D4D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87A607B-CA61-BE46-8032-8E34596E7689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602" name="Freeform 601">
              <a:extLst>
                <a:ext uri="{FF2B5EF4-FFF2-40B4-BE49-F238E27FC236}">
                  <a16:creationId xmlns:a16="http://schemas.microsoft.com/office/drawing/2014/main" id="{EB8C3753-6F83-F64B-9439-656B124AA3B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F476EE06-2893-8D4D-AF54-92697A0FE8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5DED3EC9-29B0-8D48-BC37-13731DFE683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D08D678C-613A-3543-B832-EE51616C693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6" name="Freeform 605">
                <a:extLst>
                  <a:ext uri="{FF2B5EF4-FFF2-40B4-BE49-F238E27FC236}">
                    <a16:creationId xmlns:a16="http://schemas.microsoft.com/office/drawing/2014/main" id="{9EB7819C-4684-3347-AA14-421D743ECB9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7" name="Freeform 606">
                <a:extLst>
                  <a:ext uri="{FF2B5EF4-FFF2-40B4-BE49-F238E27FC236}">
                    <a16:creationId xmlns:a16="http://schemas.microsoft.com/office/drawing/2014/main" id="{F23E654E-4CEA-E346-A508-15310ABC704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EF443A10-9F41-BB4D-8E65-E94AEE09BDA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7CCD8656-0FD3-B844-BC6C-33CE0577598D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555" name="Freeform 554">
              <a:extLst>
                <a:ext uri="{FF2B5EF4-FFF2-40B4-BE49-F238E27FC236}">
                  <a16:creationId xmlns:a16="http://schemas.microsoft.com/office/drawing/2014/main" id="{7CF4B187-63BE-654E-852A-09C69503C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3B5270E4-3067-1643-B96C-CE5CEE09747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3BECC0F9-CE1F-254B-B04F-1EAA89C59C9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8" name="Freeform 557">
                <a:extLst>
                  <a:ext uri="{FF2B5EF4-FFF2-40B4-BE49-F238E27FC236}">
                    <a16:creationId xmlns:a16="http://schemas.microsoft.com/office/drawing/2014/main" id="{7C55C6EE-4672-4F4F-A2F8-2821804F594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Freeform 558">
                <a:extLst>
                  <a:ext uri="{FF2B5EF4-FFF2-40B4-BE49-F238E27FC236}">
                    <a16:creationId xmlns:a16="http://schemas.microsoft.com/office/drawing/2014/main" id="{C3B242E2-FAA3-F340-B7F0-35D87BB6BAA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Freeform 559">
                <a:extLst>
                  <a:ext uri="{FF2B5EF4-FFF2-40B4-BE49-F238E27FC236}">
                    <a16:creationId xmlns:a16="http://schemas.microsoft.com/office/drawing/2014/main" id="{87ED7762-177B-454C-AA37-EB518D75B6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Freeform 560">
                <a:extLst>
                  <a:ext uri="{FF2B5EF4-FFF2-40B4-BE49-F238E27FC236}">
                    <a16:creationId xmlns:a16="http://schemas.microsoft.com/office/drawing/2014/main" id="{AD88A8A1-4E2B-154E-845D-5419478A1D2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1A0C1583-3B4A-E44D-BB19-B20517502EBD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196997C3-A7DB-5041-AC08-10F980FB77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5F84A336-003F-D045-8717-1066774A69E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FF876992-AF96-3545-9CEA-A02174E1151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668E6E88-4A46-6C47-A59A-CB9D07441C1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C179B4BA-1D8B-E542-8032-CCB2C08DB97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DCACB29E-ABE8-BA42-AD55-DAF519C17B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FD35A0ED-997C-6D46-9D96-FA8D433982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158E5A4C-7065-8643-BDC2-3A235B56FEA4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CA8EFAEE-3EA1-2A49-A68E-588F301B69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7A05A3F9-D6B9-D14C-83C8-6C79F0B6B2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8AAC1FAD-B7BA-744A-8599-5670C6B0E7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id="{A016DA82-50DC-224C-84FF-C492EDE01BC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3D2D51D6-0AC0-9D43-A55C-E94B7DCA77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76C27F31-4CE4-1242-9801-166D4F66B5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9BC7E87F-2555-8D4C-80CB-0E2F5F4BB0F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4DAC2AB4-F1E4-D740-A4AF-07EE55303854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id="{23E59006-14B9-C64E-A05E-0BD7C00C4A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2AD17789-C54D-4948-95E6-741F42B1FB2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278D7FE0-D307-E941-967D-E4145732CEE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0" name="Freeform 549">
                <a:extLst>
                  <a:ext uri="{FF2B5EF4-FFF2-40B4-BE49-F238E27FC236}">
                    <a16:creationId xmlns:a16="http://schemas.microsoft.com/office/drawing/2014/main" id="{1ADC6420-4AC2-F544-B940-D0A18615CA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Freeform 550">
                <a:extLst>
                  <a:ext uri="{FF2B5EF4-FFF2-40B4-BE49-F238E27FC236}">
                    <a16:creationId xmlns:a16="http://schemas.microsoft.com/office/drawing/2014/main" id="{223E40C5-E2E3-3B42-A86A-26D2D130B73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2" name="Freeform 551">
                <a:extLst>
                  <a:ext uri="{FF2B5EF4-FFF2-40B4-BE49-F238E27FC236}">
                    <a16:creationId xmlns:a16="http://schemas.microsoft.com/office/drawing/2014/main" id="{C6AA2152-8609-214A-AE62-E7DFD1A9E7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3" name="Freeform 552">
                <a:extLst>
                  <a:ext uri="{FF2B5EF4-FFF2-40B4-BE49-F238E27FC236}">
                    <a16:creationId xmlns:a16="http://schemas.microsoft.com/office/drawing/2014/main" id="{7CB5E54A-6719-9747-80B7-8D19331BE78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EA34A94C-D92D-084C-BFEA-F4C8DF0AD275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id="{E1E1C6E8-4D60-7F43-BB0E-6D883F10D4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50975E36-0C2A-6844-A407-23F033DB4B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3F7EBA29-30EF-C741-94EE-735398C6CFA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B3AD45B5-1F4B-FF4A-843D-9D06293926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A6F160FF-CBBD-9147-8D0B-92A36BEBF8A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9" name="Freeform 628">
                <a:extLst>
                  <a:ext uri="{FF2B5EF4-FFF2-40B4-BE49-F238E27FC236}">
                    <a16:creationId xmlns:a16="http://schemas.microsoft.com/office/drawing/2014/main" id="{421F3589-EC70-074A-903F-D618ED6F78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CEC8DEB8-8E24-2948-9AF6-0F3EF908CD4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8C4B740-B92E-8942-8EF4-347710C32F2C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71A9C1C2-E4A0-D74C-8C05-2AD307E7B3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0F366A03-D9E7-9F45-99D3-1CAC10EE2C7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10CB8A50-A713-2549-9F44-B792D2C30CA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DC4E3153-8354-1145-82FC-C287EF5FE6C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99B3C81B-87BA-1A4F-BCAD-DF0EF9C582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DEEA64E4-A29A-E742-B32E-C111E6BF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3676372-2E7B-9445-80AD-B31686FE67E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314E0C43-2359-9440-BEF9-9E1924BED605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9737FFD7-2DCB-A148-A405-977351501C2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9739DB09-38E5-A347-93BF-13C80AD8453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4079280-378E-384D-9681-BF41B82BF6C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914AA044-3657-1448-A5E9-2F003DC03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29FDF0B8-7E9A-1F4D-8C99-CE1C68A1345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49A96193-2E73-4C43-843C-2C8C4DCEE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id="{F5358318-953E-E249-9021-E0B5DF66E3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91E02B81-5B35-4545-A954-B7E923AB7286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73" name="Picture 1017" descr="antenna_stylized">
              <a:extLst>
                <a:ext uri="{FF2B5EF4-FFF2-40B4-BE49-F238E27FC236}">
                  <a16:creationId xmlns:a16="http://schemas.microsoft.com/office/drawing/2014/main" id="{27A537F5-5D99-BF4C-9B11-E9782673F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1018" descr="laptop_keyboard">
              <a:extLst>
                <a:ext uri="{FF2B5EF4-FFF2-40B4-BE49-F238E27FC236}">
                  <a16:creationId xmlns:a16="http://schemas.microsoft.com/office/drawing/2014/main" id="{7087B8D0-FFCB-0746-A889-28909002C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Freeform 1019">
              <a:extLst>
                <a:ext uri="{FF2B5EF4-FFF2-40B4-BE49-F238E27FC236}">
                  <a16:creationId xmlns:a16="http://schemas.microsoft.com/office/drawing/2014/main" id="{7C75BC30-0808-D44D-AF7A-A72B4A529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6" name="Picture 1020" descr="screen">
              <a:extLst>
                <a:ext uri="{FF2B5EF4-FFF2-40B4-BE49-F238E27FC236}">
                  <a16:creationId xmlns:a16="http://schemas.microsoft.com/office/drawing/2014/main" id="{2D732B7A-74CB-D547-ADB5-C721526D5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021">
              <a:extLst>
                <a:ext uri="{FF2B5EF4-FFF2-40B4-BE49-F238E27FC236}">
                  <a16:creationId xmlns:a16="http://schemas.microsoft.com/office/drawing/2014/main" id="{FBD1A429-9B8F-F940-AD09-4638CC316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1022">
              <a:extLst>
                <a:ext uri="{FF2B5EF4-FFF2-40B4-BE49-F238E27FC236}">
                  <a16:creationId xmlns:a16="http://schemas.microsoft.com/office/drawing/2014/main" id="{376C8B48-3441-F643-B92D-5DC759ED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1023">
              <a:extLst>
                <a:ext uri="{FF2B5EF4-FFF2-40B4-BE49-F238E27FC236}">
                  <a16:creationId xmlns:a16="http://schemas.microsoft.com/office/drawing/2014/main" id="{4DFECD03-4AF0-1342-8138-6CEC8249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1024">
              <a:extLst>
                <a:ext uri="{FF2B5EF4-FFF2-40B4-BE49-F238E27FC236}">
                  <a16:creationId xmlns:a16="http://schemas.microsoft.com/office/drawing/2014/main" id="{8AA57D4B-3E9B-994B-AF13-DB646178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 1025">
              <a:extLst>
                <a:ext uri="{FF2B5EF4-FFF2-40B4-BE49-F238E27FC236}">
                  <a16:creationId xmlns:a16="http://schemas.microsoft.com/office/drawing/2014/main" id="{59DA24E7-1981-0E44-8060-2B7CE58EB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1026">
              <a:extLst>
                <a:ext uri="{FF2B5EF4-FFF2-40B4-BE49-F238E27FC236}">
                  <a16:creationId xmlns:a16="http://schemas.microsoft.com/office/drawing/2014/main" id="{DB3D3129-2B70-5643-96C2-83638DE57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3" name="Group 1027">
              <a:extLst>
                <a:ext uri="{FF2B5EF4-FFF2-40B4-BE49-F238E27FC236}">
                  <a16:creationId xmlns:a16="http://schemas.microsoft.com/office/drawing/2014/main" id="{8C6DEC60-5C97-D546-9977-EBD182221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69" name="Freeform 1028">
                <a:extLst>
                  <a:ext uri="{FF2B5EF4-FFF2-40B4-BE49-F238E27FC236}">
                    <a16:creationId xmlns:a16="http://schemas.microsoft.com/office/drawing/2014/main" id="{5D16627E-DE34-BC4F-9513-7A7D4707F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029">
                <a:extLst>
                  <a:ext uri="{FF2B5EF4-FFF2-40B4-BE49-F238E27FC236}">
                    <a16:creationId xmlns:a16="http://schemas.microsoft.com/office/drawing/2014/main" id="{D8D65D68-18A4-E54D-8916-1DEF36844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1030">
                <a:extLst>
                  <a:ext uri="{FF2B5EF4-FFF2-40B4-BE49-F238E27FC236}">
                    <a16:creationId xmlns:a16="http://schemas.microsoft.com/office/drawing/2014/main" id="{3C79D147-9974-F341-96E9-F9AD19F14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Freeform 1031">
                <a:extLst>
                  <a:ext uri="{FF2B5EF4-FFF2-40B4-BE49-F238E27FC236}">
                    <a16:creationId xmlns:a16="http://schemas.microsoft.com/office/drawing/2014/main" id="{5E0CE9D2-21FD-2644-9691-743CC3E13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 1032">
                <a:extLst>
                  <a:ext uri="{FF2B5EF4-FFF2-40B4-BE49-F238E27FC236}">
                    <a16:creationId xmlns:a16="http://schemas.microsoft.com/office/drawing/2014/main" id="{5691098F-1432-0D44-8573-312C3A566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033">
                <a:extLst>
                  <a:ext uri="{FF2B5EF4-FFF2-40B4-BE49-F238E27FC236}">
                    <a16:creationId xmlns:a16="http://schemas.microsoft.com/office/drawing/2014/main" id="{2D4A77A2-D0F1-164A-A67D-A50954386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4" name="Freeform 1034">
              <a:extLst>
                <a:ext uri="{FF2B5EF4-FFF2-40B4-BE49-F238E27FC236}">
                  <a16:creationId xmlns:a16="http://schemas.microsoft.com/office/drawing/2014/main" id="{A283BD8E-0AD2-B743-8237-483C3A6A6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1035">
              <a:extLst>
                <a:ext uri="{FF2B5EF4-FFF2-40B4-BE49-F238E27FC236}">
                  <a16:creationId xmlns:a16="http://schemas.microsoft.com/office/drawing/2014/main" id="{AA215C2D-4069-DE48-884E-A1816F7D4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1036">
              <a:extLst>
                <a:ext uri="{FF2B5EF4-FFF2-40B4-BE49-F238E27FC236}">
                  <a16:creationId xmlns:a16="http://schemas.microsoft.com/office/drawing/2014/main" id="{421821F5-5AD5-4D4E-A4F9-5D46E41A4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1037">
              <a:extLst>
                <a:ext uri="{FF2B5EF4-FFF2-40B4-BE49-F238E27FC236}">
                  <a16:creationId xmlns:a16="http://schemas.microsoft.com/office/drawing/2014/main" id="{499D2FC7-7022-A944-98B2-E74E9B2E5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1038">
              <a:extLst>
                <a:ext uri="{FF2B5EF4-FFF2-40B4-BE49-F238E27FC236}">
                  <a16:creationId xmlns:a16="http://schemas.microsoft.com/office/drawing/2014/main" id="{37918171-6E71-A846-A2B5-7C65DD745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39">
              <a:extLst>
                <a:ext uri="{FF2B5EF4-FFF2-40B4-BE49-F238E27FC236}">
                  <a16:creationId xmlns:a16="http://schemas.microsoft.com/office/drawing/2014/main" id="{68ECFF60-AA48-2D4C-9A67-90DB18F81D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504BAA5F-BBD8-8242-BC48-7D0E761F340A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110" name="Picture 568" descr="light2.png">
              <a:extLst>
                <a:ext uri="{FF2B5EF4-FFF2-40B4-BE49-F238E27FC236}">
                  <a16:creationId xmlns:a16="http://schemas.microsoft.com/office/drawing/2014/main" id="{D96B693D-26FC-E443-A112-C4AFFE90D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1017" descr="antenna_stylized">
              <a:extLst>
                <a:ext uri="{FF2B5EF4-FFF2-40B4-BE49-F238E27FC236}">
                  <a16:creationId xmlns:a16="http://schemas.microsoft.com/office/drawing/2014/main" id="{F4E4C4C0-89A6-D74D-B25C-228CE5BC1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id="{46F998A3-3B85-214A-927A-3BF067B7C2A0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48" name="Picture 603" descr="car_icon_small">
              <a:extLst>
                <a:ext uri="{FF2B5EF4-FFF2-40B4-BE49-F238E27FC236}">
                  <a16:creationId xmlns:a16="http://schemas.microsoft.com/office/drawing/2014/main" id="{147E2796-D425-6645-93B3-B97E69B14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1017" descr="antenna_stylized">
              <a:extLst>
                <a:ext uri="{FF2B5EF4-FFF2-40B4-BE49-F238E27FC236}">
                  <a16:creationId xmlns:a16="http://schemas.microsoft.com/office/drawing/2014/main" id="{F0886BE8-9B0B-F046-92AA-1AC818378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3" name="Group 792">
            <a:extLst>
              <a:ext uri="{FF2B5EF4-FFF2-40B4-BE49-F238E27FC236}">
                <a16:creationId xmlns:a16="http://schemas.microsoft.com/office/drawing/2014/main" id="{93351559-0D4C-F04C-928E-5CDA57B5EB47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792" name="Group 791">
              <a:extLst>
                <a:ext uri="{FF2B5EF4-FFF2-40B4-BE49-F238E27FC236}">
                  <a16:creationId xmlns:a16="http://schemas.microsoft.com/office/drawing/2014/main" id="{084B6293-559E-5D43-AF2B-4CB5E09EC6C5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91" name="Picture 1115" descr="antenna_stylized">
                <a:extLst>
                  <a:ext uri="{FF2B5EF4-FFF2-40B4-BE49-F238E27FC236}">
                    <a16:creationId xmlns:a16="http://schemas.microsoft.com/office/drawing/2014/main" id="{1821BC3E-6137-D844-92B9-4BA4CFF41F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" name="Picture 1116" descr="laptop_keyboard">
                <a:extLst>
                  <a:ext uri="{FF2B5EF4-FFF2-40B4-BE49-F238E27FC236}">
                    <a16:creationId xmlns:a16="http://schemas.microsoft.com/office/drawing/2014/main" id="{7F05CE3B-E67B-1B40-9D5B-2914F0B9BF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1117">
                <a:extLst>
                  <a:ext uri="{FF2B5EF4-FFF2-40B4-BE49-F238E27FC236}">
                    <a16:creationId xmlns:a16="http://schemas.microsoft.com/office/drawing/2014/main" id="{B52A07C5-D801-5B41-BD20-C20958925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94" name="Picture 1118" descr="screen">
                <a:extLst>
                  <a:ext uri="{FF2B5EF4-FFF2-40B4-BE49-F238E27FC236}">
                    <a16:creationId xmlns:a16="http://schemas.microsoft.com/office/drawing/2014/main" id="{2EA30B4E-5447-0340-8DAD-349A843F2A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" name="Freeform 1119">
                <a:extLst>
                  <a:ext uri="{FF2B5EF4-FFF2-40B4-BE49-F238E27FC236}">
                    <a16:creationId xmlns:a16="http://schemas.microsoft.com/office/drawing/2014/main" id="{1137F6C6-A7C9-9A4D-BCE3-048DB90EF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 1120">
                <a:extLst>
                  <a:ext uri="{FF2B5EF4-FFF2-40B4-BE49-F238E27FC236}">
                    <a16:creationId xmlns:a16="http://schemas.microsoft.com/office/drawing/2014/main" id="{7A0060E2-767D-1545-8656-29ED1A4712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1121">
                <a:extLst>
                  <a:ext uri="{FF2B5EF4-FFF2-40B4-BE49-F238E27FC236}">
                    <a16:creationId xmlns:a16="http://schemas.microsoft.com/office/drawing/2014/main" id="{15790F5A-ABAC-8D49-A4F9-E2F576550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 1122">
                <a:extLst>
                  <a:ext uri="{FF2B5EF4-FFF2-40B4-BE49-F238E27FC236}">
                    <a16:creationId xmlns:a16="http://schemas.microsoft.com/office/drawing/2014/main" id="{8898B7ED-5BCF-8C4E-B1AA-B82AD50FD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Freeform 1123">
                <a:extLst>
                  <a:ext uri="{FF2B5EF4-FFF2-40B4-BE49-F238E27FC236}">
                    <a16:creationId xmlns:a16="http://schemas.microsoft.com/office/drawing/2014/main" id="{5A7F91EF-AD6B-D64E-B73E-C762D73A7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1124">
                <a:extLst>
                  <a:ext uri="{FF2B5EF4-FFF2-40B4-BE49-F238E27FC236}">
                    <a16:creationId xmlns:a16="http://schemas.microsoft.com/office/drawing/2014/main" id="{BBB1B153-2E6F-7246-9B11-B68D01DF6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1" name="Group 1125">
                <a:extLst>
                  <a:ext uri="{FF2B5EF4-FFF2-40B4-BE49-F238E27FC236}">
                    <a16:creationId xmlns:a16="http://schemas.microsoft.com/office/drawing/2014/main" id="{57060979-075D-9D4D-B12E-DA0CCD4C6B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140" name="Freeform 1126">
                  <a:extLst>
                    <a:ext uri="{FF2B5EF4-FFF2-40B4-BE49-F238E27FC236}">
                      <a16:creationId xmlns:a16="http://schemas.microsoft.com/office/drawing/2014/main" id="{8DFFF656-1361-C546-8336-177F79E469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Freeform 1127">
                  <a:extLst>
                    <a:ext uri="{FF2B5EF4-FFF2-40B4-BE49-F238E27FC236}">
                      <a16:creationId xmlns:a16="http://schemas.microsoft.com/office/drawing/2014/main" id="{60C6C6B3-72DE-664B-B4DE-3C04B0C5BF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Freeform 1128">
                  <a:extLst>
                    <a:ext uri="{FF2B5EF4-FFF2-40B4-BE49-F238E27FC236}">
                      <a16:creationId xmlns:a16="http://schemas.microsoft.com/office/drawing/2014/main" id="{0D48292A-917D-D046-A974-043CEE5A41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Freeform 1129">
                  <a:extLst>
                    <a:ext uri="{FF2B5EF4-FFF2-40B4-BE49-F238E27FC236}">
                      <a16:creationId xmlns:a16="http://schemas.microsoft.com/office/drawing/2014/main" id="{DB6BAAEB-BADD-0A4F-8A9D-D72AFCA99A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Freeform 1130">
                  <a:extLst>
                    <a:ext uri="{FF2B5EF4-FFF2-40B4-BE49-F238E27FC236}">
                      <a16:creationId xmlns:a16="http://schemas.microsoft.com/office/drawing/2014/main" id="{05D5969F-F3B9-414D-975E-A6700098F2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 1131">
                  <a:extLst>
                    <a:ext uri="{FF2B5EF4-FFF2-40B4-BE49-F238E27FC236}">
                      <a16:creationId xmlns:a16="http://schemas.microsoft.com/office/drawing/2014/main" id="{41BB174D-6019-384D-A5AC-1B4D92D93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2" name="Freeform 1132">
                <a:extLst>
                  <a:ext uri="{FF2B5EF4-FFF2-40B4-BE49-F238E27FC236}">
                    <a16:creationId xmlns:a16="http://schemas.microsoft.com/office/drawing/2014/main" id="{F8739864-4836-E447-8FC8-5886923FF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1133">
                <a:extLst>
                  <a:ext uri="{FF2B5EF4-FFF2-40B4-BE49-F238E27FC236}">
                    <a16:creationId xmlns:a16="http://schemas.microsoft.com/office/drawing/2014/main" id="{C59CADF3-CD09-FB48-A672-C2C50B66C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1134">
                <a:extLst>
                  <a:ext uri="{FF2B5EF4-FFF2-40B4-BE49-F238E27FC236}">
                    <a16:creationId xmlns:a16="http://schemas.microsoft.com/office/drawing/2014/main" id="{628AB6FD-35F6-0345-BD13-22EAAF9EC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 1135">
                <a:extLst>
                  <a:ext uri="{FF2B5EF4-FFF2-40B4-BE49-F238E27FC236}">
                    <a16:creationId xmlns:a16="http://schemas.microsoft.com/office/drawing/2014/main" id="{76529D44-B4FD-DE4D-812E-E461A0FCCA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1136">
                <a:extLst>
                  <a:ext uri="{FF2B5EF4-FFF2-40B4-BE49-F238E27FC236}">
                    <a16:creationId xmlns:a16="http://schemas.microsoft.com/office/drawing/2014/main" id="{44CD9A89-0E3B-2C40-8436-71B7526BA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Freeform 1137">
                <a:extLst>
                  <a:ext uri="{FF2B5EF4-FFF2-40B4-BE49-F238E27FC236}">
                    <a16:creationId xmlns:a16="http://schemas.microsoft.com/office/drawing/2014/main" id="{92BF681C-02FC-8F49-A2CD-8F3446ECE5D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8" name="Group 1139">
              <a:extLst>
                <a:ext uri="{FF2B5EF4-FFF2-40B4-BE49-F238E27FC236}">
                  <a16:creationId xmlns:a16="http://schemas.microsoft.com/office/drawing/2014/main" id="{904B7C12-C509-8641-BB63-56DEDB95F95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138" name="Picture 1140" descr="desktop_computer_stylized_medium">
                <a:extLst>
                  <a:ext uri="{FF2B5EF4-FFF2-40B4-BE49-F238E27FC236}">
                    <a16:creationId xmlns:a16="http://schemas.microsoft.com/office/drawing/2014/main" id="{BDC7F552-21C9-C942-90FF-0162099A3D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9" name="Freeform 1141">
                <a:extLst>
                  <a:ext uri="{FF2B5EF4-FFF2-40B4-BE49-F238E27FC236}">
                    <a16:creationId xmlns:a16="http://schemas.microsoft.com/office/drawing/2014/main" id="{654B43BA-608E-5D4D-B11B-71762CFBE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94" name="Group 693">
              <a:extLst>
                <a:ext uri="{FF2B5EF4-FFF2-40B4-BE49-F238E27FC236}">
                  <a16:creationId xmlns:a16="http://schemas.microsoft.com/office/drawing/2014/main" id="{14715B6C-9A50-FE4B-A8D2-1E669BF891E3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113" name="Picture 571" descr="fridge2.png">
                <a:extLst>
                  <a:ext uri="{FF2B5EF4-FFF2-40B4-BE49-F238E27FC236}">
                    <a16:creationId xmlns:a16="http://schemas.microsoft.com/office/drawing/2014/main" id="{29DD0F98-F93B-0145-A925-F4125ED49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" name="Picture 1115" descr="antenna_stylized">
                <a:extLst>
                  <a:ext uri="{FF2B5EF4-FFF2-40B4-BE49-F238E27FC236}">
                    <a16:creationId xmlns:a16="http://schemas.microsoft.com/office/drawing/2014/main" id="{C1A64F68-4D16-AE4F-AB60-09D2C0CF0E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AF73DE4B-526E-9C4F-9242-9BC0D43F8CBA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433FEDDB-405E-DB4E-815F-55EE9E62EF1A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1D164102-BE0D-AF40-9A7B-7F2B261B2C20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9018E7EF-EB96-424D-962A-FEB80B43946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79" name="Picture 378" descr="server_rack.png">
                  <a:extLst>
                    <a:ext uri="{FF2B5EF4-FFF2-40B4-BE49-F238E27FC236}">
                      <a16:creationId xmlns:a16="http://schemas.microsoft.com/office/drawing/2014/main" id="{C865CB27-BCE1-654B-9519-9B39D4CB5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0" name="Picture 379" descr="server_rack.png">
                  <a:extLst>
                    <a:ext uri="{FF2B5EF4-FFF2-40B4-BE49-F238E27FC236}">
                      <a16:creationId xmlns:a16="http://schemas.microsoft.com/office/drawing/2014/main" id="{41D005B5-0BAE-3E48-A2D4-576E4F7B94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1" name="Picture 380" descr="server_rack.png">
                  <a:extLst>
                    <a:ext uri="{FF2B5EF4-FFF2-40B4-BE49-F238E27FC236}">
                      <a16:creationId xmlns:a16="http://schemas.microsoft.com/office/drawing/2014/main" id="{89060F4D-6C40-724C-BD1E-F12A5CA65D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710FDFDB-5658-6346-883B-53F72A0E1C90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21121473-8384-8944-A0B5-DD441780262C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11366773-360A-0449-911A-80462659C660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96" name="Picture 395" descr="server_rack.png">
                  <a:extLst>
                    <a:ext uri="{FF2B5EF4-FFF2-40B4-BE49-F238E27FC236}">
                      <a16:creationId xmlns:a16="http://schemas.microsoft.com/office/drawing/2014/main" id="{361EFF3D-6A1F-2646-B975-1FACB4284F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7" name="Picture 396" descr="server_rack.png">
                  <a:extLst>
                    <a:ext uri="{FF2B5EF4-FFF2-40B4-BE49-F238E27FC236}">
                      <a16:creationId xmlns:a16="http://schemas.microsoft.com/office/drawing/2014/main" id="{E83F8942-DE11-A747-A5A4-EDFBB17BFC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8" name="Picture 397" descr="server_rack.png">
                  <a:extLst>
                    <a:ext uri="{FF2B5EF4-FFF2-40B4-BE49-F238E27FC236}">
                      <a16:creationId xmlns:a16="http://schemas.microsoft.com/office/drawing/2014/main" id="{300ED1AC-F5EE-3C49-B963-42178C2434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1" name="Group 950">
            <a:extLst>
              <a:ext uri="{FF2B5EF4-FFF2-40B4-BE49-F238E27FC236}">
                <a16:creationId xmlns:a16="http://schemas.microsoft.com/office/drawing/2014/main" id="{2B0A745F-DA32-E140-AB36-BC5E1C4E2D48}"/>
              </a:ext>
            </a:extLst>
          </p:cNvPr>
          <p:cNvGrpSpPr>
            <a:grpSpLocks/>
          </p:cNvGrpSpPr>
          <p:nvPr/>
        </p:nvGrpSpPr>
        <p:grpSpPr bwMode="auto">
          <a:xfrm>
            <a:off x="10288915" y="5273951"/>
            <a:ext cx="177192" cy="330833"/>
            <a:chOff x="4140" y="429"/>
            <a:chExt cx="1425" cy="2396"/>
          </a:xfrm>
        </p:grpSpPr>
        <p:sp>
          <p:nvSpPr>
            <p:cNvPr id="207" name="Freeform 951">
              <a:extLst>
                <a:ext uri="{FF2B5EF4-FFF2-40B4-BE49-F238E27FC236}">
                  <a16:creationId xmlns:a16="http://schemas.microsoft.com/office/drawing/2014/main" id="{12CB3660-4D63-014F-8CC9-FDFB8140A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952">
              <a:extLst>
                <a:ext uri="{FF2B5EF4-FFF2-40B4-BE49-F238E27FC236}">
                  <a16:creationId xmlns:a16="http://schemas.microsoft.com/office/drawing/2014/main" id="{EFE1382F-B768-3541-8BD1-06AB71BFA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9" name="Freeform 953">
              <a:extLst>
                <a:ext uri="{FF2B5EF4-FFF2-40B4-BE49-F238E27FC236}">
                  <a16:creationId xmlns:a16="http://schemas.microsoft.com/office/drawing/2014/main" id="{FB363E8F-CA06-2449-A66C-B14735894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954">
              <a:extLst>
                <a:ext uri="{FF2B5EF4-FFF2-40B4-BE49-F238E27FC236}">
                  <a16:creationId xmlns:a16="http://schemas.microsoft.com/office/drawing/2014/main" id="{8A74E36A-A735-7440-A2B1-55846B516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955">
              <a:extLst>
                <a:ext uri="{FF2B5EF4-FFF2-40B4-BE49-F238E27FC236}">
                  <a16:creationId xmlns:a16="http://schemas.microsoft.com/office/drawing/2014/main" id="{FC433BF5-02C8-F540-AE86-53BF56960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2" name="Group 956">
              <a:extLst>
                <a:ext uri="{FF2B5EF4-FFF2-40B4-BE49-F238E27FC236}">
                  <a16:creationId xmlns:a16="http://schemas.microsoft.com/office/drawing/2014/main" id="{969A0B36-D994-A24C-8329-146363A51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7" name="AutoShape 957">
                <a:extLst>
                  <a:ext uri="{FF2B5EF4-FFF2-40B4-BE49-F238E27FC236}">
                    <a16:creationId xmlns:a16="http://schemas.microsoft.com/office/drawing/2014/main" id="{75A7B329-681F-2B4A-8470-FC0231FE2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8" name="AutoShape 958">
                <a:extLst>
                  <a:ext uri="{FF2B5EF4-FFF2-40B4-BE49-F238E27FC236}">
                    <a16:creationId xmlns:a16="http://schemas.microsoft.com/office/drawing/2014/main" id="{197CEF08-20F4-5741-AC2B-1EBB072F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3" name="Rectangle 959">
              <a:extLst>
                <a:ext uri="{FF2B5EF4-FFF2-40B4-BE49-F238E27FC236}">
                  <a16:creationId xmlns:a16="http://schemas.microsoft.com/office/drawing/2014/main" id="{775AA9F7-199B-ED4C-B422-5E1B766FB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4" name="Group 960">
              <a:extLst>
                <a:ext uri="{FF2B5EF4-FFF2-40B4-BE49-F238E27FC236}">
                  <a16:creationId xmlns:a16="http://schemas.microsoft.com/office/drawing/2014/main" id="{4EED0C22-3BA6-E24F-B528-BF018CB34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5" name="AutoShape 961">
                <a:extLst>
                  <a:ext uri="{FF2B5EF4-FFF2-40B4-BE49-F238E27FC236}">
                    <a16:creationId xmlns:a16="http://schemas.microsoft.com/office/drawing/2014/main" id="{FE30D28F-02DD-D041-8551-45D9D2836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6" name="AutoShape 962">
                <a:extLst>
                  <a:ext uri="{FF2B5EF4-FFF2-40B4-BE49-F238E27FC236}">
                    <a16:creationId xmlns:a16="http://schemas.microsoft.com/office/drawing/2014/main" id="{92F33680-18D6-7C4A-88C2-46C4FA3D0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5" name="Rectangle 963">
              <a:extLst>
                <a:ext uri="{FF2B5EF4-FFF2-40B4-BE49-F238E27FC236}">
                  <a16:creationId xmlns:a16="http://schemas.microsoft.com/office/drawing/2014/main" id="{A0014856-A5F8-544F-98BE-B1D6878A6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6" name="Rectangle 964">
              <a:extLst>
                <a:ext uri="{FF2B5EF4-FFF2-40B4-BE49-F238E27FC236}">
                  <a16:creationId xmlns:a16="http://schemas.microsoft.com/office/drawing/2014/main" id="{0E6FC61A-EACA-7D4E-9AA7-C7690D09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7" name="Group 965">
              <a:extLst>
                <a:ext uri="{FF2B5EF4-FFF2-40B4-BE49-F238E27FC236}">
                  <a16:creationId xmlns:a16="http://schemas.microsoft.com/office/drawing/2014/main" id="{CF083CE2-2403-FD4E-8F7D-758E7F67F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3" name="AutoShape 966">
                <a:extLst>
                  <a:ext uri="{FF2B5EF4-FFF2-40B4-BE49-F238E27FC236}">
                    <a16:creationId xmlns:a16="http://schemas.microsoft.com/office/drawing/2014/main" id="{5ED8E2CD-DB59-0040-9493-378A5D7DF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4" name="AutoShape 967">
                <a:extLst>
                  <a:ext uri="{FF2B5EF4-FFF2-40B4-BE49-F238E27FC236}">
                    <a16:creationId xmlns:a16="http://schemas.microsoft.com/office/drawing/2014/main" id="{F249F021-1652-2041-9D37-82D9ADAF2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8" name="Freeform 968">
              <a:extLst>
                <a:ext uri="{FF2B5EF4-FFF2-40B4-BE49-F238E27FC236}">
                  <a16:creationId xmlns:a16="http://schemas.microsoft.com/office/drawing/2014/main" id="{2DA20985-B59E-DD4F-B452-9726DAD28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9" name="Group 969">
              <a:extLst>
                <a:ext uri="{FF2B5EF4-FFF2-40B4-BE49-F238E27FC236}">
                  <a16:creationId xmlns:a16="http://schemas.microsoft.com/office/drawing/2014/main" id="{68489279-23CF-FB42-9AE3-CAB3A000B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1" name="AutoShape 970">
                <a:extLst>
                  <a:ext uri="{FF2B5EF4-FFF2-40B4-BE49-F238E27FC236}">
                    <a16:creationId xmlns:a16="http://schemas.microsoft.com/office/drawing/2014/main" id="{12532EDD-6029-FD41-90A0-EB4B9A3B8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2" name="AutoShape 971">
                <a:extLst>
                  <a:ext uri="{FF2B5EF4-FFF2-40B4-BE49-F238E27FC236}">
                    <a16:creationId xmlns:a16="http://schemas.microsoft.com/office/drawing/2014/main" id="{2ADE9625-767F-5247-8211-3638BECC9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0" name="Rectangle 972">
              <a:extLst>
                <a:ext uri="{FF2B5EF4-FFF2-40B4-BE49-F238E27FC236}">
                  <a16:creationId xmlns:a16="http://schemas.microsoft.com/office/drawing/2014/main" id="{71E52DA0-9A54-7744-90B9-E438CBE00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1" name="Freeform 973">
              <a:extLst>
                <a:ext uri="{FF2B5EF4-FFF2-40B4-BE49-F238E27FC236}">
                  <a16:creationId xmlns:a16="http://schemas.microsoft.com/office/drawing/2014/main" id="{D950FAED-4EC6-7B4B-AFA5-CA2701F74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Freeform 974">
              <a:extLst>
                <a:ext uri="{FF2B5EF4-FFF2-40B4-BE49-F238E27FC236}">
                  <a16:creationId xmlns:a16="http://schemas.microsoft.com/office/drawing/2014/main" id="{55AF3FE0-BBE4-A74C-A9EF-B8F3AA7A0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Oval 975">
              <a:extLst>
                <a:ext uri="{FF2B5EF4-FFF2-40B4-BE49-F238E27FC236}">
                  <a16:creationId xmlns:a16="http://schemas.microsoft.com/office/drawing/2014/main" id="{AC808981-49D6-D840-800C-F21BB910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Freeform 976">
              <a:extLst>
                <a:ext uri="{FF2B5EF4-FFF2-40B4-BE49-F238E27FC236}">
                  <a16:creationId xmlns:a16="http://schemas.microsoft.com/office/drawing/2014/main" id="{EBD04B6D-F8F6-FE45-BBD9-3CFFE7B2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AutoShape 977">
              <a:extLst>
                <a:ext uri="{FF2B5EF4-FFF2-40B4-BE49-F238E27FC236}">
                  <a16:creationId xmlns:a16="http://schemas.microsoft.com/office/drawing/2014/main" id="{EB968B78-CEDA-2949-925F-D6EE71A8E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6" name="AutoShape 978">
              <a:extLst>
                <a:ext uri="{FF2B5EF4-FFF2-40B4-BE49-F238E27FC236}">
                  <a16:creationId xmlns:a16="http://schemas.microsoft.com/office/drawing/2014/main" id="{6127245D-2639-C841-ABBD-0A2EB871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7" name="Oval 979">
              <a:extLst>
                <a:ext uri="{FF2B5EF4-FFF2-40B4-BE49-F238E27FC236}">
                  <a16:creationId xmlns:a16="http://schemas.microsoft.com/office/drawing/2014/main" id="{CBCE7727-73A7-814E-B244-E80EED405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8" name="Oval 980">
              <a:extLst>
                <a:ext uri="{FF2B5EF4-FFF2-40B4-BE49-F238E27FC236}">
                  <a16:creationId xmlns:a16="http://schemas.microsoft.com/office/drawing/2014/main" id="{7A66ECF6-DDAE-2842-92B5-EA8F14A1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9" name="Oval 981">
              <a:extLst>
                <a:ext uri="{FF2B5EF4-FFF2-40B4-BE49-F238E27FC236}">
                  <a16:creationId xmlns:a16="http://schemas.microsoft.com/office/drawing/2014/main" id="{5A97568E-F028-FD44-8E47-C92EC6C01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0" name="Rectangle 982">
              <a:extLst>
                <a:ext uri="{FF2B5EF4-FFF2-40B4-BE49-F238E27FC236}">
                  <a16:creationId xmlns:a16="http://schemas.microsoft.com/office/drawing/2014/main" id="{A834B858-68E5-0D45-8391-2A0A996FA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590">
            <a:extLst>
              <a:ext uri="{FF2B5EF4-FFF2-40B4-BE49-F238E27FC236}">
                <a16:creationId xmlns:a16="http://schemas.microsoft.com/office/drawing/2014/main" id="{2648262B-E78D-1D4B-B3FD-3AE9CD5C32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67" name="Picture 591" descr="desktop_computer_stylized_medium">
              <a:extLst>
                <a:ext uri="{FF2B5EF4-FFF2-40B4-BE49-F238E27FC236}">
                  <a16:creationId xmlns:a16="http://schemas.microsoft.com/office/drawing/2014/main" id="{35FBE2DB-60A7-B340-A5BB-B3699CCC0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" name="Freeform 592">
              <a:extLst>
                <a:ext uri="{FF2B5EF4-FFF2-40B4-BE49-F238E27FC236}">
                  <a16:creationId xmlns:a16="http://schemas.microsoft.com/office/drawing/2014/main" id="{0263E665-BF2A-2F4A-ADA8-20F44C312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" name="Group 1064">
            <a:extLst>
              <a:ext uri="{FF2B5EF4-FFF2-40B4-BE49-F238E27FC236}">
                <a16:creationId xmlns:a16="http://schemas.microsoft.com/office/drawing/2014/main" id="{1E483C21-97F2-6C41-9217-2187E09B541E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146" name="Picture 1065" descr="antenna_stylized">
              <a:extLst>
                <a:ext uri="{FF2B5EF4-FFF2-40B4-BE49-F238E27FC236}">
                  <a16:creationId xmlns:a16="http://schemas.microsoft.com/office/drawing/2014/main" id="{EC1E8FF9-A5AB-904A-91B8-DF4938260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1066" descr="laptop_keyboard">
              <a:extLst>
                <a:ext uri="{FF2B5EF4-FFF2-40B4-BE49-F238E27FC236}">
                  <a16:creationId xmlns:a16="http://schemas.microsoft.com/office/drawing/2014/main" id="{71E89937-428E-3447-B221-C34E0D71A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" name="Freeform 1067">
              <a:extLst>
                <a:ext uri="{FF2B5EF4-FFF2-40B4-BE49-F238E27FC236}">
                  <a16:creationId xmlns:a16="http://schemas.microsoft.com/office/drawing/2014/main" id="{43C21467-3265-FC4F-AF31-44A028163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9" name="Picture 1068" descr="screen">
              <a:extLst>
                <a:ext uri="{FF2B5EF4-FFF2-40B4-BE49-F238E27FC236}">
                  <a16:creationId xmlns:a16="http://schemas.microsoft.com/office/drawing/2014/main" id="{9868250A-D477-2944-B0F8-A7DE63DA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Freeform 1069">
              <a:extLst>
                <a:ext uri="{FF2B5EF4-FFF2-40B4-BE49-F238E27FC236}">
                  <a16:creationId xmlns:a16="http://schemas.microsoft.com/office/drawing/2014/main" id="{A4015B9E-FE1F-594E-AFA2-A5277482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1070">
              <a:extLst>
                <a:ext uri="{FF2B5EF4-FFF2-40B4-BE49-F238E27FC236}">
                  <a16:creationId xmlns:a16="http://schemas.microsoft.com/office/drawing/2014/main" id="{1D5AA9CA-3334-2341-A3C4-E98372488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 1071">
              <a:extLst>
                <a:ext uri="{FF2B5EF4-FFF2-40B4-BE49-F238E27FC236}">
                  <a16:creationId xmlns:a16="http://schemas.microsoft.com/office/drawing/2014/main" id="{408815EA-3342-2D4A-AB4D-6A6AD669E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1072">
              <a:extLst>
                <a:ext uri="{FF2B5EF4-FFF2-40B4-BE49-F238E27FC236}">
                  <a16:creationId xmlns:a16="http://schemas.microsoft.com/office/drawing/2014/main" id="{180DED07-429A-A242-A9E3-1BBEEAF4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 1073">
              <a:extLst>
                <a:ext uri="{FF2B5EF4-FFF2-40B4-BE49-F238E27FC236}">
                  <a16:creationId xmlns:a16="http://schemas.microsoft.com/office/drawing/2014/main" id="{A86B5E1C-D4A7-804E-9345-DD2099CCF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1074">
              <a:extLst>
                <a:ext uri="{FF2B5EF4-FFF2-40B4-BE49-F238E27FC236}">
                  <a16:creationId xmlns:a16="http://schemas.microsoft.com/office/drawing/2014/main" id="{278E44FF-9118-764F-B154-D54B6D088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6" name="Group 1075">
              <a:extLst>
                <a:ext uri="{FF2B5EF4-FFF2-40B4-BE49-F238E27FC236}">
                  <a16:creationId xmlns:a16="http://schemas.microsoft.com/office/drawing/2014/main" id="{B07A4D51-63EA-ED46-9283-3C066C8F8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63" name="Freeform 1076">
                <a:extLst>
                  <a:ext uri="{FF2B5EF4-FFF2-40B4-BE49-F238E27FC236}">
                    <a16:creationId xmlns:a16="http://schemas.microsoft.com/office/drawing/2014/main" id="{362CE3DF-6498-9044-80D1-5B57C954B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Freeform 1077">
                <a:extLst>
                  <a:ext uri="{FF2B5EF4-FFF2-40B4-BE49-F238E27FC236}">
                    <a16:creationId xmlns:a16="http://schemas.microsoft.com/office/drawing/2014/main" id="{232B6CC8-39FA-8E41-89F9-D454D1953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Freeform 1078">
                <a:extLst>
                  <a:ext uri="{FF2B5EF4-FFF2-40B4-BE49-F238E27FC236}">
                    <a16:creationId xmlns:a16="http://schemas.microsoft.com/office/drawing/2014/main" id="{14BE6CD7-1B00-AE45-A0A2-B46139077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079">
                <a:extLst>
                  <a:ext uri="{FF2B5EF4-FFF2-40B4-BE49-F238E27FC236}">
                    <a16:creationId xmlns:a16="http://schemas.microsoft.com/office/drawing/2014/main" id="{17D2993A-DA09-154C-81CE-F00D6DF0D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080">
                <a:extLst>
                  <a:ext uri="{FF2B5EF4-FFF2-40B4-BE49-F238E27FC236}">
                    <a16:creationId xmlns:a16="http://schemas.microsoft.com/office/drawing/2014/main" id="{AD580132-3A72-CF47-B834-B58CA201F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081">
                <a:extLst>
                  <a:ext uri="{FF2B5EF4-FFF2-40B4-BE49-F238E27FC236}">
                    <a16:creationId xmlns:a16="http://schemas.microsoft.com/office/drawing/2014/main" id="{E900C928-6E45-6449-A6C9-3DBE801B0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7" name="Freeform 1082">
              <a:extLst>
                <a:ext uri="{FF2B5EF4-FFF2-40B4-BE49-F238E27FC236}">
                  <a16:creationId xmlns:a16="http://schemas.microsoft.com/office/drawing/2014/main" id="{1ECD1A08-63F7-2B4E-84E4-3FA628039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1083">
              <a:extLst>
                <a:ext uri="{FF2B5EF4-FFF2-40B4-BE49-F238E27FC236}">
                  <a16:creationId xmlns:a16="http://schemas.microsoft.com/office/drawing/2014/main" id="{E0CE0778-AA7C-994B-8AC5-676F1A82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 1084">
              <a:extLst>
                <a:ext uri="{FF2B5EF4-FFF2-40B4-BE49-F238E27FC236}">
                  <a16:creationId xmlns:a16="http://schemas.microsoft.com/office/drawing/2014/main" id="{D2A296F6-56E0-0141-8E63-F209F1106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 1085">
              <a:extLst>
                <a:ext uri="{FF2B5EF4-FFF2-40B4-BE49-F238E27FC236}">
                  <a16:creationId xmlns:a16="http://schemas.microsoft.com/office/drawing/2014/main" id="{06824F88-EE84-D347-A023-F053DA4B2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 1086">
              <a:extLst>
                <a:ext uri="{FF2B5EF4-FFF2-40B4-BE49-F238E27FC236}">
                  <a16:creationId xmlns:a16="http://schemas.microsoft.com/office/drawing/2014/main" id="{36F4BB90-D696-0945-AC5D-7CBFD97A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 1087">
              <a:extLst>
                <a:ext uri="{FF2B5EF4-FFF2-40B4-BE49-F238E27FC236}">
                  <a16:creationId xmlns:a16="http://schemas.microsoft.com/office/drawing/2014/main" id="{9FC45AEE-F94E-2C41-BB56-2055DE618B2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0" name="Group 590">
            <a:extLst>
              <a:ext uri="{FF2B5EF4-FFF2-40B4-BE49-F238E27FC236}">
                <a16:creationId xmlns:a16="http://schemas.microsoft.com/office/drawing/2014/main" id="{A66A00B8-C906-204A-9EA8-BF8007089A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491" name="Picture 591" descr="desktop_computer_stylized_medium">
              <a:extLst>
                <a:ext uri="{FF2B5EF4-FFF2-40B4-BE49-F238E27FC236}">
                  <a16:creationId xmlns:a16="http://schemas.microsoft.com/office/drawing/2014/main" id="{0D26BE9F-5A6F-194D-95F5-9A26085A8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" name="Freeform 592">
              <a:extLst>
                <a:ext uri="{FF2B5EF4-FFF2-40B4-BE49-F238E27FC236}">
                  <a16:creationId xmlns:a16="http://schemas.microsoft.com/office/drawing/2014/main" id="{F940FA7C-0178-FC42-989D-133C7D3EF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3" name="Group 590">
            <a:extLst>
              <a:ext uri="{FF2B5EF4-FFF2-40B4-BE49-F238E27FC236}">
                <a16:creationId xmlns:a16="http://schemas.microsoft.com/office/drawing/2014/main" id="{AADF67FB-3BE7-EF42-B8A5-B005B506931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494" name="Picture 591" descr="desktop_computer_stylized_medium">
              <a:extLst>
                <a:ext uri="{FF2B5EF4-FFF2-40B4-BE49-F238E27FC236}">
                  <a16:creationId xmlns:a16="http://schemas.microsoft.com/office/drawing/2014/main" id="{0BBC0FBB-DA3F-874A-8EBE-B51C772E0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592">
              <a:extLst>
                <a:ext uri="{FF2B5EF4-FFF2-40B4-BE49-F238E27FC236}">
                  <a16:creationId xmlns:a16="http://schemas.microsoft.com/office/drawing/2014/main" id="{A9932DBD-03D1-3E48-AE83-712DE720F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6" name="Group 1064">
            <a:extLst>
              <a:ext uri="{FF2B5EF4-FFF2-40B4-BE49-F238E27FC236}">
                <a16:creationId xmlns:a16="http://schemas.microsoft.com/office/drawing/2014/main" id="{FC2552CF-9AC0-3243-8999-6808B911C762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497" name="Picture 1065" descr="antenna_stylized">
              <a:extLst>
                <a:ext uri="{FF2B5EF4-FFF2-40B4-BE49-F238E27FC236}">
                  <a16:creationId xmlns:a16="http://schemas.microsoft.com/office/drawing/2014/main" id="{87938519-94DB-D545-A29A-7EDE5E412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8" name="Picture 1066" descr="laptop_keyboard">
              <a:extLst>
                <a:ext uri="{FF2B5EF4-FFF2-40B4-BE49-F238E27FC236}">
                  <a16:creationId xmlns:a16="http://schemas.microsoft.com/office/drawing/2014/main" id="{2D71707C-83CA-1C4B-8508-67E56E2AD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9" name="Freeform 1067">
              <a:extLst>
                <a:ext uri="{FF2B5EF4-FFF2-40B4-BE49-F238E27FC236}">
                  <a16:creationId xmlns:a16="http://schemas.microsoft.com/office/drawing/2014/main" id="{73F0FEB4-8393-CC4E-8318-ED16B301B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00" name="Picture 1068" descr="screen">
              <a:extLst>
                <a:ext uri="{FF2B5EF4-FFF2-40B4-BE49-F238E27FC236}">
                  <a16:creationId xmlns:a16="http://schemas.microsoft.com/office/drawing/2014/main" id="{7FE7C88C-9EAD-8349-A46B-E909AEA65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" name="Freeform 1069">
              <a:extLst>
                <a:ext uri="{FF2B5EF4-FFF2-40B4-BE49-F238E27FC236}">
                  <a16:creationId xmlns:a16="http://schemas.microsoft.com/office/drawing/2014/main" id="{0DBCF6AD-8352-3C40-B68E-0383519D2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2" name="Freeform 1070">
              <a:extLst>
                <a:ext uri="{FF2B5EF4-FFF2-40B4-BE49-F238E27FC236}">
                  <a16:creationId xmlns:a16="http://schemas.microsoft.com/office/drawing/2014/main" id="{3C23673E-599F-5241-B844-C8F96A051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Freeform 1071">
              <a:extLst>
                <a:ext uri="{FF2B5EF4-FFF2-40B4-BE49-F238E27FC236}">
                  <a16:creationId xmlns:a16="http://schemas.microsoft.com/office/drawing/2014/main" id="{4D502A0C-8868-2C4E-B6B7-F4671864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4" name="Freeform 1072">
              <a:extLst>
                <a:ext uri="{FF2B5EF4-FFF2-40B4-BE49-F238E27FC236}">
                  <a16:creationId xmlns:a16="http://schemas.microsoft.com/office/drawing/2014/main" id="{154DEECF-C451-B140-A650-9DB9DCC41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5" name="Freeform 1073">
              <a:extLst>
                <a:ext uri="{FF2B5EF4-FFF2-40B4-BE49-F238E27FC236}">
                  <a16:creationId xmlns:a16="http://schemas.microsoft.com/office/drawing/2014/main" id="{61C09639-BDA6-1848-86B4-033F9F997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6" name="Freeform 1074">
              <a:extLst>
                <a:ext uri="{FF2B5EF4-FFF2-40B4-BE49-F238E27FC236}">
                  <a16:creationId xmlns:a16="http://schemas.microsoft.com/office/drawing/2014/main" id="{BBF9A35C-4B4A-604C-BCA3-20BC6C3D2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7" name="Group 1075">
              <a:extLst>
                <a:ext uri="{FF2B5EF4-FFF2-40B4-BE49-F238E27FC236}">
                  <a16:creationId xmlns:a16="http://schemas.microsoft.com/office/drawing/2014/main" id="{C228B10E-0BB1-8D40-9DB1-545E285C7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14" name="Freeform 1076">
                <a:extLst>
                  <a:ext uri="{FF2B5EF4-FFF2-40B4-BE49-F238E27FC236}">
                    <a16:creationId xmlns:a16="http://schemas.microsoft.com/office/drawing/2014/main" id="{DBE93115-3362-AE4D-A30A-337520C73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5" name="Freeform 1077">
                <a:extLst>
                  <a:ext uri="{FF2B5EF4-FFF2-40B4-BE49-F238E27FC236}">
                    <a16:creationId xmlns:a16="http://schemas.microsoft.com/office/drawing/2014/main" id="{E980EACA-94CF-194A-AC7A-1415DBB4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6" name="Freeform 1078">
                <a:extLst>
                  <a:ext uri="{FF2B5EF4-FFF2-40B4-BE49-F238E27FC236}">
                    <a16:creationId xmlns:a16="http://schemas.microsoft.com/office/drawing/2014/main" id="{67C8CECC-A4D3-D543-A1C2-92A3DDD60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7" name="Freeform 1079">
                <a:extLst>
                  <a:ext uri="{FF2B5EF4-FFF2-40B4-BE49-F238E27FC236}">
                    <a16:creationId xmlns:a16="http://schemas.microsoft.com/office/drawing/2014/main" id="{DF7F90DA-E9FF-E64E-979A-F2C4CF6F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8" name="Freeform 1080">
                <a:extLst>
                  <a:ext uri="{FF2B5EF4-FFF2-40B4-BE49-F238E27FC236}">
                    <a16:creationId xmlns:a16="http://schemas.microsoft.com/office/drawing/2014/main" id="{1FB7CFF5-5312-6B45-B1C9-1E8019D9A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9" name="Freeform 1081">
                <a:extLst>
                  <a:ext uri="{FF2B5EF4-FFF2-40B4-BE49-F238E27FC236}">
                    <a16:creationId xmlns:a16="http://schemas.microsoft.com/office/drawing/2014/main" id="{F6743163-40E8-634F-BDA5-FD850E9C9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08" name="Freeform 1082">
              <a:extLst>
                <a:ext uri="{FF2B5EF4-FFF2-40B4-BE49-F238E27FC236}">
                  <a16:creationId xmlns:a16="http://schemas.microsoft.com/office/drawing/2014/main" id="{5C688E93-8024-AF4A-9FAE-F872353A7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9" name="Freeform 1083">
              <a:extLst>
                <a:ext uri="{FF2B5EF4-FFF2-40B4-BE49-F238E27FC236}">
                  <a16:creationId xmlns:a16="http://schemas.microsoft.com/office/drawing/2014/main" id="{E2D8B864-6DD1-D042-9409-8862ACC1A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0" name="Freeform 1084">
              <a:extLst>
                <a:ext uri="{FF2B5EF4-FFF2-40B4-BE49-F238E27FC236}">
                  <a16:creationId xmlns:a16="http://schemas.microsoft.com/office/drawing/2014/main" id="{CC7A3F9E-B0BC-2945-B124-91C53102E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1" name="Freeform 1085">
              <a:extLst>
                <a:ext uri="{FF2B5EF4-FFF2-40B4-BE49-F238E27FC236}">
                  <a16:creationId xmlns:a16="http://schemas.microsoft.com/office/drawing/2014/main" id="{B8E20EA9-88B9-0A42-A470-7AF9E881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2" name="Freeform 1086">
              <a:extLst>
                <a:ext uri="{FF2B5EF4-FFF2-40B4-BE49-F238E27FC236}">
                  <a16:creationId xmlns:a16="http://schemas.microsoft.com/office/drawing/2014/main" id="{A9D04135-B045-A743-95D7-CA5EF36EE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" name="Freeform 1087">
              <a:extLst>
                <a:ext uri="{FF2B5EF4-FFF2-40B4-BE49-F238E27FC236}">
                  <a16:creationId xmlns:a16="http://schemas.microsoft.com/office/drawing/2014/main" id="{C0583F57-71B7-B142-BC2A-15444A0CF4E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5" name="Freeform 984">
            <a:extLst>
              <a:ext uri="{FF2B5EF4-FFF2-40B4-BE49-F238E27FC236}">
                <a16:creationId xmlns:a16="http://schemas.microsoft.com/office/drawing/2014/main" id="{69921432-2526-D74B-B1B3-EF4990D573EA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Freeform 986">
            <a:extLst>
              <a:ext uri="{FF2B5EF4-FFF2-40B4-BE49-F238E27FC236}">
                <a16:creationId xmlns:a16="http://schemas.microsoft.com/office/drawing/2014/main" id="{210AB56E-8E3A-464C-BA90-E5EE13DE14AA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Freeform 987">
            <a:extLst>
              <a:ext uri="{FF2B5EF4-FFF2-40B4-BE49-F238E27FC236}">
                <a16:creationId xmlns:a16="http://schemas.microsoft.com/office/drawing/2014/main" id="{4B6304D8-37E4-9743-9663-D2140A3373CD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988">
            <a:extLst>
              <a:ext uri="{FF2B5EF4-FFF2-40B4-BE49-F238E27FC236}">
                <a16:creationId xmlns:a16="http://schemas.microsoft.com/office/drawing/2014/main" id="{01DA0D94-4858-4748-835A-0A295C76D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0" name="Group 989">
            <a:extLst>
              <a:ext uri="{FF2B5EF4-FFF2-40B4-BE49-F238E27FC236}">
                <a16:creationId xmlns:a16="http://schemas.microsoft.com/office/drawing/2014/main" id="{653C7E87-1F7F-B94B-970F-8043BE6AD494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205" name="AutoShape 990">
              <a:extLst>
                <a:ext uri="{FF2B5EF4-FFF2-40B4-BE49-F238E27FC236}">
                  <a16:creationId xmlns:a16="http://schemas.microsoft.com/office/drawing/2014/main" id="{9E8BF054-B12E-C746-9DCC-FFC0FBE1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6" name="AutoShape 991">
              <a:extLst>
                <a:ext uri="{FF2B5EF4-FFF2-40B4-BE49-F238E27FC236}">
                  <a16:creationId xmlns:a16="http://schemas.microsoft.com/office/drawing/2014/main" id="{60A26098-3AC3-5F48-AF12-0376133B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1" name="Rectangle 992">
            <a:extLst>
              <a:ext uri="{FF2B5EF4-FFF2-40B4-BE49-F238E27FC236}">
                <a16:creationId xmlns:a16="http://schemas.microsoft.com/office/drawing/2014/main" id="{AB0AE9A0-AEC6-B542-BAA1-AD6A9E25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2" name="Group 993">
            <a:extLst>
              <a:ext uri="{FF2B5EF4-FFF2-40B4-BE49-F238E27FC236}">
                <a16:creationId xmlns:a16="http://schemas.microsoft.com/office/drawing/2014/main" id="{2E23BBDE-93A3-014A-8AD9-509F2B133316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203" name="AutoShape 994">
              <a:extLst>
                <a:ext uri="{FF2B5EF4-FFF2-40B4-BE49-F238E27FC236}">
                  <a16:creationId xmlns:a16="http://schemas.microsoft.com/office/drawing/2014/main" id="{CF10A6D2-6E36-BA46-8AB3-2A153E9EC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4" name="AutoShape 995">
              <a:extLst>
                <a:ext uri="{FF2B5EF4-FFF2-40B4-BE49-F238E27FC236}">
                  <a16:creationId xmlns:a16="http://schemas.microsoft.com/office/drawing/2014/main" id="{964D14B2-2639-5A46-B2D5-48A8B0C31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3" name="Rectangle 996">
            <a:extLst>
              <a:ext uri="{FF2B5EF4-FFF2-40B4-BE49-F238E27FC236}">
                <a16:creationId xmlns:a16="http://schemas.microsoft.com/office/drawing/2014/main" id="{426E7337-36DD-B64A-88F7-00D5A742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4" name="Rectangle 997">
            <a:extLst>
              <a:ext uri="{FF2B5EF4-FFF2-40B4-BE49-F238E27FC236}">
                <a16:creationId xmlns:a16="http://schemas.microsoft.com/office/drawing/2014/main" id="{BE4D7353-7D2D-9F42-8A6A-65BAA625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5" name="Group 998">
            <a:extLst>
              <a:ext uri="{FF2B5EF4-FFF2-40B4-BE49-F238E27FC236}">
                <a16:creationId xmlns:a16="http://schemas.microsoft.com/office/drawing/2014/main" id="{10644FFB-BF70-614B-94F5-58CB99D12E0E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201" name="AutoShape 999">
              <a:extLst>
                <a:ext uri="{FF2B5EF4-FFF2-40B4-BE49-F238E27FC236}">
                  <a16:creationId xmlns:a16="http://schemas.microsoft.com/office/drawing/2014/main" id="{2EEDFBCE-8402-0442-A96B-A6412C51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2" name="AutoShape 1000">
              <a:extLst>
                <a:ext uri="{FF2B5EF4-FFF2-40B4-BE49-F238E27FC236}">
                  <a16:creationId xmlns:a16="http://schemas.microsoft.com/office/drawing/2014/main" id="{5BBF678C-8365-374C-8592-2F4010918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6" name="Freeform 1001">
            <a:extLst>
              <a:ext uri="{FF2B5EF4-FFF2-40B4-BE49-F238E27FC236}">
                <a16:creationId xmlns:a16="http://schemas.microsoft.com/office/drawing/2014/main" id="{43320BBC-6D3F-CE4C-AE57-EE45F3319F3F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7" name="Group 1002">
            <a:extLst>
              <a:ext uri="{FF2B5EF4-FFF2-40B4-BE49-F238E27FC236}">
                <a16:creationId xmlns:a16="http://schemas.microsoft.com/office/drawing/2014/main" id="{4ED748C4-471F-B74E-9328-2437DB94B8F7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199" name="AutoShape 1003">
              <a:extLst>
                <a:ext uri="{FF2B5EF4-FFF2-40B4-BE49-F238E27FC236}">
                  <a16:creationId xmlns:a16="http://schemas.microsoft.com/office/drawing/2014/main" id="{DE163CA4-FABE-9B4C-973B-7160FB0C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0" name="AutoShape 1004">
              <a:extLst>
                <a:ext uri="{FF2B5EF4-FFF2-40B4-BE49-F238E27FC236}">
                  <a16:creationId xmlns:a16="http://schemas.microsoft.com/office/drawing/2014/main" id="{D50A283A-2FFB-A24F-A406-2910EEA8C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8" name="Rectangle 1005">
            <a:extLst>
              <a:ext uri="{FF2B5EF4-FFF2-40B4-BE49-F238E27FC236}">
                <a16:creationId xmlns:a16="http://schemas.microsoft.com/office/drawing/2014/main" id="{42659E43-E287-8942-BD23-94141CB4B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9" name="Freeform 1006">
            <a:extLst>
              <a:ext uri="{FF2B5EF4-FFF2-40B4-BE49-F238E27FC236}">
                <a16:creationId xmlns:a16="http://schemas.microsoft.com/office/drawing/2014/main" id="{48DEF8E3-26E3-0E48-88EA-BAB435AE5150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Freeform 1007">
            <a:extLst>
              <a:ext uri="{FF2B5EF4-FFF2-40B4-BE49-F238E27FC236}">
                <a16:creationId xmlns:a16="http://schemas.microsoft.com/office/drawing/2014/main" id="{7869EB64-11F6-624E-9B28-6986DD9D076F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Oval 1008">
            <a:extLst>
              <a:ext uri="{FF2B5EF4-FFF2-40B4-BE49-F238E27FC236}">
                <a16:creationId xmlns:a16="http://schemas.microsoft.com/office/drawing/2014/main" id="{322E0F0C-40A1-7E43-B9BC-A271C641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2" name="Freeform 1009">
            <a:extLst>
              <a:ext uri="{FF2B5EF4-FFF2-40B4-BE49-F238E27FC236}">
                <a16:creationId xmlns:a16="http://schemas.microsoft.com/office/drawing/2014/main" id="{2C34A91D-8DF1-DE40-8F88-B7AB2BE630CE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AutoShape 1010">
            <a:extLst>
              <a:ext uri="{FF2B5EF4-FFF2-40B4-BE49-F238E27FC236}">
                <a16:creationId xmlns:a16="http://schemas.microsoft.com/office/drawing/2014/main" id="{C10585A3-5046-F44C-A720-1B5360D1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4" name="AutoShape 1011">
            <a:extLst>
              <a:ext uri="{FF2B5EF4-FFF2-40B4-BE49-F238E27FC236}">
                <a16:creationId xmlns:a16="http://schemas.microsoft.com/office/drawing/2014/main" id="{0F1CC371-A8A5-1146-9D54-06BA5783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5" name="Oval 1012">
            <a:extLst>
              <a:ext uri="{FF2B5EF4-FFF2-40B4-BE49-F238E27FC236}">
                <a16:creationId xmlns:a16="http://schemas.microsoft.com/office/drawing/2014/main" id="{165ACFDB-EB0A-EF4A-A53B-E952BF38B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6" name="Oval 1013">
            <a:extLst>
              <a:ext uri="{FF2B5EF4-FFF2-40B4-BE49-F238E27FC236}">
                <a16:creationId xmlns:a16="http://schemas.microsoft.com/office/drawing/2014/main" id="{8E1C86F1-E8A5-AB43-9FBE-05329F11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7" name="Oval 1014">
            <a:extLst>
              <a:ext uri="{FF2B5EF4-FFF2-40B4-BE49-F238E27FC236}">
                <a16:creationId xmlns:a16="http://schemas.microsoft.com/office/drawing/2014/main" id="{0C189499-8A09-3E4B-B216-1DBC5D3CD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8" name="Rectangle 1015">
            <a:extLst>
              <a:ext uri="{FF2B5EF4-FFF2-40B4-BE49-F238E27FC236}">
                <a16:creationId xmlns:a16="http://schemas.microsoft.com/office/drawing/2014/main" id="{F801E0C5-03DC-4947-89BB-24F841D7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83029-0B46-154F-9CA3-FEA06875B8DB}"/>
              </a:ext>
            </a:extLst>
          </p:cNvPr>
          <p:cNvSpPr/>
          <p:nvPr/>
        </p:nvSpPr>
        <p:spPr>
          <a:xfrm>
            <a:off x="6539916" y="1365914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AB30C9-9641-104B-9006-CB16D4919778}"/>
              </a:ext>
            </a:extLst>
          </p:cNvPr>
          <p:cNvGrpSpPr/>
          <p:nvPr/>
        </p:nvGrpSpPr>
        <p:grpSpPr>
          <a:xfrm>
            <a:off x="7680324" y="1814171"/>
            <a:ext cx="2755429" cy="4250670"/>
            <a:chOff x="7680324" y="1814171"/>
            <a:chExt cx="2755429" cy="4250670"/>
          </a:xfrm>
        </p:grpSpPr>
        <p:grpSp>
          <p:nvGrpSpPr>
            <p:cNvPr id="49" name="Group 652">
              <a:extLst>
                <a:ext uri="{FF2B5EF4-FFF2-40B4-BE49-F238E27FC236}">
                  <a16:creationId xmlns:a16="http://schemas.microsoft.com/office/drawing/2014/main" id="{F4E63F52-683B-8244-A48E-D8CF833CC0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50224" y="1859725"/>
              <a:ext cx="415925" cy="385763"/>
              <a:chOff x="2751" y="1851"/>
              <a:chExt cx="462" cy="478"/>
            </a:xfrm>
          </p:grpSpPr>
          <p:pic>
            <p:nvPicPr>
              <p:cNvPr id="359" name="Picture 653" descr="iphone_stylized_small">
                <a:extLst>
                  <a:ext uri="{FF2B5EF4-FFF2-40B4-BE49-F238E27FC236}">
                    <a16:creationId xmlns:a16="http://schemas.microsoft.com/office/drawing/2014/main" id="{EDF1EC93-A6E5-964F-B0D6-EE56B282AE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0" name="Picture 654" descr="antenna_radiation_stylized">
                <a:extLst>
                  <a:ext uri="{FF2B5EF4-FFF2-40B4-BE49-F238E27FC236}">
                    <a16:creationId xmlns:a16="http://schemas.microsoft.com/office/drawing/2014/main" id="{0A17C594-505E-6F41-AEEB-272A31DFD2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87" name="Group 590">
              <a:extLst>
                <a:ext uri="{FF2B5EF4-FFF2-40B4-BE49-F238E27FC236}">
                  <a16:creationId xmlns:a16="http://schemas.microsoft.com/office/drawing/2014/main" id="{B2AAF0C3-BD73-634D-B492-B7CCF9735ED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73981" y="5281060"/>
              <a:ext cx="345630" cy="320302"/>
              <a:chOff x="2839" y="3501"/>
              <a:chExt cx="755" cy="803"/>
            </a:xfrm>
          </p:grpSpPr>
          <p:pic>
            <p:nvPicPr>
              <p:cNvPr id="488" name="Picture 591" descr="desktop_computer_stylized_medium">
                <a:extLst>
                  <a:ext uri="{FF2B5EF4-FFF2-40B4-BE49-F238E27FC236}">
                    <a16:creationId xmlns:a16="http://schemas.microsoft.com/office/drawing/2014/main" id="{1B000E5D-AA79-9741-93EF-69776E79DC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9" name="Freeform 592">
                <a:extLst>
                  <a:ext uri="{FF2B5EF4-FFF2-40B4-BE49-F238E27FC236}">
                    <a16:creationId xmlns:a16="http://schemas.microsoft.com/office/drawing/2014/main" id="{E285DBFE-A1C0-DE49-94FA-3F8D49F9A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626C6AB3-E95B-4E45-912D-03BD50D0AB9E}"/>
                </a:ext>
              </a:extLst>
            </p:cNvPr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78E6AF30-B350-C649-8449-B69F6002DF42}"/>
                </a:ext>
              </a:extLst>
            </p:cNvPr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8" name="Oval 637">
              <a:extLst>
                <a:ext uri="{FF2B5EF4-FFF2-40B4-BE49-F238E27FC236}">
                  <a16:creationId xmlns:a16="http://schemas.microsoft.com/office/drawing/2014/main" id="{C1E7801D-A747-164C-BE12-1FDEB3DFE743}"/>
                </a:ext>
              </a:extLst>
            </p:cNvPr>
            <p:cNvSpPr/>
            <p:nvPr/>
          </p:nvSpPr>
          <p:spPr>
            <a:xfrm>
              <a:off x="9823450" y="5554772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1" name="Group 618">
            <a:extLst>
              <a:ext uri="{FF2B5EF4-FFF2-40B4-BE49-F238E27FC236}">
                <a16:creationId xmlns:a16="http://schemas.microsoft.com/office/drawing/2014/main" id="{580255E5-A809-CB45-994D-F69BD8D6F8D7}"/>
              </a:ext>
            </a:extLst>
          </p:cNvPr>
          <p:cNvGrpSpPr>
            <a:grpSpLocks/>
          </p:cNvGrpSpPr>
          <p:nvPr/>
        </p:nvGrpSpPr>
        <p:grpSpPr bwMode="auto">
          <a:xfrm>
            <a:off x="8005845" y="1168489"/>
            <a:ext cx="1065213" cy="965200"/>
            <a:chOff x="4047" y="420"/>
            <a:chExt cx="671" cy="608"/>
          </a:xfrm>
        </p:grpSpPr>
        <p:sp>
          <p:nvSpPr>
            <p:cNvPr id="572" name="Rectangle 227">
              <a:extLst>
                <a:ext uri="{FF2B5EF4-FFF2-40B4-BE49-F238E27FC236}">
                  <a16:creationId xmlns:a16="http://schemas.microsoft.com/office/drawing/2014/main" id="{B2F29371-16FD-D244-80BF-A52E1D7F8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5" name="Rectangle 228">
              <a:extLst>
                <a:ext uri="{FF2B5EF4-FFF2-40B4-BE49-F238E27FC236}">
                  <a16:creationId xmlns:a16="http://schemas.microsoft.com/office/drawing/2014/main" id="{E66B124A-4E8B-D846-A7C2-C34B559B7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6" name="Rectangle 229">
              <a:extLst>
                <a:ext uri="{FF2B5EF4-FFF2-40B4-BE49-F238E27FC236}">
                  <a16:creationId xmlns:a16="http://schemas.microsoft.com/office/drawing/2014/main" id="{80574F4D-DD94-2C4B-B4A1-D4DE0E2DC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9" name="Text Box 230">
              <a:extLst>
                <a:ext uri="{FF2B5EF4-FFF2-40B4-BE49-F238E27FC236}">
                  <a16:creationId xmlns:a16="http://schemas.microsoft.com/office/drawing/2014/main" id="{2EABDC18-53BF-7B40-AB0D-A755F80C0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" y="421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0" name="Line 231">
              <a:extLst>
                <a:ext uri="{FF2B5EF4-FFF2-40B4-BE49-F238E27FC236}">
                  <a16:creationId xmlns:a16="http://schemas.microsoft.com/office/drawing/2014/main" id="{E5CDD0A1-21E2-6748-A493-24F315669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1" name="Line 232">
              <a:extLst>
                <a:ext uri="{FF2B5EF4-FFF2-40B4-BE49-F238E27FC236}">
                  <a16:creationId xmlns:a16="http://schemas.microsoft.com/office/drawing/2014/main" id="{CDA63567-EA65-5A46-877E-710FE9AD1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" name="Line 233">
              <a:extLst>
                <a:ext uri="{FF2B5EF4-FFF2-40B4-BE49-F238E27FC236}">
                  <a16:creationId xmlns:a16="http://schemas.microsoft.com/office/drawing/2014/main" id="{7FE7B44D-4874-7642-8A70-AE45F5B800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4" name="Freeform 917">
              <a:extLst>
                <a:ext uri="{FF2B5EF4-FFF2-40B4-BE49-F238E27FC236}">
                  <a16:creationId xmlns:a16="http://schemas.microsoft.com/office/drawing/2014/main" id="{9FBAE6C1-0ABD-B849-B7B3-8C34910CE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1" name="Group 619">
            <a:extLst>
              <a:ext uri="{FF2B5EF4-FFF2-40B4-BE49-F238E27FC236}">
                <a16:creationId xmlns:a16="http://schemas.microsoft.com/office/drawing/2014/main" id="{14A407A0-EBD9-3449-9859-9B138D20D5AC}"/>
              </a:ext>
            </a:extLst>
          </p:cNvPr>
          <p:cNvGrpSpPr>
            <a:grpSpLocks/>
          </p:cNvGrpSpPr>
          <p:nvPr/>
        </p:nvGrpSpPr>
        <p:grpSpPr bwMode="auto">
          <a:xfrm>
            <a:off x="10104523" y="4743539"/>
            <a:ext cx="1050926" cy="974725"/>
            <a:chOff x="4047" y="414"/>
            <a:chExt cx="662" cy="614"/>
          </a:xfrm>
        </p:grpSpPr>
        <p:sp>
          <p:nvSpPr>
            <p:cNvPr id="632" name="Rectangle 227">
              <a:extLst>
                <a:ext uri="{FF2B5EF4-FFF2-40B4-BE49-F238E27FC236}">
                  <a16:creationId xmlns:a16="http://schemas.microsoft.com/office/drawing/2014/main" id="{875D12D0-0645-B449-8F48-0AC45EE18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3" name="Rectangle 228">
              <a:extLst>
                <a:ext uri="{FF2B5EF4-FFF2-40B4-BE49-F238E27FC236}">
                  <a16:creationId xmlns:a16="http://schemas.microsoft.com/office/drawing/2014/main" id="{F233A0F6-C3A3-1D47-A777-BFAC1494E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4" name="Rectangle 229">
              <a:extLst>
                <a:ext uri="{FF2B5EF4-FFF2-40B4-BE49-F238E27FC236}">
                  <a16:creationId xmlns:a16="http://schemas.microsoft.com/office/drawing/2014/main" id="{3B52AB0C-7235-834F-A249-28BBCC6D2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6" name="Text Box 230">
              <a:extLst>
                <a:ext uri="{FF2B5EF4-FFF2-40B4-BE49-F238E27FC236}">
                  <a16:creationId xmlns:a16="http://schemas.microsoft.com/office/drawing/2014/main" id="{9B5B5523-DD29-8F46-BF07-8ECCDD6C7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6" y="414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7" name="Line 231">
              <a:extLst>
                <a:ext uri="{FF2B5EF4-FFF2-40B4-BE49-F238E27FC236}">
                  <a16:creationId xmlns:a16="http://schemas.microsoft.com/office/drawing/2014/main" id="{00E57763-CBA1-1542-B749-A48E642E0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9" name="Line 232">
              <a:extLst>
                <a:ext uri="{FF2B5EF4-FFF2-40B4-BE49-F238E27FC236}">
                  <a16:creationId xmlns:a16="http://schemas.microsoft.com/office/drawing/2014/main" id="{E4657539-B4FE-304C-816A-A074251AB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0" name="Line 233">
              <a:extLst>
                <a:ext uri="{FF2B5EF4-FFF2-40B4-BE49-F238E27FC236}">
                  <a16:creationId xmlns:a16="http://schemas.microsoft.com/office/drawing/2014/main" id="{DE0F6076-B3CE-C540-BD00-B77A1E45F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1" name="Freeform 917">
              <a:extLst>
                <a:ext uri="{FF2B5EF4-FFF2-40B4-BE49-F238E27FC236}">
                  <a16:creationId xmlns:a16="http://schemas.microsoft.com/office/drawing/2014/main" id="{0111663E-DD9D-6043-8338-8C5285F74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42" name="Group 628">
            <a:extLst>
              <a:ext uri="{FF2B5EF4-FFF2-40B4-BE49-F238E27FC236}">
                <a16:creationId xmlns:a16="http://schemas.microsoft.com/office/drawing/2014/main" id="{F65FBC4E-EE37-D144-AFDB-E6C408428C1F}"/>
              </a:ext>
            </a:extLst>
          </p:cNvPr>
          <p:cNvGrpSpPr>
            <a:grpSpLocks/>
          </p:cNvGrpSpPr>
          <p:nvPr/>
        </p:nvGrpSpPr>
        <p:grpSpPr bwMode="auto">
          <a:xfrm>
            <a:off x="7962986" y="4374557"/>
            <a:ext cx="1060451" cy="965200"/>
            <a:chOff x="4047" y="420"/>
            <a:chExt cx="668" cy="608"/>
          </a:xfrm>
        </p:grpSpPr>
        <p:sp>
          <p:nvSpPr>
            <p:cNvPr id="643" name="Rectangle 227">
              <a:extLst>
                <a:ext uri="{FF2B5EF4-FFF2-40B4-BE49-F238E27FC236}">
                  <a16:creationId xmlns:a16="http://schemas.microsoft.com/office/drawing/2014/main" id="{E92C3AA2-F23F-C148-8F92-1D04CB500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4" name="Rectangle 228">
              <a:extLst>
                <a:ext uri="{FF2B5EF4-FFF2-40B4-BE49-F238E27FC236}">
                  <a16:creationId xmlns:a16="http://schemas.microsoft.com/office/drawing/2014/main" id="{6330CAEB-E474-6241-9D9F-EEB5C5091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5" name="Rectangle 229">
              <a:extLst>
                <a:ext uri="{FF2B5EF4-FFF2-40B4-BE49-F238E27FC236}">
                  <a16:creationId xmlns:a16="http://schemas.microsoft.com/office/drawing/2014/main" id="{AFA24D83-EF79-8246-AE25-393D0CCB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6" name="Text Box 230">
              <a:extLst>
                <a:ext uri="{FF2B5EF4-FFF2-40B4-BE49-F238E27FC236}">
                  <a16:creationId xmlns:a16="http://schemas.microsoft.com/office/drawing/2014/main" id="{3EEA565E-691A-5943-B9C1-2FBC1E5B7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2" y="423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7" name="Line 231">
              <a:extLst>
                <a:ext uri="{FF2B5EF4-FFF2-40B4-BE49-F238E27FC236}">
                  <a16:creationId xmlns:a16="http://schemas.microsoft.com/office/drawing/2014/main" id="{8E2DC1D5-A1BA-E349-B4E3-5CB27DD1F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8" name="Line 232">
              <a:extLst>
                <a:ext uri="{FF2B5EF4-FFF2-40B4-BE49-F238E27FC236}">
                  <a16:creationId xmlns:a16="http://schemas.microsoft.com/office/drawing/2014/main" id="{0D97E1EE-0440-9746-9909-8846196F3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9" name="Line 233">
              <a:extLst>
                <a:ext uri="{FF2B5EF4-FFF2-40B4-BE49-F238E27FC236}">
                  <a16:creationId xmlns:a16="http://schemas.microsoft.com/office/drawing/2014/main" id="{9453EBF5-7BBF-8943-8161-7DEB7997B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0" name="Freeform 917">
              <a:extLst>
                <a:ext uri="{FF2B5EF4-FFF2-40B4-BE49-F238E27FC236}">
                  <a16:creationId xmlns:a16="http://schemas.microsoft.com/office/drawing/2014/main" id="{B9EE01B3-0624-134E-8FD0-E4ADEDFD2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51" name="Line 913">
            <a:extLst>
              <a:ext uri="{FF2B5EF4-FFF2-40B4-BE49-F238E27FC236}">
                <a16:creationId xmlns:a16="http://schemas.microsoft.com/office/drawing/2014/main" id="{47A3D5AF-94CC-B24F-922A-C603CC0A5A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8030" y="4451439"/>
            <a:ext cx="1290637" cy="5413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2" name="Line 911">
            <a:extLst>
              <a:ext uri="{FF2B5EF4-FFF2-40B4-BE49-F238E27FC236}">
                <a16:creationId xmlns:a16="http://schemas.microsoft.com/office/drawing/2014/main" id="{8E6A54E5-62F1-544B-AE41-5137E62BFC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3280" y="1325651"/>
            <a:ext cx="1700212" cy="33861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Creating a network </a:t>
            </a:r>
            <a:r>
              <a:rPr lang="en-US" altLang="en-US" dirty="0">
                <a:ea typeface="ＭＳ Ｐゴシック" panose="020B0600070205080204" pitchFamily="34" charset="-128"/>
              </a:rPr>
              <a:t>a</a:t>
            </a:r>
            <a:r>
              <a:rPr lang="en-US" altLang="en-US" sz="4400" dirty="0">
                <a:ea typeface="ＭＳ Ｐゴシック" panose="020B0600070205080204" pitchFamily="34" charset="-128"/>
              </a:rPr>
              <a:t>pp</a:t>
            </a:r>
            <a:endParaRPr lang="en-US" sz="4400" dirty="0"/>
          </a:p>
        </p:txBody>
      </p:sp>
      <p:sp>
        <p:nvSpPr>
          <p:cNvPr id="656" name="Content Placeholder 3">
            <a:extLst>
              <a:ext uri="{FF2B5EF4-FFF2-40B4-BE49-F238E27FC236}">
                <a16:creationId xmlns:a16="http://schemas.microsoft.com/office/drawing/2014/main" id="{97C6B0DF-3B81-1046-A02E-98C8247EB000}"/>
              </a:ext>
            </a:extLst>
          </p:cNvPr>
          <p:cNvSpPr txBox="1">
            <a:spLocks/>
          </p:cNvSpPr>
          <p:nvPr/>
        </p:nvSpPr>
        <p:spPr>
          <a:xfrm>
            <a:off x="889178" y="1334086"/>
            <a:ext cx="5309184" cy="497469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write programs that:</a:t>
            </a:r>
          </a:p>
          <a:p>
            <a:pPr marL="3460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 on (different) end systems</a:t>
            </a:r>
          </a:p>
          <a:p>
            <a:pPr marL="3460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communicate over network</a:t>
            </a:r>
          </a:p>
          <a:p>
            <a:pPr marL="3460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web server software communicates with browser software</a:t>
            </a:r>
          </a:p>
          <a:p>
            <a:pPr marL="14287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need to write software for network-core devices</a:t>
            </a:r>
          </a:p>
          <a:p>
            <a:pPr marL="3460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network-core devices do not run user applications </a:t>
            </a:r>
          </a:p>
          <a:p>
            <a:pPr marL="3460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applications on end systems  allows for rapid app development, propagation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61" name="Group 950">
            <a:extLst>
              <a:ext uri="{FF2B5EF4-FFF2-40B4-BE49-F238E27FC236}">
                <a16:creationId xmlns:a16="http://schemas.microsoft.com/office/drawing/2014/main" id="{221CDB90-F15F-3B40-BE7C-5642BDA8CF7F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662" name="Freeform 951">
              <a:extLst>
                <a:ext uri="{FF2B5EF4-FFF2-40B4-BE49-F238E27FC236}">
                  <a16:creationId xmlns:a16="http://schemas.microsoft.com/office/drawing/2014/main" id="{3F5BE32F-BF2D-5D43-A3F8-8015366B9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Rectangle 952">
              <a:extLst>
                <a:ext uri="{FF2B5EF4-FFF2-40B4-BE49-F238E27FC236}">
                  <a16:creationId xmlns:a16="http://schemas.microsoft.com/office/drawing/2014/main" id="{74DD6C49-0B6B-3445-ABF4-46D45AE6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64" name="Freeform 953">
              <a:extLst>
                <a:ext uri="{FF2B5EF4-FFF2-40B4-BE49-F238E27FC236}">
                  <a16:creationId xmlns:a16="http://schemas.microsoft.com/office/drawing/2014/main" id="{20913D95-E88A-A848-9963-B3BA4505F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954">
              <a:extLst>
                <a:ext uri="{FF2B5EF4-FFF2-40B4-BE49-F238E27FC236}">
                  <a16:creationId xmlns:a16="http://schemas.microsoft.com/office/drawing/2014/main" id="{0DE93F6C-FE6F-AA44-96FD-B6D85A46D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6" name="Rectangle 955">
              <a:extLst>
                <a:ext uri="{FF2B5EF4-FFF2-40B4-BE49-F238E27FC236}">
                  <a16:creationId xmlns:a16="http://schemas.microsoft.com/office/drawing/2014/main" id="{529745F5-82EA-8148-9AA1-BA608BD7B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7" name="Group 956">
              <a:extLst>
                <a:ext uri="{FF2B5EF4-FFF2-40B4-BE49-F238E27FC236}">
                  <a16:creationId xmlns:a16="http://schemas.microsoft.com/office/drawing/2014/main" id="{B8FB9448-22B7-FE4A-8748-ABEF4BEAD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92" name="AutoShape 957">
                <a:extLst>
                  <a:ext uri="{FF2B5EF4-FFF2-40B4-BE49-F238E27FC236}">
                    <a16:creationId xmlns:a16="http://schemas.microsoft.com/office/drawing/2014/main" id="{EADB5D3D-04E2-EF48-B58E-48F7BABA0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3" name="AutoShape 958">
                <a:extLst>
                  <a:ext uri="{FF2B5EF4-FFF2-40B4-BE49-F238E27FC236}">
                    <a16:creationId xmlns:a16="http://schemas.microsoft.com/office/drawing/2014/main" id="{F98E41BE-EA39-754F-82C7-36D93FBD7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68" name="Rectangle 959">
              <a:extLst>
                <a:ext uri="{FF2B5EF4-FFF2-40B4-BE49-F238E27FC236}">
                  <a16:creationId xmlns:a16="http://schemas.microsoft.com/office/drawing/2014/main" id="{327755D1-B209-404D-9363-9EDC28F7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9" name="Group 960">
              <a:extLst>
                <a:ext uri="{FF2B5EF4-FFF2-40B4-BE49-F238E27FC236}">
                  <a16:creationId xmlns:a16="http://schemas.microsoft.com/office/drawing/2014/main" id="{26E2E8A6-CFB6-044F-85B5-1DAAEA7FA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0" name="AutoShape 961">
                <a:extLst>
                  <a:ext uri="{FF2B5EF4-FFF2-40B4-BE49-F238E27FC236}">
                    <a16:creationId xmlns:a16="http://schemas.microsoft.com/office/drawing/2014/main" id="{17D69473-78FB-C74F-B4D2-8D565D3F9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1" name="AutoShape 962">
                <a:extLst>
                  <a:ext uri="{FF2B5EF4-FFF2-40B4-BE49-F238E27FC236}">
                    <a16:creationId xmlns:a16="http://schemas.microsoft.com/office/drawing/2014/main" id="{17A1D2AB-658B-704B-AE35-B18C119E5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0" name="Rectangle 963">
              <a:extLst>
                <a:ext uri="{FF2B5EF4-FFF2-40B4-BE49-F238E27FC236}">
                  <a16:creationId xmlns:a16="http://schemas.microsoft.com/office/drawing/2014/main" id="{F2475D91-5410-684E-A143-AE723E908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1" name="Rectangle 964">
              <a:extLst>
                <a:ext uri="{FF2B5EF4-FFF2-40B4-BE49-F238E27FC236}">
                  <a16:creationId xmlns:a16="http://schemas.microsoft.com/office/drawing/2014/main" id="{88C09684-E90D-B34B-AA01-5F070FE81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72" name="Group 965">
              <a:extLst>
                <a:ext uri="{FF2B5EF4-FFF2-40B4-BE49-F238E27FC236}">
                  <a16:creationId xmlns:a16="http://schemas.microsoft.com/office/drawing/2014/main" id="{8ACC4595-9F78-AF46-887A-914807075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8" name="AutoShape 966">
                <a:extLst>
                  <a:ext uri="{FF2B5EF4-FFF2-40B4-BE49-F238E27FC236}">
                    <a16:creationId xmlns:a16="http://schemas.microsoft.com/office/drawing/2014/main" id="{0A202C7C-1909-AC47-A2CA-695CE34F5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9" name="AutoShape 967">
                <a:extLst>
                  <a:ext uri="{FF2B5EF4-FFF2-40B4-BE49-F238E27FC236}">
                    <a16:creationId xmlns:a16="http://schemas.microsoft.com/office/drawing/2014/main" id="{E346AA42-C439-DA48-84D9-5D4DD0ABF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3" name="Freeform 968">
              <a:extLst>
                <a:ext uri="{FF2B5EF4-FFF2-40B4-BE49-F238E27FC236}">
                  <a16:creationId xmlns:a16="http://schemas.microsoft.com/office/drawing/2014/main" id="{5FD4884A-2CB1-894E-8CB9-2067C75F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4" name="Group 969">
              <a:extLst>
                <a:ext uri="{FF2B5EF4-FFF2-40B4-BE49-F238E27FC236}">
                  <a16:creationId xmlns:a16="http://schemas.microsoft.com/office/drawing/2014/main" id="{B2CB40CE-804C-0948-841C-9A509EE86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6" name="AutoShape 970">
                <a:extLst>
                  <a:ext uri="{FF2B5EF4-FFF2-40B4-BE49-F238E27FC236}">
                    <a16:creationId xmlns:a16="http://schemas.microsoft.com/office/drawing/2014/main" id="{58614F2D-DA1A-F842-A886-A2F0D8C2B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7" name="AutoShape 971">
                <a:extLst>
                  <a:ext uri="{FF2B5EF4-FFF2-40B4-BE49-F238E27FC236}">
                    <a16:creationId xmlns:a16="http://schemas.microsoft.com/office/drawing/2014/main" id="{8B641E3D-5D3B-2B4B-B634-292AB1DA6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5" name="Rectangle 972">
              <a:extLst>
                <a:ext uri="{FF2B5EF4-FFF2-40B4-BE49-F238E27FC236}">
                  <a16:creationId xmlns:a16="http://schemas.microsoft.com/office/drawing/2014/main" id="{34776F72-1048-254B-9F43-F004B26E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6" name="Freeform 973">
              <a:extLst>
                <a:ext uri="{FF2B5EF4-FFF2-40B4-BE49-F238E27FC236}">
                  <a16:creationId xmlns:a16="http://schemas.microsoft.com/office/drawing/2014/main" id="{A2E37FDF-DD02-AA46-A996-DF961458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Freeform 974">
              <a:extLst>
                <a:ext uri="{FF2B5EF4-FFF2-40B4-BE49-F238E27FC236}">
                  <a16:creationId xmlns:a16="http://schemas.microsoft.com/office/drawing/2014/main" id="{5E599968-E309-0C41-A6E5-1A2E8D0D7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" name="Oval 975">
              <a:extLst>
                <a:ext uri="{FF2B5EF4-FFF2-40B4-BE49-F238E27FC236}">
                  <a16:creationId xmlns:a16="http://schemas.microsoft.com/office/drawing/2014/main" id="{8B76954B-B2F9-7644-B168-314EF4AA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9" name="Freeform 976">
              <a:extLst>
                <a:ext uri="{FF2B5EF4-FFF2-40B4-BE49-F238E27FC236}">
                  <a16:creationId xmlns:a16="http://schemas.microsoft.com/office/drawing/2014/main" id="{D9EAE5CF-636D-F54A-8351-01EA3167D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" name="AutoShape 977">
              <a:extLst>
                <a:ext uri="{FF2B5EF4-FFF2-40B4-BE49-F238E27FC236}">
                  <a16:creationId xmlns:a16="http://schemas.microsoft.com/office/drawing/2014/main" id="{BA3B7F84-E639-E547-B5C6-A02DC5582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1" name="AutoShape 978">
              <a:extLst>
                <a:ext uri="{FF2B5EF4-FFF2-40B4-BE49-F238E27FC236}">
                  <a16:creationId xmlns:a16="http://schemas.microsoft.com/office/drawing/2014/main" id="{0442B1DD-1D97-9F4D-B5C4-F5A4F4BB4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2" name="Oval 979">
              <a:extLst>
                <a:ext uri="{FF2B5EF4-FFF2-40B4-BE49-F238E27FC236}">
                  <a16:creationId xmlns:a16="http://schemas.microsoft.com/office/drawing/2014/main" id="{EA6FE86C-D41E-1949-A3C7-77647ACF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3" name="Oval 980">
              <a:extLst>
                <a:ext uri="{FF2B5EF4-FFF2-40B4-BE49-F238E27FC236}">
                  <a16:creationId xmlns:a16="http://schemas.microsoft.com/office/drawing/2014/main" id="{38AA7182-25E5-E442-9745-7BAF64CEA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4" name="Oval 981">
              <a:extLst>
                <a:ext uri="{FF2B5EF4-FFF2-40B4-BE49-F238E27FC236}">
                  <a16:creationId xmlns:a16="http://schemas.microsoft.com/office/drawing/2014/main" id="{16842D0E-A2D6-0745-B8FB-E328BE5B3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5" name="Rectangle 982">
              <a:extLst>
                <a:ext uri="{FF2B5EF4-FFF2-40B4-BE49-F238E27FC236}">
                  <a16:creationId xmlns:a16="http://schemas.microsoft.com/office/drawing/2014/main" id="{8F08011A-E991-A946-A958-0A487EA3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659" name="Slide Number Placeholder 2">
            <a:extLst>
              <a:ext uri="{FF2B5EF4-FFF2-40B4-BE49-F238E27FC236}">
                <a16:creationId xmlns:a16="http://schemas.microsoft.com/office/drawing/2014/main" id="{76314F6E-363C-1941-BD9B-3234A7206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90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51" grpId="0" animBg="1"/>
      <p:bldP spid="6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reeform 370">
            <a:extLst>
              <a:ext uri="{FF2B5EF4-FFF2-40B4-BE49-F238E27FC236}">
                <a16:creationId xmlns:a16="http://schemas.microsoft.com/office/drawing/2014/main" id="{21662630-62BB-AE4A-A779-AEACD21E6D7C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417">
            <a:extLst>
              <a:ext uri="{FF2B5EF4-FFF2-40B4-BE49-F238E27FC236}">
                <a16:creationId xmlns:a16="http://schemas.microsoft.com/office/drawing/2014/main" id="{22352293-C7A6-4C41-9DD8-CAA48CB29154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418">
            <a:extLst>
              <a:ext uri="{FF2B5EF4-FFF2-40B4-BE49-F238E27FC236}">
                <a16:creationId xmlns:a16="http://schemas.microsoft.com/office/drawing/2014/main" id="{BE0D451A-5CE4-4C4B-B3DF-A408288EDA0C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369" name="Rectangle 419">
              <a:extLst>
                <a:ext uri="{FF2B5EF4-FFF2-40B4-BE49-F238E27FC236}">
                  <a16:creationId xmlns:a16="http://schemas.microsoft.com/office/drawing/2014/main" id="{F39DA03D-3BDA-2344-B3D3-3A95FB5EE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0" name="AutoShape 420">
              <a:extLst>
                <a:ext uri="{FF2B5EF4-FFF2-40B4-BE49-F238E27FC236}">
                  <a16:creationId xmlns:a16="http://schemas.microsoft.com/office/drawing/2014/main" id="{579866B0-F884-A84A-B74A-EFEA50EBF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1" name="Freeform 427">
            <a:extLst>
              <a:ext uri="{FF2B5EF4-FFF2-40B4-BE49-F238E27FC236}">
                <a16:creationId xmlns:a16="http://schemas.microsoft.com/office/drawing/2014/main" id="{3F97D486-CCD5-C043-940C-EC1740EC7BA0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 Box 580">
            <a:extLst>
              <a:ext uri="{FF2B5EF4-FFF2-40B4-BE49-F238E27FC236}">
                <a16:creationId xmlns:a16="http://schemas.microsoft.com/office/drawing/2014/main" id="{16C4E384-62E0-DC41-883F-EB2C4C99F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69" name="Text Box 580">
            <a:extLst>
              <a:ext uri="{FF2B5EF4-FFF2-40B4-BE49-F238E27FC236}">
                <a16:creationId xmlns:a16="http://schemas.microsoft.com/office/drawing/2014/main" id="{9AC056F8-729E-D344-BD7D-91781021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70" name="Text Box 580">
            <a:extLst>
              <a:ext uri="{FF2B5EF4-FFF2-40B4-BE49-F238E27FC236}">
                <a16:creationId xmlns:a16="http://schemas.microsoft.com/office/drawing/2014/main" id="{8A1A4F41-0243-4946-9F02-F301CBD59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372" name="Freeform 371">
            <a:extLst>
              <a:ext uri="{FF2B5EF4-FFF2-40B4-BE49-F238E27FC236}">
                <a16:creationId xmlns:a16="http://schemas.microsoft.com/office/drawing/2014/main" id="{C89E7C56-1DE4-7143-8EEB-E5965035CC42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6BCCD85-1D07-EF4E-A878-EC23CD23096A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D6FAD5AB-6E93-5E47-BE32-4993FD767B8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2A115C8B-7EC0-084D-A3CF-7AEF0487F301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6F8043F-8502-904C-9632-B3658D71B8BE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B4B3A6DE-2E70-F74C-8CA1-13247C912682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B9DB078-BD58-F64A-B873-E1187205EB94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D321DD82-9D22-0B49-ADF9-8BE310E97E7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18A2FB0C-53B9-5248-AA65-9BA9B429FC4C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4FBB965-69F3-F546-AE9F-4AD14078F37E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DA3EF41-5873-7D4B-8A04-F8D62DFD2DB6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325473B9-6F55-684D-B22D-FF70325540CE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id="{06CE85F7-18B2-3947-975F-CEA32EE2FBA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3F3D0FA-374D-9147-8047-2B7B3AAF05DF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AFF00F79-7128-E243-BBD5-A97200EABABC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729D9C8D-B396-A049-9B7A-BE878812629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4B32C41F-58E3-CC4F-9625-B6688BEB2140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58933865-B1C6-3244-A0F5-136E4C6DD92E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76C939A7-C3F0-5A45-B81D-4E775CF1C92C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2" name="Freeform 561">
            <a:extLst>
              <a:ext uri="{FF2B5EF4-FFF2-40B4-BE49-F238E27FC236}">
                <a16:creationId xmlns:a16="http://schemas.microsoft.com/office/drawing/2014/main" id="{BE088278-C41B-3E4A-87CE-FD65749FA13D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59DB778E-F23D-6C41-8A2D-8F08BD46CBCB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2DCB9395-41DC-D844-A0B1-59B5BDD3151F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C34CA97E-4007-3540-925A-3C739C254049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7DCF99E9-1DFC-0241-B2E7-471998268663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173BD163-3F4D-944E-B86B-3275B779D5A8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B163CA8C-EB1E-A14C-9A66-BC297C1207E6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5423E50E-9196-7E41-B2E3-7EFFBB807850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D736E0FF-D607-3B4C-A87A-D415301D67BE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412118DA-F614-8A42-80A7-8D427CB9D063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1F000A1C-019C-AC40-8B26-99394BC90A3F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id="{E581177E-ADBB-324A-BE56-FFA64730F33D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>
            <a:extLst>
              <a:ext uri="{FF2B5EF4-FFF2-40B4-BE49-F238E27FC236}">
                <a16:creationId xmlns:a16="http://schemas.microsoft.com/office/drawing/2014/main" id="{D0BFF2F4-0B07-CF45-A69B-7B91FA12DE36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E3568D00-797E-F542-B47B-DC40257A1AF2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B5D2DFB3-E4DE-3C49-8F72-DC09F553A5F3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F9A85AAA-3DAA-6946-B559-D97F731B61D5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12CE73BA-DDE8-5741-9E5E-64CA353BA98C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4429D23B-C424-D54E-A99F-D3FC646B3D08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C0FB38C4-8D4E-FD46-8BA5-A01F983C9AF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22" name="Line 428">
                <a:extLst>
                  <a:ext uri="{FF2B5EF4-FFF2-40B4-BE49-F238E27FC236}">
                    <a16:creationId xmlns:a16="http://schemas.microsoft.com/office/drawing/2014/main" id="{28DDE19D-11FD-214B-B68A-9F6AAEA3A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Line 430">
                <a:extLst>
                  <a:ext uri="{FF2B5EF4-FFF2-40B4-BE49-F238E27FC236}">
                    <a16:creationId xmlns:a16="http://schemas.microsoft.com/office/drawing/2014/main" id="{3188928B-5976-7142-B509-B67C32631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Line 431">
                <a:extLst>
                  <a:ext uri="{FF2B5EF4-FFF2-40B4-BE49-F238E27FC236}">
                    <a16:creationId xmlns:a16="http://schemas.microsoft.com/office/drawing/2014/main" id="{B61C3274-819B-1A4B-9892-BC7A0AB4B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Line 432">
                <a:extLst>
                  <a:ext uri="{FF2B5EF4-FFF2-40B4-BE49-F238E27FC236}">
                    <a16:creationId xmlns:a16="http://schemas.microsoft.com/office/drawing/2014/main" id="{6434324A-C183-F645-84E8-7170D215D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Line 433">
                <a:extLst>
                  <a:ext uri="{FF2B5EF4-FFF2-40B4-BE49-F238E27FC236}">
                    <a16:creationId xmlns:a16="http://schemas.microsoft.com/office/drawing/2014/main" id="{4326369B-7050-F54A-9B61-51FBE9831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Line 435">
                <a:extLst>
                  <a:ext uri="{FF2B5EF4-FFF2-40B4-BE49-F238E27FC236}">
                    <a16:creationId xmlns:a16="http://schemas.microsoft.com/office/drawing/2014/main" id="{D2EFF5DE-9380-7D46-847C-7986E80C6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Line 436">
                <a:extLst>
                  <a:ext uri="{FF2B5EF4-FFF2-40B4-BE49-F238E27FC236}">
                    <a16:creationId xmlns:a16="http://schemas.microsoft.com/office/drawing/2014/main" id="{CAD2281A-59A4-DA4C-A9DC-E37CA4991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Line 439">
                <a:extLst>
                  <a:ext uri="{FF2B5EF4-FFF2-40B4-BE49-F238E27FC236}">
                    <a16:creationId xmlns:a16="http://schemas.microsoft.com/office/drawing/2014/main" id="{59746900-72D7-BF46-8B59-62F2A5D47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Line 440">
                <a:extLst>
                  <a:ext uri="{FF2B5EF4-FFF2-40B4-BE49-F238E27FC236}">
                    <a16:creationId xmlns:a16="http://schemas.microsoft.com/office/drawing/2014/main" id="{76AA107C-4028-5D4D-B986-E7C4D7058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Line 441">
                <a:extLst>
                  <a:ext uri="{FF2B5EF4-FFF2-40B4-BE49-F238E27FC236}">
                    <a16:creationId xmlns:a16="http://schemas.microsoft.com/office/drawing/2014/main" id="{AF797424-05E8-8345-847C-94DA81395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Line 443">
                <a:extLst>
                  <a:ext uri="{FF2B5EF4-FFF2-40B4-BE49-F238E27FC236}">
                    <a16:creationId xmlns:a16="http://schemas.microsoft.com/office/drawing/2014/main" id="{BCDF073B-F330-A345-A512-B85DFD399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Line 449">
                <a:extLst>
                  <a:ext uri="{FF2B5EF4-FFF2-40B4-BE49-F238E27FC236}">
                    <a16:creationId xmlns:a16="http://schemas.microsoft.com/office/drawing/2014/main" id="{53CD988A-3515-7242-9C29-87AF28108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8" name="Line 428">
                <a:extLst>
                  <a:ext uri="{FF2B5EF4-FFF2-40B4-BE49-F238E27FC236}">
                    <a16:creationId xmlns:a16="http://schemas.microsoft.com/office/drawing/2014/main" id="{538963BA-E603-D94F-A908-92C50EC39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Line 440">
                <a:extLst>
                  <a:ext uri="{FF2B5EF4-FFF2-40B4-BE49-F238E27FC236}">
                    <a16:creationId xmlns:a16="http://schemas.microsoft.com/office/drawing/2014/main" id="{E3BCB46D-EF32-8C42-A43A-1B0DAF759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CE6E1140-BC2F-9947-9B51-91DC5079ABB1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9EF5B4FA-3960-F54C-936B-C64147078447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691B45AC-C5E3-D24E-9C63-05D00B08C71D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59EB46BB-F3EA-4248-B631-AC80BEB74EF0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C562C7DD-3FD1-0E4C-B308-744C6C87FC79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6793D61B-AD50-A246-A5C0-38DF48C17738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DD09B84-3AA8-0948-AB6C-1D5CBFFC5293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C777BA08-17B1-254B-BCB6-583E10254EC6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Line 541">
                <a:extLst>
                  <a:ext uri="{FF2B5EF4-FFF2-40B4-BE49-F238E27FC236}">
                    <a16:creationId xmlns:a16="http://schemas.microsoft.com/office/drawing/2014/main" id="{C44ADC96-78DA-C64F-AF97-4FFA68D2E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Line 424">
                <a:extLst>
                  <a:ext uri="{FF2B5EF4-FFF2-40B4-BE49-F238E27FC236}">
                    <a16:creationId xmlns:a16="http://schemas.microsoft.com/office/drawing/2014/main" id="{845B46BE-685D-2D4E-AD26-5684794D1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262" name="Picture 778" descr="antenna_radiation_stylized">
              <a:extLst>
                <a:ext uri="{FF2B5EF4-FFF2-40B4-BE49-F238E27FC236}">
                  <a16:creationId xmlns:a16="http://schemas.microsoft.com/office/drawing/2014/main" id="{B73E5F98-BC74-DB47-BA02-5F29DC675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0" name="Picture 781" descr="antenna_radiation_stylized">
              <a:extLst>
                <a:ext uri="{FF2B5EF4-FFF2-40B4-BE49-F238E27FC236}">
                  <a16:creationId xmlns:a16="http://schemas.microsoft.com/office/drawing/2014/main" id="{5F858A2F-D0F0-7E47-8EF1-4C37898F9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2" name="Picture 799" descr="cell_tower_radiation copy">
              <a:extLst>
                <a:ext uri="{FF2B5EF4-FFF2-40B4-BE49-F238E27FC236}">
                  <a16:creationId xmlns:a16="http://schemas.microsoft.com/office/drawing/2014/main" id="{B5B28CD6-3076-384D-8180-86543C59B6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3" name="Oval 800">
              <a:extLst>
                <a:ext uri="{FF2B5EF4-FFF2-40B4-BE49-F238E27FC236}">
                  <a16:creationId xmlns:a16="http://schemas.microsoft.com/office/drawing/2014/main" id="{271D03F6-D85B-EC41-803D-EFAA96DAE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39" name="Line 426">
            <a:extLst>
              <a:ext uri="{FF2B5EF4-FFF2-40B4-BE49-F238E27FC236}">
                <a16:creationId xmlns:a16="http://schemas.microsoft.com/office/drawing/2014/main" id="{DDAEB50C-98DD-DA43-B9C4-9AB7F9ED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1" name="Group 783">
            <a:extLst>
              <a:ext uri="{FF2B5EF4-FFF2-40B4-BE49-F238E27FC236}">
                <a16:creationId xmlns:a16="http://schemas.microsoft.com/office/drawing/2014/main" id="{02FEAFB4-9831-B64A-9F54-92C532E8F36E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244" name="Line 270">
              <a:extLst>
                <a:ext uri="{FF2B5EF4-FFF2-40B4-BE49-F238E27FC236}">
                  <a16:creationId xmlns:a16="http://schemas.microsoft.com/office/drawing/2014/main" id="{A9300902-94F3-8949-9A54-8B95986AC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Line 271">
              <a:extLst>
                <a:ext uri="{FF2B5EF4-FFF2-40B4-BE49-F238E27FC236}">
                  <a16:creationId xmlns:a16="http://schemas.microsoft.com/office/drawing/2014/main" id="{B93F32E3-8690-BD4B-B848-94E1FAAB5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Line 272">
              <a:extLst>
                <a:ext uri="{FF2B5EF4-FFF2-40B4-BE49-F238E27FC236}">
                  <a16:creationId xmlns:a16="http://schemas.microsoft.com/office/drawing/2014/main" id="{AB0BEDC3-F0F0-4E42-A55F-57AC0548D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Line 273">
              <a:extLst>
                <a:ext uri="{FF2B5EF4-FFF2-40B4-BE49-F238E27FC236}">
                  <a16:creationId xmlns:a16="http://schemas.microsoft.com/office/drawing/2014/main" id="{3AF299DE-8F54-D84C-B398-5B3B44C53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Line 274">
              <a:extLst>
                <a:ext uri="{FF2B5EF4-FFF2-40B4-BE49-F238E27FC236}">
                  <a16:creationId xmlns:a16="http://schemas.microsoft.com/office/drawing/2014/main" id="{C2005C3C-C4BA-FD44-A127-E5C4FE594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Line 275">
              <a:extLst>
                <a:ext uri="{FF2B5EF4-FFF2-40B4-BE49-F238E27FC236}">
                  <a16:creationId xmlns:a16="http://schemas.microsoft.com/office/drawing/2014/main" id="{948DF918-9246-AF45-A55F-C5B743663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Line 276">
              <a:extLst>
                <a:ext uri="{FF2B5EF4-FFF2-40B4-BE49-F238E27FC236}">
                  <a16:creationId xmlns:a16="http://schemas.microsoft.com/office/drawing/2014/main" id="{3D1534AB-9253-A140-B4C5-81F085C45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Line 277">
              <a:extLst>
                <a:ext uri="{FF2B5EF4-FFF2-40B4-BE49-F238E27FC236}">
                  <a16:creationId xmlns:a16="http://schemas.microsoft.com/office/drawing/2014/main" id="{3BA377A2-6A51-F64B-AA8B-4FB90FAA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Line 278">
              <a:extLst>
                <a:ext uri="{FF2B5EF4-FFF2-40B4-BE49-F238E27FC236}">
                  <a16:creationId xmlns:a16="http://schemas.microsoft.com/office/drawing/2014/main" id="{FA310FA6-4B1E-0047-8066-8AF44673F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Line 279">
              <a:extLst>
                <a:ext uri="{FF2B5EF4-FFF2-40B4-BE49-F238E27FC236}">
                  <a16:creationId xmlns:a16="http://schemas.microsoft.com/office/drawing/2014/main" id="{254B094E-F3D3-0F46-BF4E-A226644B0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Line 280">
              <a:extLst>
                <a:ext uri="{FF2B5EF4-FFF2-40B4-BE49-F238E27FC236}">
                  <a16:creationId xmlns:a16="http://schemas.microsoft.com/office/drawing/2014/main" id="{9805319A-9CA5-7340-811A-8DBCB5A2B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Line 281">
              <a:extLst>
                <a:ext uri="{FF2B5EF4-FFF2-40B4-BE49-F238E27FC236}">
                  <a16:creationId xmlns:a16="http://schemas.microsoft.com/office/drawing/2014/main" id="{6042C4DF-7427-904B-A064-26708AF48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Line 282">
              <a:extLst>
                <a:ext uri="{FF2B5EF4-FFF2-40B4-BE49-F238E27FC236}">
                  <a16:creationId xmlns:a16="http://schemas.microsoft.com/office/drawing/2014/main" id="{21FF36A4-E56F-C94A-8E67-9A6E4DA84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Line 283">
              <a:extLst>
                <a:ext uri="{FF2B5EF4-FFF2-40B4-BE49-F238E27FC236}">
                  <a16:creationId xmlns:a16="http://schemas.microsoft.com/office/drawing/2014/main" id="{C6A0831D-FA2C-E744-8FE0-FDFDDB5FD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Line 284">
              <a:extLst>
                <a:ext uri="{FF2B5EF4-FFF2-40B4-BE49-F238E27FC236}">
                  <a16:creationId xmlns:a16="http://schemas.microsoft.com/office/drawing/2014/main" id="{65548550-729A-4849-9DC4-127F8FE86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61" name="Picture 777" descr="access_point_stylized_small">
            <a:extLst>
              <a:ext uri="{FF2B5EF4-FFF2-40B4-BE49-F238E27FC236}">
                <a16:creationId xmlns:a16="http://schemas.microsoft.com/office/drawing/2014/main" id="{FA9A412B-D725-D449-8707-A3626DCB4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780" descr="access_point_stylized_small">
            <a:extLst>
              <a:ext uri="{FF2B5EF4-FFF2-40B4-BE49-F238E27FC236}">
                <a16:creationId xmlns:a16="http://schemas.microsoft.com/office/drawing/2014/main" id="{AC22920E-0555-BA45-9B6A-B7617215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" name="Group 470">
            <a:extLst>
              <a:ext uri="{FF2B5EF4-FFF2-40B4-BE49-F238E27FC236}">
                <a16:creationId xmlns:a16="http://schemas.microsoft.com/office/drawing/2014/main" id="{DE035BC7-2762-3044-BE80-C91EC827E65C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BEE06200-7AF9-4A43-9447-2349DCBFF94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3340A80C-5091-6D49-89E5-375F02E9486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B2821126-95C5-B044-AEBC-BA333FAF6B2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B76A81D4-5DC8-C241-B209-B819BC6D74F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6" name="Freeform 475">
                <a:extLst>
                  <a:ext uri="{FF2B5EF4-FFF2-40B4-BE49-F238E27FC236}">
                    <a16:creationId xmlns:a16="http://schemas.microsoft.com/office/drawing/2014/main" id="{6F6ED06A-086C-754C-BE82-59E2830CF0D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A32340AB-4CC3-5442-987B-A47EF2040F1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AC0AB71B-FD2B-9C4A-AE22-B586FC33568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60B6F784-668B-5D4B-A622-66CCE6350B84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275B9F34-60F1-4A43-AAD4-D58802DAAC8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778A1510-2C69-F848-B6B3-6C73FF16369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85BFF772-B3A6-F548-BDE0-8AEB95F33FB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24" name="Freeform 523">
                <a:extLst>
                  <a:ext uri="{FF2B5EF4-FFF2-40B4-BE49-F238E27FC236}">
                    <a16:creationId xmlns:a16="http://schemas.microsoft.com/office/drawing/2014/main" id="{B37A32DB-8119-5447-A58C-87AD1FDF0E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58EF4D92-6D83-864D-92A9-A1264053688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79E03014-7882-0546-B7FE-50715AB5359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530508B2-B7B9-B347-8151-5F7967C6BEDA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11A03BFE-097D-3B42-AA2B-11FFEA70FF5B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id="{89B10910-D4AF-3246-860A-25F1D908938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F9BAB47F-DDD3-BE44-9A9E-FC2F670519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753018A5-48AB-6D40-BB99-E6281192F8D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3" name="Freeform 482">
                <a:extLst>
                  <a:ext uri="{FF2B5EF4-FFF2-40B4-BE49-F238E27FC236}">
                    <a16:creationId xmlns:a16="http://schemas.microsoft.com/office/drawing/2014/main" id="{BD7DB5A0-40AC-504F-93F8-89A5617E2AE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4" name="Freeform 483">
                <a:extLst>
                  <a:ext uri="{FF2B5EF4-FFF2-40B4-BE49-F238E27FC236}">
                    <a16:creationId xmlns:a16="http://schemas.microsoft.com/office/drawing/2014/main" id="{DBEBB83D-40BF-8849-BAAA-59AB22EA085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18930CC0-2525-0C49-9555-463122A4FBB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0C651989-7B8A-F043-A1B6-F47D8764FCE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DE45D3AB-47E3-364E-81D6-324D69CE101C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72425686-3D93-0646-A923-6ADF75485CD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ADFF160-CF04-7049-A6D4-1C789FDD39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AFDD9D33-8D17-F840-A9A5-3807DD3BA314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3AF3452D-972F-6944-8123-ECA4288786D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BA43E42C-CD9B-1744-BEEC-9E664114AC8E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2EF7BB0-4257-F646-805E-AFBA92B62F9D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95AEC175-56C0-C14B-9DC5-693400B124A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CBD7A282-C22D-714A-88F1-C7D4EDD107F8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3C206862-9269-EE48-877D-EE261101A44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9B69A2C6-F31C-E749-B77A-1818B15E1B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08BE9AB8-F5DA-4D4A-9621-9AB05D691F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id="{56E730F0-5BB3-6446-9D5B-82D51B9EDA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5BA37E27-2FC6-BA43-8A97-14171CB51FD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CCB37CB3-304F-6144-85D0-8B420BDD0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BD0CA8E5-A033-834A-A402-E2EFB2FBBF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F0DE4078-0801-A244-9A82-F7502B8B24A0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EA784F43-D793-4342-92F3-EBC363221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75841943-4184-5D4E-AAD4-8FEAC9D7330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23FBC748-DCBA-AA41-A6F7-895374D50CD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96DA1F2B-2063-8C40-BF46-086C20D317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8A1EF987-02EE-DA4D-8224-02537D5034D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1" name="Freeform 420">
                <a:extLst>
                  <a:ext uri="{FF2B5EF4-FFF2-40B4-BE49-F238E27FC236}">
                    <a16:creationId xmlns:a16="http://schemas.microsoft.com/office/drawing/2014/main" id="{1FC5854A-AF8F-6841-92AD-B18DDAF1E99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2" name="Freeform 421">
                <a:extLst>
                  <a:ext uri="{FF2B5EF4-FFF2-40B4-BE49-F238E27FC236}">
                    <a16:creationId xmlns:a16="http://schemas.microsoft.com/office/drawing/2014/main" id="{A510FA68-BEB6-B54A-A1D4-984168F8571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2B7B73B-1125-084D-8669-C68CC371DDC6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3196A4F9-B139-4D4B-B210-0318216604F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1D1C7F3A-BE45-014B-AF9C-58CA77DA02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83DFFE47-64E8-F54C-8ABC-E896DA957F0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2A9F0EE2-8F99-EB4D-9331-7AE3BDCBE9C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2E314A90-8DB8-2A49-8BB6-D51C2DAE9C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7D8C0277-204E-2B4D-B954-94739B9DE72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69955D3C-6D1B-EA40-8228-73DF01564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E166183D-5423-4E4A-AD63-A361EDE184C0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616" name="Freeform 615">
              <a:extLst>
                <a:ext uri="{FF2B5EF4-FFF2-40B4-BE49-F238E27FC236}">
                  <a16:creationId xmlns:a16="http://schemas.microsoft.com/office/drawing/2014/main" id="{8470D159-2329-7F46-9191-000B96A32C7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825BDAE5-F4DB-9148-9BC8-0F6F2D1E653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237F0420-A845-064A-97A2-458F63D673C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D11109B9-8A56-A945-BA04-5A564B10300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170AB2AC-06DB-034E-A5C4-0C8F62E3BE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1" name="Freeform 620">
                <a:extLst>
                  <a:ext uri="{FF2B5EF4-FFF2-40B4-BE49-F238E27FC236}">
                    <a16:creationId xmlns:a16="http://schemas.microsoft.com/office/drawing/2014/main" id="{E41AEAC2-F85C-4A4E-B0B9-D5C02217D60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2" name="Freeform 621">
                <a:extLst>
                  <a:ext uri="{FF2B5EF4-FFF2-40B4-BE49-F238E27FC236}">
                    <a16:creationId xmlns:a16="http://schemas.microsoft.com/office/drawing/2014/main" id="{7955A7EE-741F-9740-8344-A2BC817675A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C471E59B-7A0B-AE4F-95D6-F76514D2D55A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8CD016E7-5480-8E4E-94F7-201A1C6046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593A573C-B6D6-684E-BA73-8F7F7FA8D57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2C09AC60-D16C-A948-B25E-01CF60EAAD7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D9A85682-B6A6-2344-B24D-66A792630B3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52EBCF47-0621-B64C-B884-20683D14D92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83AAD1CC-D818-A245-9CF9-C4877A62A5D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51F55DD1-3A8F-0242-A470-690BE99AC68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7BF36121-B4F6-2447-9F5B-F29B627F3B2A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594" name="Freeform 593">
              <a:extLst>
                <a:ext uri="{FF2B5EF4-FFF2-40B4-BE49-F238E27FC236}">
                  <a16:creationId xmlns:a16="http://schemas.microsoft.com/office/drawing/2014/main" id="{D13949CD-BE6A-5744-98EE-61BE5EE60D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F3651F16-DD17-4D47-9A8D-8EFA601CA85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10CA9012-91B2-A449-8A2E-65BA6061B4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964BBEA0-D220-6747-850B-459388ABF25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ADEC5ED7-ED4C-584D-AB78-AA02A93E946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F45598BF-44BC-354D-9020-97A874C585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3A2BDF5D-2CA0-2145-8059-D8F121D4D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87A607B-CA61-BE46-8032-8E34596E7689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602" name="Freeform 601">
              <a:extLst>
                <a:ext uri="{FF2B5EF4-FFF2-40B4-BE49-F238E27FC236}">
                  <a16:creationId xmlns:a16="http://schemas.microsoft.com/office/drawing/2014/main" id="{EB8C3753-6F83-F64B-9439-656B124AA3B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F476EE06-2893-8D4D-AF54-92697A0FE8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5DED3EC9-29B0-8D48-BC37-13731DFE683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D08D678C-613A-3543-B832-EE51616C693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6" name="Freeform 605">
                <a:extLst>
                  <a:ext uri="{FF2B5EF4-FFF2-40B4-BE49-F238E27FC236}">
                    <a16:creationId xmlns:a16="http://schemas.microsoft.com/office/drawing/2014/main" id="{9EB7819C-4684-3347-AA14-421D743ECB9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7" name="Freeform 606">
                <a:extLst>
                  <a:ext uri="{FF2B5EF4-FFF2-40B4-BE49-F238E27FC236}">
                    <a16:creationId xmlns:a16="http://schemas.microsoft.com/office/drawing/2014/main" id="{F23E654E-4CEA-E346-A508-15310ABC704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EF443A10-9F41-BB4D-8E65-E94AEE09BDA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7CCD8656-0FD3-B844-BC6C-33CE0577598D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555" name="Freeform 554">
              <a:extLst>
                <a:ext uri="{FF2B5EF4-FFF2-40B4-BE49-F238E27FC236}">
                  <a16:creationId xmlns:a16="http://schemas.microsoft.com/office/drawing/2014/main" id="{7CF4B187-63BE-654E-852A-09C69503C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3B5270E4-3067-1643-B96C-CE5CEE09747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3BECC0F9-CE1F-254B-B04F-1EAA89C59C9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8" name="Freeform 557">
                <a:extLst>
                  <a:ext uri="{FF2B5EF4-FFF2-40B4-BE49-F238E27FC236}">
                    <a16:creationId xmlns:a16="http://schemas.microsoft.com/office/drawing/2014/main" id="{7C55C6EE-4672-4F4F-A2F8-2821804F594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Freeform 558">
                <a:extLst>
                  <a:ext uri="{FF2B5EF4-FFF2-40B4-BE49-F238E27FC236}">
                    <a16:creationId xmlns:a16="http://schemas.microsoft.com/office/drawing/2014/main" id="{C3B242E2-FAA3-F340-B7F0-35D87BB6BAA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Freeform 559">
                <a:extLst>
                  <a:ext uri="{FF2B5EF4-FFF2-40B4-BE49-F238E27FC236}">
                    <a16:creationId xmlns:a16="http://schemas.microsoft.com/office/drawing/2014/main" id="{87ED7762-177B-454C-AA37-EB518D75B6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Freeform 560">
                <a:extLst>
                  <a:ext uri="{FF2B5EF4-FFF2-40B4-BE49-F238E27FC236}">
                    <a16:creationId xmlns:a16="http://schemas.microsoft.com/office/drawing/2014/main" id="{AD88A8A1-4E2B-154E-845D-5419478A1D2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1A0C1583-3B4A-E44D-BB19-B20517502EBD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196997C3-A7DB-5041-AC08-10F980FB77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5F84A336-003F-D045-8717-1066774A69E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FF876992-AF96-3545-9CEA-A02174E1151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668E6E88-4A46-6C47-A59A-CB9D07441C1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C179B4BA-1D8B-E542-8032-CCB2C08DB97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DCACB29E-ABE8-BA42-AD55-DAF519C17B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FD35A0ED-997C-6D46-9D96-FA8D433982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158E5A4C-7065-8643-BDC2-3A235B56FEA4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CA8EFAEE-3EA1-2A49-A68E-588F301B69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7A05A3F9-D6B9-D14C-83C8-6C79F0B6B2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8AAC1FAD-B7BA-744A-8599-5670C6B0E7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id="{A016DA82-50DC-224C-84FF-C492EDE01BC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3D2D51D6-0AC0-9D43-A55C-E94B7DCA77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76C27F31-4CE4-1242-9801-166D4F66B5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9BC7E87F-2555-8D4C-80CB-0E2F5F4BB0F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4DAC2AB4-F1E4-D740-A4AF-07EE55303854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id="{23E59006-14B9-C64E-A05E-0BD7C00C4A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2AD17789-C54D-4948-95E6-741F42B1FB2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278D7FE0-D307-E941-967D-E4145732CEE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0" name="Freeform 549">
                <a:extLst>
                  <a:ext uri="{FF2B5EF4-FFF2-40B4-BE49-F238E27FC236}">
                    <a16:creationId xmlns:a16="http://schemas.microsoft.com/office/drawing/2014/main" id="{1ADC6420-4AC2-F544-B940-D0A18615CA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Freeform 550">
                <a:extLst>
                  <a:ext uri="{FF2B5EF4-FFF2-40B4-BE49-F238E27FC236}">
                    <a16:creationId xmlns:a16="http://schemas.microsoft.com/office/drawing/2014/main" id="{223E40C5-E2E3-3B42-A86A-26D2D130B73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2" name="Freeform 551">
                <a:extLst>
                  <a:ext uri="{FF2B5EF4-FFF2-40B4-BE49-F238E27FC236}">
                    <a16:creationId xmlns:a16="http://schemas.microsoft.com/office/drawing/2014/main" id="{C6AA2152-8609-214A-AE62-E7DFD1A9E7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3" name="Freeform 552">
                <a:extLst>
                  <a:ext uri="{FF2B5EF4-FFF2-40B4-BE49-F238E27FC236}">
                    <a16:creationId xmlns:a16="http://schemas.microsoft.com/office/drawing/2014/main" id="{7CB5E54A-6719-9747-80B7-8D19331BE78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EA34A94C-D92D-084C-BFEA-F4C8DF0AD275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id="{E1E1C6E8-4D60-7F43-BB0E-6D883F10D4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50975E36-0C2A-6844-A407-23F033DB4B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3F7EBA29-30EF-C741-94EE-735398C6CFA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B3AD45B5-1F4B-FF4A-843D-9D06293926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A6F160FF-CBBD-9147-8D0B-92A36BEBF8A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9" name="Freeform 628">
                <a:extLst>
                  <a:ext uri="{FF2B5EF4-FFF2-40B4-BE49-F238E27FC236}">
                    <a16:creationId xmlns:a16="http://schemas.microsoft.com/office/drawing/2014/main" id="{421F3589-EC70-074A-903F-D618ED6F78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CEC8DEB8-8E24-2948-9AF6-0F3EF908CD4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8C4B740-B92E-8942-8EF4-347710C32F2C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71A9C1C2-E4A0-D74C-8C05-2AD307E7B3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0F366A03-D9E7-9F45-99D3-1CAC10EE2C7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10CB8A50-A713-2549-9F44-B792D2C30CA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DC4E3153-8354-1145-82FC-C287EF5FE6C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99B3C81B-87BA-1A4F-BCAD-DF0EF9C582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DEEA64E4-A29A-E742-B32E-C111E6BF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3676372-2E7B-9445-80AD-B31686FE67E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314E0C43-2359-9440-BEF9-9E1924BED605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9737FFD7-2DCB-A148-A405-977351501C2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9739DB09-38E5-A347-93BF-13C80AD8453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4079280-378E-384D-9681-BF41B82BF6C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914AA044-3657-1448-A5E9-2F003DC03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29FDF0B8-7E9A-1F4D-8C99-CE1C68A1345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49A96193-2E73-4C43-843C-2C8C4DCEE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id="{F5358318-953E-E249-9021-E0B5DF66E3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91E02B81-5B35-4545-A954-B7E923AB7286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73" name="Picture 1017" descr="antenna_stylized">
              <a:extLst>
                <a:ext uri="{FF2B5EF4-FFF2-40B4-BE49-F238E27FC236}">
                  <a16:creationId xmlns:a16="http://schemas.microsoft.com/office/drawing/2014/main" id="{27A537F5-5D99-BF4C-9B11-E9782673F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1018" descr="laptop_keyboard">
              <a:extLst>
                <a:ext uri="{FF2B5EF4-FFF2-40B4-BE49-F238E27FC236}">
                  <a16:creationId xmlns:a16="http://schemas.microsoft.com/office/drawing/2014/main" id="{7087B8D0-FFCB-0746-A889-28909002C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Freeform 1019">
              <a:extLst>
                <a:ext uri="{FF2B5EF4-FFF2-40B4-BE49-F238E27FC236}">
                  <a16:creationId xmlns:a16="http://schemas.microsoft.com/office/drawing/2014/main" id="{7C75BC30-0808-D44D-AF7A-A72B4A529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6" name="Picture 1020" descr="screen">
              <a:extLst>
                <a:ext uri="{FF2B5EF4-FFF2-40B4-BE49-F238E27FC236}">
                  <a16:creationId xmlns:a16="http://schemas.microsoft.com/office/drawing/2014/main" id="{2D732B7A-74CB-D547-ADB5-C721526D5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021">
              <a:extLst>
                <a:ext uri="{FF2B5EF4-FFF2-40B4-BE49-F238E27FC236}">
                  <a16:creationId xmlns:a16="http://schemas.microsoft.com/office/drawing/2014/main" id="{FBD1A429-9B8F-F940-AD09-4638CC316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1022">
              <a:extLst>
                <a:ext uri="{FF2B5EF4-FFF2-40B4-BE49-F238E27FC236}">
                  <a16:creationId xmlns:a16="http://schemas.microsoft.com/office/drawing/2014/main" id="{376C8B48-3441-F643-B92D-5DC759ED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1023">
              <a:extLst>
                <a:ext uri="{FF2B5EF4-FFF2-40B4-BE49-F238E27FC236}">
                  <a16:creationId xmlns:a16="http://schemas.microsoft.com/office/drawing/2014/main" id="{4DFECD03-4AF0-1342-8138-6CEC8249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1024">
              <a:extLst>
                <a:ext uri="{FF2B5EF4-FFF2-40B4-BE49-F238E27FC236}">
                  <a16:creationId xmlns:a16="http://schemas.microsoft.com/office/drawing/2014/main" id="{8AA57D4B-3E9B-994B-AF13-DB646178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 1025">
              <a:extLst>
                <a:ext uri="{FF2B5EF4-FFF2-40B4-BE49-F238E27FC236}">
                  <a16:creationId xmlns:a16="http://schemas.microsoft.com/office/drawing/2014/main" id="{59DA24E7-1981-0E44-8060-2B7CE58EB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1026">
              <a:extLst>
                <a:ext uri="{FF2B5EF4-FFF2-40B4-BE49-F238E27FC236}">
                  <a16:creationId xmlns:a16="http://schemas.microsoft.com/office/drawing/2014/main" id="{DB3D3129-2B70-5643-96C2-83638DE57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3" name="Group 1027">
              <a:extLst>
                <a:ext uri="{FF2B5EF4-FFF2-40B4-BE49-F238E27FC236}">
                  <a16:creationId xmlns:a16="http://schemas.microsoft.com/office/drawing/2014/main" id="{8C6DEC60-5C97-D546-9977-EBD182221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69" name="Freeform 1028">
                <a:extLst>
                  <a:ext uri="{FF2B5EF4-FFF2-40B4-BE49-F238E27FC236}">
                    <a16:creationId xmlns:a16="http://schemas.microsoft.com/office/drawing/2014/main" id="{5D16627E-DE34-BC4F-9513-7A7D4707F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029">
                <a:extLst>
                  <a:ext uri="{FF2B5EF4-FFF2-40B4-BE49-F238E27FC236}">
                    <a16:creationId xmlns:a16="http://schemas.microsoft.com/office/drawing/2014/main" id="{D8D65D68-18A4-E54D-8916-1DEF36844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1030">
                <a:extLst>
                  <a:ext uri="{FF2B5EF4-FFF2-40B4-BE49-F238E27FC236}">
                    <a16:creationId xmlns:a16="http://schemas.microsoft.com/office/drawing/2014/main" id="{3C79D147-9974-F341-96E9-F9AD19F14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Freeform 1031">
                <a:extLst>
                  <a:ext uri="{FF2B5EF4-FFF2-40B4-BE49-F238E27FC236}">
                    <a16:creationId xmlns:a16="http://schemas.microsoft.com/office/drawing/2014/main" id="{5E0CE9D2-21FD-2644-9691-743CC3E13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 1032">
                <a:extLst>
                  <a:ext uri="{FF2B5EF4-FFF2-40B4-BE49-F238E27FC236}">
                    <a16:creationId xmlns:a16="http://schemas.microsoft.com/office/drawing/2014/main" id="{5691098F-1432-0D44-8573-312C3A566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033">
                <a:extLst>
                  <a:ext uri="{FF2B5EF4-FFF2-40B4-BE49-F238E27FC236}">
                    <a16:creationId xmlns:a16="http://schemas.microsoft.com/office/drawing/2014/main" id="{2D4A77A2-D0F1-164A-A67D-A50954386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4" name="Freeform 1034">
              <a:extLst>
                <a:ext uri="{FF2B5EF4-FFF2-40B4-BE49-F238E27FC236}">
                  <a16:creationId xmlns:a16="http://schemas.microsoft.com/office/drawing/2014/main" id="{A283BD8E-0AD2-B743-8237-483C3A6A6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1035">
              <a:extLst>
                <a:ext uri="{FF2B5EF4-FFF2-40B4-BE49-F238E27FC236}">
                  <a16:creationId xmlns:a16="http://schemas.microsoft.com/office/drawing/2014/main" id="{AA215C2D-4069-DE48-884E-A1816F7D4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1036">
              <a:extLst>
                <a:ext uri="{FF2B5EF4-FFF2-40B4-BE49-F238E27FC236}">
                  <a16:creationId xmlns:a16="http://schemas.microsoft.com/office/drawing/2014/main" id="{421821F5-5AD5-4D4E-A4F9-5D46E41A4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1037">
              <a:extLst>
                <a:ext uri="{FF2B5EF4-FFF2-40B4-BE49-F238E27FC236}">
                  <a16:creationId xmlns:a16="http://schemas.microsoft.com/office/drawing/2014/main" id="{499D2FC7-7022-A944-98B2-E74E9B2E5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1038">
              <a:extLst>
                <a:ext uri="{FF2B5EF4-FFF2-40B4-BE49-F238E27FC236}">
                  <a16:creationId xmlns:a16="http://schemas.microsoft.com/office/drawing/2014/main" id="{37918171-6E71-A846-A2B5-7C65DD745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39">
              <a:extLst>
                <a:ext uri="{FF2B5EF4-FFF2-40B4-BE49-F238E27FC236}">
                  <a16:creationId xmlns:a16="http://schemas.microsoft.com/office/drawing/2014/main" id="{68ECFF60-AA48-2D4C-9A67-90DB18F81D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504BAA5F-BBD8-8242-BC48-7D0E761F340A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110" name="Picture 568" descr="light2.png">
              <a:extLst>
                <a:ext uri="{FF2B5EF4-FFF2-40B4-BE49-F238E27FC236}">
                  <a16:creationId xmlns:a16="http://schemas.microsoft.com/office/drawing/2014/main" id="{D96B693D-26FC-E443-A112-C4AFFE90D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1017" descr="antenna_stylized">
              <a:extLst>
                <a:ext uri="{FF2B5EF4-FFF2-40B4-BE49-F238E27FC236}">
                  <a16:creationId xmlns:a16="http://schemas.microsoft.com/office/drawing/2014/main" id="{F4E4C4C0-89A6-D74D-B25C-228CE5BC1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id="{46F998A3-3B85-214A-927A-3BF067B7C2A0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48" name="Picture 603" descr="car_icon_small">
              <a:extLst>
                <a:ext uri="{FF2B5EF4-FFF2-40B4-BE49-F238E27FC236}">
                  <a16:creationId xmlns:a16="http://schemas.microsoft.com/office/drawing/2014/main" id="{147E2796-D425-6645-93B3-B97E69B14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1017" descr="antenna_stylized">
              <a:extLst>
                <a:ext uri="{FF2B5EF4-FFF2-40B4-BE49-F238E27FC236}">
                  <a16:creationId xmlns:a16="http://schemas.microsoft.com/office/drawing/2014/main" id="{F0886BE8-9B0B-F046-92AA-1AC818378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3" name="Group 792">
            <a:extLst>
              <a:ext uri="{FF2B5EF4-FFF2-40B4-BE49-F238E27FC236}">
                <a16:creationId xmlns:a16="http://schemas.microsoft.com/office/drawing/2014/main" id="{93351559-0D4C-F04C-928E-5CDA57B5EB47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792" name="Group 791">
              <a:extLst>
                <a:ext uri="{FF2B5EF4-FFF2-40B4-BE49-F238E27FC236}">
                  <a16:creationId xmlns:a16="http://schemas.microsoft.com/office/drawing/2014/main" id="{084B6293-559E-5D43-AF2B-4CB5E09EC6C5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91" name="Picture 1115" descr="antenna_stylized">
                <a:extLst>
                  <a:ext uri="{FF2B5EF4-FFF2-40B4-BE49-F238E27FC236}">
                    <a16:creationId xmlns:a16="http://schemas.microsoft.com/office/drawing/2014/main" id="{1821BC3E-6137-D844-92B9-4BA4CFF41F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" name="Picture 1116" descr="laptop_keyboard">
                <a:extLst>
                  <a:ext uri="{FF2B5EF4-FFF2-40B4-BE49-F238E27FC236}">
                    <a16:creationId xmlns:a16="http://schemas.microsoft.com/office/drawing/2014/main" id="{7F05CE3B-E67B-1B40-9D5B-2914F0B9BF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1117">
                <a:extLst>
                  <a:ext uri="{FF2B5EF4-FFF2-40B4-BE49-F238E27FC236}">
                    <a16:creationId xmlns:a16="http://schemas.microsoft.com/office/drawing/2014/main" id="{B52A07C5-D801-5B41-BD20-C20958925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94" name="Picture 1118" descr="screen">
                <a:extLst>
                  <a:ext uri="{FF2B5EF4-FFF2-40B4-BE49-F238E27FC236}">
                    <a16:creationId xmlns:a16="http://schemas.microsoft.com/office/drawing/2014/main" id="{2EA30B4E-5447-0340-8DAD-349A843F2A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" name="Freeform 1119">
                <a:extLst>
                  <a:ext uri="{FF2B5EF4-FFF2-40B4-BE49-F238E27FC236}">
                    <a16:creationId xmlns:a16="http://schemas.microsoft.com/office/drawing/2014/main" id="{1137F6C6-A7C9-9A4D-BCE3-048DB90EF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 1120">
                <a:extLst>
                  <a:ext uri="{FF2B5EF4-FFF2-40B4-BE49-F238E27FC236}">
                    <a16:creationId xmlns:a16="http://schemas.microsoft.com/office/drawing/2014/main" id="{7A0060E2-767D-1545-8656-29ED1A4712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1121">
                <a:extLst>
                  <a:ext uri="{FF2B5EF4-FFF2-40B4-BE49-F238E27FC236}">
                    <a16:creationId xmlns:a16="http://schemas.microsoft.com/office/drawing/2014/main" id="{15790F5A-ABAC-8D49-A4F9-E2F576550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 1122">
                <a:extLst>
                  <a:ext uri="{FF2B5EF4-FFF2-40B4-BE49-F238E27FC236}">
                    <a16:creationId xmlns:a16="http://schemas.microsoft.com/office/drawing/2014/main" id="{8898B7ED-5BCF-8C4E-B1AA-B82AD50FD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Freeform 1123">
                <a:extLst>
                  <a:ext uri="{FF2B5EF4-FFF2-40B4-BE49-F238E27FC236}">
                    <a16:creationId xmlns:a16="http://schemas.microsoft.com/office/drawing/2014/main" id="{5A7F91EF-AD6B-D64E-B73E-C762D73A7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1124">
                <a:extLst>
                  <a:ext uri="{FF2B5EF4-FFF2-40B4-BE49-F238E27FC236}">
                    <a16:creationId xmlns:a16="http://schemas.microsoft.com/office/drawing/2014/main" id="{BBB1B153-2E6F-7246-9B11-B68D01DF6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1" name="Group 1125">
                <a:extLst>
                  <a:ext uri="{FF2B5EF4-FFF2-40B4-BE49-F238E27FC236}">
                    <a16:creationId xmlns:a16="http://schemas.microsoft.com/office/drawing/2014/main" id="{57060979-075D-9D4D-B12E-DA0CCD4C6B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140" name="Freeform 1126">
                  <a:extLst>
                    <a:ext uri="{FF2B5EF4-FFF2-40B4-BE49-F238E27FC236}">
                      <a16:creationId xmlns:a16="http://schemas.microsoft.com/office/drawing/2014/main" id="{8DFFF656-1361-C546-8336-177F79E469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Freeform 1127">
                  <a:extLst>
                    <a:ext uri="{FF2B5EF4-FFF2-40B4-BE49-F238E27FC236}">
                      <a16:creationId xmlns:a16="http://schemas.microsoft.com/office/drawing/2014/main" id="{60C6C6B3-72DE-664B-B4DE-3C04B0C5BF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Freeform 1128">
                  <a:extLst>
                    <a:ext uri="{FF2B5EF4-FFF2-40B4-BE49-F238E27FC236}">
                      <a16:creationId xmlns:a16="http://schemas.microsoft.com/office/drawing/2014/main" id="{0D48292A-917D-D046-A974-043CEE5A41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Freeform 1129">
                  <a:extLst>
                    <a:ext uri="{FF2B5EF4-FFF2-40B4-BE49-F238E27FC236}">
                      <a16:creationId xmlns:a16="http://schemas.microsoft.com/office/drawing/2014/main" id="{DB6BAAEB-BADD-0A4F-8A9D-D72AFCA99A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Freeform 1130">
                  <a:extLst>
                    <a:ext uri="{FF2B5EF4-FFF2-40B4-BE49-F238E27FC236}">
                      <a16:creationId xmlns:a16="http://schemas.microsoft.com/office/drawing/2014/main" id="{05D5969F-F3B9-414D-975E-A6700098F2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 1131">
                  <a:extLst>
                    <a:ext uri="{FF2B5EF4-FFF2-40B4-BE49-F238E27FC236}">
                      <a16:creationId xmlns:a16="http://schemas.microsoft.com/office/drawing/2014/main" id="{41BB174D-6019-384D-A5AC-1B4D92D93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2" name="Freeform 1132">
                <a:extLst>
                  <a:ext uri="{FF2B5EF4-FFF2-40B4-BE49-F238E27FC236}">
                    <a16:creationId xmlns:a16="http://schemas.microsoft.com/office/drawing/2014/main" id="{F8739864-4836-E447-8FC8-5886923FF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1133">
                <a:extLst>
                  <a:ext uri="{FF2B5EF4-FFF2-40B4-BE49-F238E27FC236}">
                    <a16:creationId xmlns:a16="http://schemas.microsoft.com/office/drawing/2014/main" id="{C59CADF3-CD09-FB48-A672-C2C50B66C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1134">
                <a:extLst>
                  <a:ext uri="{FF2B5EF4-FFF2-40B4-BE49-F238E27FC236}">
                    <a16:creationId xmlns:a16="http://schemas.microsoft.com/office/drawing/2014/main" id="{628AB6FD-35F6-0345-BD13-22EAAF9EC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 1135">
                <a:extLst>
                  <a:ext uri="{FF2B5EF4-FFF2-40B4-BE49-F238E27FC236}">
                    <a16:creationId xmlns:a16="http://schemas.microsoft.com/office/drawing/2014/main" id="{76529D44-B4FD-DE4D-812E-E461A0FCCA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1136">
                <a:extLst>
                  <a:ext uri="{FF2B5EF4-FFF2-40B4-BE49-F238E27FC236}">
                    <a16:creationId xmlns:a16="http://schemas.microsoft.com/office/drawing/2014/main" id="{44CD9A89-0E3B-2C40-8436-71B7526BA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Freeform 1137">
                <a:extLst>
                  <a:ext uri="{FF2B5EF4-FFF2-40B4-BE49-F238E27FC236}">
                    <a16:creationId xmlns:a16="http://schemas.microsoft.com/office/drawing/2014/main" id="{92BF681C-02FC-8F49-A2CD-8F3446ECE5D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8" name="Group 1139">
              <a:extLst>
                <a:ext uri="{FF2B5EF4-FFF2-40B4-BE49-F238E27FC236}">
                  <a16:creationId xmlns:a16="http://schemas.microsoft.com/office/drawing/2014/main" id="{904B7C12-C509-8641-BB63-56DEDB95F95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138" name="Picture 1140" descr="desktop_computer_stylized_medium">
                <a:extLst>
                  <a:ext uri="{FF2B5EF4-FFF2-40B4-BE49-F238E27FC236}">
                    <a16:creationId xmlns:a16="http://schemas.microsoft.com/office/drawing/2014/main" id="{BDC7F552-21C9-C942-90FF-0162099A3D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9" name="Freeform 1141">
                <a:extLst>
                  <a:ext uri="{FF2B5EF4-FFF2-40B4-BE49-F238E27FC236}">
                    <a16:creationId xmlns:a16="http://schemas.microsoft.com/office/drawing/2014/main" id="{654B43BA-608E-5D4D-B11B-71762CFBE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94" name="Group 693">
              <a:extLst>
                <a:ext uri="{FF2B5EF4-FFF2-40B4-BE49-F238E27FC236}">
                  <a16:creationId xmlns:a16="http://schemas.microsoft.com/office/drawing/2014/main" id="{14715B6C-9A50-FE4B-A8D2-1E669BF891E3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113" name="Picture 571" descr="fridge2.png">
                <a:extLst>
                  <a:ext uri="{FF2B5EF4-FFF2-40B4-BE49-F238E27FC236}">
                    <a16:creationId xmlns:a16="http://schemas.microsoft.com/office/drawing/2014/main" id="{29DD0F98-F93B-0145-A925-F4125ED49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" name="Picture 1115" descr="antenna_stylized">
                <a:extLst>
                  <a:ext uri="{FF2B5EF4-FFF2-40B4-BE49-F238E27FC236}">
                    <a16:creationId xmlns:a16="http://schemas.microsoft.com/office/drawing/2014/main" id="{C1A64F68-4D16-AE4F-AB60-09D2C0CF0E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AF73DE4B-526E-9C4F-9242-9BC0D43F8CBA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433FEDDB-405E-DB4E-815F-55EE9E62EF1A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1D164102-BE0D-AF40-9A7B-7F2B261B2C20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9018E7EF-EB96-424D-962A-FEB80B43946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79" name="Picture 378" descr="server_rack.png">
                  <a:extLst>
                    <a:ext uri="{FF2B5EF4-FFF2-40B4-BE49-F238E27FC236}">
                      <a16:creationId xmlns:a16="http://schemas.microsoft.com/office/drawing/2014/main" id="{C865CB27-BCE1-654B-9519-9B39D4CB5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0" name="Picture 379" descr="server_rack.png">
                  <a:extLst>
                    <a:ext uri="{FF2B5EF4-FFF2-40B4-BE49-F238E27FC236}">
                      <a16:creationId xmlns:a16="http://schemas.microsoft.com/office/drawing/2014/main" id="{41D005B5-0BAE-3E48-A2D4-576E4F7B94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1" name="Picture 380" descr="server_rack.png">
                  <a:extLst>
                    <a:ext uri="{FF2B5EF4-FFF2-40B4-BE49-F238E27FC236}">
                      <a16:creationId xmlns:a16="http://schemas.microsoft.com/office/drawing/2014/main" id="{89060F4D-6C40-724C-BD1E-F12A5CA65D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710FDFDB-5658-6346-883B-53F72A0E1C90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21121473-8384-8944-A0B5-DD441780262C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11366773-360A-0449-911A-80462659C660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96" name="Picture 395" descr="server_rack.png">
                  <a:extLst>
                    <a:ext uri="{FF2B5EF4-FFF2-40B4-BE49-F238E27FC236}">
                      <a16:creationId xmlns:a16="http://schemas.microsoft.com/office/drawing/2014/main" id="{361EFF3D-6A1F-2646-B975-1FACB4284F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7" name="Picture 396" descr="server_rack.png">
                  <a:extLst>
                    <a:ext uri="{FF2B5EF4-FFF2-40B4-BE49-F238E27FC236}">
                      <a16:creationId xmlns:a16="http://schemas.microsoft.com/office/drawing/2014/main" id="{E83F8942-DE11-A747-A5A4-EDFBB17BFC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8" name="Picture 397" descr="server_rack.png">
                  <a:extLst>
                    <a:ext uri="{FF2B5EF4-FFF2-40B4-BE49-F238E27FC236}">
                      <a16:creationId xmlns:a16="http://schemas.microsoft.com/office/drawing/2014/main" id="{300ED1AC-F5EE-3C49-B963-42178C2434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1" name="Group 950">
            <a:extLst>
              <a:ext uri="{FF2B5EF4-FFF2-40B4-BE49-F238E27FC236}">
                <a16:creationId xmlns:a16="http://schemas.microsoft.com/office/drawing/2014/main" id="{2B0A745F-DA32-E140-AB36-BC5E1C4E2D48}"/>
              </a:ext>
            </a:extLst>
          </p:cNvPr>
          <p:cNvGrpSpPr>
            <a:grpSpLocks/>
          </p:cNvGrpSpPr>
          <p:nvPr/>
        </p:nvGrpSpPr>
        <p:grpSpPr bwMode="auto">
          <a:xfrm>
            <a:off x="10288915" y="5273951"/>
            <a:ext cx="177192" cy="330833"/>
            <a:chOff x="4140" y="429"/>
            <a:chExt cx="1425" cy="2396"/>
          </a:xfrm>
        </p:grpSpPr>
        <p:sp>
          <p:nvSpPr>
            <p:cNvPr id="207" name="Freeform 951">
              <a:extLst>
                <a:ext uri="{FF2B5EF4-FFF2-40B4-BE49-F238E27FC236}">
                  <a16:creationId xmlns:a16="http://schemas.microsoft.com/office/drawing/2014/main" id="{12CB3660-4D63-014F-8CC9-FDFB8140A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952">
              <a:extLst>
                <a:ext uri="{FF2B5EF4-FFF2-40B4-BE49-F238E27FC236}">
                  <a16:creationId xmlns:a16="http://schemas.microsoft.com/office/drawing/2014/main" id="{EFE1382F-B768-3541-8BD1-06AB71BFA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9" name="Freeform 953">
              <a:extLst>
                <a:ext uri="{FF2B5EF4-FFF2-40B4-BE49-F238E27FC236}">
                  <a16:creationId xmlns:a16="http://schemas.microsoft.com/office/drawing/2014/main" id="{FB363E8F-CA06-2449-A66C-B14735894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954">
              <a:extLst>
                <a:ext uri="{FF2B5EF4-FFF2-40B4-BE49-F238E27FC236}">
                  <a16:creationId xmlns:a16="http://schemas.microsoft.com/office/drawing/2014/main" id="{8A74E36A-A735-7440-A2B1-55846B516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955">
              <a:extLst>
                <a:ext uri="{FF2B5EF4-FFF2-40B4-BE49-F238E27FC236}">
                  <a16:creationId xmlns:a16="http://schemas.microsoft.com/office/drawing/2014/main" id="{FC433BF5-02C8-F540-AE86-53BF56960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2" name="Group 956">
              <a:extLst>
                <a:ext uri="{FF2B5EF4-FFF2-40B4-BE49-F238E27FC236}">
                  <a16:creationId xmlns:a16="http://schemas.microsoft.com/office/drawing/2014/main" id="{969A0B36-D994-A24C-8329-146363A51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7" name="AutoShape 957">
                <a:extLst>
                  <a:ext uri="{FF2B5EF4-FFF2-40B4-BE49-F238E27FC236}">
                    <a16:creationId xmlns:a16="http://schemas.microsoft.com/office/drawing/2014/main" id="{75A7B329-681F-2B4A-8470-FC0231FE2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8" name="AutoShape 958">
                <a:extLst>
                  <a:ext uri="{FF2B5EF4-FFF2-40B4-BE49-F238E27FC236}">
                    <a16:creationId xmlns:a16="http://schemas.microsoft.com/office/drawing/2014/main" id="{197CEF08-20F4-5741-AC2B-1EBB072F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3" name="Rectangle 959">
              <a:extLst>
                <a:ext uri="{FF2B5EF4-FFF2-40B4-BE49-F238E27FC236}">
                  <a16:creationId xmlns:a16="http://schemas.microsoft.com/office/drawing/2014/main" id="{775AA9F7-199B-ED4C-B422-5E1B766FB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4" name="Group 960">
              <a:extLst>
                <a:ext uri="{FF2B5EF4-FFF2-40B4-BE49-F238E27FC236}">
                  <a16:creationId xmlns:a16="http://schemas.microsoft.com/office/drawing/2014/main" id="{4EED0C22-3BA6-E24F-B528-BF018CB34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5" name="AutoShape 961">
                <a:extLst>
                  <a:ext uri="{FF2B5EF4-FFF2-40B4-BE49-F238E27FC236}">
                    <a16:creationId xmlns:a16="http://schemas.microsoft.com/office/drawing/2014/main" id="{FE30D28F-02DD-D041-8551-45D9D2836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6" name="AutoShape 962">
                <a:extLst>
                  <a:ext uri="{FF2B5EF4-FFF2-40B4-BE49-F238E27FC236}">
                    <a16:creationId xmlns:a16="http://schemas.microsoft.com/office/drawing/2014/main" id="{92F33680-18D6-7C4A-88C2-46C4FA3D0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5" name="Rectangle 963">
              <a:extLst>
                <a:ext uri="{FF2B5EF4-FFF2-40B4-BE49-F238E27FC236}">
                  <a16:creationId xmlns:a16="http://schemas.microsoft.com/office/drawing/2014/main" id="{A0014856-A5F8-544F-98BE-B1D6878A6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6" name="Rectangle 964">
              <a:extLst>
                <a:ext uri="{FF2B5EF4-FFF2-40B4-BE49-F238E27FC236}">
                  <a16:creationId xmlns:a16="http://schemas.microsoft.com/office/drawing/2014/main" id="{0E6FC61A-EACA-7D4E-9AA7-C7690D09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7" name="Group 965">
              <a:extLst>
                <a:ext uri="{FF2B5EF4-FFF2-40B4-BE49-F238E27FC236}">
                  <a16:creationId xmlns:a16="http://schemas.microsoft.com/office/drawing/2014/main" id="{CF083CE2-2403-FD4E-8F7D-758E7F67F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3" name="AutoShape 966">
                <a:extLst>
                  <a:ext uri="{FF2B5EF4-FFF2-40B4-BE49-F238E27FC236}">
                    <a16:creationId xmlns:a16="http://schemas.microsoft.com/office/drawing/2014/main" id="{5ED8E2CD-DB59-0040-9493-378A5D7DF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4" name="AutoShape 967">
                <a:extLst>
                  <a:ext uri="{FF2B5EF4-FFF2-40B4-BE49-F238E27FC236}">
                    <a16:creationId xmlns:a16="http://schemas.microsoft.com/office/drawing/2014/main" id="{F249F021-1652-2041-9D37-82D9ADAF2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8" name="Freeform 968">
              <a:extLst>
                <a:ext uri="{FF2B5EF4-FFF2-40B4-BE49-F238E27FC236}">
                  <a16:creationId xmlns:a16="http://schemas.microsoft.com/office/drawing/2014/main" id="{2DA20985-B59E-DD4F-B452-9726DAD28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9" name="Group 969">
              <a:extLst>
                <a:ext uri="{FF2B5EF4-FFF2-40B4-BE49-F238E27FC236}">
                  <a16:creationId xmlns:a16="http://schemas.microsoft.com/office/drawing/2014/main" id="{68489279-23CF-FB42-9AE3-CAB3A000B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1" name="AutoShape 970">
                <a:extLst>
                  <a:ext uri="{FF2B5EF4-FFF2-40B4-BE49-F238E27FC236}">
                    <a16:creationId xmlns:a16="http://schemas.microsoft.com/office/drawing/2014/main" id="{12532EDD-6029-FD41-90A0-EB4B9A3B8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2" name="AutoShape 971">
                <a:extLst>
                  <a:ext uri="{FF2B5EF4-FFF2-40B4-BE49-F238E27FC236}">
                    <a16:creationId xmlns:a16="http://schemas.microsoft.com/office/drawing/2014/main" id="{2ADE9625-767F-5247-8211-3638BECC9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0" name="Rectangle 972">
              <a:extLst>
                <a:ext uri="{FF2B5EF4-FFF2-40B4-BE49-F238E27FC236}">
                  <a16:creationId xmlns:a16="http://schemas.microsoft.com/office/drawing/2014/main" id="{71E52DA0-9A54-7744-90B9-E438CBE00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1" name="Freeform 973">
              <a:extLst>
                <a:ext uri="{FF2B5EF4-FFF2-40B4-BE49-F238E27FC236}">
                  <a16:creationId xmlns:a16="http://schemas.microsoft.com/office/drawing/2014/main" id="{D950FAED-4EC6-7B4B-AFA5-CA2701F74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Freeform 974">
              <a:extLst>
                <a:ext uri="{FF2B5EF4-FFF2-40B4-BE49-F238E27FC236}">
                  <a16:creationId xmlns:a16="http://schemas.microsoft.com/office/drawing/2014/main" id="{55AF3FE0-BBE4-A74C-A9EF-B8F3AA7A0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Oval 975">
              <a:extLst>
                <a:ext uri="{FF2B5EF4-FFF2-40B4-BE49-F238E27FC236}">
                  <a16:creationId xmlns:a16="http://schemas.microsoft.com/office/drawing/2014/main" id="{AC808981-49D6-D840-800C-F21BB910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Freeform 976">
              <a:extLst>
                <a:ext uri="{FF2B5EF4-FFF2-40B4-BE49-F238E27FC236}">
                  <a16:creationId xmlns:a16="http://schemas.microsoft.com/office/drawing/2014/main" id="{EBD04B6D-F8F6-FE45-BBD9-3CFFE7B2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AutoShape 977">
              <a:extLst>
                <a:ext uri="{FF2B5EF4-FFF2-40B4-BE49-F238E27FC236}">
                  <a16:creationId xmlns:a16="http://schemas.microsoft.com/office/drawing/2014/main" id="{EB968B78-CEDA-2949-925F-D6EE71A8E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6" name="AutoShape 978">
              <a:extLst>
                <a:ext uri="{FF2B5EF4-FFF2-40B4-BE49-F238E27FC236}">
                  <a16:creationId xmlns:a16="http://schemas.microsoft.com/office/drawing/2014/main" id="{6127245D-2639-C841-ABBD-0A2EB871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7" name="Oval 979">
              <a:extLst>
                <a:ext uri="{FF2B5EF4-FFF2-40B4-BE49-F238E27FC236}">
                  <a16:creationId xmlns:a16="http://schemas.microsoft.com/office/drawing/2014/main" id="{CBCE7727-73A7-814E-B244-E80EED405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8" name="Oval 980">
              <a:extLst>
                <a:ext uri="{FF2B5EF4-FFF2-40B4-BE49-F238E27FC236}">
                  <a16:creationId xmlns:a16="http://schemas.microsoft.com/office/drawing/2014/main" id="{7A66ECF6-DDAE-2842-92B5-EA8F14A1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9" name="Oval 981">
              <a:extLst>
                <a:ext uri="{FF2B5EF4-FFF2-40B4-BE49-F238E27FC236}">
                  <a16:creationId xmlns:a16="http://schemas.microsoft.com/office/drawing/2014/main" id="{5A97568E-F028-FD44-8E47-C92EC6C01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0" name="Rectangle 982">
              <a:extLst>
                <a:ext uri="{FF2B5EF4-FFF2-40B4-BE49-F238E27FC236}">
                  <a16:creationId xmlns:a16="http://schemas.microsoft.com/office/drawing/2014/main" id="{A834B858-68E5-0D45-8391-2A0A996FA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590">
            <a:extLst>
              <a:ext uri="{FF2B5EF4-FFF2-40B4-BE49-F238E27FC236}">
                <a16:creationId xmlns:a16="http://schemas.microsoft.com/office/drawing/2014/main" id="{2648262B-E78D-1D4B-B3FD-3AE9CD5C32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67" name="Picture 591" descr="desktop_computer_stylized_medium">
              <a:extLst>
                <a:ext uri="{FF2B5EF4-FFF2-40B4-BE49-F238E27FC236}">
                  <a16:creationId xmlns:a16="http://schemas.microsoft.com/office/drawing/2014/main" id="{35FBE2DB-60A7-B340-A5BB-B3699CCC0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" name="Freeform 592">
              <a:extLst>
                <a:ext uri="{FF2B5EF4-FFF2-40B4-BE49-F238E27FC236}">
                  <a16:creationId xmlns:a16="http://schemas.microsoft.com/office/drawing/2014/main" id="{0263E665-BF2A-2F4A-ADA8-20F44C312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" name="Group 1064">
            <a:extLst>
              <a:ext uri="{FF2B5EF4-FFF2-40B4-BE49-F238E27FC236}">
                <a16:creationId xmlns:a16="http://schemas.microsoft.com/office/drawing/2014/main" id="{1E483C21-97F2-6C41-9217-2187E09B541E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146" name="Picture 1065" descr="antenna_stylized">
              <a:extLst>
                <a:ext uri="{FF2B5EF4-FFF2-40B4-BE49-F238E27FC236}">
                  <a16:creationId xmlns:a16="http://schemas.microsoft.com/office/drawing/2014/main" id="{EC1E8FF9-A5AB-904A-91B8-DF4938260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1066" descr="laptop_keyboard">
              <a:extLst>
                <a:ext uri="{FF2B5EF4-FFF2-40B4-BE49-F238E27FC236}">
                  <a16:creationId xmlns:a16="http://schemas.microsoft.com/office/drawing/2014/main" id="{71E89937-428E-3447-B221-C34E0D71A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" name="Freeform 1067">
              <a:extLst>
                <a:ext uri="{FF2B5EF4-FFF2-40B4-BE49-F238E27FC236}">
                  <a16:creationId xmlns:a16="http://schemas.microsoft.com/office/drawing/2014/main" id="{43C21467-3265-FC4F-AF31-44A028163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9" name="Picture 1068" descr="screen">
              <a:extLst>
                <a:ext uri="{FF2B5EF4-FFF2-40B4-BE49-F238E27FC236}">
                  <a16:creationId xmlns:a16="http://schemas.microsoft.com/office/drawing/2014/main" id="{9868250A-D477-2944-B0F8-A7DE63DA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Freeform 1069">
              <a:extLst>
                <a:ext uri="{FF2B5EF4-FFF2-40B4-BE49-F238E27FC236}">
                  <a16:creationId xmlns:a16="http://schemas.microsoft.com/office/drawing/2014/main" id="{A4015B9E-FE1F-594E-AFA2-A5277482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1070">
              <a:extLst>
                <a:ext uri="{FF2B5EF4-FFF2-40B4-BE49-F238E27FC236}">
                  <a16:creationId xmlns:a16="http://schemas.microsoft.com/office/drawing/2014/main" id="{1D5AA9CA-3334-2341-A3C4-E98372488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 1071">
              <a:extLst>
                <a:ext uri="{FF2B5EF4-FFF2-40B4-BE49-F238E27FC236}">
                  <a16:creationId xmlns:a16="http://schemas.microsoft.com/office/drawing/2014/main" id="{408815EA-3342-2D4A-AB4D-6A6AD669E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1072">
              <a:extLst>
                <a:ext uri="{FF2B5EF4-FFF2-40B4-BE49-F238E27FC236}">
                  <a16:creationId xmlns:a16="http://schemas.microsoft.com/office/drawing/2014/main" id="{180DED07-429A-A242-A9E3-1BBEEAF4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 1073">
              <a:extLst>
                <a:ext uri="{FF2B5EF4-FFF2-40B4-BE49-F238E27FC236}">
                  <a16:creationId xmlns:a16="http://schemas.microsoft.com/office/drawing/2014/main" id="{A86B5E1C-D4A7-804E-9345-DD2099CCF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1074">
              <a:extLst>
                <a:ext uri="{FF2B5EF4-FFF2-40B4-BE49-F238E27FC236}">
                  <a16:creationId xmlns:a16="http://schemas.microsoft.com/office/drawing/2014/main" id="{278E44FF-9118-764F-B154-D54B6D088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6" name="Group 1075">
              <a:extLst>
                <a:ext uri="{FF2B5EF4-FFF2-40B4-BE49-F238E27FC236}">
                  <a16:creationId xmlns:a16="http://schemas.microsoft.com/office/drawing/2014/main" id="{B07A4D51-63EA-ED46-9283-3C066C8F8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63" name="Freeform 1076">
                <a:extLst>
                  <a:ext uri="{FF2B5EF4-FFF2-40B4-BE49-F238E27FC236}">
                    <a16:creationId xmlns:a16="http://schemas.microsoft.com/office/drawing/2014/main" id="{362CE3DF-6498-9044-80D1-5B57C954B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Freeform 1077">
                <a:extLst>
                  <a:ext uri="{FF2B5EF4-FFF2-40B4-BE49-F238E27FC236}">
                    <a16:creationId xmlns:a16="http://schemas.microsoft.com/office/drawing/2014/main" id="{232B6CC8-39FA-8E41-89F9-D454D1953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Freeform 1078">
                <a:extLst>
                  <a:ext uri="{FF2B5EF4-FFF2-40B4-BE49-F238E27FC236}">
                    <a16:creationId xmlns:a16="http://schemas.microsoft.com/office/drawing/2014/main" id="{14BE6CD7-1B00-AE45-A0A2-B46139077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079">
                <a:extLst>
                  <a:ext uri="{FF2B5EF4-FFF2-40B4-BE49-F238E27FC236}">
                    <a16:creationId xmlns:a16="http://schemas.microsoft.com/office/drawing/2014/main" id="{17D2993A-DA09-154C-81CE-F00D6DF0D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080">
                <a:extLst>
                  <a:ext uri="{FF2B5EF4-FFF2-40B4-BE49-F238E27FC236}">
                    <a16:creationId xmlns:a16="http://schemas.microsoft.com/office/drawing/2014/main" id="{AD580132-3A72-CF47-B834-B58CA201F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081">
                <a:extLst>
                  <a:ext uri="{FF2B5EF4-FFF2-40B4-BE49-F238E27FC236}">
                    <a16:creationId xmlns:a16="http://schemas.microsoft.com/office/drawing/2014/main" id="{E900C928-6E45-6449-A6C9-3DBE801B0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7" name="Freeform 1082">
              <a:extLst>
                <a:ext uri="{FF2B5EF4-FFF2-40B4-BE49-F238E27FC236}">
                  <a16:creationId xmlns:a16="http://schemas.microsoft.com/office/drawing/2014/main" id="{1ECD1A08-63F7-2B4E-84E4-3FA628039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1083">
              <a:extLst>
                <a:ext uri="{FF2B5EF4-FFF2-40B4-BE49-F238E27FC236}">
                  <a16:creationId xmlns:a16="http://schemas.microsoft.com/office/drawing/2014/main" id="{E0CE0778-AA7C-994B-8AC5-676F1A82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 1084">
              <a:extLst>
                <a:ext uri="{FF2B5EF4-FFF2-40B4-BE49-F238E27FC236}">
                  <a16:creationId xmlns:a16="http://schemas.microsoft.com/office/drawing/2014/main" id="{D2A296F6-56E0-0141-8E63-F209F1106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 1085">
              <a:extLst>
                <a:ext uri="{FF2B5EF4-FFF2-40B4-BE49-F238E27FC236}">
                  <a16:creationId xmlns:a16="http://schemas.microsoft.com/office/drawing/2014/main" id="{06824F88-EE84-D347-A023-F053DA4B2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 1086">
              <a:extLst>
                <a:ext uri="{FF2B5EF4-FFF2-40B4-BE49-F238E27FC236}">
                  <a16:creationId xmlns:a16="http://schemas.microsoft.com/office/drawing/2014/main" id="{36F4BB90-D696-0945-AC5D-7CBFD97A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 1087">
              <a:extLst>
                <a:ext uri="{FF2B5EF4-FFF2-40B4-BE49-F238E27FC236}">
                  <a16:creationId xmlns:a16="http://schemas.microsoft.com/office/drawing/2014/main" id="{9FC45AEE-F94E-2C41-BB56-2055DE618B2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0" name="Group 590">
            <a:extLst>
              <a:ext uri="{FF2B5EF4-FFF2-40B4-BE49-F238E27FC236}">
                <a16:creationId xmlns:a16="http://schemas.microsoft.com/office/drawing/2014/main" id="{A66A00B8-C906-204A-9EA8-BF8007089A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491" name="Picture 591" descr="desktop_computer_stylized_medium">
              <a:extLst>
                <a:ext uri="{FF2B5EF4-FFF2-40B4-BE49-F238E27FC236}">
                  <a16:creationId xmlns:a16="http://schemas.microsoft.com/office/drawing/2014/main" id="{0D26BE9F-5A6F-194D-95F5-9A26085A8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" name="Freeform 592">
              <a:extLst>
                <a:ext uri="{FF2B5EF4-FFF2-40B4-BE49-F238E27FC236}">
                  <a16:creationId xmlns:a16="http://schemas.microsoft.com/office/drawing/2014/main" id="{F940FA7C-0178-FC42-989D-133C7D3EF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3" name="Group 590">
            <a:extLst>
              <a:ext uri="{FF2B5EF4-FFF2-40B4-BE49-F238E27FC236}">
                <a16:creationId xmlns:a16="http://schemas.microsoft.com/office/drawing/2014/main" id="{AADF67FB-3BE7-EF42-B8A5-B005B506931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494" name="Picture 591" descr="desktop_computer_stylized_medium">
              <a:extLst>
                <a:ext uri="{FF2B5EF4-FFF2-40B4-BE49-F238E27FC236}">
                  <a16:creationId xmlns:a16="http://schemas.microsoft.com/office/drawing/2014/main" id="{0BBC0FBB-DA3F-874A-8EBE-B51C772E0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592">
              <a:extLst>
                <a:ext uri="{FF2B5EF4-FFF2-40B4-BE49-F238E27FC236}">
                  <a16:creationId xmlns:a16="http://schemas.microsoft.com/office/drawing/2014/main" id="{A9932DBD-03D1-3E48-AE83-712DE720F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6" name="Group 1064">
            <a:extLst>
              <a:ext uri="{FF2B5EF4-FFF2-40B4-BE49-F238E27FC236}">
                <a16:creationId xmlns:a16="http://schemas.microsoft.com/office/drawing/2014/main" id="{FC2552CF-9AC0-3243-8999-6808B911C762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497" name="Picture 1065" descr="antenna_stylized">
              <a:extLst>
                <a:ext uri="{FF2B5EF4-FFF2-40B4-BE49-F238E27FC236}">
                  <a16:creationId xmlns:a16="http://schemas.microsoft.com/office/drawing/2014/main" id="{87938519-94DB-D545-A29A-7EDE5E412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8" name="Picture 1066" descr="laptop_keyboard">
              <a:extLst>
                <a:ext uri="{FF2B5EF4-FFF2-40B4-BE49-F238E27FC236}">
                  <a16:creationId xmlns:a16="http://schemas.microsoft.com/office/drawing/2014/main" id="{2D71707C-83CA-1C4B-8508-67E56E2AD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9" name="Freeform 1067">
              <a:extLst>
                <a:ext uri="{FF2B5EF4-FFF2-40B4-BE49-F238E27FC236}">
                  <a16:creationId xmlns:a16="http://schemas.microsoft.com/office/drawing/2014/main" id="{73F0FEB4-8393-CC4E-8318-ED16B301B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00" name="Picture 1068" descr="screen">
              <a:extLst>
                <a:ext uri="{FF2B5EF4-FFF2-40B4-BE49-F238E27FC236}">
                  <a16:creationId xmlns:a16="http://schemas.microsoft.com/office/drawing/2014/main" id="{7FE7C88C-9EAD-8349-A46B-E909AEA65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" name="Freeform 1069">
              <a:extLst>
                <a:ext uri="{FF2B5EF4-FFF2-40B4-BE49-F238E27FC236}">
                  <a16:creationId xmlns:a16="http://schemas.microsoft.com/office/drawing/2014/main" id="{0DBCF6AD-8352-3C40-B68E-0383519D2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2" name="Freeform 1070">
              <a:extLst>
                <a:ext uri="{FF2B5EF4-FFF2-40B4-BE49-F238E27FC236}">
                  <a16:creationId xmlns:a16="http://schemas.microsoft.com/office/drawing/2014/main" id="{3C23673E-599F-5241-B844-C8F96A051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Freeform 1071">
              <a:extLst>
                <a:ext uri="{FF2B5EF4-FFF2-40B4-BE49-F238E27FC236}">
                  <a16:creationId xmlns:a16="http://schemas.microsoft.com/office/drawing/2014/main" id="{4D502A0C-8868-2C4E-B6B7-F4671864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4" name="Freeform 1072">
              <a:extLst>
                <a:ext uri="{FF2B5EF4-FFF2-40B4-BE49-F238E27FC236}">
                  <a16:creationId xmlns:a16="http://schemas.microsoft.com/office/drawing/2014/main" id="{154DEECF-C451-B140-A650-9DB9DCC41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5" name="Freeform 1073">
              <a:extLst>
                <a:ext uri="{FF2B5EF4-FFF2-40B4-BE49-F238E27FC236}">
                  <a16:creationId xmlns:a16="http://schemas.microsoft.com/office/drawing/2014/main" id="{61C09639-BDA6-1848-86B4-033F9F997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6" name="Freeform 1074">
              <a:extLst>
                <a:ext uri="{FF2B5EF4-FFF2-40B4-BE49-F238E27FC236}">
                  <a16:creationId xmlns:a16="http://schemas.microsoft.com/office/drawing/2014/main" id="{BBF9A35C-4B4A-604C-BCA3-20BC6C3D2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7" name="Group 1075">
              <a:extLst>
                <a:ext uri="{FF2B5EF4-FFF2-40B4-BE49-F238E27FC236}">
                  <a16:creationId xmlns:a16="http://schemas.microsoft.com/office/drawing/2014/main" id="{C228B10E-0BB1-8D40-9DB1-545E285C7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14" name="Freeform 1076">
                <a:extLst>
                  <a:ext uri="{FF2B5EF4-FFF2-40B4-BE49-F238E27FC236}">
                    <a16:creationId xmlns:a16="http://schemas.microsoft.com/office/drawing/2014/main" id="{DBE93115-3362-AE4D-A30A-337520C73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5" name="Freeform 1077">
                <a:extLst>
                  <a:ext uri="{FF2B5EF4-FFF2-40B4-BE49-F238E27FC236}">
                    <a16:creationId xmlns:a16="http://schemas.microsoft.com/office/drawing/2014/main" id="{E980EACA-94CF-194A-AC7A-1415DBB4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6" name="Freeform 1078">
                <a:extLst>
                  <a:ext uri="{FF2B5EF4-FFF2-40B4-BE49-F238E27FC236}">
                    <a16:creationId xmlns:a16="http://schemas.microsoft.com/office/drawing/2014/main" id="{67C8CECC-A4D3-D543-A1C2-92A3DDD60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7" name="Freeform 1079">
                <a:extLst>
                  <a:ext uri="{FF2B5EF4-FFF2-40B4-BE49-F238E27FC236}">
                    <a16:creationId xmlns:a16="http://schemas.microsoft.com/office/drawing/2014/main" id="{DF7F90DA-E9FF-E64E-979A-F2C4CF6F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8" name="Freeform 1080">
                <a:extLst>
                  <a:ext uri="{FF2B5EF4-FFF2-40B4-BE49-F238E27FC236}">
                    <a16:creationId xmlns:a16="http://schemas.microsoft.com/office/drawing/2014/main" id="{1FB7CFF5-5312-6B45-B1C9-1E8019D9A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9" name="Freeform 1081">
                <a:extLst>
                  <a:ext uri="{FF2B5EF4-FFF2-40B4-BE49-F238E27FC236}">
                    <a16:creationId xmlns:a16="http://schemas.microsoft.com/office/drawing/2014/main" id="{F6743163-40E8-634F-BDA5-FD850E9C9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08" name="Freeform 1082">
              <a:extLst>
                <a:ext uri="{FF2B5EF4-FFF2-40B4-BE49-F238E27FC236}">
                  <a16:creationId xmlns:a16="http://schemas.microsoft.com/office/drawing/2014/main" id="{5C688E93-8024-AF4A-9FAE-F872353A7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9" name="Freeform 1083">
              <a:extLst>
                <a:ext uri="{FF2B5EF4-FFF2-40B4-BE49-F238E27FC236}">
                  <a16:creationId xmlns:a16="http://schemas.microsoft.com/office/drawing/2014/main" id="{E2D8B864-6DD1-D042-9409-8862ACC1A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0" name="Freeform 1084">
              <a:extLst>
                <a:ext uri="{FF2B5EF4-FFF2-40B4-BE49-F238E27FC236}">
                  <a16:creationId xmlns:a16="http://schemas.microsoft.com/office/drawing/2014/main" id="{CC7A3F9E-B0BC-2945-B124-91C53102E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1" name="Freeform 1085">
              <a:extLst>
                <a:ext uri="{FF2B5EF4-FFF2-40B4-BE49-F238E27FC236}">
                  <a16:creationId xmlns:a16="http://schemas.microsoft.com/office/drawing/2014/main" id="{B8E20EA9-88B9-0A42-A470-7AF9E881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2" name="Freeform 1086">
              <a:extLst>
                <a:ext uri="{FF2B5EF4-FFF2-40B4-BE49-F238E27FC236}">
                  <a16:creationId xmlns:a16="http://schemas.microsoft.com/office/drawing/2014/main" id="{A9D04135-B045-A743-95D7-CA5EF36EE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" name="Freeform 1087">
              <a:extLst>
                <a:ext uri="{FF2B5EF4-FFF2-40B4-BE49-F238E27FC236}">
                  <a16:creationId xmlns:a16="http://schemas.microsoft.com/office/drawing/2014/main" id="{C0583F57-71B7-B142-BC2A-15444A0CF4E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5" name="Freeform 984">
            <a:extLst>
              <a:ext uri="{FF2B5EF4-FFF2-40B4-BE49-F238E27FC236}">
                <a16:creationId xmlns:a16="http://schemas.microsoft.com/office/drawing/2014/main" id="{69921432-2526-D74B-B1B3-EF4990D573EA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Freeform 986">
            <a:extLst>
              <a:ext uri="{FF2B5EF4-FFF2-40B4-BE49-F238E27FC236}">
                <a16:creationId xmlns:a16="http://schemas.microsoft.com/office/drawing/2014/main" id="{210AB56E-8E3A-464C-BA90-E5EE13DE14AA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Freeform 987">
            <a:extLst>
              <a:ext uri="{FF2B5EF4-FFF2-40B4-BE49-F238E27FC236}">
                <a16:creationId xmlns:a16="http://schemas.microsoft.com/office/drawing/2014/main" id="{4B6304D8-37E4-9743-9663-D2140A3373CD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988">
            <a:extLst>
              <a:ext uri="{FF2B5EF4-FFF2-40B4-BE49-F238E27FC236}">
                <a16:creationId xmlns:a16="http://schemas.microsoft.com/office/drawing/2014/main" id="{01DA0D94-4858-4748-835A-0A295C76D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0" name="Group 989">
            <a:extLst>
              <a:ext uri="{FF2B5EF4-FFF2-40B4-BE49-F238E27FC236}">
                <a16:creationId xmlns:a16="http://schemas.microsoft.com/office/drawing/2014/main" id="{653C7E87-1F7F-B94B-970F-8043BE6AD494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205" name="AutoShape 990">
              <a:extLst>
                <a:ext uri="{FF2B5EF4-FFF2-40B4-BE49-F238E27FC236}">
                  <a16:creationId xmlns:a16="http://schemas.microsoft.com/office/drawing/2014/main" id="{9E8BF054-B12E-C746-9DCC-FFC0FBE1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6" name="AutoShape 991">
              <a:extLst>
                <a:ext uri="{FF2B5EF4-FFF2-40B4-BE49-F238E27FC236}">
                  <a16:creationId xmlns:a16="http://schemas.microsoft.com/office/drawing/2014/main" id="{60A26098-3AC3-5F48-AF12-0376133B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1" name="Rectangle 992">
            <a:extLst>
              <a:ext uri="{FF2B5EF4-FFF2-40B4-BE49-F238E27FC236}">
                <a16:creationId xmlns:a16="http://schemas.microsoft.com/office/drawing/2014/main" id="{AB0AE9A0-AEC6-B542-BAA1-AD6A9E25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2" name="Group 993">
            <a:extLst>
              <a:ext uri="{FF2B5EF4-FFF2-40B4-BE49-F238E27FC236}">
                <a16:creationId xmlns:a16="http://schemas.microsoft.com/office/drawing/2014/main" id="{2E23BBDE-93A3-014A-8AD9-509F2B133316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203" name="AutoShape 994">
              <a:extLst>
                <a:ext uri="{FF2B5EF4-FFF2-40B4-BE49-F238E27FC236}">
                  <a16:creationId xmlns:a16="http://schemas.microsoft.com/office/drawing/2014/main" id="{CF10A6D2-6E36-BA46-8AB3-2A153E9EC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4" name="AutoShape 995">
              <a:extLst>
                <a:ext uri="{FF2B5EF4-FFF2-40B4-BE49-F238E27FC236}">
                  <a16:creationId xmlns:a16="http://schemas.microsoft.com/office/drawing/2014/main" id="{964D14B2-2639-5A46-B2D5-48A8B0C31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3" name="Rectangle 996">
            <a:extLst>
              <a:ext uri="{FF2B5EF4-FFF2-40B4-BE49-F238E27FC236}">
                <a16:creationId xmlns:a16="http://schemas.microsoft.com/office/drawing/2014/main" id="{426E7337-36DD-B64A-88F7-00D5A742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4" name="Rectangle 997">
            <a:extLst>
              <a:ext uri="{FF2B5EF4-FFF2-40B4-BE49-F238E27FC236}">
                <a16:creationId xmlns:a16="http://schemas.microsoft.com/office/drawing/2014/main" id="{BE4D7353-7D2D-9F42-8A6A-65BAA625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5" name="Group 998">
            <a:extLst>
              <a:ext uri="{FF2B5EF4-FFF2-40B4-BE49-F238E27FC236}">
                <a16:creationId xmlns:a16="http://schemas.microsoft.com/office/drawing/2014/main" id="{10644FFB-BF70-614B-94F5-58CB99D12E0E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201" name="AutoShape 999">
              <a:extLst>
                <a:ext uri="{FF2B5EF4-FFF2-40B4-BE49-F238E27FC236}">
                  <a16:creationId xmlns:a16="http://schemas.microsoft.com/office/drawing/2014/main" id="{2EEDFBCE-8402-0442-A96B-A6412C51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2" name="AutoShape 1000">
              <a:extLst>
                <a:ext uri="{FF2B5EF4-FFF2-40B4-BE49-F238E27FC236}">
                  <a16:creationId xmlns:a16="http://schemas.microsoft.com/office/drawing/2014/main" id="{5BBF678C-8365-374C-8592-2F4010918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6" name="Freeform 1001">
            <a:extLst>
              <a:ext uri="{FF2B5EF4-FFF2-40B4-BE49-F238E27FC236}">
                <a16:creationId xmlns:a16="http://schemas.microsoft.com/office/drawing/2014/main" id="{43320BBC-6D3F-CE4C-AE57-EE45F3319F3F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7" name="Group 1002">
            <a:extLst>
              <a:ext uri="{FF2B5EF4-FFF2-40B4-BE49-F238E27FC236}">
                <a16:creationId xmlns:a16="http://schemas.microsoft.com/office/drawing/2014/main" id="{4ED748C4-471F-B74E-9328-2437DB94B8F7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199" name="AutoShape 1003">
              <a:extLst>
                <a:ext uri="{FF2B5EF4-FFF2-40B4-BE49-F238E27FC236}">
                  <a16:creationId xmlns:a16="http://schemas.microsoft.com/office/drawing/2014/main" id="{DE163CA4-FABE-9B4C-973B-7160FB0C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0" name="AutoShape 1004">
              <a:extLst>
                <a:ext uri="{FF2B5EF4-FFF2-40B4-BE49-F238E27FC236}">
                  <a16:creationId xmlns:a16="http://schemas.microsoft.com/office/drawing/2014/main" id="{D50A283A-2FFB-A24F-A406-2910EEA8C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8" name="Rectangle 1005">
            <a:extLst>
              <a:ext uri="{FF2B5EF4-FFF2-40B4-BE49-F238E27FC236}">
                <a16:creationId xmlns:a16="http://schemas.microsoft.com/office/drawing/2014/main" id="{42659E43-E287-8942-BD23-94141CB4B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9" name="Freeform 1006">
            <a:extLst>
              <a:ext uri="{FF2B5EF4-FFF2-40B4-BE49-F238E27FC236}">
                <a16:creationId xmlns:a16="http://schemas.microsoft.com/office/drawing/2014/main" id="{48DEF8E3-26E3-0E48-88EA-BAB435AE5150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Freeform 1007">
            <a:extLst>
              <a:ext uri="{FF2B5EF4-FFF2-40B4-BE49-F238E27FC236}">
                <a16:creationId xmlns:a16="http://schemas.microsoft.com/office/drawing/2014/main" id="{7869EB64-11F6-624E-9B28-6986DD9D076F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Oval 1008">
            <a:extLst>
              <a:ext uri="{FF2B5EF4-FFF2-40B4-BE49-F238E27FC236}">
                <a16:creationId xmlns:a16="http://schemas.microsoft.com/office/drawing/2014/main" id="{322E0F0C-40A1-7E43-B9BC-A271C641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2" name="Freeform 1009">
            <a:extLst>
              <a:ext uri="{FF2B5EF4-FFF2-40B4-BE49-F238E27FC236}">
                <a16:creationId xmlns:a16="http://schemas.microsoft.com/office/drawing/2014/main" id="{2C34A91D-8DF1-DE40-8F88-B7AB2BE630CE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AutoShape 1010">
            <a:extLst>
              <a:ext uri="{FF2B5EF4-FFF2-40B4-BE49-F238E27FC236}">
                <a16:creationId xmlns:a16="http://schemas.microsoft.com/office/drawing/2014/main" id="{C10585A3-5046-F44C-A720-1B5360D1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4" name="AutoShape 1011">
            <a:extLst>
              <a:ext uri="{FF2B5EF4-FFF2-40B4-BE49-F238E27FC236}">
                <a16:creationId xmlns:a16="http://schemas.microsoft.com/office/drawing/2014/main" id="{0F1CC371-A8A5-1146-9D54-06BA5783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5" name="Oval 1012">
            <a:extLst>
              <a:ext uri="{FF2B5EF4-FFF2-40B4-BE49-F238E27FC236}">
                <a16:creationId xmlns:a16="http://schemas.microsoft.com/office/drawing/2014/main" id="{165ACFDB-EB0A-EF4A-A53B-E952BF38B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6" name="Oval 1013">
            <a:extLst>
              <a:ext uri="{FF2B5EF4-FFF2-40B4-BE49-F238E27FC236}">
                <a16:creationId xmlns:a16="http://schemas.microsoft.com/office/drawing/2014/main" id="{8E1C86F1-E8A5-AB43-9FBE-05329F11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7" name="Oval 1014">
            <a:extLst>
              <a:ext uri="{FF2B5EF4-FFF2-40B4-BE49-F238E27FC236}">
                <a16:creationId xmlns:a16="http://schemas.microsoft.com/office/drawing/2014/main" id="{0C189499-8A09-3E4B-B216-1DBC5D3CD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8" name="Rectangle 1015">
            <a:extLst>
              <a:ext uri="{FF2B5EF4-FFF2-40B4-BE49-F238E27FC236}">
                <a16:creationId xmlns:a16="http://schemas.microsoft.com/office/drawing/2014/main" id="{F801E0C5-03DC-4947-89BB-24F841D7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83029-0B46-154F-9CA3-FEA06875B8DB}"/>
              </a:ext>
            </a:extLst>
          </p:cNvPr>
          <p:cNvSpPr/>
          <p:nvPr/>
        </p:nvSpPr>
        <p:spPr>
          <a:xfrm>
            <a:off x="6539916" y="1365914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AB30C9-9641-104B-9006-CB16D4919778}"/>
              </a:ext>
            </a:extLst>
          </p:cNvPr>
          <p:cNvGrpSpPr/>
          <p:nvPr/>
        </p:nvGrpSpPr>
        <p:grpSpPr>
          <a:xfrm>
            <a:off x="7680324" y="1814171"/>
            <a:ext cx="2755429" cy="4250670"/>
            <a:chOff x="7680324" y="1814171"/>
            <a:chExt cx="2755429" cy="4250670"/>
          </a:xfrm>
        </p:grpSpPr>
        <p:grpSp>
          <p:nvGrpSpPr>
            <p:cNvPr id="49" name="Group 652">
              <a:extLst>
                <a:ext uri="{FF2B5EF4-FFF2-40B4-BE49-F238E27FC236}">
                  <a16:creationId xmlns:a16="http://schemas.microsoft.com/office/drawing/2014/main" id="{F4E63F52-683B-8244-A48E-D8CF833CC0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50224" y="1859725"/>
              <a:ext cx="415925" cy="385763"/>
              <a:chOff x="2751" y="1851"/>
              <a:chExt cx="462" cy="478"/>
            </a:xfrm>
          </p:grpSpPr>
          <p:pic>
            <p:nvPicPr>
              <p:cNvPr id="359" name="Picture 653" descr="iphone_stylized_small">
                <a:extLst>
                  <a:ext uri="{FF2B5EF4-FFF2-40B4-BE49-F238E27FC236}">
                    <a16:creationId xmlns:a16="http://schemas.microsoft.com/office/drawing/2014/main" id="{EDF1EC93-A6E5-964F-B0D6-EE56B282AE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0" name="Picture 654" descr="antenna_radiation_stylized">
                <a:extLst>
                  <a:ext uri="{FF2B5EF4-FFF2-40B4-BE49-F238E27FC236}">
                    <a16:creationId xmlns:a16="http://schemas.microsoft.com/office/drawing/2014/main" id="{0A17C594-505E-6F41-AEEB-272A31DFD2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87" name="Group 590">
              <a:extLst>
                <a:ext uri="{FF2B5EF4-FFF2-40B4-BE49-F238E27FC236}">
                  <a16:creationId xmlns:a16="http://schemas.microsoft.com/office/drawing/2014/main" id="{B2AAF0C3-BD73-634D-B492-B7CCF9735ED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73981" y="5281060"/>
              <a:ext cx="345630" cy="320302"/>
              <a:chOff x="2839" y="3501"/>
              <a:chExt cx="755" cy="803"/>
            </a:xfrm>
          </p:grpSpPr>
          <p:pic>
            <p:nvPicPr>
              <p:cNvPr id="488" name="Picture 591" descr="desktop_computer_stylized_medium">
                <a:extLst>
                  <a:ext uri="{FF2B5EF4-FFF2-40B4-BE49-F238E27FC236}">
                    <a16:creationId xmlns:a16="http://schemas.microsoft.com/office/drawing/2014/main" id="{1B000E5D-AA79-9741-93EF-69776E79DC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9" name="Freeform 592">
                <a:extLst>
                  <a:ext uri="{FF2B5EF4-FFF2-40B4-BE49-F238E27FC236}">
                    <a16:creationId xmlns:a16="http://schemas.microsoft.com/office/drawing/2014/main" id="{E285DBFE-A1C0-DE49-94FA-3F8D49F9A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626C6AB3-E95B-4E45-912D-03BD50D0AB9E}"/>
                </a:ext>
              </a:extLst>
            </p:cNvPr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78E6AF30-B350-C649-8449-B69F6002DF42}"/>
                </a:ext>
              </a:extLst>
            </p:cNvPr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8" name="Oval 637">
              <a:extLst>
                <a:ext uri="{FF2B5EF4-FFF2-40B4-BE49-F238E27FC236}">
                  <a16:creationId xmlns:a16="http://schemas.microsoft.com/office/drawing/2014/main" id="{C1E7801D-A747-164C-BE12-1FDEB3DFE743}"/>
                </a:ext>
              </a:extLst>
            </p:cNvPr>
            <p:cNvSpPr/>
            <p:nvPr/>
          </p:nvSpPr>
          <p:spPr>
            <a:xfrm>
              <a:off x="9823450" y="5554772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51" name="Line 913">
            <a:extLst>
              <a:ext uri="{FF2B5EF4-FFF2-40B4-BE49-F238E27FC236}">
                <a16:creationId xmlns:a16="http://schemas.microsoft.com/office/drawing/2014/main" id="{47A3D5AF-94CC-B24F-922A-C603CC0A5A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10623" y="5474824"/>
            <a:ext cx="1423686" cy="28936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2" name="Line 911">
            <a:extLst>
              <a:ext uri="{FF2B5EF4-FFF2-40B4-BE49-F238E27FC236}">
                <a16:creationId xmlns:a16="http://schemas.microsoft.com/office/drawing/2014/main" id="{8E6A54E5-62F1-544B-AE41-5137E62BFCE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0450" y="2297968"/>
            <a:ext cx="1700212" cy="33861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Client-server </a:t>
            </a:r>
            <a:r>
              <a:rPr lang="en-US" altLang="en-US" dirty="0">
                <a:ea typeface="ＭＳ Ｐゴシック" panose="020B0600070205080204" pitchFamily="34" charset="-128"/>
              </a:rPr>
              <a:t>p</a:t>
            </a:r>
            <a:r>
              <a:rPr lang="en-US" altLang="en-US" sz="4400" dirty="0">
                <a:ea typeface="ＭＳ Ｐゴシック" panose="020B0600070205080204" pitchFamily="34" charset="-128"/>
              </a:rPr>
              <a:t>aradigm</a:t>
            </a:r>
            <a:endParaRPr lang="en-US" sz="4400" dirty="0"/>
          </a:p>
        </p:txBody>
      </p:sp>
      <p:sp>
        <p:nvSpPr>
          <p:cNvPr id="656" name="Content Placeholder 3">
            <a:extLst>
              <a:ext uri="{FF2B5EF4-FFF2-40B4-BE49-F238E27FC236}">
                <a16:creationId xmlns:a16="http://schemas.microsoft.com/office/drawing/2014/main" id="{97C6B0DF-3B81-1046-A02E-98C8247EB000}"/>
              </a:ext>
            </a:extLst>
          </p:cNvPr>
          <p:cNvSpPr txBox="1">
            <a:spLocks/>
          </p:cNvSpPr>
          <p:nvPr/>
        </p:nvSpPr>
        <p:spPr>
          <a:xfrm>
            <a:off x="889178" y="1260346"/>
            <a:ext cx="5968498" cy="497469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server: 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always-on host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permanent IP address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often in data centers, for scaling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75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clients: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contact, communicate with server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may be intermittently connected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may have dynamic IP addresses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communicate directly with each other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examples: HTTP, IMAP, FTP</a:t>
            </a:r>
          </a:p>
        </p:txBody>
      </p:sp>
      <p:grpSp>
        <p:nvGrpSpPr>
          <p:cNvPr id="661" name="Group 950">
            <a:extLst>
              <a:ext uri="{FF2B5EF4-FFF2-40B4-BE49-F238E27FC236}">
                <a16:creationId xmlns:a16="http://schemas.microsoft.com/office/drawing/2014/main" id="{221CDB90-F15F-3B40-BE7C-5642BDA8CF7F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662" name="Freeform 951">
              <a:extLst>
                <a:ext uri="{FF2B5EF4-FFF2-40B4-BE49-F238E27FC236}">
                  <a16:creationId xmlns:a16="http://schemas.microsoft.com/office/drawing/2014/main" id="{3F5BE32F-BF2D-5D43-A3F8-8015366B9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Rectangle 952">
              <a:extLst>
                <a:ext uri="{FF2B5EF4-FFF2-40B4-BE49-F238E27FC236}">
                  <a16:creationId xmlns:a16="http://schemas.microsoft.com/office/drawing/2014/main" id="{74DD6C49-0B6B-3445-ABF4-46D45AE6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64" name="Freeform 953">
              <a:extLst>
                <a:ext uri="{FF2B5EF4-FFF2-40B4-BE49-F238E27FC236}">
                  <a16:creationId xmlns:a16="http://schemas.microsoft.com/office/drawing/2014/main" id="{20913D95-E88A-A848-9963-B3BA4505F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954">
              <a:extLst>
                <a:ext uri="{FF2B5EF4-FFF2-40B4-BE49-F238E27FC236}">
                  <a16:creationId xmlns:a16="http://schemas.microsoft.com/office/drawing/2014/main" id="{0DE93F6C-FE6F-AA44-96FD-B6D85A46D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6" name="Rectangle 955">
              <a:extLst>
                <a:ext uri="{FF2B5EF4-FFF2-40B4-BE49-F238E27FC236}">
                  <a16:creationId xmlns:a16="http://schemas.microsoft.com/office/drawing/2014/main" id="{529745F5-82EA-8148-9AA1-BA608BD7B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7" name="Group 956">
              <a:extLst>
                <a:ext uri="{FF2B5EF4-FFF2-40B4-BE49-F238E27FC236}">
                  <a16:creationId xmlns:a16="http://schemas.microsoft.com/office/drawing/2014/main" id="{B8FB9448-22B7-FE4A-8748-ABEF4BEAD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92" name="AutoShape 957">
                <a:extLst>
                  <a:ext uri="{FF2B5EF4-FFF2-40B4-BE49-F238E27FC236}">
                    <a16:creationId xmlns:a16="http://schemas.microsoft.com/office/drawing/2014/main" id="{EADB5D3D-04E2-EF48-B58E-48F7BABA0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3" name="AutoShape 958">
                <a:extLst>
                  <a:ext uri="{FF2B5EF4-FFF2-40B4-BE49-F238E27FC236}">
                    <a16:creationId xmlns:a16="http://schemas.microsoft.com/office/drawing/2014/main" id="{F98E41BE-EA39-754F-82C7-36D93FBD7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68" name="Rectangle 959">
              <a:extLst>
                <a:ext uri="{FF2B5EF4-FFF2-40B4-BE49-F238E27FC236}">
                  <a16:creationId xmlns:a16="http://schemas.microsoft.com/office/drawing/2014/main" id="{327755D1-B209-404D-9363-9EDC28F7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9" name="Group 960">
              <a:extLst>
                <a:ext uri="{FF2B5EF4-FFF2-40B4-BE49-F238E27FC236}">
                  <a16:creationId xmlns:a16="http://schemas.microsoft.com/office/drawing/2014/main" id="{26E2E8A6-CFB6-044F-85B5-1DAAEA7FA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0" name="AutoShape 961">
                <a:extLst>
                  <a:ext uri="{FF2B5EF4-FFF2-40B4-BE49-F238E27FC236}">
                    <a16:creationId xmlns:a16="http://schemas.microsoft.com/office/drawing/2014/main" id="{17D69473-78FB-C74F-B4D2-8D565D3F9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1" name="AutoShape 962">
                <a:extLst>
                  <a:ext uri="{FF2B5EF4-FFF2-40B4-BE49-F238E27FC236}">
                    <a16:creationId xmlns:a16="http://schemas.microsoft.com/office/drawing/2014/main" id="{17A1D2AB-658B-704B-AE35-B18C119E5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0" name="Rectangle 963">
              <a:extLst>
                <a:ext uri="{FF2B5EF4-FFF2-40B4-BE49-F238E27FC236}">
                  <a16:creationId xmlns:a16="http://schemas.microsoft.com/office/drawing/2014/main" id="{F2475D91-5410-684E-A143-AE723E908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1" name="Rectangle 964">
              <a:extLst>
                <a:ext uri="{FF2B5EF4-FFF2-40B4-BE49-F238E27FC236}">
                  <a16:creationId xmlns:a16="http://schemas.microsoft.com/office/drawing/2014/main" id="{88C09684-E90D-B34B-AA01-5F070FE81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72" name="Group 965">
              <a:extLst>
                <a:ext uri="{FF2B5EF4-FFF2-40B4-BE49-F238E27FC236}">
                  <a16:creationId xmlns:a16="http://schemas.microsoft.com/office/drawing/2014/main" id="{8ACC4595-9F78-AF46-887A-914807075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8" name="AutoShape 966">
                <a:extLst>
                  <a:ext uri="{FF2B5EF4-FFF2-40B4-BE49-F238E27FC236}">
                    <a16:creationId xmlns:a16="http://schemas.microsoft.com/office/drawing/2014/main" id="{0A202C7C-1909-AC47-A2CA-695CE34F5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9" name="AutoShape 967">
                <a:extLst>
                  <a:ext uri="{FF2B5EF4-FFF2-40B4-BE49-F238E27FC236}">
                    <a16:creationId xmlns:a16="http://schemas.microsoft.com/office/drawing/2014/main" id="{E346AA42-C439-DA48-84D9-5D4DD0ABF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3" name="Freeform 968">
              <a:extLst>
                <a:ext uri="{FF2B5EF4-FFF2-40B4-BE49-F238E27FC236}">
                  <a16:creationId xmlns:a16="http://schemas.microsoft.com/office/drawing/2014/main" id="{5FD4884A-2CB1-894E-8CB9-2067C75F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4" name="Group 969">
              <a:extLst>
                <a:ext uri="{FF2B5EF4-FFF2-40B4-BE49-F238E27FC236}">
                  <a16:creationId xmlns:a16="http://schemas.microsoft.com/office/drawing/2014/main" id="{B2CB40CE-804C-0948-841C-9A509EE86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6" name="AutoShape 970">
                <a:extLst>
                  <a:ext uri="{FF2B5EF4-FFF2-40B4-BE49-F238E27FC236}">
                    <a16:creationId xmlns:a16="http://schemas.microsoft.com/office/drawing/2014/main" id="{58614F2D-DA1A-F842-A886-A2F0D8C2B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7" name="AutoShape 971">
                <a:extLst>
                  <a:ext uri="{FF2B5EF4-FFF2-40B4-BE49-F238E27FC236}">
                    <a16:creationId xmlns:a16="http://schemas.microsoft.com/office/drawing/2014/main" id="{8B641E3D-5D3B-2B4B-B634-292AB1DA6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5" name="Rectangle 972">
              <a:extLst>
                <a:ext uri="{FF2B5EF4-FFF2-40B4-BE49-F238E27FC236}">
                  <a16:creationId xmlns:a16="http://schemas.microsoft.com/office/drawing/2014/main" id="{34776F72-1048-254B-9F43-F004B26E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6" name="Freeform 973">
              <a:extLst>
                <a:ext uri="{FF2B5EF4-FFF2-40B4-BE49-F238E27FC236}">
                  <a16:creationId xmlns:a16="http://schemas.microsoft.com/office/drawing/2014/main" id="{A2E37FDF-DD02-AA46-A996-DF961458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Freeform 974">
              <a:extLst>
                <a:ext uri="{FF2B5EF4-FFF2-40B4-BE49-F238E27FC236}">
                  <a16:creationId xmlns:a16="http://schemas.microsoft.com/office/drawing/2014/main" id="{5E599968-E309-0C41-A6E5-1A2E8D0D7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" name="Oval 975">
              <a:extLst>
                <a:ext uri="{FF2B5EF4-FFF2-40B4-BE49-F238E27FC236}">
                  <a16:creationId xmlns:a16="http://schemas.microsoft.com/office/drawing/2014/main" id="{8B76954B-B2F9-7644-B168-314EF4AA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9" name="Freeform 976">
              <a:extLst>
                <a:ext uri="{FF2B5EF4-FFF2-40B4-BE49-F238E27FC236}">
                  <a16:creationId xmlns:a16="http://schemas.microsoft.com/office/drawing/2014/main" id="{D9EAE5CF-636D-F54A-8351-01EA3167D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" name="AutoShape 977">
              <a:extLst>
                <a:ext uri="{FF2B5EF4-FFF2-40B4-BE49-F238E27FC236}">
                  <a16:creationId xmlns:a16="http://schemas.microsoft.com/office/drawing/2014/main" id="{BA3B7F84-E639-E547-B5C6-A02DC5582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1" name="AutoShape 978">
              <a:extLst>
                <a:ext uri="{FF2B5EF4-FFF2-40B4-BE49-F238E27FC236}">
                  <a16:creationId xmlns:a16="http://schemas.microsoft.com/office/drawing/2014/main" id="{0442B1DD-1D97-9F4D-B5C4-F5A4F4BB4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2" name="Oval 979">
              <a:extLst>
                <a:ext uri="{FF2B5EF4-FFF2-40B4-BE49-F238E27FC236}">
                  <a16:creationId xmlns:a16="http://schemas.microsoft.com/office/drawing/2014/main" id="{EA6FE86C-D41E-1949-A3C7-77647ACF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3" name="Oval 980">
              <a:extLst>
                <a:ext uri="{FF2B5EF4-FFF2-40B4-BE49-F238E27FC236}">
                  <a16:creationId xmlns:a16="http://schemas.microsoft.com/office/drawing/2014/main" id="{38AA7182-25E5-E442-9745-7BAF64CEA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4" name="Oval 981">
              <a:extLst>
                <a:ext uri="{FF2B5EF4-FFF2-40B4-BE49-F238E27FC236}">
                  <a16:creationId xmlns:a16="http://schemas.microsoft.com/office/drawing/2014/main" id="{16842D0E-A2D6-0745-B8FB-E328BE5B3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5" name="Rectangle 982">
              <a:extLst>
                <a:ext uri="{FF2B5EF4-FFF2-40B4-BE49-F238E27FC236}">
                  <a16:creationId xmlns:a16="http://schemas.microsoft.com/office/drawing/2014/main" id="{8F08011A-E991-A946-A958-0A487EA3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571" name="Slide Number Placeholder 2">
            <a:extLst>
              <a:ext uri="{FF2B5EF4-FFF2-40B4-BE49-F238E27FC236}">
                <a16:creationId xmlns:a16="http://schemas.microsoft.com/office/drawing/2014/main" id="{96ECE80E-E07E-F54F-B7D9-AC2C33DC5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9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reeform 370">
            <a:extLst>
              <a:ext uri="{FF2B5EF4-FFF2-40B4-BE49-F238E27FC236}">
                <a16:creationId xmlns:a16="http://schemas.microsoft.com/office/drawing/2014/main" id="{21662630-62BB-AE4A-A779-AEACD21E6D7C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417">
            <a:extLst>
              <a:ext uri="{FF2B5EF4-FFF2-40B4-BE49-F238E27FC236}">
                <a16:creationId xmlns:a16="http://schemas.microsoft.com/office/drawing/2014/main" id="{22352293-C7A6-4C41-9DD8-CAA48CB29154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9" name="Rectangle 419">
            <a:extLst>
              <a:ext uri="{FF2B5EF4-FFF2-40B4-BE49-F238E27FC236}">
                <a16:creationId xmlns:a16="http://schemas.microsoft.com/office/drawing/2014/main" id="{F39DA03D-3BDA-2344-B3D3-3A95FB5EE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074" y="3553079"/>
            <a:ext cx="986999" cy="669622"/>
          </a:xfrm>
          <a:prstGeom prst="rect">
            <a:avLst/>
          </a:pr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70" name="AutoShape 420">
            <a:extLst>
              <a:ext uri="{FF2B5EF4-FFF2-40B4-BE49-F238E27FC236}">
                <a16:creationId xmlns:a16="http://schemas.microsoft.com/office/drawing/2014/main" id="{579866B0-F884-A84A-B74A-EFEA50EBF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350" y="3289251"/>
            <a:ext cx="1458912" cy="317850"/>
          </a:xfrm>
          <a:prstGeom prst="triangle">
            <a:avLst>
              <a:gd name="adj" fmla="val 50000"/>
            </a:avLst>
          </a:pr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1" name="Freeform 427">
            <a:extLst>
              <a:ext uri="{FF2B5EF4-FFF2-40B4-BE49-F238E27FC236}">
                <a16:creationId xmlns:a16="http://schemas.microsoft.com/office/drawing/2014/main" id="{3F97D486-CCD5-C043-940C-EC1740EC7BA0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 Box 580">
            <a:extLst>
              <a:ext uri="{FF2B5EF4-FFF2-40B4-BE49-F238E27FC236}">
                <a16:creationId xmlns:a16="http://schemas.microsoft.com/office/drawing/2014/main" id="{16C4E384-62E0-DC41-883F-EB2C4C99F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69" name="Text Box 580">
            <a:extLst>
              <a:ext uri="{FF2B5EF4-FFF2-40B4-BE49-F238E27FC236}">
                <a16:creationId xmlns:a16="http://schemas.microsoft.com/office/drawing/2014/main" id="{9AC056F8-729E-D344-BD7D-91781021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70" name="Text Box 580">
            <a:extLst>
              <a:ext uri="{FF2B5EF4-FFF2-40B4-BE49-F238E27FC236}">
                <a16:creationId xmlns:a16="http://schemas.microsoft.com/office/drawing/2014/main" id="{8A1A4F41-0243-4946-9F02-F301CBD59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372" name="Freeform 371">
            <a:extLst>
              <a:ext uri="{FF2B5EF4-FFF2-40B4-BE49-F238E27FC236}">
                <a16:creationId xmlns:a16="http://schemas.microsoft.com/office/drawing/2014/main" id="{C89E7C56-1DE4-7143-8EEB-E5965035CC42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6BCCD85-1D07-EF4E-A878-EC23CD23096A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D6FAD5AB-6E93-5E47-BE32-4993FD767B8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2A115C8B-7EC0-084D-A3CF-7AEF0487F301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6F8043F-8502-904C-9632-B3658D71B8BE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B4B3A6DE-2E70-F74C-8CA1-13247C912682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B9DB078-BD58-F64A-B873-E1187205EB94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D321DD82-9D22-0B49-ADF9-8BE310E97E7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18A2FB0C-53B9-5248-AA65-9BA9B429FC4C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4FBB965-69F3-F546-AE9F-4AD14078F37E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DA3EF41-5873-7D4B-8A04-F8D62DFD2DB6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325473B9-6F55-684D-B22D-FF70325540CE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id="{06CE85F7-18B2-3947-975F-CEA32EE2FBA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3F3D0FA-374D-9147-8047-2B7B3AAF05DF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AFF00F79-7128-E243-BBD5-A97200EABABC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729D9C8D-B396-A049-9B7A-BE878812629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4B32C41F-58E3-CC4F-9625-B6688BEB2140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58933865-B1C6-3244-A0F5-136E4C6DD92E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76C939A7-C3F0-5A45-B81D-4E775CF1C92C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2" name="Freeform 561">
            <a:extLst>
              <a:ext uri="{FF2B5EF4-FFF2-40B4-BE49-F238E27FC236}">
                <a16:creationId xmlns:a16="http://schemas.microsoft.com/office/drawing/2014/main" id="{BE088278-C41B-3E4A-87CE-FD65749FA13D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59DB778E-F23D-6C41-8A2D-8F08BD46CBCB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2DCB9395-41DC-D844-A0B1-59B5BDD3151F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C34CA97E-4007-3540-925A-3C739C254049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7DCF99E9-1DFC-0241-B2E7-471998268663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173BD163-3F4D-944E-B86B-3275B779D5A8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B163CA8C-EB1E-A14C-9A66-BC297C1207E6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5423E50E-9196-7E41-B2E3-7EFFBB807850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D736E0FF-D607-3B4C-A87A-D415301D67BE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412118DA-F614-8A42-80A7-8D427CB9D063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1F000A1C-019C-AC40-8B26-99394BC90A3F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id="{E581177E-ADBB-324A-BE56-FFA64730F33D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>
            <a:extLst>
              <a:ext uri="{FF2B5EF4-FFF2-40B4-BE49-F238E27FC236}">
                <a16:creationId xmlns:a16="http://schemas.microsoft.com/office/drawing/2014/main" id="{D0BFF2F4-0B07-CF45-A69B-7B91FA12DE36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E3568D00-797E-F542-B47B-DC40257A1AF2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B5D2DFB3-E4DE-3C49-8F72-DC09F553A5F3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F9A85AAA-3DAA-6946-B559-D97F731B61D5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12CE73BA-DDE8-5741-9E5E-64CA353BA98C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4429D23B-C424-D54E-A99F-D3FC646B3D08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C0FB38C4-8D4E-FD46-8BA5-A01F983C9AF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22" name="Line 428">
                <a:extLst>
                  <a:ext uri="{FF2B5EF4-FFF2-40B4-BE49-F238E27FC236}">
                    <a16:creationId xmlns:a16="http://schemas.microsoft.com/office/drawing/2014/main" id="{28DDE19D-11FD-214B-B68A-9F6AAEA3A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Line 430">
                <a:extLst>
                  <a:ext uri="{FF2B5EF4-FFF2-40B4-BE49-F238E27FC236}">
                    <a16:creationId xmlns:a16="http://schemas.microsoft.com/office/drawing/2014/main" id="{3188928B-5976-7142-B509-B67C32631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Line 431">
                <a:extLst>
                  <a:ext uri="{FF2B5EF4-FFF2-40B4-BE49-F238E27FC236}">
                    <a16:creationId xmlns:a16="http://schemas.microsoft.com/office/drawing/2014/main" id="{B61C3274-819B-1A4B-9892-BC7A0AB4B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Line 432">
                <a:extLst>
                  <a:ext uri="{FF2B5EF4-FFF2-40B4-BE49-F238E27FC236}">
                    <a16:creationId xmlns:a16="http://schemas.microsoft.com/office/drawing/2014/main" id="{6434324A-C183-F645-84E8-7170D215D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Line 433">
                <a:extLst>
                  <a:ext uri="{FF2B5EF4-FFF2-40B4-BE49-F238E27FC236}">
                    <a16:creationId xmlns:a16="http://schemas.microsoft.com/office/drawing/2014/main" id="{4326369B-7050-F54A-9B61-51FBE9831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Line 435">
                <a:extLst>
                  <a:ext uri="{FF2B5EF4-FFF2-40B4-BE49-F238E27FC236}">
                    <a16:creationId xmlns:a16="http://schemas.microsoft.com/office/drawing/2014/main" id="{D2EFF5DE-9380-7D46-847C-7986E80C6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Line 436">
                <a:extLst>
                  <a:ext uri="{FF2B5EF4-FFF2-40B4-BE49-F238E27FC236}">
                    <a16:creationId xmlns:a16="http://schemas.microsoft.com/office/drawing/2014/main" id="{CAD2281A-59A4-DA4C-A9DC-E37CA4991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Line 439">
                <a:extLst>
                  <a:ext uri="{FF2B5EF4-FFF2-40B4-BE49-F238E27FC236}">
                    <a16:creationId xmlns:a16="http://schemas.microsoft.com/office/drawing/2014/main" id="{59746900-72D7-BF46-8B59-62F2A5D47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Line 440">
                <a:extLst>
                  <a:ext uri="{FF2B5EF4-FFF2-40B4-BE49-F238E27FC236}">
                    <a16:creationId xmlns:a16="http://schemas.microsoft.com/office/drawing/2014/main" id="{76AA107C-4028-5D4D-B986-E7C4D7058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Line 441">
                <a:extLst>
                  <a:ext uri="{FF2B5EF4-FFF2-40B4-BE49-F238E27FC236}">
                    <a16:creationId xmlns:a16="http://schemas.microsoft.com/office/drawing/2014/main" id="{AF797424-05E8-8345-847C-94DA81395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Line 443">
                <a:extLst>
                  <a:ext uri="{FF2B5EF4-FFF2-40B4-BE49-F238E27FC236}">
                    <a16:creationId xmlns:a16="http://schemas.microsoft.com/office/drawing/2014/main" id="{BCDF073B-F330-A345-A512-B85DFD399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Line 449">
                <a:extLst>
                  <a:ext uri="{FF2B5EF4-FFF2-40B4-BE49-F238E27FC236}">
                    <a16:creationId xmlns:a16="http://schemas.microsoft.com/office/drawing/2014/main" id="{53CD988A-3515-7242-9C29-87AF28108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8" name="Line 428">
                <a:extLst>
                  <a:ext uri="{FF2B5EF4-FFF2-40B4-BE49-F238E27FC236}">
                    <a16:creationId xmlns:a16="http://schemas.microsoft.com/office/drawing/2014/main" id="{538963BA-E603-D94F-A908-92C50EC39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Line 440">
                <a:extLst>
                  <a:ext uri="{FF2B5EF4-FFF2-40B4-BE49-F238E27FC236}">
                    <a16:creationId xmlns:a16="http://schemas.microsoft.com/office/drawing/2014/main" id="{E3BCB46D-EF32-8C42-A43A-1B0DAF759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CE6E1140-BC2F-9947-9B51-91DC5079ABB1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9EF5B4FA-3960-F54C-936B-C64147078447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691B45AC-C5E3-D24E-9C63-05D00B08C71D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59EB46BB-F3EA-4248-B631-AC80BEB74EF0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C562C7DD-3FD1-0E4C-B308-744C6C87FC79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6793D61B-AD50-A246-A5C0-38DF48C17738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DD09B84-3AA8-0948-AB6C-1D5CBFFC5293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C777BA08-17B1-254B-BCB6-583E10254EC6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Line 541">
                <a:extLst>
                  <a:ext uri="{FF2B5EF4-FFF2-40B4-BE49-F238E27FC236}">
                    <a16:creationId xmlns:a16="http://schemas.microsoft.com/office/drawing/2014/main" id="{C44ADC96-78DA-C64F-AF97-4FFA68D2E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Line 424">
                <a:extLst>
                  <a:ext uri="{FF2B5EF4-FFF2-40B4-BE49-F238E27FC236}">
                    <a16:creationId xmlns:a16="http://schemas.microsoft.com/office/drawing/2014/main" id="{845B46BE-685D-2D4E-AD26-5684794D1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262" name="Picture 778" descr="antenna_radiation_stylized">
              <a:extLst>
                <a:ext uri="{FF2B5EF4-FFF2-40B4-BE49-F238E27FC236}">
                  <a16:creationId xmlns:a16="http://schemas.microsoft.com/office/drawing/2014/main" id="{B73E5F98-BC74-DB47-BA02-5F29DC675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0" name="Picture 781" descr="antenna_radiation_stylized">
              <a:extLst>
                <a:ext uri="{FF2B5EF4-FFF2-40B4-BE49-F238E27FC236}">
                  <a16:creationId xmlns:a16="http://schemas.microsoft.com/office/drawing/2014/main" id="{5F858A2F-D0F0-7E47-8EF1-4C37898F9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2" name="Picture 799" descr="cell_tower_radiation copy">
              <a:extLst>
                <a:ext uri="{FF2B5EF4-FFF2-40B4-BE49-F238E27FC236}">
                  <a16:creationId xmlns:a16="http://schemas.microsoft.com/office/drawing/2014/main" id="{B5B28CD6-3076-384D-8180-86543C59B6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3" name="Oval 800">
              <a:extLst>
                <a:ext uri="{FF2B5EF4-FFF2-40B4-BE49-F238E27FC236}">
                  <a16:creationId xmlns:a16="http://schemas.microsoft.com/office/drawing/2014/main" id="{271D03F6-D85B-EC41-803D-EFAA96DAE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39" name="Line 426">
            <a:extLst>
              <a:ext uri="{FF2B5EF4-FFF2-40B4-BE49-F238E27FC236}">
                <a16:creationId xmlns:a16="http://schemas.microsoft.com/office/drawing/2014/main" id="{DDAEB50C-98DD-DA43-B9C4-9AB7F9ED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1" name="Group 783">
            <a:extLst>
              <a:ext uri="{FF2B5EF4-FFF2-40B4-BE49-F238E27FC236}">
                <a16:creationId xmlns:a16="http://schemas.microsoft.com/office/drawing/2014/main" id="{02FEAFB4-9831-B64A-9F54-92C532E8F36E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244" name="Line 270">
              <a:extLst>
                <a:ext uri="{FF2B5EF4-FFF2-40B4-BE49-F238E27FC236}">
                  <a16:creationId xmlns:a16="http://schemas.microsoft.com/office/drawing/2014/main" id="{A9300902-94F3-8949-9A54-8B95986AC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Line 271">
              <a:extLst>
                <a:ext uri="{FF2B5EF4-FFF2-40B4-BE49-F238E27FC236}">
                  <a16:creationId xmlns:a16="http://schemas.microsoft.com/office/drawing/2014/main" id="{B93F32E3-8690-BD4B-B848-94E1FAAB5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Line 272">
              <a:extLst>
                <a:ext uri="{FF2B5EF4-FFF2-40B4-BE49-F238E27FC236}">
                  <a16:creationId xmlns:a16="http://schemas.microsoft.com/office/drawing/2014/main" id="{AB0BEDC3-F0F0-4E42-A55F-57AC0548D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Line 273">
              <a:extLst>
                <a:ext uri="{FF2B5EF4-FFF2-40B4-BE49-F238E27FC236}">
                  <a16:creationId xmlns:a16="http://schemas.microsoft.com/office/drawing/2014/main" id="{3AF299DE-8F54-D84C-B398-5B3B44C53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Line 274">
              <a:extLst>
                <a:ext uri="{FF2B5EF4-FFF2-40B4-BE49-F238E27FC236}">
                  <a16:creationId xmlns:a16="http://schemas.microsoft.com/office/drawing/2014/main" id="{C2005C3C-C4BA-FD44-A127-E5C4FE594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Line 275">
              <a:extLst>
                <a:ext uri="{FF2B5EF4-FFF2-40B4-BE49-F238E27FC236}">
                  <a16:creationId xmlns:a16="http://schemas.microsoft.com/office/drawing/2014/main" id="{948DF918-9246-AF45-A55F-C5B743663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Line 276">
              <a:extLst>
                <a:ext uri="{FF2B5EF4-FFF2-40B4-BE49-F238E27FC236}">
                  <a16:creationId xmlns:a16="http://schemas.microsoft.com/office/drawing/2014/main" id="{3D1534AB-9253-A140-B4C5-81F085C45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Line 277">
              <a:extLst>
                <a:ext uri="{FF2B5EF4-FFF2-40B4-BE49-F238E27FC236}">
                  <a16:creationId xmlns:a16="http://schemas.microsoft.com/office/drawing/2014/main" id="{3BA377A2-6A51-F64B-AA8B-4FB90FAA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Line 278">
              <a:extLst>
                <a:ext uri="{FF2B5EF4-FFF2-40B4-BE49-F238E27FC236}">
                  <a16:creationId xmlns:a16="http://schemas.microsoft.com/office/drawing/2014/main" id="{FA310FA6-4B1E-0047-8066-8AF44673F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Line 279">
              <a:extLst>
                <a:ext uri="{FF2B5EF4-FFF2-40B4-BE49-F238E27FC236}">
                  <a16:creationId xmlns:a16="http://schemas.microsoft.com/office/drawing/2014/main" id="{254B094E-F3D3-0F46-BF4E-A226644B0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Line 280">
              <a:extLst>
                <a:ext uri="{FF2B5EF4-FFF2-40B4-BE49-F238E27FC236}">
                  <a16:creationId xmlns:a16="http://schemas.microsoft.com/office/drawing/2014/main" id="{9805319A-9CA5-7340-811A-8DBCB5A2B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Line 281">
              <a:extLst>
                <a:ext uri="{FF2B5EF4-FFF2-40B4-BE49-F238E27FC236}">
                  <a16:creationId xmlns:a16="http://schemas.microsoft.com/office/drawing/2014/main" id="{6042C4DF-7427-904B-A064-26708AF48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Line 282">
              <a:extLst>
                <a:ext uri="{FF2B5EF4-FFF2-40B4-BE49-F238E27FC236}">
                  <a16:creationId xmlns:a16="http://schemas.microsoft.com/office/drawing/2014/main" id="{21FF36A4-E56F-C94A-8E67-9A6E4DA84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Line 283">
              <a:extLst>
                <a:ext uri="{FF2B5EF4-FFF2-40B4-BE49-F238E27FC236}">
                  <a16:creationId xmlns:a16="http://schemas.microsoft.com/office/drawing/2014/main" id="{C6A0831D-FA2C-E744-8FE0-FDFDDB5FD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Line 284">
              <a:extLst>
                <a:ext uri="{FF2B5EF4-FFF2-40B4-BE49-F238E27FC236}">
                  <a16:creationId xmlns:a16="http://schemas.microsoft.com/office/drawing/2014/main" id="{65548550-729A-4849-9DC4-127F8FE86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61" name="Picture 777" descr="access_point_stylized_small">
            <a:extLst>
              <a:ext uri="{FF2B5EF4-FFF2-40B4-BE49-F238E27FC236}">
                <a16:creationId xmlns:a16="http://schemas.microsoft.com/office/drawing/2014/main" id="{FA9A412B-D725-D449-8707-A3626DCB4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780" descr="access_point_stylized_small">
            <a:extLst>
              <a:ext uri="{FF2B5EF4-FFF2-40B4-BE49-F238E27FC236}">
                <a16:creationId xmlns:a16="http://schemas.microsoft.com/office/drawing/2014/main" id="{AC22920E-0555-BA45-9B6A-B7617215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" name="Group 470">
            <a:extLst>
              <a:ext uri="{FF2B5EF4-FFF2-40B4-BE49-F238E27FC236}">
                <a16:creationId xmlns:a16="http://schemas.microsoft.com/office/drawing/2014/main" id="{DE035BC7-2762-3044-BE80-C91EC827E65C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BEE06200-7AF9-4A43-9447-2349DCBFF94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3340A80C-5091-6D49-89E5-375F02E9486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B2821126-95C5-B044-AEBC-BA333FAF6B2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B76A81D4-5DC8-C241-B209-B819BC6D74F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6" name="Freeform 475">
                <a:extLst>
                  <a:ext uri="{FF2B5EF4-FFF2-40B4-BE49-F238E27FC236}">
                    <a16:creationId xmlns:a16="http://schemas.microsoft.com/office/drawing/2014/main" id="{6F6ED06A-086C-754C-BE82-59E2830CF0D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A32340AB-4CC3-5442-987B-A47EF2040F1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AC0AB71B-FD2B-9C4A-AE22-B586FC33568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60B6F784-668B-5D4B-A622-66CCE6350B84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275B9F34-60F1-4A43-AAD4-D58802DAAC8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778A1510-2C69-F848-B6B3-6C73FF16369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85BFF772-B3A6-F548-BDE0-8AEB95F33FB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24" name="Freeform 523">
                <a:extLst>
                  <a:ext uri="{FF2B5EF4-FFF2-40B4-BE49-F238E27FC236}">
                    <a16:creationId xmlns:a16="http://schemas.microsoft.com/office/drawing/2014/main" id="{B37A32DB-8119-5447-A58C-87AD1FDF0E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58EF4D92-6D83-864D-92A9-A1264053688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79E03014-7882-0546-B7FE-50715AB5359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530508B2-B7B9-B347-8151-5F7967C6BEDA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11A03BFE-097D-3B42-AA2B-11FFEA70FF5B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id="{89B10910-D4AF-3246-860A-25F1D908938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F9BAB47F-DDD3-BE44-9A9E-FC2F670519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753018A5-48AB-6D40-BB99-E6281192F8D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3" name="Freeform 482">
                <a:extLst>
                  <a:ext uri="{FF2B5EF4-FFF2-40B4-BE49-F238E27FC236}">
                    <a16:creationId xmlns:a16="http://schemas.microsoft.com/office/drawing/2014/main" id="{BD7DB5A0-40AC-504F-93F8-89A5617E2AE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4" name="Freeform 483">
                <a:extLst>
                  <a:ext uri="{FF2B5EF4-FFF2-40B4-BE49-F238E27FC236}">
                    <a16:creationId xmlns:a16="http://schemas.microsoft.com/office/drawing/2014/main" id="{DBEBB83D-40BF-8849-BAAA-59AB22EA085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18930CC0-2525-0C49-9555-463122A4FBB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0C651989-7B8A-F043-A1B6-F47D8764FCE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DE45D3AB-47E3-364E-81D6-324D69CE101C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72425686-3D93-0646-A923-6ADF75485CD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ADFF160-CF04-7049-A6D4-1C789FDD39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AFDD9D33-8D17-F840-A9A5-3807DD3BA314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3AF3452D-972F-6944-8123-ECA4288786D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BA43E42C-CD9B-1744-BEEC-9E664114AC8E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2EF7BB0-4257-F646-805E-AFBA92B62F9D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95AEC175-56C0-C14B-9DC5-693400B124A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CBD7A282-C22D-714A-88F1-C7D4EDD107F8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3C206862-9269-EE48-877D-EE261101A44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9B69A2C6-F31C-E749-B77A-1818B15E1B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08BE9AB8-F5DA-4D4A-9621-9AB05D691F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id="{56E730F0-5BB3-6446-9D5B-82D51B9EDA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5BA37E27-2FC6-BA43-8A97-14171CB51FD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CCB37CB3-304F-6144-85D0-8B420BDD0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BD0CA8E5-A033-834A-A402-E2EFB2FBBF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F0DE4078-0801-A244-9A82-F7502B8B24A0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EA784F43-D793-4342-92F3-EBC363221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75841943-4184-5D4E-AAD4-8FEAC9D7330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23FBC748-DCBA-AA41-A6F7-895374D50CD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96DA1F2B-2063-8C40-BF46-086C20D317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8A1EF987-02EE-DA4D-8224-02537D5034D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1" name="Freeform 420">
                <a:extLst>
                  <a:ext uri="{FF2B5EF4-FFF2-40B4-BE49-F238E27FC236}">
                    <a16:creationId xmlns:a16="http://schemas.microsoft.com/office/drawing/2014/main" id="{1FC5854A-AF8F-6841-92AD-B18DDAF1E99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2" name="Freeform 421">
                <a:extLst>
                  <a:ext uri="{FF2B5EF4-FFF2-40B4-BE49-F238E27FC236}">
                    <a16:creationId xmlns:a16="http://schemas.microsoft.com/office/drawing/2014/main" id="{A510FA68-BEB6-B54A-A1D4-984168F8571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2B7B73B-1125-084D-8669-C68CC371DDC6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3196A4F9-B139-4D4B-B210-0318216604F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1D1C7F3A-BE45-014B-AF9C-58CA77DA02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83DFFE47-64E8-F54C-8ABC-E896DA957F0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2A9F0EE2-8F99-EB4D-9331-7AE3BDCBE9C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2E314A90-8DB8-2A49-8BB6-D51C2DAE9C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7D8C0277-204E-2B4D-B954-94739B9DE72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69955D3C-6D1B-EA40-8228-73DF01564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E166183D-5423-4E4A-AD63-A361EDE184C0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616" name="Freeform 615">
              <a:extLst>
                <a:ext uri="{FF2B5EF4-FFF2-40B4-BE49-F238E27FC236}">
                  <a16:creationId xmlns:a16="http://schemas.microsoft.com/office/drawing/2014/main" id="{8470D159-2329-7F46-9191-000B96A32C7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825BDAE5-F4DB-9148-9BC8-0F6F2D1E653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237F0420-A845-064A-97A2-458F63D673C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D11109B9-8A56-A945-BA04-5A564B10300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170AB2AC-06DB-034E-A5C4-0C8F62E3BE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1" name="Freeform 620">
                <a:extLst>
                  <a:ext uri="{FF2B5EF4-FFF2-40B4-BE49-F238E27FC236}">
                    <a16:creationId xmlns:a16="http://schemas.microsoft.com/office/drawing/2014/main" id="{E41AEAC2-F85C-4A4E-B0B9-D5C02217D60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2" name="Freeform 621">
                <a:extLst>
                  <a:ext uri="{FF2B5EF4-FFF2-40B4-BE49-F238E27FC236}">
                    <a16:creationId xmlns:a16="http://schemas.microsoft.com/office/drawing/2014/main" id="{7955A7EE-741F-9740-8344-A2BC817675A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C471E59B-7A0B-AE4F-95D6-F76514D2D55A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8CD016E7-5480-8E4E-94F7-201A1C6046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593A573C-B6D6-684E-BA73-8F7F7FA8D57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2C09AC60-D16C-A948-B25E-01CF60EAAD7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D9A85682-B6A6-2344-B24D-66A792630B3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52EBCF47-0621-B64C-B884-20683D14D92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83AAD1CC-D818-A245-9CF9-C4877A62A5D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51F55DD1-3A8F-0242-A470-690BE99AC68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7BF36121-B4F6-2447-9F5B-F29B627F3B2A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594" name="Freeform 593">
              <a:extLst>
                <a:ext uri="{FF2B5EF4-FFF2-40B4-BE49-F238E27FC236}">
                  <a16:creationId xmlns:a16="http://schemas.microsoft.com/office/drawing/2014/main" id="{D13949CD-BE6A-5744-98EE-61BE5EE60D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F3651F16-DD17-4D47-9A8D-8EFA601CA85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10CA9012-91B2-A449-8A2E-65BA6061B4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964BBEA0-D220-6747-850B-459388ABF25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ADEC5ED7-ED4C-584D-AB78-AA02A93E946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F45598BF-44BC-354D-9020-97A874C585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3A2BDF5D-2CA0-2145-8059-D8F121D4D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87A607B-CA61-BE46-8032-8E34596E7689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602" name="Freeform 601">
              <a:extLst>
                <a:ext uri="{FF2B5EF4-FFF2-40B4-BE49-F238E27FC236}">
                  <a16:creationId xmlns:a16="http://schemas.microsoft.com/office/drawing/2014/main" id="{EB8C3753-6F83-F64B-9439-656B124AA3B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F476EE06-2893-8D4D-AF54-92697A0FE8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5DED3EC9-29B0-8D48-BC37-13731DFE683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D08D678C-613A-3543-B832-EE51616C693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6" name="Freeform 605">
                <a:extLst>
                  <a:ext uri="{FF2B5EF4-FFF2-40B4-BE49-F238E27FC236}">
                    <a16:creationId xmlns:a16="http://schemas.microsoft.com/office/drawing/2014/main" id="{9EB7819C-4684-3347-AA14-421D743ECB9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7" name="Freeform 606">
                <a:extLst>
                  <a:ext uri="{FF2B5EF4-FFF2-40B4-BE49-F238E27FC236}">
                    <a16:creationId xmlns:a16="http://schemas.microsoft.com/office/drawing/2014/main" id="{F23E654E-4CEA-E346-A508-15310ABC704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EF443A10-9F41-BB4D-8E65-E94AEE09BDA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7CCD8656-0FD3-B844-BC6C-33CE0577598D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555" name="Freeform 554">
              <a:extLst>
                <a:ext uri="{FF2B5EF4-FFF2-40B4-BE49-F238E27FC236}">
                  <a16:creationId xmlns:a16="http://schemas.microsoft.com/office/drawing/2014/main" id="{7CF4B187-63BE-654E-852A-09C69503C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3B5270E4-3067-1643-B96C-CE5CEE09747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3BECC0F9-CE1F-254B-B04F-1EAA89C59C9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8" name="Freeform 557">
                <a:extLst>
                  <a:ext uri="{FF2B5EF4-FFF2-40B4-BE49-F238E27FC236}">
                    <a16:creationId xmlns:a16="http://schemas.microsoft.com/office/drawing/2014/main" id="{7C55C6EE-4672-4F4F-A2F8-2821804F594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Freeform 558">
                <a:extLst>
                  <a:ext uri="{FF2B5EF4-FFF2-40B4-BE49-F238E27FC236}">
                    <a16:creationId xmlns:a16="http://schemas.microsoft.com/office/drawing/2014/main" id="{C3B242E2-FAA3-F340-B7F0-35D87BB6BAA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Freeform 559">
                <a:extLst>
                  <a:ext uri="{FF2B5EF4-FFF2-40B4-BE49-F238E27FC236}">
                    <a16:creationId xmlns:a16="http://schemas.microsoft.com/office/drawing/2014/main" id="{87ED7762-177B-454C-AA37-EB518D75B6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Freeform 560">
                <a:extLst>
                  <a:ext uri="{FF2B5EF4-FFF2-40B4-BE49-F238E27FC236}">
                    <a16:creationId xmlns:a16="http://schemas.microsoft.com/office/drawing/2014/main" id="{AD88A8A1-4E2B-154E-845D-5419478A1D2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1A0C1583-3B4A-E44D-BB19-B20517502EBD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196997C3-A7DB-5041-AC08-10F980FB77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5F84A336-003F-D045-8717-1066774A69E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FF876992-AF96-3545-9CEA-A02174E1151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668E6E88-4A46-6C47-A59A-CB9D07441C1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C179B4BA-1D8B-E542-8032-CCB2C08DB97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DCACB29E-ABE8-BA42-AD55-DAF519C17B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FD35A0ED-997C-6D46-9D96-FA8D433982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158E5A4C-7065-8643-BDC2-3A235B56FEA4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CA8EFAEE-3EA1-2A49-A68E-588F301B69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7A05A3F9-D6B9-D14C-83C8-6C79F0B6B2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8AAC1FAD-B7BA-744A-8599-5670C6B0E7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id="{A016DA82-50DC-224C-84FF-C492EDE01BC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3D2D51D6-0AC0-9D43-A55C-E94B7DCA77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76C27F31-4CE4-1242-9801-166D4F66B5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9BC7E87F-2555-8D4C-80CB-0E2F5F4BB0F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4DAC2AB4-F1E4-D740-A4AF-07EE55303854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id="{23E59006-14B9-C64E-A05E-0BD7C00C4A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2AD17789-C54D-4948-95E6-741F42B1FB2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278D7FE0-D307-E941-967D-E4145732CEE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0" name="Freeform 549">
                <a:extLst>
                  <a:ext uri="{FF2B5EF4-FFF2-40B4-BE49-F238E27FC236}">
                    <a16:creationId xmlns:a16="http://schemas.microsoft.com/office/drawing/2014/main" id="{1ADC6420-4AC2-F544-B940-D0A18615CA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Freeform 550">
                <a:extLst>
                  <a:ext uri="{FF2B5EF4-FFF2-40B4-BE49-F238E27FC236}">
                    <a16:creationId xmlns:a16="http://schemas.microsoft.com/office/drawing/2014/main" id="{223E40C5-E2E3-3B42-A86A-26D2D130B73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2" name="Freeform 551">
                <a:extLst>
                  <a:ext uri="{FF2B5EF4-FFF2-40B4-BE49-F238E27FC236}">
                    <a16:creationId xmlns:a16="http://schemas.microsoft.com/office/drawing/2014/main" id="{C6AA2152-8609-214A-AE62-E7DFD1A9E7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3" name="Freeform 552">
                <a:extLst>
                  <a:ext uri="{FF2B5EF4-FFF2-40B4-BE49-F238E27FC236}">
                    <a16:creationId xmlns:a16="http://schemas.microsoft.com/office/drawing/2014/main" id="{7CB5E54A-6719-9747-80B7-8D19331BE78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EA34A94C-D92D-084C-BFEA-F4C8DF0AD275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id="{E1E1C6E8-4D60-7F43-BB0E-6D883F10D4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50975E36-0C2A-6844-A407-23F033DB4B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3F7EBA29-30EF-C741-94EE-735398C6CFA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B3AD45B5-1F4B-FF4A-843D-9D06293926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A6F160FF-CBBD-9147-8D0B-92A36BEBF8A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9" name="Freeform 628">
                <a:extLst>
                  <a:ext uri="{FF2B5EF4-FFF2-40B4-BE49-F238E27FC236}">
                    <a16:creationId xmlns:a16="http://schemas.microsoft.com/office/drawing/2014/main" id="{421F3589-EC70-074A-903F-D618ED6F78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CEC8DEB8-8E24-2948-9AF6-0F3EF908CD4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8C4B740-B92E-8942-8EF4-347710C32F2C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71A9C1C2-E4A0-D74C-8C05-2AD307E7B3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0F366A03-D9E7-9F45-99D3-1CAC10EE2C7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10CB8A50-A713-2549-9F44-B792D2C30CA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DC4E3153-8354-1145-82FC-C287EF5FE6C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99B3C81B-87BA-1A4F-BCAD-DF0EF9C582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DEEA64E4-A29A-E742-B32E-C111E6BF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3676372-2E7B-9445-80AD-B31686FE67E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314E0C43-2359-9440-BEF9-9E1924BED605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9737FFD7-2DCB-A148-A405-977351501C2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9739DB09-38E5-A347-93BF-13C80AD8453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4079280-378E-384D-9681-BF41B82BF6C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914AA044-3657-1448-A5E9-2F003DC03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29FDF0B8-7E9A-1F4D-8C99-CE1C68A1345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49A96193-2E73-4C43-843C-2C8C4DCEE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id="{F5358318-953E-E249-9021-E0B5DF66E3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91E02B81-5B35-4545-A954-B7E923AB7286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73" name="Picture 1017" descr="antenna_stylized">
              <a:extLst>
                <a:ext uri="{FF2B5EF4-FFF2-40B4-BE49-F238E27FC236}">
                  <a16:creationId xmlns:a16="http://schemas.microsoft.com/office/drawing/2014/main" id="{27A537F5-5D99-BF4C-9B11-E9782673F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1018" descr="laptop_keyboard">
              <a:extLst>
                <a:ext uri="{FF2B5EF4-FFF2-40B4-BE49-F238E27FC236}">
                  <a16:creationId xmlns:a16="http://schemas.microsoft.com/office/drawing/2014/main" id="{7087B8D0-FFCB-0746-A889-28909002C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Freeform 1019">
              <a:extLst>
                <a:ext uri="{FF2B5EF4-FFF2-40B4-BE49-F238E27FC236}">
                  <a16:creationId xmlns:a16="http://schemas.microsoft.com/office/drawing/2014/main" id="{7C75BC30-0808-D44D-AF7A-A72B4A529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6" name="Picture 1020" descr="screen">
              <a:extLst>
                <a:ext uri="{FF2B5EF4-FFF2-40B4-BE49-F238E27FC236}">
                  <a16:creationId xmlns:a16="http://schemas.microsoft.com/office/drawing/2014/main" id="{2D732B7A-74CB-D547-ADB5-C721526D5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021">
              <a:extLst>
                <a:ext uri="{FF2B5EF4-FFF2-40B4-BE49-F238E27FC236}">
                  <a16:creationId xmlns:a16="http://schemas.microsoft.com/office/drawing/2014/main" id="{FBD1A429-9B8F-F940-AD09-4638CC316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1022">
              <a:extLst>
                <a:ext uri="{FF2B5EF4-FFF2-40B4-BE49-F238E27FC236}">
                  <a16:creationId xmlns:a16="http://schemas.microsoft.com/office/drawing/2014/main" id="{376C8B48-3441-F643-B92D-5DC759ED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1023">
              <a:extLst>
                <a:ext uri="{FF2B5EF4-FFF2-40B4-BE49-F238E27FC236}">
                  <a16:creationId xmlns:a16="http://schemas.microsoft.com/office/drawing/2014/main" id="{4DFECD03-4AF0-1342-8138-6CEC8249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1024">
              <a:extLst>
                <a:ext uri="{FF2B5EF4-FFF2-40B4-BE49-F238E27FC236}">
                  <a16:creationId xmlns:a16="http://schemas.microsoft.com/office/drawing/2014/main" id="{8AA57D4B-3E9B-994B-AF13-DB646178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 1025">
              <a:extLst>
                <a:ext uri="{FF2B5EF4-FFF2-40B4-BE49-F238E27FC236}">
                  <a16:creationId xmlns:a16="http://schemas.microsoft.com/office/drawing/2014/main" id="{59DA24E7-1981-0E44-8060-2B7CE58EB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1026">
              <a:extLst>
                <a:ext uri="{FF2B5EF4-FFF2-40B4-BE49-F238E27FC236}">
                  <a16:creationId xmlns:a16="http://schemas.microsoft.com/office/drawing/2014/main" id="{DB3D3129-2B70-5643-96C2-83638DE57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3" name="Group 1027">
              <a:extLst>
                <a:ext uri="{FF2B5EF4-FFF2-40B4-BE49-F238E27FC236}">
                  <a16:creationId xmlns:a16="http://schemas.microsoft.com/office/drawing/2014/main" id="{8C6DEC60-5C97-D546-9977-EBD182221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69" name="Freeform 1028">
                <a:extLst>
                  <a:ext uri="{FF2B5EF4-FFF2-40B4-BE49-F238E27FC236}">
                    <a16:creationId xmlns:a16="http://schemas.microsoft.com/office/drawing/2014/main" id="{5D16627E-DE34-BC4F-9513-7A7D4707F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029">
                <a:extLst>
                  <a:ext uri="{FF2B5EF4-FFF2-40B4-BE49-F238E27FC236}">
                    <a16:creationId xmlns:a16="http://schemas.microsoft.com/office/drawing/2014/main" id="{D8D65D68-18A4-E54D-8916-1DEF36844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1030">
                <a:extLst>
                  <a:ext uri="{FF2B5EF4-FFF2-40B4-BE49-F238E27FC236}">
                    <a16:creationId xmlns:a16="http://schemas.microsoft.com/office/drawing/2014/main" id="{3C79D147-9974-F341-96E9-F9AD19F14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Freeform 1031">
                <a:extLst>
                  <a:ext uri="{FF2B5EF4-FFF2-40B4-BE49-F238E27FC236}">
                    <a16:creationId xmlns:a16="http://schemas.microsoft.com/office/drawing/2014/main" id="{5E0CE9D2-21FD-2644-9691-743CC3E13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 1032">
                <a:extLst>
                  <a:ext uri="{FF2B5EF4-FFF2-40B4-BE49-F238E27FC236}">
                    <a16:creationId xmlns:a16="http://schemas.microsoft.com/office/drawing/2014/main" id="{5691098F-1432-0D44-8573-312C3A566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033">
                <a:extLst>
                  <a:ext uri="{FF2B5EF4-FFF2-40B4-BE49-F238E27FC236}">
                    <a16:creationId xmlns:a16="http://schemas.microsoft.com/office/drawing/2014/main" id="{2D4A77A2-D0F1-164A-A67D-A50954386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4" name="Freeform 1034">
              <a:extLst>
                <a:ext uri="{FF2B5EF4-FFF2-40B4-BE49-F238E27FC236}">
                  <a16:creationId xmlns:a16="http://schemas.microsoft.com/office/drawing/2014/main" id="{A283BD8E-0AD2-B743-8237-483C3A6A6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1035">
              <a:extLst>
                <a:ext uri="{FF2B5EF4-FFF2-40B4-BE49-F238E27FC236}">
                  <a16:creationId xmlns:a16="http://schemas.microsoft.com/office/drawing/2014/main" id="{AA215C2D-4069-DE48-884E-A1816F7D4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1036">
              <a:extLst>
                <a:ext uri="{FF2B5EF4-FFF2-40B4-BE49-F238E27FC236}">
                  <a16:creationId xmlns:a16="http://schemas.microsoft.com/office/drawing/2014/main" id="{421821F5-5AD5-4D4E-A4F9-5D46E41A4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1037">
              <a:extLst>
                <a:ext uri="{FF2B5EF4-FFF2-40B4-BE49-F238E27FC236}">
                  <a16:creationId xmlns:a16="http://schemas.microsoft.com/office/drawing/2014/main" id="{499D2FC7-7022-A944-98B2-E74E9B2E5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1038">
              <a:extLst>
                <a:ext uri="{FF2B5EF4-FFF2-40B4-BE49-F238E27FC236}">
                  <a16:creationId xmlns:a16="http://schemas.microsoft.com/office/drawing/2014/main" id="{37918171-6E71-A846-A2B5-7C65DD745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39">
              <a:extLst>
                <a:ext uri="{FF2B5EF4-FFF2-40B4-BE49-F238E27FC236}">
                  <a16:creationId xmlns:a16="http://schemas.microsoft.com/office/drawing/2014/main" id="{68ECFF60-AA48-2D4C-9A67-90DB18F81D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504BAA5F-BBD8-8242-BC48-7D0E761F340A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110" name="Picture 568" descr="light2.png">
              <a:extLst>
                <a:ext uri="{FF2B5EF4-FFF2-40B4-BE49-F238E27FC236}">
                  <a16:creationId xmlns:a16="http://schemas.microsoft.com/office/drawing/2014/main" id="{D96B693D-26FC-E443-A112-C4AFFE90D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1017" descr="antenna_stylized">
              <a:extLst>
                <a:ext uri="{FF2B5EF4-FFF2-40B4-BE49-F238E27FC236}">
                  <a16:creationId xmlns:a16="http://schemas.microsoft.com/office/drawing/2014/main" id="{F4E4C4C0-89A6-D74D-B25C-228CE5BC1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2" name="Group 791">
            <a:extLst>
              <a:ext uri="{FF2B5EF4-FFF2-40B4-BE49-F238E27FC236}">
                <a16:creationId xmlns:a16="http://schemas.microsoft.com/office/drawing/2014/main" id="{084B6293-559E-5D43-AF2B-4CB5E09EC6C5}"/>
              </a:ext>
            </a:extLst>
          </p:cNvPr>
          <p:cNvGrpSpPr/>
          <p:nvPr/>
        </p:nvGrpSpPr>
        <p:grpSpPr>
          <a:xfrm>
            <a:off x="7493518" y="3419140"/>
            <a:ext cx="350807" cy="305517"/>
            <a:chOff x="7487144" y="3389820"/>
            <a:chExt cx="350807" cy="305517"/>
          </a:xfrm>
        </p:grpSpPr>
        <p:pic>
          <p:nvPicPr>
            <p:cNvPr id="91" name="Picture 1115" descr="antenna_stylized">
              <a:extLst>
                <a:ext uri="{FF2B5EF4-FFF2-40B4-BE49-F238E27FC236}">
                  <a16:creationId xmlns:a16="http://schemas.microsoft.com/office/drawing/2014/main" id="{1821BC3E-6137-D844-92B9-4BA4CFF41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7144" y="3389820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1116" descr="laptop_keyboard">
              <a:extLst>
                <a:ext uri="{FF2B5EF4-FFF2-40B4-BE49-F238E27FC236}">
                  <a16:creationId xmlns:a16="http://schemas.microsoft.com/office/drawing/2014/main" id="{7F05CE3B-E67B-1B40-9D5B-2914F0B9BF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504001" y="3575889"/>
              <a:ext cx="286699" cy="119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Freeform 1117">
              <a:extLst>
                <a:ext uri="{FF2B5EF4-FFF2-40B4-BE49-F238E27FC236}">
                  <a16:creationId xmlns:a16="http://schemas.microsoft.com/office/drawing/2014/main" id="{B52A07C5-D801-5B41-BD20-C2095892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014" y="3459979"/>
              <a:ext cx="230764" cy="155883"/>
            </a:xfrm>
            <a:custGeom>
              <a:avLst/>
              <a:gdLst>
                <a:gd name="T0" fmla="*/ 143665061 w 2982"/>
                <a:gd name="T1" fmla="*/ 0 h 2442"/>
                <a:gd name="T2" fmla="*/ 0 w 2982"/>
                <a:gd name="T3" fmla="*/ 66329557 h 2442"/>
                <a:gd name="T4" fmla="*/ 573719931 w 2982"/>
                <a:gd name="T5" fmla="*/ 82975142 h 2442"/>
                <a:gd name="T6" fmla="*/ 717384993 w 2982"/>
                <a:gd name="T7" fmla="*/ 16645585 h 2442"/>
                <a:gd name="T8" fmla="*/ 14366506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4" name="Picture 1118" descr="screen">
              <a:extLst>
                <a:ext uri="{FF2B5EF4-FFF2-40B4-BE49-F238E27FC236}">
                  <a16:creationId xmlns:a16="http://schemas.microsoft.com/office/drawing/2014/main" id="{2EA30B4E-5447-0340-8DAD-349A843F2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0380" y="3463988"/>
              <a:ext cx="209692" cy="14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Freeform 1119">
              <a:extLst>
                <a:ext uri="{FF2B5EF4-FFF2-40B4-BE49-F238E27FC236}">
                  <a16:creationId xmlns:a16="http://schemas.microsoft.com/office/drawing/2014/main" id="{1137F6C6-A7C9-9A4D-BCE3-048DB90EF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1029" y="3455381"/>
              <a:ext cx="195517" cy="29007"/>
            </a:xfrm>
            <a:custGeom>
              <a:avLst/>
              <a:gdLst>
                <a:gd name="T0" fmla="*/ 35620212 w 2528"/>
                <a:gd name="T1" fmla="*/ 0 h 455"/>
                <a:gd name="T2" fmla="*/ 608343257 w 2528"/>
                <a:gd name="T3" fmla="*/ 16582250 h 455"/>
                <a:gd name="T4" fmla="*/ 572256449 w 2528"/>
                <a:gd name="T5" fmla="*/ 16582250 h 455"/>
                <a:gd name="T6" fmla="*/ 0 w 2528"/>
                <a:gd name="T7" fmla="*/ 16582250 h 455"/>
                <a:gd name="T8" fmla="*/ 35620212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120">
              <a:extLst>
                <a:ext uri="{FF2B5EF4-FFF2-40B4-BE49-F238E27FC236}">
                  <a16:creationId xmlns:a16="http://schemas.microsoft.com/office/drawing/2014/main" id="{7A0060E2-767D-1545-8656-29ED1A471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971" y="3455145"/>
              <a:ext cx="54275" cy="120745"/>
            </a:xfrm>
            <a:custGeom>
              <a:avLst/>
              <a:gdLst>
                <a:gd name="T0" fmla="*/ 142804406 w 702"/>
                <a:gd name="T1" fmla="*/ 0 h 1893"/>
                <a:gd name="T2" fmla="*/ 0 w 702"/>
                <a:gd name="T3" fmla="*/ 66174575 h 1893"/>
                <a:gd name="T4" fmla="*/ 35584530 w 702"/>
                <a:gd name="T5" fmla="*/ 66174575 h 1893"/>
                <a:gd name="T6" fmla="*/ 178855222 w 702"/>
                <a:gd name="T7" fmla="*/ 16607700 h 1893"/>
                <a:gd name="T8" fmla="*/ 142804406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121">
              <a:extLst>
                <a:ext uri="{FF2B5EF4-FFF2-40B4-BE49-F238E27FC236}">
                  <a16:creationId xmlns:a16="http://schemas.microsoft.com/office/drawing/2014/main" id="{15790F5A-ABAC-8D49-A4F9-E2F576550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6652" y="3476723"/>
              <a:ext cx="58489" cy="139375"/>
            </a:xfrm>
            <a:custGeom>
              <a:avLst/>
              <a:gdLst>
                <a:gd name="T0" fmla="*/ 179213623 w 756"/>
                <a:gd name="T1" fmla="*/ 0 h 2184"/>
                <a:gd name="T2" fmla="*/ 35656008 w 756"/>
                <a:gd name="T3" fmla="*/ 82904513 h 2184"/>
                <a:gd name="T4" fmla="*/ 0 w 756"/>
                <a:gd name="T5" fmla="*/ 82904513 h 2184"/>
                <a:gd name="T6" fmla="*/ 143090785 w 756"/>
                <a:gd name="T7" fmla="*/ 16632211 h 2184"/>
                <a:gd name="T8" fmla="*/ 179213623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 1122">
              <a:extLst>
                <a:ext uri="{FF2B5EF4-FFF2-40B4-BE49-F238E27FC236}">
                  <a16:creationId xmlns:a16="http://schemas.microsoft.com/office/drawing/2014/main" id="{8898B7ED-5BCF-8C4E-B1AA-B82AD50FD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332" y="3569758"/>
              <a:ext cx="214545" cy="47048"/>
            </a:xfrm>
            <a:custGeom>
              <a:avLst/>
              <a:gdLst>
                <a:gd name="T0" fmla="*/ 35658648 w 2773"/>
                <a:gd name="T1" fmla="*/ 0 h 738"/>
                <a:gd name="T2" fmla="*/ 0 w 2773"/>
                <a:gd name="T3" fmla="*/ 16581742 h 738"/>
                <a:gd name="T4" fmla="*/ 573357470 w 2773"/>
                <a:gd name="T5" fmla="*/ 33163485 h 738"/>
                <a:gd name="T6" fmla="*/ 573357470 w 2773"/>
                <a:gd name="T7" fmla="*/ 16581742 h 738"/>
                <a:gd name="T8" fmla="*/ 35658648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 1123">
              <a:extLst>
                <a:ext uri="{FF2B5EF4-FFF2-40B4-BE49-F238E27FC236}">
                  <a16:creationId xmlns:a16="http://schemas.microsoft.com/office/drawing/2014/main" id="{5A7F91EF-AD6B-D64E-B73E-C762D73A7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3165" y="3477902"/>
              <a:ext cx="54786" cy="139965"/>
            </a:xfrm>
            <a:custGeom>
              <a:avLst/>
              <a:gdLst>
                <a:gd name="T0" fmla="*/ 656550006 w 637"/>
                <a:gd name="T1" fmla="*/ 0 h 1659"/>
                <a:gd name="T2" fmla="*/ 656550006 w 637"/>
                <a:gd name="T3" fmla="*/ 0 h 1659"/>
                <a:gd name="T4" fmla="*/ 54716163 w 637"/>
                <a:gd name="T5" fmla="*/ 2147483646 h 1659"/>
                <a:gd name="T6" fmla="*/ 0 w 637"/>
                <a:gd name="T7" fmla="*/ 2147483646 h 1659"/>
                <a:gd name="T8" fmla="*/ 65655000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 1124">
              <a:extLst>
                <a:ext uri="{FF2B5EF4-FFF2-40B4-BE49-F238E27FC236}">
                  <a16:creationId xmlns:a16="http://schemas.microsoft.com/office/drawing/2014/main" id="{BBB1B153-2E6F-7246-9B11-B68D01DF6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588" y="3576007"/>
              <a:ext cx="190792" cy="46458"/>
            </a:xfrm>
            <a:custGeom>
              <a:avLst/>
              <a:gdLst>
                <a:gd name="T0" fmla="*/ 0 w 2216"/>
                <a:gd name="T1" fmla="*/ 0 h 550"/>
                <a:gd name="T2" fmla="*/ 54884212 w 2216"/>
                <a:gd name="T3" fmla="*/ 101852492 h 550"/>
                <a:gd name="T4" fmla="*/ 2147483646 w 2216"/>
                <a:gd name="T5" fmla="*/ 1017940055 h 550"/>
                <a:gd name="T6" fmla="*/ 2147483646 w 2216"/>
                <a:gd name="T7" fmla="*/ 865464562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1" name="Group 1125">
              <a:extLst>
                <a:ext uri="{FF2B5EF4-FFF2-40B4-BE49-F238E27FC236}">
                  <a16:creationId xmlns:a16="http://schemas.microsoft.com/office/drawing/2014/main" id="{57060979-075D-9D4D-B12E-DA0CCD4C6B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3395" y="3625649"/>
              <a:ext cx="64747" cy="27592"/>
              <a:chOff x="1740" y="2642"/>
              <a:chExt cx="752" cy="327"/>
            </a:xfrm>
          </p:grpSpPr>
          <p:sp>
            <p:nvSpPr>
              <p:cNvPr id="140" name="Freeform 1126">
                <a:extLst>
                  <a:ext uri="{FF2B5EF4-FFF2-40B4-BE49-F238E27FC236}">
                    <a16:creationId xmlns:a16="http://schemas.microsoft.com/office/drawing/2014/main" id="{8DFFF656-1361-C546-8336-177F79E46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127">
                <a:extLst>
                  <a:ext uri="{FF2B5EF4-FFF2-40B4-BE49-F238E27FC236}">
                    <a16:creationId xmlns:a16="http://schemas.microsoft.com/office/drawing/2014/main" id="{60C6C6B3-72DE-664B-B4DE-3C04B0C5B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128">
                <a:extLst>
                  <a:ext uri="{FF2B5EF4-FFF2-40B4-BE49-F238E27FC236}">
                    <a16:creationId xmlns:a16="http://schemas.microsoft.com/office/drawing/2014/main" id="{0D48292A-917D-D046-A974-043CEE5A4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129">
                <a:extLst>
                  <a:ext uri="{FF2B5EF4-FFF2-40B4-BE49-F238E27FC236}">
                    <a16:creationId xmlns:a16="http://schemas.microsoft.com/office/drawing/2014/main" id="{DB6BAAEB-BADD-0A4F-8A9D-D72AFCA99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130">
                <a:extLst>
                  <a:ext uri="{FF2B5EF4-FFF2-40B4-BE49-F238E27FC236}">
                    <a16:creationId xmlns:a16="http://schemas.microsoft.com/office/drawing/2014/main" id="{05D5969F-F3B9-414D-975E-A6700098F2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 1131">
                <a:extLst>
                  <a:ext uri="{FF2B5EF4-FFF2-40B4-BE49-F238E27FC236}">
                    <a16:creationId xmlns:a16="http://schemas.microsoft.com/office/drawing/2014/main" id="{41BB174D-6019-384D-A5AC-1B4D92D93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2" name="Freeform 1132">
              <a:extLst>
                <a:ext uri="{FF2B5EF4-FFF2-40B4-BE49-F238E27FC236}">
                  <a16:creationId xmlns:a16="http://schemas.microsoft.com/office/drawing/2014/main" id="{F8739864-4836-E447-8FC8-5886923FF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4243" y="3629776"/>
              <a:ext cx="78411" cy="60608"/>
            </a:xfrm>
            <a:custGeom>
              <a:avLst/>
              <a:gdLst>
                <a:gd name="T0" fmla="*/ 39250883 w 990"/>
                <a:gd name="T1" fmla="*/ 342828616 h 792"/>
                <a:gd name="T2" fmla="*/ 354255671 w 990"/>
                <a:gd name="T3" fmla="*/ 0 h 792"/>
                <a:gd name="T4" fmla="*/ 354255671 w 990"/>
                <a:gd name="T5" fmla="*/ 34504242 h 792"/>
                <a:gd name="T6" fmla="*/ 0 w 990"/>
                <a:gd name="T7" fmla="*/ 342828616 h 792"/>
                <a:gd name="T8" fmla="*/ 39250883 w 990"/>
                <a:gd name="T9" fmla="*/ 342828616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reeform 1133">
              <a:extLst>
                <a:ext uri="{FF2B5EF4-FFF2-40B4-BE49-F238E27FC236}">
                  <a16:creationId xmlns:a16="http://schemas.microsoft.com/office/drawing/2014/main" id="{C59CADF3-CD09-FB48-A672-C2C50B66C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129" y="3634611"/>
              <a:ext cx="200625" cy="55302"/>
            </a:xfrm>
            <a:custGeom>
              <a:avLst/>
              <a:gdLst>
                <a:gd name="T0" fmla="*/ 39302216 w 2532"/>
                <a:gd name="T1" fmla="*/ 0 h 723"/>
                <a:gd name="T2" fmla="*/ 39302216 w 2532"/>
                <a:gd name="T3" fmla="*/ 0 h 723"/>
                <a:gd name="T4" fmla="*/ 867084690 w 2532"/>
                <a:gd name="T5" fmla="*/ 307891170 h 723"/>
                <a:gd name="T6" fmla="*/ 867084690 w 2532"/>
                <a:gd name="T7" fmla="*/ 342351506 h 723"/>
                <a:gd name="T8" fmla="*/ 0 w 2532"/>
                <a:gd name="T9" fmla="*/ 34009889 h 723"/>
                <a:gd name="T10" fmla="*/ 39302216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reeform 1134">
              <a:extLst>
                <a:ext uri="{FF2B5EF4-FFF2-40B4-BE49-F238E27FC236}">
                  <a16:creationId xmlns:a16="http://schemas.microsoft.com/office/drawing/2014/main" id="{628AB6FD-35F6-0345-BD13-22EAAF9EC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257" y="3624470"/>
              <a:ext cx="2171" cy="11202"/>
            </a:xfrm>
            <a:custGeom>
              <a:avLst/>
              <a:gdLst>
                <a:gd name="T0" fmla="*/ 48903362 w 26"/>
                <a:gd name="T1" fmla="*/ 33634500 h 147"/>
                <a:gd name="T2" fmla="*/ 48903362 w 26"/>
                <a:gd name="T3" fmla="*/ 67263209 h 147"/>
                <a:gd name="T4" fmla="*/ 0 w 26"/>
                <a:gd name="T5" fmla="*/ 67263209 h 147"/>
                <a:gd name="T6" fmla="*/ 48903362 w 26"/>
                <a:gd name="T7" fmla="*/ 0 h 147"/>
                <a:gd name="T8" fmla="*/ 48903362 w 26"/>
                <a:gd name="T9" fmla="*/ 3363450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 1135">
              <a:extLst>
                <a:ext uri="{FF2B5EF4-FFF2-40B4-BE49-F238E27FC236}">
                  <a16:creationId xmlns:a16="http://schemas.microsoft.com/office/drawing/2014/main" id="{76529D44-B4FD-DE4D-812E-E461A0FCC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384" y="3578837"/>
              <a:ext cx="93225" cy="46340"/>
            </a:xfrm>
            <a:custGeom>
              <a:avLst/>
              <a:gdLst>
                <a:gd name="T0" fmla="*/ 395043791 w 1176"/>
                <a:gd name="T1" fmla="*/ 0 h 606"/>
                <a:gd name="T2" fmla="*/ 0 w 1176"/>
                <a:gd name="T3" fmla="*/ 273654982 h 606"/>
                <a:gd name="T4" fmla="*/ 39357994 w 1176"/>
                <a:gd name="T5" fmla="*/ 273654982 h 606"/>
                <a:gd name="T6" fmla="*/ 395043791 w 1176"/>
                <a:gd name="T7" fmla="*/ 33985420 h 606"/>
                <a:gd name="T8" fmla="*/ 39504379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 1136">
              <a:extLst>
                <a:ext uri="{FF2B5EF4-FFF2-40B4-BE49-F238E27FC236}">
                  <a16:creationId xmlns:a16="http://schemas.microsoft.com/office/drawing/2014/main" id="{44CD9A89-0E3B-2C40-8436-71B7526BA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642" y="3626829"/>
              <a:ext cx="190281" cy="53180"/>
            </a:xfrm>
            <a:custGeom>
              <a:avLst/>
              <a:gdLst>
                <a:gd name="T0" fmla="*/ 31829833 w 2532"/>
                <a:gd name="T1" fmla="*/ 0 h 723"/>
                <a:gd name="T2" fmla="*/ 31829833 w 2532"/>
                <a:gd name="T3" fmla="*/ 0 h 723"/>
                <a:gd name="T4" fmla="*/ 382827787 w 2532"/>
                <a:gd name="T5" fmla="*/ 175498781 h 723"/>
                <a:gd name="T6" fmla="*/ 382827787 w 2532"/>
                <a:gd name="T7" fmla="*/ 175498781 h 723"/>
                <a:gd name="T8" fmla="*/ 0 w 2532"/>
                <a:gd name="T9" fmla="*/ 29448186 h 723"/>
                <a:gd name="T10" fmla="*/ 31829833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 1137">
              <a:extLst>
                <a:ext uri="{FF2B5EF4-FFF2-40B4-BE49-F238E27FC236}">
                  <a16:creationId xmlns:a16="http://schemas.microsoft.com/office/drawing/2014/main" id="{92BF681C-02FC-8F49-A2CD-8F3446ECE5D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00668" y="3623055"/>
              <a:ext cx="77645" cy="5506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02641137 h 723"/>
                <a:gd name="T6" fmla="*/ 0 w 2532"/>
                <a:gd name="T7" fmla="*/ 302641137 h 723"/>
                <a:gd name="T8" fmla="*/ 0 w 2532"/>
                <a:gd name="T9" fmla="*/ 33575256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14715B6C-9A50-FE4B-A8D2-1E669BF891E3}"/>
              </a:ext>
            </a:extLst>
          </p:cNvPr>
          <p:cNvGrpSpPr/>
          <p:nvPr/>
        </p:nvGrpSpPr>
        <p:grpSpPr>
          <a:xfrm>
            <a:off x="7803435" y="3325424"/>
            <a:ext cx="347997" cy="396620"/>
            <a:chOff x="7797061" y="3296104"/>
            <a:chExt cx="347997" cy="396620"/>
          </a:xfrm>
        </p:grpSpPr>
        <p:pic>
          <p:nvPicPr>
            <p:cNvPr id="113" name="Picture 571" descr="fridge2.png">
              <a:extLst>
                <a:ext uri="{FF2B5EF4-FFF2-40B4-BE49-F238E27FC236}">
                  <a16:creationId xmlns:a16="http://schemas.microsoft.com/office/drawing/2014/main" id="{29DD0F98-F93B-0145-A925-F4125ED49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6825" y="3355697"/>
              <a:ext cx="189578" cy="337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1115" descr="antenna_stylized">
              <a:extLst>
                <a:ext uri="{FF2B5EF4-FFF2-40B4-BE49-F238E27FC236}">
                  <a16:creationId xmlns:a16="http://schemas.microsoft.com/office/drawing/2014/main" id="{C1A64F68-4D16-AE4F-AB60-09D2C0CF0E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061" y="3296104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AF73DE4B-526E-9C4F-9242-9BC0D43F8CBA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433FEDDB-405E-DB4E-815F-55EE9E62EF1A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1D164102-BE0D-AF40-9A7B-7F2B261B2C20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9018E7EF-EB96-424D-962A-FEB80B43946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79" name="Picture 378" descr="server_rack.png">
                  <a:extLst>
                    <a:ext uri="{FF2B5EF4-FFF2-40B4-BE49-F238E27FC236}">
                      <a16:creationId xmlns:a16="http://schemas.microsoft.com/office/drawing/2014/main" id="{C865CB27-BCE1-654B-9519-9B39D4CB5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0" name="Picture 379" descr="server_rack.png">
                  <a:extLst>
                    <a:ext uri="{FF2B5EF4-FFF2-40B4-BE49-F238E27FC236}">
                      <a16:creationId xmlns:a16="http://schemas.microsoft.com/office/drawing/2014/main" id="{41D005B5-0BAE-3E48-A2D4-576E4F7B94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1" name="Picture 380" descr="server_rack.png">
                  <a:extLst>
                    <a:ext uri="{FF2B5EF4-FFF2-40B4-BE49-F238E27FC236}">
                      <a16:creationId xmlns:a16="http://schemas.microsoft.com/office/drawing/2014/main" id="{89060F4D-6C40-724C-BD1E-F12A5CA65D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710FDFDB-5658-6346-883B-53F72A0E1C90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21121473-8384-8944-A0B5-DD441780262C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11366773-360A-0449-911A-80462659C660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96" name="Picture 395" descr="server_rack.png">
                  <a:extLst>
                    <a:ext uri="{FF2B5EF4-FFF2-40B4-BE49-F238E27FC236}">
                      <a16:creationId xmlns:a16="http://schemas.microsoft.com/office/drawing/2014/main" id="{361EFF3D-6A1F-2646-B975-1FACB4284F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7" name="Picture 396" descr="server_rack.png">
                  <a:extLst>
                    <a:ext uri="{FF2B5EF4-FFF2-40B4-BE49-F238E27FC236}">
                      <a16:creationId xmlns:a16="http://schemas.microsoft.com/office/drawing/2014/main" id="{E83F8942-DE11-A747-A5A4-EDFBB17BFC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8" name="Picture 397" descr="server_rack.png">
                  <a:extLst>
                    <a:ext uri="{FF2B5EF4-FFF2-40B4-BE49-F238E27FC236}">
                      <a16:creationId xmlns:a16="http://schemas.microsoft.com/office/drawing/2014/main" id="{300ED1AC-F5EE-3C49-B963-42178C2434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1" name="Group 950">
            <a:extLst>
              <a:ext uri="{FF2B5EF4-FFF2-40B4-BE49-F238E27FC236}">
                <a16:creationId xmlns:a16="http://schemas.microsoft.com/office/drawing/2014/main" id="{2B0A745F-DA32-E140-AB36-BC5E1C4E2D48}"/>
              </a:ext>
            </a:extLst>
          </p:cNvPr>
          <p:cNvGrpSpPr>
            <a:grpSpLocks/>
          </p:cNvGrpSpPr>
          <p:nvPr/>
        </p:nvGrpSpPr>
        <p:grpSpPr bwMode="auto">
          <a:xfrm>
            <a:off x="10288915" y="5273951"/>
            <a:ext cx="177192" cy="330833"/>
            <a:chOff x="4140" y="429"/>
            <a:chExt cx="1425" cy="2396"/>
          </a:xfrm>
        </p:grpSpPr>
        <p:sp>
          <p:nvSpPr>
            <p:cNvPr id="207" name="Freeform 951">
              <a:extLst>
                <a:ext uri="{FF2B5EF4-FFF2-40B4-BE49-F238E27FC236}">
                  <a16:creationId xmlns:a16="http://schemas.microsoft.com/office/drawing/2014/main" id="{12CB3660-4D63-014F-8CC9-FDFB8140A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952">
              <a:extLst>
                <a:ext uri="{FF2B5EF4-FFF2-40B4-BE49-F238E27FC236}">
                  <a16:creationId xmlns:a16="http://schemas.microsoft.com/office/drawing/2014/main" id="{EFE1382F-B768-3541-8BD1-06AB71BFA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9" name="Freeform 953">
              <a:extLst>
                <a:ext uri="{FF2B5EF4-FFF2-40B4-BE49-F238E27FC236}">
                  <a16:creationId xmlns:a16="http://schemas.microsoft.com/office/drawing/2014/main" id="{FB363E8F-CA06-2449-A66C-B14735894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954">
              <a:extLst>
                <a:ext uri="{FF2B5EF4-FFF2-40B4-BE49-F238E27FC236}">
                  <a16:creationId xmlns:a16="http://schemas.microsoft.com/office/drawing/2014/main" id="{8A74E36A-A735-7440-A2B1-55846B516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955">
              <a:extLst>
                <a:ext uri="{FF2B5EF4-FFF2-40B4-BE49-F238E27FC236}">
                  <a16:creationId xmlns:a16="http://schemas.microsoft.com/office/drawing/2014/main" id="{FC433BF5-02C8-F540-AE86-53BF56960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2" name="Group 956">
              <a:extLst>
                <a:ext uri="{FF2B5EF4-FFF2-40B4-BE49-F238E27FC236}">
                  <a16:creationId xmlns:a16="http://schemas.microsoft.com/office/drawing/2014/main" id="{969A0B36-D994-A24C-8329-146363A51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7" name="AutoShape 957">
                <a:extLst>
                  <a:ext uri="{FF2B5EF4-FFF2-40B4-BE49-F238E27FC236}">
                    <a16:creationId xmlns:a16="http://schemas.microsoft.com/office/drawing/2014/main" id="{75A7B329-681F-2B4A-8470-FC0231FE2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8" name="AutoShape 958">
                <a:extLst>
                  <a:ext uri="{FF2B5EF4-FFF2-40B4-BE49-F238E27FC236}">
                    <a16:creationId xmlns:a16="http://schemas.microsoft.com/office/drawing/2014/main" id="{197CEF08-20F4-5741-AC2B-1EBB072F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3" name="Rectangle 959">
              <a:extLst>
                <a:ext uri="{FF2B5EF4-FFF2-40B4-BE49-F238E27FC236}">
                  <a16:creationId xmlns:a16="http://schemas.microsoft.com/office/drawing/2014/main" id="{775AA9F7-199B-ED4C-B422-5E1B766FB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4" name="Group 960">
              <a:extLst>
                <a:ext uri="{FF2B5EF4-FFF2-40B4-BE49-F238E27FC236}">
                  <a16:creationId xmlns:a16="http://schemas.microsoft.com/office/drawing/2014/main" id="{4EED0C22-3BA6-E24F-B528-BF018CB34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5" name="AutoShape 961">
                <a:extLst>
                  <a:ext uri="{FF2B5EF4-FFF2-40B4-BE49-F238E27FC236}">
                    <a16:creationId xmlns:a16="http://schemas.microsoft.com/office/drawing/2014/main" id="{FE30D28F-02DD-D041-8551-45D9D2836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6" name="AutoShape 962">
                <a:extLst>
                  <a:ext uri="{FF2B5EF4-FFF2-40B4-BE49-F238E27FC236}">
                    <a16:creationId xmlns:a16="http://schemas.microsoft.com/office/drawing/2014/main" id="{92F33680-18D6-7C4A-88C2-46C4FA3D0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5" name="Rectangle 963">
              <a:extLst>
                <a:ext uri="{FF2B5EF4-FFF2-40B4-BE49-F238E27FC236}">
                  <a16:creationId xmlns:a16="http://schemas.microsoft.com/office/drawing/2014/main" id="{A0014856-A5F8-544F-98BE-B1D6878A6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6" name="Rectangle 964">
              <a:extLst>
                <a:ext uri="{FF2B5EF4-FFF2-40B4-BE49-F238E27FC236}">
                  <a16:creationId xmlns:a16="http://schemas.microsoft.com/office/drawing/2014/main" id="{0E6FC61A-EACA-7D4E-9AA7-C7690D09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7" name="Group 965">
              <a:extLst>
                <a:ext uri="{FF2B5EF4-FFF2-40B4-BE49-F238E27FC236}">
                  <a16:creationId xmlns:a16="http://schemas.microsoft.com/office/drawing/2014/main" id="{CF083CE2-2403-FD4E-8F7D-758E7F67F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3" name="AutoShape 966">
                <a:extLst>
                  <a:ext uri="{FF2B5EF4-FFF2-40B4-BE49-F238E27FC236}">
                    <a16:creationId xmlns:a16="http://schemas.microsoft.com/office/drawing/2014/main" id="{5ED8E2CD-DB59-0040-9493-378A5D7DF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4" name="AutoShape 967">
                <a:extLst>
                  <a:ext uri="{FF2B5EF4-FFF2-40B4-BE49-F238E27FC236}">
                    <a16:creationId xmlns:a16="http://schemas.microsoft.com/office/drawing/2014/main" id="{F249F021-1652-2041-9D37-82D9ADAF2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8" name="Freeform 968">
              <a:extLst>
                <a:ext uri="{FF2B5EF4-FFF2-40B4-BE49-F238E27FC236}">
                  <a16:creationId xmlns:a16="http://schemas.microsoft.com/office/drawing/2014/main" id="{2DA20985-B59E-DD4F-B452-9726DAD28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9" name="Group 969">
              <a:extLst>
                <a:ext uri="{FF2B5EF4-FFF2-40B4-BE49-F238E27FC236}">
                  <a16:creationId xmlns:a16="http://schemas.microsoft.com/office/drawing/2014/main" id="{68489279-23CF-FB42-9AE3-CAB3A000B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1" name="AutoShape 970">
                <a:extLst>
                  <a:ext uri="{FF2B5EF4-FFF2-40B4-BE49-F238E27FC236}">
                    <a16:creationId xmlns:a16="http://schemas.microsoft.com/office/drawing/2014/main" id="{12532EDD-6029-FD41-90A0-EB4B9A3B8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2" name="AutoShape 971">
                <a:extLst>
                  <a:ext uri="{FF2B5EF4-FFF2-40B4-BE49-F238E27FC236}">
                    <a16:creationId xmlns:a16="http://schemas.microsoft.com/office/drawing/2014/main" id="{2ADE9625-767F-5247-8211-3638BECC9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0" name="Rectangle 972">
              <a:extLst>
                <a:ext uri="{FF2B5EF4-FFF2-40B4-BE49-F238E27FC236}">
                  <a16:creationId xmlns:a16="http://schemas.microsoft.com/office/drawing/2014/main" id="{71E52DA0-9A54-7744-90B9-E438CBE00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1" name="Freeform 973">
              <a:extLst>
                <a:ext uri="{FF2B5EF4-FFF2-40B4-BE49-F238E27FC236}">
                  <a16:creationId xmlns:a16="http://schemas.microsoft.com/office/drawing/2014/main" id="{D950FAED-4EC6-7B4B-AFA5-CA2701F74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Freeform 974">
              <a:extLst>
                <a:ext uri="{FF2B5EF4-FFF2-40B4-BE49-F238E27FC236}">
                  <a16:creationId xmlns:a16="http://schemas.microsoft.com/office/drawing/2014/main" id="{55AF3FE0-BBE4-A74C-A9EF-B8F3AA7A0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Oval 975">
              <a:extLst>
                <a:ext uri="{FF2B5EF4-FFF2-40B4-BE49-F238E27FC236}">
                  <a16:creationId xmlns:a16="http://schemas.microsoft.com/office/drawing/2014/main" id="{AC808981-49D6-D840-800C-F21BB910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Freeform 976">
              <a:extLst>
                <a:ext uri="{FF2B5EF4-FFF2-40B4-BE49-F238E27FC236}">
                  <a16:creationId xmlns:a16="http://schemas.microsoft.com/office/drawing/2014/main" id="{EBD04B6D-F8F6-FE45-BBD9-3CFFE7B2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AutoShape 977">
              <a:extLst>
                <a:ext uri="{FF2B5EF4-FFF2-40B4-BE49-F238E27FC236}">
                  <a16:creationId xmlns:a16="http://schemas.microsoft.com/office/drawing/2014/main" id="{EB968B78-CEDA-2949-925F-D6EE71A8E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6" name="AutoShape 978">
              <a:extLst>
                <a:ext uri="{FF2B5EF4-FFF2-40B4-BE49-F238E27FC236}">
                  <a16:creationId xmlns:a16="http://schemas.microsoft.com/office/drawing/2014/main" id="{6127245D-2639-C841-ABBD-0A2EB871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7" name="Oval 979">
              <a:extLst>
                <a:ext uri="{FF2B5EF4-FFF2-40B4-BE49-F238E27FC236}">
                  <a16:creationId xmlns:a16="http://schemas.microsoft.com/office/drawing/2014/main" id="{CBCE7727-73A7-814E-B244-E80EED405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8" name="Oval 980">
              <a:extLst>
                <a:ext uri="{FF2B5EF4-FFF2-40B4-BE49-F238E27FC236}">
                  <a16:creationId xmlns:a16="http://schemas.microsoft.com/office/drawing/2014/main" id="{7A66ECF6-DDAE-2842-92B5-EA8F14A1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9" name="Oval 981">
              <a:extLst>
                <a:ext uri="{FF2B5EF4-FFF2-40B4-BE49-F238E27FC236}">
                  <a16:creationId xmlns:a16="http://schemas.microsoft.com/office/drawing/2014/main" id="{5A97568E-F028-FD44-8E47-C92EC6C01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0" name="Rectangle 982">
              <a:extLst>
                <a:ext uri="{FF2B5EF4-FFF2-40B4-BE49-F238E27FC236}">
                  <a16:creationId xmlns:a16="http://schemas.microsoft.com/office/drawing/2014/main" id="{A834B858-68E5-0D45-8391-2A0A996FA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590">
            <a:extLst>
              <a:ext uri="{FF2B5EF4-FFF2-40B4-BE49-F238E27FC236}">
                <a16:creationId xmlns:a16="http://schemas.microsoft.com/office/drawing/2014/main" id="{2648262B-E78D-1D4B-B3FD-3AE9CD5C32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67" name="Picture 591" descr="desktop_computer_stylized_medium">
              <a:extLst>
                <a:ext uri="{FF2B5EF4-FFF2-40B4-BE49-F238E27FC236}">
                  <a16:creationId xmlns:a16="http://schemas.microsoft.com/office/drawing/2014/main" id="{35FBE2DB-60A7-B340-A5BB-B3699CCC0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" name="Freeform 592">
              <a:extLst>
                <a:ext uri="{FF2B5EF4-FFF2-40B4-BE49-F238E27FC236}">
                  <a16:creationId xmlns:a16="http://schemas.microsoft.com/office/drawing/2014/main" id="{0263E665-BF2A-2F4A-ADA8-20F44C312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0" name="Group 590">
            <a:extLst>
              <a:ext uri="{FF2B5EF4-FFF2-40B4-BE49-F238E27FC236}">
                <a16:creationId xmlns:a16="http://schemas.microsoft.com/office/drawing/2014/main" id="{A66A00B8-C906-204A-9EA8-BF8007089A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491" name="Picture 591" descr="desktop_computer_stylized_medium">
              <a:extLst>
                <a:ext uri="{FF2B5EF4-FFF2-40B4-BE49-F238E27FC236}">
                  <a16:creationId xmlns:a16="http://schemas.microsoft.com/office/drawing/2014/main" id="{0D26BE9F-5A6F-194D-95F5-9A26085A8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" name="Freeform 592">
              <a:extLst>
                <a:ext uri="{FF2B5EF4-FFF2-40B4-BE49-F238E27FC236}">
                  <a16:creationId xmlns:a16="http://schemas.microsoft.com/office/drawing/2014/main" id="{F940FA7C-0178-FC42-989D-133C7D3EF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3" name="Group 590">
            <a:extLst>
              <a:ext uri="{FF2B5EF4-FFF2-40B4-BE49-F238E27FC236}">
                <a16:creationId xmlns:a16="http://schemas.microsoft.com/office/drawing/2014/main" id="{AADF67FB-3BE7-EF42-B8A5-B005B506931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494" name="Picture 591" descr="desktop_computer_stylized_medium">
              <a:extLst>
                <a:ext uri="{FF2B5EF4-FFF2-40B4-BE49-F238E27FC236}">
                  <a16:creationId xmlns:a16="http://schemas.microsoft.com/office/drawing/2014/main" id="{0BBC0FBB-DA3F-874A-8EBE-B51C772E0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592">
              <a:extLst>
                <a:ext uri="{FF2B5EF4-FFF2-40B4-BE49-F238E27FC236}">
                  <a16:creationId xmlns:a16="http://schemas.microsoft.com/office/drawing/2014/main" id="{A9932DBD-03D1-3E48-AE83-712DE720F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6" name="Group 1064">
            <a:extLst>
              <a:ext uri="{FF2B5EF4-FFF2-40B4-BE49-F238E27FC236}">
                <a16:creationId xmlns:a16="http://schemas.microsoft.com/office/drawing/2014/main" id="{FC2552CF-9AC0-3243-8999-6808B911C762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497" name="Picture 1065" descr="antenna_stylized">
              <a:extLst>
                <a:ext uri="{FF2B5EF4-FFF2-40B4-BE49-F238E27FC236}">
                  <a16:creationId xmlns:a16="http://schemas.microsoft.com/office/drawing/2014/main" id="{87938519-94DB-D545-A29A-7EDE5E412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8" name="Picture 1066" descr="laptop_keyboard">
              <a:extLst>
                <a:ext uri="{FF2B5EF4-FFF2-40B4-BE49-F238E27FC236}">
                  <a16:creationId xmlns:a16="http://schemas.microsoft.com/office/drawing/2014/main" id="{2D71707C-83CA-1C4B-8508-67E56E2AD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9" name="Freeform 1067">
              <a:extLst>
                <a:ext uri="{FF2B5EF4-FFF2-40B4-BE49-F238E27FC236}">
                  <a16:creationId xmlns:a16="http://schemas.microsoft.com/office/drawing/2014/main" id="{73F0FEB4-8393-CC4E-8318-ED16B301B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00" name="Picture 1068" descr="screen">
              <a:extLst>
                <a:ext uri="{FF2B5EF4-FFF2-40B4-BE49-F238E27FC236}">
                  <a16:creationId xmlns:a16="http://schemas.microsoft.com/office/drawing/2014/main" id="{7FE7C88C-9EAD-8349-A46B-E909AEA65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" name="Freeform 1069">
              <a:extLst>
                <a:ext uri="{FF2B5EF4-FFF2-40B4-BE49-F238E27FC236}">
                  <a16:creationId xmlns:a16="http://schemas.microsoft.com/office/drawing/2014/main" id="{0DBCF6AD-8352-3C40-B68E-0383519D2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2" name="Freeform 1070">
              <a:extLst>
                <a:ext uri="{FF2B5EF4-FFF2-40B4-BE49-F238E27FC236}">
                  <a16:creationId xmlns:a16="http://schemas.microsoft.com/office/drawing/2014/main" id="{3C23673E-599F-5241-B844-C8F96A051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Freeform 1071">
              <a:extLst>
                <a:ext uri="{FF2B5EF4-FFF2-40B4-BE49-F238E27FC236}">
                  <a16:creationId xmlns:a16="http://schemas.microsoft.com/office/drawing/2014/main" id="{4D502A0C-8868-2C4E-B6B7-F4671864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4" name="Freeform 1072">
              <a:extLst>
                <a:ext uri="{FF2B5EF4-FFF2-40B4-BE49-F238E27FC236}">
                  <a16:creationId xmlns:a16="http://schemas.microsoft.com/office/drawing/2014/main" id="{154DEECF-C451-B140-A650-9DB9DCC41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5" name="Freeform 1073">
              <a:extLst>
                <a:ext uri="{FF2B5EF4-FFF2-40B4-BE49-F238E27FC236}">
                  <a16:creationId xmlns:a16="http://schemas.microsoft.com/office/drawing/2014/main" id="{61C09639-BDA6-1848-86B4-033F9F997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6" name="Freeform 1074">
              <a:extLst>
                <a:ext uri="{FF2B5EF4-FFF2-40B4-BE49-F238E27FC236}">
                  <a16:creationId xmlns:a16="http://schemas.microsoft.com/office/drawing/2014/main" id="{BBF9A35C-4B4A-604C-BCA3-20BC6C3D2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7" name="Group 1075">
              <a:extLst>
                <a:ext uri="{FF2B5EF4-FFF2-40B4-BE49-F238E27FC236}">
                  <a16:creationId xmlns:a16="http://schemas.microsoft.com/office/drawing/2014/main" id="{C228B10E-0BB1-8D40-9DB1-545E285C7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14" name="Freeform 1076">
                <a:extLst>
                  <a:ext uri="{FF2B5EF4-FFF2-40B4-BE49-F238E27FC236}">
                    <a16:creationId xmlns:a16="http://schemas.microsoft.com/office/drawing/2014/main" id="{DBE93115-3362-AE4D-A30A-337520C73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5" name="Freeform 1077">
                <a:extLst>
                  <a:ext uri="{FF2B5EF4-FFF2-40B4-BE49-F238E27FC236}">
                    <a16:creationId xmlns:a16="http://schemas.microsoft.com/office/drawing/2014/main" id="{E980EACA-94CF-194A-AC7A-1415DBB4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6" name="Freeform 1078">
                <a:extLst>
                  <a:ext uri="{FF2B5EF4-FFF2-40B4-BE49-F238E27FC236}">
                    <a16:creationId xmlns:a16="http://schemas.microsoft.com/office/drawing/2014/main" id="{67C8CECC-A4D3-D543-A1C2-92A3DDD60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7" name="Freeform 1079">
                <a:extLst>
                  <a:ext uri="{FF2B5EF4-FFF2-40B4-BE49-F238E27FC236}">
                    <a16:creationId xmlns:a16="http://schemas.microsoft.com/office/drawing/2014/main" id="{DF7F90DA-E9FF-E64E-979A-F2C4CF6F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8" name="Freeform 1080">
                <a:extLst>
                  <a:ext uri="{FF2B5EF4-FFF2-40B4-BE49-F238E27FC236}">
                    <a16:creationId xmlns:a16="http://schemas.microsoft.com/office/drawing/2014/main" id="{1FB7CFF5-5312-6B45-B1C9-1E8019D9A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9" name="Freeform 1081">
                <a:extLst>
                  <a:ext uri="{FF2B5EF4-FFF2-40B4-BE49-F238E27FC236}">
                    <a16:creationId xmlns:a16="http://schemas.microsoft.com/office/drawing/2014/main" id="{F6743163-40E8-634F-BDA5-FD850E9C9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08" name="Freeform 1082">
              <a:extLst>
                <a:ext uri="{FF2B5EF4-FFF2-40B4-BE49-F238E27FC236}">
                  <a16:creationId xmlns:a16="http://schemas.microsoft.com/office/drawing/2014/main" id="{5C688E93-8024-AF4A-9FAE-F872353A7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9" name="Freeform 1083">
              <a:extLst>
                <a:ext uri="{FF2B5EF4-FFF2-40B4-BE49-F238E27FC236}">
                  <a16:creationId xmlns:a16="http://schemas.microsoft.com/office/drawing/2014/main" id="{E2D8B864-6DD1-D042-9409-8862ACC1A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0" name="Freeform 1084">
              <a:extLst>
                <a:ext uri="{FF2B5EF4-FFF2-40B4-BE49-F238E27FC236}">
                  <a16:creationId xmlns:a16="http://schemas.microsoft.com/office/drawing/2014/main" id="{CC7A3F9E-B0BC-2945-B124-91C53102E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1" name="Freeform 1085">
              <a:extLst>
                <a:ext uri="{FF2B5EF4-FFF2-40B4-BE49-F238E27FC236}">
                  <a16:creationId xmlns:a16="http://schemas.microsoft.com/office/drawing/2014/main" id="{B8E20EA9-88B9-0A42-A470-7AF9E881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2" name="Freeform 1086">
              <a:extLst>
                <a:ext uri="{FF2B5EF4-FFF2-40B4-BE49-F238E27FC236}">
                  <a16:creationId xmlns:a16="http://schemas.microsoft.com/office/drawing/2014/main" id="{A9D04135-B045-A743-95D7-CA5EF36EE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" name="Freeform 1087">
              <a:extLst>
                <a:ext uri="{FF2B5EF4-FFF2-40B4-BE49-F238E27FC236}">
                  <a16:creationId xmlns:a16="http://schemas.microsoft.com/office/drawing/2014/main" id="{C0583F57-71B7-B142-BC2A-15444A0CF4E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5" name="Freeform 984">
            <a:extLst>
              <a:ext uri="{FF2B5EF4-FFF2-40B4-BE49-F238E27FC236}">
                <a16:creationId xmlns:a16="http://schemas.microsoft.com/office/drawing/2014/main" id="{69921432-2526-D74B-B1B3-EF4990D573EA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Freeform 986">
            <a:extLst>
              <a:ext uri="{FF2B5EF4-FFF2-40B4-BE49-F238E27FC236}">
                <a16:creationId xmlns:a16="http://schemas.microsoft.com/office/drawing/2014/main" id="{210AB56E-8E3A-464C-BA90-E5EE13DE14AA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Freeform 987">
            <a:extLst>
              <a:ext uri="{FF2B5EF4-FFF2-40B4-BE49-F238E27FC236}">
                <a16:creationId xmlns:a16="http://schemas.microsoft.com/office/drawing/2014/main" id="{4B6304D8-37E4-9743-9663-D2140A3373CD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988">
            <a:extLst>
              <a:ext uri="{FF2B5EF4-FFF2-40B4-BE49-F238E27FC236}">
                <a16:creationId xmlns:a16="http://schemas.microsoft.com/office/drawing/2014/main" id="{01DA0D94-4858-4748-835A-0A295C76D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0" name="Group 989">
            <a:extLst>
              <a:ext uri="{FF2B5EF4-FFF2-40B4-BE49-F238E27FC236}">
                <a16:creationId xmlns:a16="http://schemas.microsoft.com/office/drawing/2014/main" id="{653C7E87-1F7F-B94B-970F-8043BE6AD494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205" name="AutoShape 990">
              <a:extLst>
                <a:ext uri="{FF2B5EF4-FFF2-40B4-BE49-F238E27FC236}">
                  <a16:creationId xmlns:a16="http://schemas.microsoft.com/office/drawing/2014/main" id="{9E8BF054-B12E-C746-9DCC-FFC0FBE1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6" name="AutoShape 991">
              <a:extLst>
                <a:ext uri="{FF2B5EF4-FFF2-40B4-BE49-F238E27FC236}">
                  <a16:creationId xmlns:a16="http://schemas.microsoft.com/office/drawing/2014/main" id="{60A26098-3AC3-5F48-AF12-0376133B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1" name="Rectangle 992">
            <a:extLst>
              <a:ext uri="{FF2B5EF4-FFF2-40B4-BE49-F238E27FC236}">
                <a16:creationId xmlns:a16="http://schemas.microsoft.com/office/drawing/2014/main" id="{AB0AE9A0-AEC6-B542-BAA1-AD6A9E25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2" name="Group 993">
            <a:extLst>
              <a:ext uri="{FF2B5EF4-FFF2-40B4-BE49-F238E27FC236}">
                <a16:creationId xmlns:a16="http://schemas.microsoft.com/office/drawing/2014/main" id="{2E23BBDE-93A3-014A-8AD9-509F2B133316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203" name="AutoShape 994">
              <a:extLst>
                <a:ext uri="{FF2B5EF4-FFF2-40B4-BE49-F238E27FC236}">
                  <a16:creationId xmlns:a16="http://schemas.microsoft.com/office/drawing/2014/main" id="{CF10A6D2-6E36-BA46-8AB3-2A153E9EC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4" name="AutoShape 995">
              <a:extLst>
                <a:ext uri="{FF2B5EF4-FFF2-40B4-BE49-F238E27FC236}">
                  <a16:creationId xmlns:a16="http://schemas.microsoft.com/office/drawing/2014/main" id="{964D14B2-2639-5A46-B2D5-48A8B0C31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3" name="Rectangle 996">
            <a:extLst>
              <a:ext uri="{FF2B5EF4-FFF2-40B4-BE49-F238E27FC236}">
                <a16:creationId xmlns:a16="http://schemas.microsoft.com/office/drawing/2014/main" id="{426E7337-36DD-B64A-88F7-00D5A742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4" name="Rectangle 997">
            <a:extLst>
              <a:ext uri="{FF2B5EF4-FFF2-40B4-BE49-F238E27FC236}">
                <a16:creationId xmlns:a16="http://schemas.microsoft.com/office/drawing/2014/main" id="{BE4D7353-7D2D-9F42-8A6A-65BAA625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5" name="Group 998">
            <a:extLst>
              <a:ext uri="{FF2B5EF4-FFF2-40B4-BE49-F238E27FC236}">
                <a16:creationId xmlns:a16="http://schemas.microsoft.com/office/drawing/2014/main" id="{10644FFB-BF70-614B-94F5-58CB99D12E0E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201" name="AutoShape 999">
              <a:extLst>
                <a:ext uri="{FF2B5EF4-FFF2-40B4-BE49-F238E27FC236}">
                  <a16:creationId xmlns:a16="http://schemas.microsoft.com/office/drawing/2014/main" id="{2EEDFBCE-8402-0442-A96B-A6412C51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2" name="AutoShape 1000">
              <a:extLst>
                <a:ext uri="{FF2B5EF4-FFF2-40B4-BE49-F238E27FC236}">
                  <a16:creationId xmlns:a16="http://schemas.microsoft.com/office/drawing/2014/main" id="{5BBF678C-8365-374C-8592-2F4010918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6" name="Freeform 1001">
            <a:extLst>
              <a:ext uri="{FF2B5EF4-FFF2-40B4-BE49-F238E27FC236}">
                <a16:creationId xmlns:a16="http://schemas.microsoft.com/office/drawing/2014/main" id="{43320BBC-6D3F-CE4C-AE57-EE45F3319F3F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7" name="Group 1002">
            <a:extLst>
              <a:ext uri="{FF2B5EF4-FFF2-40B4-BE49-F238E27FC236}">
                <a16:creationId xmlns:a16="http://schemas.microsoft.com/office/drawing/2014/main" id="{4ED748C4-471F-B74E-9328-2437DB94B8F7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199" name="AutoShape 1003">
              <a:extLst>
                <a:ext uri="{FF2B5EF4-FFF2-40B4-BE49-F238E27FC236}">
                  <a16:creationId xmlns:a16="http://schemas.microsoft.com/office/drawing/2014/main" id="{DE163CA4-FABE-9B4C-973B-7160FB0C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0" name="AutoShape 1004">
              <a:extLst>
                <a:ext uri="{FF2B5EF4-FFF2-40B4-BE49-F238E27FC236}">
                  <a16:creationId xmlns:a16="http://schemas.microsoft.com/office/drawing/2014/main" id="{D50A283A-2FFB-A24F-A406-2910EEA8C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8" name="Rectangle 1005">
            <a:extLst>
              <a:ext uri="{FF2B5EF4-FFF2-40B4-BE49-F238E27FC236}">
                <a16:creationId xmlns:a16="http://schemas.microsoft.com/office/drawing/2014/main" id="{42659E43-E287-8942-BD23-94141CB4B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9" name="Freeform 1006">
            <a:extLst>
              <a:ext uri="{FF2B5EF4-FFF2-40B4-BE49-F238E27FC236}">
                <a16:creationId xmlns:a16="http://schemas.microsoft.com/office/drawing/2014/main" id="{48DEF8E3-26E3-0E48-88EA-BAB435AE5150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Freeform 1007">
            <a:extLst>
              <a:ext uri="{FF2B5EF4-FFF2-40B4-BE49-F238E27FC236}">
                <a16:creationId xmlns:a16="http://schemas.microsoft.com/office/drawing/2014/main" id="{7869EB64-11F6-624E-9B28-6986DD9D076F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Oval 1008">
            <a:extLst>
              <a:ext uri="{FF2B5EF4-FFF2-40B4-BE49-F238E27FC236}">
                <a16:creationId xmlns:a16="http://schemas.microsoft.com/office/drawing/2014/main" id="{322E0F0C-40A1-7E43-B9BC-A271C641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2" name="Freeform 1009">
            <a:extLst>
              <a:ext uri="{FF2B5EF4-FFF2-40B4-BE49-F238E27FC236}">
                <a16:creationId xmlns:a16="http://schemas.microsoft.com/office/drawing/2014/main" id="{2C34A91D-8DF1-DE40-8F88-B7AB2BE630CE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AutoShape 1010">
            <a:extLst>
              <a:ext uri="{FF2B5EF4-FFF2-40B4-BE49-F238E27FC236}">
                <a16:creationId xmlns:a16="http://schemas.microsoft.com/office/drawing/2014/main" id="{C10585A3-5046-F44C-A720-1B5360D1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4" name="AutoShape 1011">
            <a:extLst>
              <a:ext uri="{FF2B5EF4-FFF2-40B4-BE49-F238E27FC236}">
                <a16:creationId xmlns:a16="http://schemas.microsoft.com/office/drawing/2014/main" id="{0F1CC371-A8A5-1146-9D54-06BA5783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5" name="Oval 1012">
            <a:extLst>
              <a:ext uri="{FF2B5EF4-FFF2-40B4-BE49-F238E27FC236}">
                <a16:creationId xmlns:a16="http://schemas.microsoft.com/office/drawing/2014/main" id="{165ACFDB-EB0A-EF4A-A53B-E952BF38B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6" name="Oval 1013">
            <a:extLst>
              <a:ext uri="{FF2B5EF4-FFF2-40B4-BE49-F238E27FC236}">
                <a16:creationId xmlns:a16="http://schemas.microsoft.com/office/drawing/2014/main" id="{8E1C86F1-E8A5-AB43-9FBE-05329F11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7" name="Oval 1014">
            <a:extLst>
              <a:ext uri="{FF2B5EF4-FFF2-40B4-BE49-F238E27FC236}">
                <a16:creationId xmlns:a16="http://schemas.microsoft.com/office/drawing/2014/main" id="{0C189499-8A09-3E4B-B216-1DBC5D3CD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8" name="Rectangle 1015">
            <a:extLst>
              <a:ext uri="{FF2B5EF4-FFF2-40B4-BE49-F238E27FC236}">
                <a16:creationId xmlns:a16="http://schemas.microsoft.com/office/drawing/2014/main" id="{F801E0C5-03DC-4947-89BB-24F841D7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Peer-peer </a:t>
            </a:r>
            <a:r>
              <a:rPr lang="en-US" altLang="en-US" dirty="0">
                <a:ea typeface="ＭＳ Ｐゴシック" panose="020B0600070205080204" pitchFamily="34" charset="-128"/>
              </a:rPr>
              <a:t>a</a:t>
            </a:r>
            <a:r>
              <a:rPr lang="en-US" altLang="en-US" sz="4400" dirty="0">
                <a:ea typeface="ＭＳ Ｐゴシック" panose="020B0600070205080204" pitchFamily="34" charset="-128"/>
              </a:rPr>
              <a:t>rchitecture</a:t>
            </a:r>
            <a:endParaRPr lang="en-US" sz="4400" dirty="0"/>
          </a:p>
        </p:txBody>
      </p:sp>
      <p:sp>
        <p:nvSpPr>
          <p:cNvPr id="656" name="Content Placeholder 3">
            <a:extLst>
              <a:ext uri="{FF2B5EF4-FFF2-40B4-BE49-F238E27FC236}">
                <a16:creationId xmlns:a16="http://schemas.microsoft.com/office/drawing/2014/main" id="{97C6B0DF-3B81-1046-A02E-98C8247EB000}"/>
              </a:ext>
            </a:extLst>
          </p:cNvPr>
          <p:cNvSpPr txBox="1">
            <a:spLocks/>
          </p:cNvSpPr>
          <p:nvPr/>
        </p:nvSpPr>
        <p:spPr>
          <a:xfrm>
            <a:off x="889178" y="1260346"/>
            <a:ext cx="5968498" cy="497469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always-on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arbitrary end systems directly communicate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peers request service from other peers, provide service in return to other peers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self scalability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– new peers bring new service capacity, as well as new service demands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peers are intermittently connected and change IP addresses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complex management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P2P file sharing</a:t>
            </a:r>
          </a:p>
        </p:txBody>
      </p:sp>
      <p:grpSp>
        <p:nvGrpSpPr>
          <p:cNvPr id="661" name="Group 950">
            <a:extLst>
              <a:ext uri="{FF2B5EF4-FFF2-40B4-BE49-F238E27FC236}">
                <a16:creationId xmlns:a16="http://schemas.microsoft.com/office/drawing/2014/main" id="{221CDB90-F15F-3B40-BE7C-5642BDA8CF7F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662" name="Freeform 951">
              <a:extLst>
                <a:ext uri="{FF2B5EF4-FFF2-40B4-BE49-F238E27FC236}">
                  <a16:creationId xmlns:a16="http://schemas.microsoft.com/office/drawing/2014/main" id="{3F5BE32F-BF2D-5D43-A3F8-8015366B9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Rectangle 952">
              <a:extLst>
                <a:ext uri="{FF2B5EF4-FFF2-40B4-BE49-F238E27FC236}">
                  <a16:creationId xmlns:a16="http://schemas.microsoft.com/office/drawing/2014/main" id="{74DD6C49-0B6B-3445-ABF4-46D45AE6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64" name="Freeform 953">
              <a:extLst>
                <a:ext uri="{FF2B5EF4-FFF2-40B4-BE49-F238E27FC236}">
                  <a16:creationId xmlns:a16="http://schemas.microsoft.com/office/drawing/2014/main" id="{20913D95-E88A-A848-9963-B3BA4505F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954">
              <a:extLst>
                <a:ext uri="{FF2B5EF4-FFF2-40B4-BE49-F238E27FC236}">
                  <a16:creationId xmlns:a16="http://schemas.microsoft.com/office/drawing/2014/main" id="{0DE93F6C-FE6F-AA44-96FD-B6D85A46D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6" name="Rectangle 955">
              <a:extLst>
                <a:ext uri="{FF2B5EF4-FFF2-40B4-BE49-F238E27FC236}">
                  <a16:creationId xmlns:a16="http://schemas.microsoft.com/office/drawing/2014/main" id="{529745F5-82EA-8148-9AA1-BA608BD7B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7" name="Group 956">
              <a:extLst>
                <a:ext uri="{FF2B5EF4-FFF2-40B4-BE49-F238E27FC236}">
                  <a16:creationId xmlns:a16="http://schemas.microsoft.com/office/drawing/2014/main" id="{B8FB9448-22B7-FE4A-8748-ABEF4BEAD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92" name="AutoShape 957">
                <a:extLst>
                  <a:ext uri="{FF2B5EF4-FFF2-40B4-BE49-F238E27FC236}">
                    <a16:creationId xmlns:a16="http://schemas.microsoft.com/office/drawing/2014/main" id="{EADB5D3D-04E2-EF48-B58E-48F7BABA0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3" name="AutoShape 958">
                <a:extLst>
                  <a:ext uri="{FF2B5EF4-FFF2-40B4-BE49-F238E27FC236}">
                    <a16:creationId xmlns:a16="http://schemas.microsoft.com/office/drawing/2014/main" id="{F98E41BE-EA39-754F-82C7-36D93FBD7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68" name="Rectangle 959">
              <a:extLst>
                <a:ext uri="{FF2B5EF4-FFF2-40B4-BE49-F238E27FC236}">
                  <a16:creationId xmlns:a16="http://schemas.microsoft.com/office/drawing/2014/main" id="{327755D1-B209-404D-9363-9EDC28F7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9" name="Group 960">
              <a:extLst>
                <a:ext uri="{FF2B5EF4-FFF2-40B4-BE49-F238E27FC236}">
                  <a16:creationId xmlns:a16="http://schemas.microsoft.com/office/drawing/2014/main" id="{26E2E8A6-CFB6-044F-85B5-1DAAEA7FA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0" name="AutoShape 961">
                <a:extLst>
                  <a:ext uri="{FF2B5EF4-FFF2-40B4-BE49-F238E27FC236}">
                    <a16:creationId xmlns:a16="http://schemas.microsoft.com/office/drawing/2014/main" id="{17D69473-78FB-C74F-B4D2-8D565D3F9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1" name="AutoShape 962">
                <a:extLst>
                  <a:ext uri="{FF2B5EF4-FFF2-40B4-BE49-F238E27FC236}">
                    <a16:creationId xmlns:a16="http://schemas.microsoft.com/office/drawing/2014/main" id="{17A1D2AB-658B-704B-AE35-B18C119E5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0" name="Rectangle 963">
              <a:extLst>
                <a:ext uri="{FF2B5EF4-FFF2-40B4-BE49-F238E27FC236}">
                  <a16:creationId xmlns:a16="http://schemas.microsoft.com/office/drawing/2014/main" id="{F2475D91-5410-684E-A143-AE723E908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1" name="Rectangle 964">
              <a:extLst>
                <a:ext uri="{FF2B5EF4-FFF2-40B4-BE49-F238E27FC236}">
                  <a16:creationId xmlns:a16="http://schemas.microsoft.com/office/drawing/2014/main" id="{88C09684-E90D-B34B-AA01-5F070FE81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72" name="Group 965">
              <a:extLst>
                <a:ext uri="{FF2B5EF4-FFF2-40B4-BE49-F238E27FC236}">
                  <a16:creationId xmlns:a16="http://schemas.microsoft.com/office/drawing/2014/main" id="{8ACC4595-9F78-AF46-887A-914807075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8" name="AutoShape 966">
                <a:extLst>
                  <a:ext uri="{FF2B5EF4-FFF2-40B4-BE49-F238E27FC236}">
                    <a16:creationId xmlns:a16="http://schemas.microsoft.com/office/drawing/2014/main" id="{0A202C7C-1909-AC47-A2CA-695CE34F5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9" name="AutoShape 967">
                <a:extLst>
                  <a:ext uri="{FF2B5EF4-FFF2-40B4-BE49-F238E27FC236}">
                    <a16:creationId xmlns:a16="http://schemas.microsoft.com/office/drawing/2014/main" id="{E346AA42-C439-DA48-84D9-5D4DD0ABF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3" name="Freeform 968">
              <a:extLst>
                <a:ext uri="{FF2B5EF4-FFF2-40B4-BE49-F238E27FC236}">
                  <a16:creationId xmlns:a16="http://schemas.microsoft.com/office/drawing/2014/main" id="{5FD4884A-2CB1-894E-8CB9-2067C75F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4" name="Group 969">
              <a:extLst>
                <a:ext uri="{FF2B5EF4-FFF2-40B4-BE49-F238E27FC236}">
                  <a16:creationId xmlns:a16="http://schemas.microsoft.com/office/drawing/2014/main" id="{B2CB40CE-804C-0948-841C-9A509EE86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6" name="AutoShape 970">
                <a:extLst>
                  <a:ext uri="{FF2B5EF4-FFF2-40B4-BE49-F238E27FC236}">
                    <a16:creationId xmlns:a16="http://schemas.microsoft.com/office/drawing/2014/main" id="{58614F2D-DA1A-F842-A886-A2F0D8C2B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7" name="AutoShape 971">
                <a:extLst>
                  <a:ext uri="{FF2B5EF4-FFF2-40B4-BE49-F238E27FC236}">
                    <a16:creationId xmlns:a16="http://schemas.microsoft.com/office/drawing/2014/main" id="{8B641E3D-5D3B-2B4B-B634-292AB1DA6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5" name="Rectangle 972">
              <a:extLst>
                <a:ext uri="{FF2B5EF4-FFF2-40B4-BE49-F238E27FC236}">
                  <a16:creationId xmlns:a16="http://schemas.microsoft.com/office/drawing/2014/main" id="{34776F72-1048-254B-9F43-F004B26E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6" name="Freeform 973">
              <a:extLst>
                <a:ext uri="{FF2B5EF4-FFF2-40B4-BE49-F238E27FC236}">
                  <a16:creationId xmlns:a16="http://schemas.microsoft.com/office/drawing/2014/main" id="{A2E37FDF-DD02-AA46-A996-DF961458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Freeform 974">
              <a:extLst>
                <a:ext uri="{FF2B5EF4-FFF2-40B4-BE49-F238E27FC236}">
                  <a16:creationId xmlns:a16="http://schemas.microsoft.com/office/drawing/2014/main" id="{5E599968-E309-0C41-A6E5-1A2E8D0D7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" name="Oval 975">
              <a:extLst>
                <a:ext uri="{FF2B5EF4-FFF2-40B4-BE49-F238E27FC236}">
                  <a16:creationId xmlns:a16="http://schemas.microsoft.com/office/drawing/2014/main" id="{8B76954B-B2F9-7644-B168-314EF4AA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9" name="Freeform 976">
              <a:extLst>
                <a:ext uri="{FF2B5EF4-FFF2-40B4-BE49-F238E27FC236}">
                  <a16:creationId xmlns:a16="http://schemas.microsoft.com/office/drawing/2014/main" id="{D9EAE5CF-636D-F54A-8351-01EA3167D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" name="AutoShape 977">
              <a:extLst>
                <a:ext uri="{FF2B5EF4-FFF2-40B4-BE49-F238E27FC236}">
                  <a16:creationId xmlns:a16="http://schemas.microsoft.com/office/drawing/2014/main" id="{BA3B7F84-E639-E547-B5C6-A02DC5582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1" name="AutoShape 978">
              <a:extLst>
                <a:ext uri="{FF2B5EF4-FFF2-40B4-BE49-F238E27FC236}">
                  <a16:creationId xmlns:a16="http://schemas.microsoft.com/office/drawing/2014/main" id="{0442B1DD-1D97-9F4D-B5C4-F5A4F4BB4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2" name="Oval 979">
              <a:extLst>
                <a:ext uri="{FF2B5EF4-FFF2-40B4-BE49-F238E27FC236}">
                  <a16:creationId xmlns:a16="http://schemas.microsoft.com/office/drawing/2014/main" id="{EA6FE86C-D41E-1949-A3C7-77647ACF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3" name="Oval 980">
              <a:extLst>
                <a:ext uri="{FF2B5EF4-FFF2-40B4-BE49-F238E27FC236}">
                  <a16:creationId xmlns:a16="http://schemas.microsoft.com/office/drawing/2014/main" id="{38AA7182-25E5-E442-9745-7BAF64CEA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4" name="Oval 981">
              <a:extLst>
                <a:ext uri="{FF2B5EF4-FFF2-40B4-BE49-F238E27FC236}">
                  <a16:creationId xmlns:a16="http://schemas.microsoft.com/office/drawing/2014/main" id="{16842D0E-A2D6-0745-B8FB-E328BE5B3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5" name="Rectangle 982">
              <a:extLst>
                <a:ext uri="{FF2B5EF4-FFF2-40B4-BE49-F238E27FC236}">
                  <a16:creationId xmlns:a16="http://schemas.microsoft.com/office/drawing/2014/main" id="{8F08011A-E991-A946-A958-0A487EA3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575" name="Rectangle 574">
            <a:extLst>
              <a:ext uri="{FF2B5EF4-FFF2-40B4-BE49-F238E27FC236}">
                <a16:creationId xmlns:a16="http://schemas.microsoft.com/office/drawing/2014/main" id="{2DA99646-DBA9-0746-9A79-29EAA25D43FE}"/>
              </a:ext>
            </a:extLst>
          </p:cNvPr>
          <p:cNvSpPr/>
          <p:nvPr/>
        </p:nvSpPr>
        <p:spPr>
          <a:xfrm>
            <a:off x="6747501" y="1488461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F227275-E754-4D43-889C-5A2BD4A21205}"/>
              </a:ext>
            </a:extLst>
          </p:cNvPr>
          <p:cNvGrpSpPr/>
          <p:nvPr/>
        </p:nvGrpSpPr>
        <p:grpSpPr>
          <a:xfrm>
            <a:off x="7680324" y="1814171"/>
            <a:ext cx="1991221" cy="4482411"/>
            <a:chOff x="7680324" y="1814171"/>
            <a:chExt cx="1991221" cy="4482411"/>
          </a:xfrm>
        </p:grpSpPr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626C6AB3-E95B-4E45-912D-03BD50D0AB9E}"/>
                </a:ext>
              </a:extLst>
            </p:cNvPr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78E6AF30-B350-C649-8449-B69F6002DF42}"/>
                </a:ext>
              </a:extLst>
            </p:cNvPr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1" name="Line 913">
              <a:extLst>
                <a:ext uri="{FF2B5EF4-FFF2-40B4-BE49-F238E27FC236}">
                  <a16:creationId xmlns:a16="http://schemas.microsoft.com/office/drawing/2014/main" id="{47A3D5AF-94CC-B24F-922A-C603CC0A5A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53326" y="2438326"/>
              <a:ext cx="498897" cy="1114752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2" name="Line 911">
              <a:extLst>
                <a:ext uri="{FF2B5EF4-FFF2-40B4-BE49-F238E27FC236}">
                  <a16:creationId xmlns:a16="http://schemas.microsoft.com/office/drawing/2014/main" id="{8E6A54E5-62F1-544B-AE41-5137E62BF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1176" y="2321758"/>
              <a:ext cx="1187" cy="279353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1E120312-45B0-4C42-82FC-F180847C8246}"/>
                </a:ext>
              </a:extLst>
            </p:cNvPr>
            <p:cNvSpPr/>
            <p:nvPr/>
          </p:nvSpPr>
          <p:spPr>
            <a:xfrm>
              <a:off x="8703904" y="1943418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05394771-B526-F445-85E3-3C2DA3BC4892}"/>
                </a:ext>
              </a:extLst>
            </p:cNvPr>
            <p:cNvSpPr/>
            <p:nvPr/>
          </p:nvSpPr>
          <p:spPr>
            <a:xfrm>
              <a:off x="8013358" y="3440898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01400376-9630-4440-8893-6D129686EE19}"/>
                </a:ext>
              </a:extLst>
            </p:cNvPr>
            <p:cNvSpPr/>
            <p:nvPr/>
          </p:nvSpPr>
          <p:spPr>
            <a:xfrm>
              <a:off x="9059242" y="5786513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9" name="Line 913">
              <a:extLst>
                <a:ext uri="{FF2B5EF4-FFF2-40B4-BE49-F238E27FC236}">
                  <a16:creationId xmlns:a16="http://schemas.microsoft.com/office/drawing/2014/main" id="{4FC33EFC-28C4-404D-91B5-F7C18E706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43664" y="2462348"/>
              <a:ext cx="228982" cy="3299611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0" name="Line 913">
              <a:extLst>
                <a:ext uri="{FF2B5EF4-FFF2-40B4-BE49-F238E27FC236}">
                  <a16:creationId xmlns:a16="http://schemas.microsoft.com/office/drawing/2014/main" id="{7602507B-BECA-7042-893E-42D6FF9E5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5044" y="3911282"/>
              <a:ext cx="764880" cy="1866664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" name="Group 652">
            <a:extLst>
              <a:ext uri="{FF2B5EF4-FFF2-40B4-BE49-F238E27FC236}">
                <a16:creationId xmlns:a16="http://schemas.microsoft.com/office/drawing/2014/main" id="{F4E63F52-683B-8244-A48E-D8CF833CC085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359" name="Picture 653" descr="iphone_stylized_small">
              <a:extLst>
                <a:ext uri="{FF2B5EF4-FFF2-40B4-BE49-F238E27FC236}">
                  <a16:creationId xmlns:a16="http://schemas.microsoft.com/office/drawing/2014/main" id="{EDF1EC93-A6E5-964F-B0D6-EE56B282A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0" name="Picture 654" descr="antenna_radiation_stylized">
              <a:extLst>
                <a:ext uri="{FF2B5EF4-FFF2-40B4-BE49-F238E27FC236}">
                  <a16:creationId xmlns:a16="http://schemas.microsoft.com/office/drawing/2014/main" id="{0A17C594-505E-6F41-AEEB-272A31DFD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id="{46F998A3-3B85-214A-927A-3BF067B7C2A0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48" name="Picture 603" descr="car_icon_small">
              <a:extLst>
                <a:ext uri="{FF2B5EF4-FFF2-40B4-BE49-F238E27FC236}">
                  <a16:creationId xmlns:a16="http://schemas.microsoft.com/office/drawing/2014/main" id="{147E2796-D425-6645-93B3-B97E69B14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1017" descr="antenna_stylized">
              <a:extLst>
                <a:ext uri="{FF2B5EF4-FFF2-40B4-BE49-F238E27FC236}">
                  <a16:creationId xmlns:a16="http://schemas.microsoft.com/office/drawing/2014/main" id="{F0886BE8-9B0B-F046-92AA-1AC818378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8" name="Group 1139">
            <a:extLst>
              <a:ext uri="{FF2B5EF4-FFF2-40B4-BE49-F238E27FC236}">
                <a16:creationId xmlns:a16="http://schemas.microsoft.com/office/drawing/2014/main" id="{904B7C12-C509-8641-BB63-56DEDB95F95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91996" y="3567143"/>
            <a:ext cx="359261" cy="342045"/>
            <a:chOff x="2839" y="3501"/>
            <a:chExt cx="755" cy="803"/>
          </a:xfrm>
        </p:grpSpPr>
        <p:pic>
          <p:nvPicPr>
            <p:cNvPr id="138" name="Picture 1140" descr="desktop_computer_stylized_medium">
              <a:extLst>
                <a:ext uri="{FF2B5EF4-FFF2-40B4-BE49-F238E27FC236}">
                  <a16:creationId xmlns:a16="http://schemas.microsoft.com/office/drawing/2014/main" id="{BDC7F552-21C9-C942-90FF-0162099A3D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9" name="Freeform 1141">
              <a:extLst>
                <a:ext uri="{FF2B5EF4-FFF2-40B4-BE49-F238E27FC236}">
                  <a16:creationId xmlns:a16="http://schemas.microsoft.com/office/drawing/2014/main" id="{654B43BA-608E-5D4D-B11B-71762CFBE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87" name="Group 590">
            <a:extLst>
              <a:ext uri="{FF2B5EF4-FFF2-40B4-BE49-F238E27FC236}">
                <a16:creationId xmlns:a16="http://schemas.microsoft.com/office/drawing/2014/main" id="{B2AAF0C3-BD73-634D-B492-B7CCF9735ED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88" name="Picture 591" descr="desktop_computer_stylized_medium">
              <a:extLst>
                <a:ext uri="{FF2B5EF4-FFF2-40B4-BE49-F238E27FC236}">
                  <a16:creationId xmlns:a16="http://schemas.microsoft.com/office/drawing/2014/main" id="{1B000E5D-AA79-9741-93EF-69776E79DC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9" name="Freeform 592">
              <a:extLst>
                <a:ext uri="{FF2B5EF4-FFF2-40B4-BE49-F238E27FC236}">
                  <a16:creationId xmlns:a16="http://schemas.microsoft.com/office/drawing/2014/main" id="{E285DBFE-A1C0-DE49-94FA-3F8D49F9A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" name="Group 1064">
            <a:extLst>
              <a:ext uri="{FF2B5EF4-FFF2-40B4-BE49-F238E27FC236}">
                <a16:creationId xmlns:a16="http://schemas.microsoft.com/office/drawing/2014/main" id="{1E483C21-97F2-6C41-9217-2187E09B541E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146" name="Picture 1065" descr="antenna_stylized">
              <a:extLst>
                <a:ext uri="{FF2B5EF4-FFF2-40B4-BE49-F238E27FC236}">
                  <a16:creationId xmlns:a16="http://schemas.microsoft.com/office/drawing/2014/main" id="{EC1E8FF9-A5AB-904A-91B8-DF4938260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1066" descr="laptop_keyboard">
              <a:extLst>
                <a:ext uri="{FF2B5EF4-FFF2-40B4-BE49-F238E27FC236}">
                  <a16:creationId xmlns:a16="http://schemas.microsoft.com/office/drawing/2014/main" id="{71E89937-428E-3447-B221-C34E0D71A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" name="Freeform 1067">
              <a:extLst>
                <a:ext uri="{FF2B5EF4-FFF2-40B4-BE49-F238E27FC236}">
                  <a16:creationId xmlns:a16="http://schemas.microsoft.com/office/drawing/2014/main" id="{43C21467-3265-FC4F-AF31-44A028163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9" name="Picture 1068" descr="screen">
              <a:extLst>
                <a:ext uri="{FF2B5EF4-FFF2-40B4-BE49-F238E27FC236}">
                  <a16:creationId xmlns:a16="http://schemas.microsoft.com/office/drawing/2014/main" id="{9868250A-D477-2944-B0F8-A7DE63DA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Freeform 1069">
              <a:extLst>
                <a:ext uri="{FF2B5EF4-FFF2-40B4-BE49-F238E27FC236}">
                  <a16:creationId xmlns:a16="http://schemas.microsoft.com/office/drawing/2014/main" id="{A4015B9E-FE1F-594E-AFA2-A5277482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1070">
              <a:extLst>
                <a:ext uri="{FF2B5EF4-FFF2-40B4-BE49-F238E27FC236}">
                  <a16:creationId xmlns:a16="http://schemas.microsoft.com/office/drawing/2014/main" id="{1D5AA9CA-3334-2341-A3C4-E98372488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 1071">
              <a:extLst>
                <a:ext uri="{FF2B5EF4-FFF2-40B4-BE49-F238E27FC236}">
                  <a16:creationId xmlns:a16="http://schemas.microsoft.com/office/drawing/2014/main" id="{408815EA-3342-2D4A-AB4D-6A6AD669E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1072">
              <a:extLst>
                <a:ext uri="{FF2B5EF4-FFF2-40B4-BE49-F238E27FC236}">
                  <a16:creationId xmlns:a16="http://schemas.microsoft.com/office/drawing/2014/main" id="{180DED07-429A-A242-A9E3-1BBEEAF4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 1073">
              <a:extLst>
                <a:ext uri="{FF2B5EF4-FFF2-40B4-BE49-F238E27FC236}">
                  <a16:creationId xmlns:a16="http://schemas.microsoft.com/office/drawing/2014/main" id="{A86B5E1C-D4A7-804E-9345-DD2099CCF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1074">
              <a:extLst>
                <a:ext uri="{FF2B5EF4-FFF2-40B4-BE49-F238E27FC236}">
                  <a16:creationId xmlns:a16="http://schemas.microsoft.com/office/drawing/2014/main" id="{278E44FF-9118-764F-B154-D54B6D088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6" name="Group 1075">
              <a:extLst>
                <a:ext uri="{FF2B5EF4-FFF2-40B4-BE49-F238E27FC236}">
                  <a16:creationId xmlns:a16="http://schemas.microsoft.com/office/drawing/2014/main" id="{B07A4D51-63EA-ED46-9283-3C066C8F8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63" name="Freeform 1076">
                <a:extLst>
                  <a:ext uri="{FF2B5EF4-FFF2-40B4-BE49-F238E27FC236}">
                    <a16:creationId xmlns:a16="http://schemas.microsoft.com/office/drawing/2014/main" id="{362CE3DF-6498-9044-80D1-5B57C954B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Freeform 1077">
                <a:extLst>
                  <a:ext uri="{FF2B5EF4-FFF2-40B4-BE49-F238E27FC236}">
                    <a16:creationId xmlns:a16="http://schemas.microsoft.com/office/drawing/2014/main" id="{232B6CC8-39FA-8E41-89F9-D454D1953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Freeform 1078">
                <a:extLst>
                  <a:ext uri="{FF2B5EF4-FFF2-40B4-BE49-F238E27FC236}">
                    <a16:creationId xmlns:a16="http://schemas.microsoft.com/office/drawing/2014/main" id="{14BE6CD7-1B00-AE45-A0A2-B46139077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079">
                <a:extLst>
                  <a:ext uri="{FF2B5EF4-FFF2-40B4-BE49-F238E27FC236}">
                    <a16:creationId xmlns:a16="http://schemas.microsoft.com/office/drawing/2014/main" id="{17D2993A-DA09-154C-81CE-F00D6DF0D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080">
                <a:extLst>
                  <a:ext uri="{FF2B5EF4-FFF2-40B4-BE49-F238E27FC236}">
                    <a16:creationId xmlns:a16="http://schemas.microsoft.com/office/drawing/2014/main" id="{AD580132-3A72-CF47-B834-B58CA201F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081">
                <a:extLst>
                  <a:ext uri="{FF2B5EF4-FFF2-40B4-BE49-F238E27FC236}">
                    <a16:creationId xmlns:a16="http://schemas.microsoft.com/office/drawing/2014/main" id="{E900C928-6E45-6449-A6C9-3DBE801B0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7" name="Freeform 1082">
              <a:extLst>
                <a:ext uri="{FF2B5EF4-FFF2-40B4-BE49-F238E27FC236}">
                  <a16:creationId xmlns:a16="http://schemas.microsoft.com/office/drawing/2014/main" id="{1ECD1A08-63F7-2B4E-84E4-3FA628039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1083">
              <a:extLst>
                <a:ext uri="{FF2B5EF4-FFF2-40B4-BE49-F238E27FC236}">
                  <a16:creationId xmlns:a16="http://schemas.microsoft.com/office/drawing/2014/main" id="{E0CE0778-AA7C-994B-8AC5-676F1A82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 1084">
              <a:extLst>
                <a:ext uri="{FF2B5EF4-FFF2-40B4-BE49-F238E27FC236}">
                  <a16:creationId xmlns:a16="http://schemas.microsoft.com/office/drawing/2014/main" id="{D2A296F6-56E0-0141-8E63-F209F1106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 1085">
              <a:extLst>
                <a:ext uri="{FF2B5EF4-FFF2-40B4-BE49-F238E27FC236}">
                  <a16:creationId xmlns:a16="http://schemas.microsoft.com/office/drawing/2014/main" id="{06824F88-EE84-D347-A023-F053DA4B2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 1086">
              <a:extLst>
                <a:ext uri="{FF2B5EF4-FFF2-40B4-BE49-F238E27FC236}">
                  <a16:creationId xmlns:a16="http://schemas.microsoft.com/office/drawing/2014/main" id="{36F4BB90-D696-0945-AC5D-7CBFD97A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 1087">
              <a:extLst>
                <a:ext uri="{FF2B5EF4-FFF2-40B4-BE49-F238E27FC236}">
                  <a16:creationId xmlns:a16="http://schemas.microsoft.com/office/drawing/2014/main" id="{9FC45AEE-F94E-2C41-BB56-2055DE618B2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1" name="Slide Number Placeholder 2">
            <a:extLst>
              <a:ext uri="{FF2B5EF4-FFF2-40B4-BE49-F238E27FC236}">
                <a16:creationId xmlns:a16="http://schemas.microsoft.com/office/drawing/2014/main" id="{BF49A24D-3811-4749-86AF-DF0821A52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0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Processes communicating</a:t>
            </a:r>
            <a:endParaRPr lang="en-US" sz="44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606042" y="1565977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program running within a host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within same host, two processes communicate using 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inter-process communication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(defined by OS)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processes in different hosts communicate by exchanging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8F7AD000-A388-6C4C-8C9C-158A86A0C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273" y="4263451"/>
            <a:ext cx="3989387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note: applications with P2P architectures have client processes &amp; server processes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7D9C5A-4A0F-3E45-B3EB-48F963F34B69}"/>
              </a:ext>
            </a:extLst>
          </p:cNvPr>
          <p:cNvGrpSpPr/>
          <p:nvPr/>
        </p:nvGrpSpPr>
        <p:grpSpPr>
          <a:xfrm>
            <a:off x="6974010" y="1488501"/>
            <a:ext cx="4092575" cy="2567781"/>
            <a:chOff x="6974010" y="1488501"/>
            <a:chExt cx="4092575" cy="2567781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96562BEA-C84E-254B-BD55-56C2EB6C508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025603" y="2022695"/>
              <a:ext cx="3989387" cy="2033587"/>
            </a:xfrm>
            <a:prstGeom prst="rect">
              <a:avLst/>
            </a:prstGeom>
            <a:noFill/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client process: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process that initiates communication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server process: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process that waits to be contacted</a:t>
              </a: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0414D3D5-1BB8-5844-8D2A-3C8E3E5DC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4010" y="1786951"/>
              <a:ext cx="4092575" cy="2062163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FAA5D4F0-1DCB-7C49-A07F-4729B9F9D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660" y="1488501"/>
              <a:ext cx="2325688" cy="519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clients, servers</a:t>
              </a:r>
            </a:p>
          </p:txBody>
        </p:sp>
      </p:grp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126C885E-4769-8644-8E59-814749DC5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Sockets</a:t>
            </a:r>
            <a:endParaRPr lang="en-US" sz="4400" dirty="0"/>
          </a:p>
        </p:txBody>
      </p:sp>
      <p:sp>
        <p:nvSpPr>
          <p:cNvPr id="68" name="Rectangle 3">
            <a:extLst>
              <a:ext uri="{FF2B5EF4-FFF2-40B4-BE49-F238E27FC236}">
                <a16:creationId xmlns:a16="http://schemas.microsoft.com/office/drawing/2014/main" id="{AE0F6699-BC13-C349-9AC1-8B36945FE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91" y="1183986"/>
            <a:ext cx="10965041" cy="232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process sends/receives messages to/from its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socket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socket analogous to door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sending process shoves message out door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sending process relies on transport infrastructure on other side of door to deliver message to socket at receiving process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two sockets involved: one on each side</a:t>
            </a:r>
          </a:p>
        </p:txBody>
      </p:sp>
      <p:sp>
        <p:nvSpPr>
          <p:cNvPr id="69" name="Freeform 66">
            <a:extLst>
              <a:ext uri="{FF2B5EF4-FFF2-40B4-BE49-F238E27FC236}">
                <a16:creationId xmlns:a16="http://schemas.microsoft.com/office/drawing/2014/main" id="{C55660F8-73B5-034B-A597-DD5D87ECF66A}"/>
              </a:ext>
            </a:extLst>
          </p:cNvPr>
          <p:cNvSpPr>
            <a:spLocks/>
          </p:cNvSpPr>
          <p:nvPr/>
        </p:nvSpPr>
        <p:spPr bwMode="auto">
          <a:xfrm>
            <a:off x="8482481" y="4098352"/>
            <a:ext cx="736600" cy="1998662"/>
          </a:xfrm>
          <a:custGeom>
            <a:avLst/>
            <a:gdLst>
              <a:gd name="T0" fmla="*/ 2147483647 w 464"/>
              <a:gd name="T1" fmla="*/ 2147483647 h 1259"/>
              <a:gd name="T2" fmla="*/ 0 w 464"/>
              <a:gd name="T3" fmla="*/ 0 h 1259"/>
              <a:gd name="T4" fmla="*/ 2147483647 w 464"/>
              <a:gd name="T5" fmla="*/ 2147483647 h 1259"/>
              <a:gd name="T6" fmla="*/ 2147483647 w 464"/>
              <a:gd name="T7" fmla="*/ 2147483647 h 1259"/>
              <a:gd name="T8" fmla="*/ 2147483647 w 464"/>
              <a:gd name="T9" fmla="*/ 2147483647 h 1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4"/>
              <a:gd name="T16" fmla="*/ 0 h 1259"/>
              <a:gd name="T17" fmla="*/ 464 w 464"/>
              <a:gd name="T18" fmla="*/ 1259 h 12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4" h="1259">
                <a:moveTo>
                  <a:pt x="464" y="1060"/>
                </a:moveTo>
                <a:lnTo>
                  <a:pt x="0" y="0"/>
                </a:lnTo>
                <a:lnTo>
                  <a:pt x="6" y="1258"/>
                </a:lnTo>
                <a:lnTo>
                  <a:pt x="382" y="1259"/>
                </a:lnTo>
                <a:lnTo>
                  <a:pt x="464" y="106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" name="Freeform 7">
            <a:extLst>
              <a:ext uri="{FF2B5EF4-FFF2-40B4-BE49-F238E27FC236}">
                <a16:creationId xmlns:a16="http://schemas.microsoft.com/office/drawing/2014/main" id="{ABAB43B4-03FC-2A42-98B9-913DD8EC77B7}"/>
              </a:ext>
            </a:extLst>
          </p:cNvPr>
          <p:cNvSpPr>
            <a:spLocks/>
          </p:cNvSpPr>
          <p:nvPr/>
        </p:nvSpPr>
        <p:spPr bwMode="auto">
          <a:xfrm>
            <a:off x="5167781" y="5395339"/>
            <a:ext cx="1808162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Text Box 51">
            <a:extLst>
              <a:ext uri="{FF2B5EF4-FFF2-40B4-BE49-F238E27FC236}">
                <a16:creationId xmlns:a16="http://schemas.microsoft.com/office/drawing/2014/main" id="{66AD3E16-6743-CC4C-9091-25C6B0A95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931" y="5527102"/>
            <a:ext cx="87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</p:txBody>
      </p:sp>
      <p:sp>
        <p:nvSpPr>
          <p:cNvPr id="72" name="Line 52">
            <a:extLst>
              <a:ext uri="{FF2B5EF4-FFF2-40B4-BE49-F238E27FC236}">
                <a16:creationId xmlns:a16="http://schemas.microsoft.com/office/drawing/2014/main" id="{2374F19B-E4B6-644E-AEE0-FC14C13C0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6481" y="5938264"/>
            <a:ext cx="22113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Text Box 53">
            <a:extLst>
              <a:ext uri="{FF2B5EF4-FFF2-40B4-BE49-F238E27FC236}">
                <a16:creationId xmlns:a16="http://schemas.microsoft.com/office/drawing/2014/main" id="{AD6E6CB7-7739-BE4D-84DA-1BBDF2D16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7618" y="5163564"/>
            <a:ext cx="10636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controlled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by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Text Box 56">
            <a:extLst>
              <a:ext uri="{FF2B5EF4-FFF2-40B4-BE49-F238E27FC236}">
                <a16:creationId xmlns:a16="http://schemas.microsoft.com/office/drawing/2014/main" id="{20BE946D-C7D0-4A45-83B1-1480163BA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5393" y="4263452"/>
            <a:ext cx="14700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controlled by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app developer</a:t>
            </a:r>
          </a:p>
        </p:txBody>
      </p:sp>
      <p:sp>
        <p:nvSpPr>
          <p:cNvPr id="75" name="Freeform 45">
            <a:extLst>
              <a:ext uri="{FF2B5EF4-FFF2-40B4-BE49-F238E27FC236}">
                <a16:creationId xmlns:a16="http://schemas.microsoft.com/office/drawing/2014/main" id="{6780AD31-F16D-1B4A-BC72-926F1B2A7FE8}"/>
              </a:ext>
            </a:extLst>
          </p:cNvPr>
          <p:cNvSpPr>
            <a:spLocks/>
          </p:cNvSpPr>
          <p:nvPr/>
        </p:nvSpPr>
        <p:spPr bwMode="auto">
          <a:xfrm>
            <a:off x="2742081" y="4161852"/>
            <a:ext cx="758825" cy="1997075"/>
          </a:xfrm>
          <a:custGeom>
            <a:avLst/>
            <a:gdLst>
              <a:gd name="T0" fmla="*/ 0 w 478"/>
              <a:gd name="T1" fmla="*/ 2147483647 h 1258"/>
              <a:gd name="T2" fmla="*/ 2147483647 w 478"/>
              <a:gd name="T3" fmla="*/ 0 h 1258"/>
              <a:gd name="T4" fmla="*/ 2147483647 w 478"/>
              <a:gd name="T5" fmla="*/ 2147483647 h 1258"/>
              <a:gd name="T6" fmla="*/ 2147483647 w 478"/>
              <a:gd name="T7" fmla="*/ 2147483647 h 1258"/>
              <a:gd name="T8" fmla="*/ 0 w 478"/>
              <a:gd name="T9" fmla="*/ 2147483647 h 1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8"/>
              <a:gd name="T16" fmla="*/ 0 h 1258"/>
              <a:gd name="T17" fmla="*/ 478 w 478"/>
              <a:gd name="T18" fmla="*/ 1258 h 1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8" h="1258">
                <a:moveTo>
                  <a:pt x="0" y="1040"/>
                </a:moveTo>
                <a:lnTo>
                  <a:pt x="478" y="0"/>
                </a:lnTo>
                <a:lnTo>
                  <a:pt x="472" y="1258"/>
                </a:lnTo>
                <a:lnTo>
                  <a:pt x="41" y="1246"/>
                </a:lnTo>
                <a:lnTo>
                  <a:pt x="0" y="104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" name="Rectangle 23">
            <a:extLst>
              <a:ext uri="{FF2B5EF4-FFF2-40B4-BE49-F238E27FC236}">
                <a16:creationId xmlns:a16="http://schemas.microsoft.com/office/drawing/2014/main" id="{F7C1C383-CE46-7C44-B7F2-94606E877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356" y="4117402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" name="Rectangle 24">
            <a:extLst>
              <a:ext uri="{FF2B5EF4-FFF2-40B4-BE49-F238E27FC236}">
                <a16:creationId xmlns:a16="http://schemas.microsoft.com/office/drawing/2014/main" id="{FD8D123C-B8FD-A64F-9AD3-86943A5D5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7256" y="4171377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8" name="Line 25">
            <a:extLst>
              <a:ext uri="{FF2B5EF4-FFF2-40B4-BE49-F238E27FC236}">
                <a16:creationId xmlns:a16="http://schemas.microsoft.com/office/drawing/2014/main" id="{A30BEE8C-0165-984E-888C-91DC647B6A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6781" y="493178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9" name="Text Box 26">
            <a:extLst>
              <a:ext uri="{FF2B5EF4-FFF2-40B4-BE49-F238E27FC236}">
                <a16:creationId xmlns:a16="http://schemas.microsoft.com/office/drawing/2014/main" id="{4E5CE7E7-BE20-B242-B8AA-2C5D47992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918" y="491432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80" name="Line 27">
            <a:extLst>
              <a:ext uri="{FF2B5EF4-FFF2-40B4-BE49-F238E27FC236}">
                <a16:creationId xmlns:a16="http://schemas.microsoft.com/office/drawing/2014/main" id="{9AB6E7C8-3093-D94D-9D3B-10F5749B7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4718" y="525246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" name="Line 28">
            <a:extLst>
              <a:ext uri="{FF2B5EF4-FFF2-40B4-BE49-F238E27FC236}">
                <a16:creationId xmlns:a16="http://schemas.microsoft.com/office/drawing/2014/main" id="{2F4C67B7-677F-C84F-B3B7-01AAFB2AD3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0431" y="556202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Line 29">
            <a:extLst>
              <a:ext uri="{FF2B5EF4-FFF2-40B4-BE49-F238E27FC236}">
                <a16:creationId xmlns:a16="http://schemas.microsoft.com/office/drawing/2014/main" id="{3E1AB729-CEED-FF4B-AB94-DA2863E62F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0431" y="584777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" name="Text Box 26">
            <a:extLst>
              <a:ext uri="{FF2B5EF4-FFF2-40B4-BE49-F238E27FC236}">
                <a16:creationId xmlns:a16="http://schemas.microsoft.com/office/drawing/2014/main" id="{B3BC3B01-336B-B648-9417-1795AE45E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843" y="416185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84" name="Text Box 26">
            <a:extLst>
              <a:ext uri="{FF2B5EF4-FFF2-40B4-BE49-F238E27FC236}">
                <a16:creationId xmlns:a16="http://schemas.microsoft.com/office/drawing/2014/main" id="{DC97EC39-5ADE-8D46-9FEE-DBDD51FDB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4393" y="581920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85" name="Text Box 26">
            <a:extLst>
              <a:ext uri="{FF2B5EF4-FFF2-40B4-BE49-F238E27FC236}">
                <a16:creationId xmlns:a16="http://schemas.microsoft.com/office/drawing/2014/main" id="{8C832346-4F39-4844-8091-F736554D8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443" y="553345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86" name="Text Box 26">
            <a:extLst>
              <a:ext uri="{FF2B5EF4-FFF2-40B4-BE49-F238E27FC236}">
                <a16:creationId xmlns:a16="http://schemas.microsoft.com/office/drawing/2014/main" id="{68FADC82-2C08-DB43-951D-4FB06FD5E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918" y="523817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87" name="Oval 57">
            <a:extLst>
              <a:ext uri="{FF2B5EF4-FFF2-40B4-BE49-F238E27FC236}">
                <a16:creationId xmlns:a16="http://schemas.microsoft.com/office/drawing/2014/main" id="{FBC4E611-49B5-5546-8E93-C03CEF4C0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193" y="4436489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process</a:t>
            </a:r>
          </a:p>
        </p:txBody>
      </p:sp>
      <p:grpSp>
        <p:nvGrpSpPr>
          <p:cNvPr id="88" name="Group 58">
            <a:extLst>
              <a:ext uri="{FF2B5EF4-FFF2-40B4-BE49-F238E27FC236}">
                <a16:creationId xmlns:a16="http://schemas.microsoft.com/office/drawing/2014/main" id="{BDB7A80F-EA2D-2740-83B7-DE5AFE13D157}"/>
              </a:ext>
            </a:extLst>
          </p:cNvPr>
          <p:cNvGrpSpPr>
            <a:grpSpLocks/>
          </p:cNvGrpSpPr>
          <p:nvPr/>
        </p:nvGrpSpPr>
        <p:grpSpPr bwMode="auto">
          <a:xfrm>
            <a:off x="3889843" y="4796852"/>
            <a:ext cx="546100" cy="225425"/>
            <a:chOff x="1287" y="2524"/>
            <a:chExt cx="260" cy="100"/>
          </a:xfrm>
        </p:grpSpPr>
        <p:sp>
          <p:nvSpPr>
            <p:cNvPr id="89" name="Rectangle 59">
              <a:extLst>
                <a:ext uri="{FF2B5EF4-FFF2-40B4-BE49-F238E27FC236}">
                  <a16:creationId xmlns:a16="http://schemas.microsoft.com/office/drawing/2014/main" id="{DE66C40C-3B9D-EF46-85B9-52614CA50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C96B7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0" name="Rectangle 60">
              <a:extLst>
                <a:ext uri="{FF2B5EF4-FFF2-40B4-BE49-F238E27FC236}">
                  <a16:creationId xmlns:a16="http://schemas.microsoft.com/office/drawing/2014/main" id="{BB035EC9-3E84-A147-B1F1-334CDBA3D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1" name="Rectangle 61">
              <a:extLst>
                <a:ext uri="{FF2B5EF4-FFF2-40B4-BE49-F238E27FC236}">
                  <a16:creationId xmlns:a16="http://schemas.microsoft.com/office/drawing/2014/main" id="{A4F869EE-C3F1-524C-9E52-D9CF58C69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2" name="Rectangle 62">
              <a:extLst>
                <a:ext uri="{FF2B5EF4-FFF2-40B4-BE49-F238E27FC236}">
                  <a16:creationId xmlns:a16="http://schemas.microsoft.com/office/drawing/2014/main" id="{58E3BF21-8802-5F4C-9E24-B71F07259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93" name="Rectangle 23">
            <a:extLst>
              <a:ext uri="{FF2B5EF4-FFF2-40B4-BE49-F238E27FC236}">
                <a16:creationId xmlns:a16="http://schemas.microsoft.com/office/drawing/2014/main" id="{EA6D85FB-86B2-B745-ADFD-3765EC14F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718" y="4088827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4" name="Rectangle 24">
            <a:extLst>
              <a:ext uri="{FF2B5EF4-FFF2-40B4-BE49-F238E27FC236}">
                <a16:creationId xmlns:a16="http://schemas.microsoft.com/office/drawing/2014/main" id="{A1355835-1546-1740-B9B8-CC9141EB3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618" y="4142802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" name="Line 25">
            <a:extLst>
              <a:ext uri="{FF2B5EF4-FFF2-40B4-BE49-F238E27FC236}">
                <a16:creationId xmlns:a16="http://schemas.microsoft.com/office/drawing/2014/main" id="{22344C4F-F96A-944B-9A5E-6962A9AC2F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9143" y="490321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6" name="Text Box 26">
            <a:extLst>
              <a:ext uri="{FF2B5EF4-FFF2-40B4-BE49-F238E27FC236}">
                <a16:creationId xmlns:a16="http://schemas.microsoft.com/office/drawing/2014/main" id="{93E8ABA8-42C2-C44C-8972-76E2C7AD8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6281" y="488575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97" name="Line 27">
            <a:extLst>
              <a:ext uri="{FF2B5EF4-FFF2-40B4-BE49-F238E27FC236}">
                <a16:creationId xmlns:a16="http://schemas.microsoft.com/office/drawing/2014/main" id="{4C22E15D-78C1-E143-93B3-4A31B8A25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7081" y="522388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8" name="Line 28">
            <a:extLst>
              <a:ext uri="{FF2B5EF4-FFF2-40B4-BE49-F238E27FC236}">
                <a16:creationId xmlns:a16="http://schemas.microsoft.com/office/drawing/2014/main" id="{5648F986-3546-E545-A6F7-3CF9C2DDAD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2793" y="553345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9" name="Line 29">
            <a:extLst>
              <a:ext uri="{FF2B5EF4-FFF2-40B4-BE49-F238E27FC236}">
                <a16:creationId xmlns:a16="http://schemas.microsoft.com/office/drawing/2014/main" id="{55B6D46E-D326-D64F-A181-AB7274FEB6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2793" y="581920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0" name="Text Box 26">
            <a:extLst>
              <a:ext uri="{FF2B5EF4-FFF2-40B4-BE49-F238E27FC236}">
                <a16:creationId xmlns:a16="http://schemas.microsoft.com/office/drawing/2014/main" id="{704444CB-075A-0948-9F82-6F49A25E3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1206" y="413327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01" name="Text Box 26">
            <a:extLst>
              <a:ext uri="{FF2B5EF4-FFF2-40B4-BE49-F238E27FC236}">
                <a16:creationId xmlns:a16="http://schemas.microsoft.com/office/drawing/2014/main" id="{40B8469F-1FF4-FE40-9A71-D5EC33D37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6756" y="579062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02" name="Text Box 26">
            <a:extLst>
              <a:ext uri="{FF2B5EF4-FFF2-40B4-BE49-F238E27FC236}">
                <a16:creationId xmlns:a16="http://schemas.microsoft.com/office/drawing/2014/main" id="{713E03C4-58F2-5D42-92BD-0578A2D33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5806" y="550487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03" name="Text Box 26">
            <a:extLst>
              <a:ext uri="{FF2B5EF4-FFF2-40B4-BE49-F238E27FC236}">
                <a16:creationId xmlns:a16="http://schemas.microsoft.com/office/drawing/2014/main" id="{76001FF3-4EB3-9E44-B006-298749345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6281" y="520960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04" name="Oval 78">
            <a:extLst>
              <a:ext uri="{FF2B5EF4-FFF2-40B4-BE49-F238E27FC236}">
                <a16:creationId xmlns:a16="http://schemas.microsoft.com/office/drawing/2014/main" id="{8A13F36B-8768-0745-9E90-83E8FC5EE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556" y="4407914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process</a:t>
            </a:r>
          </a:p>
        </p:txBody>
      </p:sp>
      <p:grpSp>
        <p:nvGrpSpPr>
          <p:cNvPr id="105" name="Group 79">
            <a:extLst>
              <a:ext uri="{FF2B5EF4-FFF2-40B4-BE49-F238E27FC236}">
                <a16:creationId xmlns:a16="http://schemas.microsoft.com/office/drawing/2014/main" id="{535443B2-390F-4D43-AFF5-FF5F8E34F3A9}"/>
              </a:ext>
            </a:extLst>
          </p:cNvPr>
          <p:cNvGrpSpPr>
            <a:grpSpLocks/>
          </p:cNvGrpSpPr>
          <p:nvPr/>
        </p:nvGrpSpPr>
        <p:grpSpPr bwMode="auto">
          <a:xfrm>
            <a:off x="7552206" y="4768277"/>
            <a:ext cx="546100" cy="225425"/>
            <a:chOff x="1287" y="2524"/>
            <a:chExt cx="260" cy="100"/>
          </a:xfrm>
        </p:grpSpPr>
        <p:sp>
          <p:nvSpPr>
            <p:cNvPr id="106" name="Rectangle 80">
              <a:extLst>
                <a:ext uri="{FF2B5EF4-FFF2-40B4-BE49-F238E27FC236}">
                  <a16:creationId xmlns:a16="http://schemas.microsoft.com/office/drawing/2014/main" id="{160B4F41-7E38-6E47-B7F6-C6AA76DC2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C96B7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" name="Rectangle 81">
              <a:extLst>
                <a:ext uri="{FF2B5EF4-FFF2-40B4-BE49-F238E27FC236}">
                  <a16:creationId xmlns:a16="http://schemas.microsoft.com/office/drawing/2014/main" id="{28B3876F-4677-0D4D-AF89-6E06B2B3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" name="Rectangle 82">
              <a:extLst>
                <a:ext uri="{FF2B5EF4-FFF2-40B4-BE49-F238E27FC236}">
                  <a16:creationId xmlns:a16="http://schemas.microsoft.com/office/drawing/2014/main" id="{51611D2E-921B-804E-9775-6922F75F4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" name="Rectangle 83">
              <a:extLst>
                <a:ext uri="{FF2B5EF4-FFF2-40B4-BE49-F238E27FC236}">
                  <a16:creationId xmlns:a16="http://schemas.microsoft.com/office/drawing/2014/main" id="{CBFB6CF2-1A50-F741-BAE7-97F8AF134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10" name="Line 88">
            <a:extLst>
              <a:ext uri="{FF2B5EF4-FFF2-40B4-BE49-F238E27FC236}">
                <a16:creationId xmlns:a16="http://schemas.microsoft.com/office/drawing/2014/main" id="{EAAA0F7C-765D-CD49-B290-164DB9D3A1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61831" y="4539677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1" name="Line 89">
            <a:extLst>
              <a:ext uri="{FF2B5EF4-FFF2-40B4-BE49-F238E27FC236}">
                <a16:creationId xmlns:a16="http://schemas.microsoft.com/office/drawing/2014/main" id="{D2CD81D4-6282-5749-AF3E-B0E55816C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7256" y="4965127"/>
            <a:ext cx="0" cy="10223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2" name="Line 90">
            <a:extLst>
              <a:ext uri="{FF2B5EF4-FFF2-40B4-BE49-F238E27FC236}">
                <a16:creationId xmlns:a16="http://schemas.microsoft.com/office/drawing/2014/main" id="{86899CB5-FD7D-A644-9755-2DA9E5F4AA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1068" y="5465189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3" name="Text Box 56">
            <a:extLst>
              <a:ext uri="{FF2B5EF4-FFF2-40B4-BE49-F238E27FC236}">
                <a16:creationId xmlns:a16="http://schemas.microsoft.com/office/drawing/2014/main" id="{2CFC877C-1B09-8849-95D0-2EBA259C9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968" y="4220589"/>
            <a:ext cx="917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socket</a:t>
            </a:r>
          </a:p>
        </p:txBody>
      </p:sp>
      <p:sp>
        <p:nvSpPr>
          <p:cNvPr id="114" name="Line 92">
            <a:extLst>
              <a:ext uri="{FF2B5EF4-FFF2-40B4-BE49-F238E27FC236}">
                <a16:creationId xmlns:a16="http://schemas.microsoft.com/office/drawing/2014/main" id="{F5883250-9436-014C-B8FA-7F184F4516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8018" y="4420614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5" name="Line 93">
            <a:extLst>
              <a:ext uri="{FF2B5EF4-FFF2-40B4-BE49-F238E27FC236}">
                <a16:creationId xmlns:a16="http://schemas.microsoft.com/office/drawing/2014/main" id="{F83582A8-D082-E24D-9637-B677A079F0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63181" y="4409502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16" name="Group 96">
            <a:extLst>
              <a:ext uri="{FF2B5EF4-FFF2-40B4-BE49-F238E27FC236}">
                <a16:creationId xmlns:a16="http://schemas.microsoft.com/office/drawing/2014/main" id="{A4EC689D-3AE5-AC42-8E9A-D41B31DF26A0}"/>
              </a:ext>
            </a:extLst>
          </p:cNvPr>
          <p:cNvGrpSpPr>
            <a:grpSpLocks/>
          </p:cNvGrpSpPr>
          <p:nvPr/>
        </p:nvGrpSpPr>
        <p:grpSpPr bwMode="auto">
          <a:xfrm>
            <a:off x="2318218" y="5474714"/>
            <a:ext cx="719138" cy="773113"/>
            <a:chOff x="-44" y="1473"/>
            <a:chExt cx="981" cy="1105"/>
          </a:xfrm>
        </p:grpSpPr>
        <p:pic>
          <p:nvPicPr>
            <p:cNvPr id="117" name="Picture 97" descr="desktop_computer_stylized_medium">
              <a:extLst>
                <a:ext uri="{FF2B5EF4-FFF2-40B4-BE49-F238E27FC236}">
                  <a16:creationId xmlns:a16="http://schemas.microsoft.com/office/drawing/2014/main" id="{4EAFAA9B-1FE4-8048-AEF5-4600C1CB33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" name="Freeform 98">
              <a:extLst>
                <a:ext uri="{FF2B5EF4-FFF2-40B4-BE49-F238E27FC236}">
                  <a16:creationId xmlns:a16="http://schemas.microsoft.com/office/drawing/2014/main" id="{88B1BD01-DE89-6A4D-A050-0D8D405A8F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9" name="Group 99">
            <a:extLst>
              <a:ext uri="{FF2B5EF4-FFF2-40B4-BE49-F238E27FC236}">
                <a16:creationId xmlns:a16="http://schemas.microsoft.com/office/drawing/2014/main" id="{13D0F484-888E-5342-9E3B-6B702B522B8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014293" y="5669977"/>
            <a:ext cx="719138" cy="773112"/>
            <a:chOff x="-44" y="1473"/>
            <a:chExt cx="981" cy="1105"/>
          </a:xfrm>
        </p:grpSpPr>
        <p:pic>
          <p:nvPicPr>
            <p:cNvPr id="120" name="Picture 100" descr="desktop_computer_stylized_medium">
              <a:extLst>
                <a:ext uri="{FF2B5EF4-FFF2-40B4-BE49-F238E27FC236}">
                  <a16:creationId xmlns:a16="http://schemas.microsoft.com/office/drawing/2014/main" id="{A3C739BC-E497-6E4F-8AF0-1E359C6228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Freeform 101">
              <a:extLst>
                <a:ext uri="{FF2B5EF4-FFF2-40B4-BE49-F238E27FC236}">
                  <a16:creationId xmlns:a16="http://schemas.microsoft.com/office/drawing/2014/main" id="{34D4BA65-175D-534B-96CE-35055DA62B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7" name="Slide Number Placeholder 2">
            <a:extLst>
              <a:ext uri="{FF2B5EF4-FFF2-40B4-BE49-F238E27FC236}">
                <a16:creationId xmlns:a16="http://schemas.microsoft.com/office/drawing/2014/main" id="{4F8ECF08-A4D3-AC44-87C7-BD50757B3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0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14642</TotalTime>
  <Words>1437</Words>
  <Application>Microsoft Office PowerPoint</Application>
  <PresentationFormat>Widescreen</PresentationFormat>
  <Paragraphs>430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Microsoft JhengHei</vt:lpstr>
      <vt:lpstr>ＭＳ Ｐゴシック</vt:lpstr>
      <vt:lpstr>ＭＳ Ｐゴシック</vt:lpstr>
      <vt:lpstr>Arial</vt:lpstr>
      <vt:lpstr>Calibri</vt:lpstr>
      <vt:lpstr>Calibri Light</vt:lpstr>
      <vt:lpstr>Tahoma</vt:lpstr>
      <vt:lpstr>TeXGyreAdventor</vt:lpstr>
      <vt:lpstr>Times New Roman</vt:lpstr>
      <vt:lpstr>Wingdings</vt:lpstr>
      <vt:lpstr>Wingdings 2</vt:lpstr>
      <vt:lpstr>ZapfDingbats</vt:lpstr>
      <vt:lpstr>Office Theme</vt:lpstr>
      <vt:lpstr>Computer Networks </vt:lpstr>
      <vt:lpstr>Application layer: overview</vt:lpstr>
      <vt:lpstr>Application layer: overview</vt:lpstr>
      <vt:lpstr>Some network apps</vt:lpstr>
      <vt:lpstr>Creating a network app</vt:lpstr>
      <vt:lpstr>Client-server paradigm</vt:lpstr>
      <vt:lpstr>Peer-peer architecture</vt:lpstr>
      <vt:lpstr>Processes communicating</vt:lpstr>
      <vt:lpstr>Sockets</vt:lpstr>
      <vt:lpstr>Addressing processes</vt:lpstr>
      <vt:lpstr>An application-layer protocol defines:</vt:lpstr>
      <vt:lpstr>What transport service does an app need?</vt:lpstr>
      <vt:lpstr>Transport service requirements: common apps</vt:lpstr>
      <vt:lpstr>Internet transport protocols services</vt:lpstr>
      <vt:lpstr>Internet applications, and transport protocols</vt:lpstr>
      <vt:lpstr>Securing TCP</vt:lpstr>
      <vt:lpstr>Transport Layer Security (Handshake)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Subhan Ullah</cp:lastModifiedBy>
  <cp:revision>383</cp:revision>
  <dcterms:created xsi:type="dcterms:W3CDTF">2020-01-18T07:24:59Z</dcterms:created>
  <dcterms:modified xsi:type="dcterms:W3CDTF">2022-09-17T10:43:20Z</dcterms:modified>
</cp:coreProperties>
</file>