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31"/>
  </p:notesMasterIdLst>
  <p:sldIdLst>
    <p:sldId id="1217" r:id="rId3"/>
    <p:sldId id="956" r:id="rId4"/>
    <p:sldId id="964" r:id="rId5"/>
    <p:sldId id="1114" r:id="rId6"/>
    <p:sldId id="1115" r:id="rId7"/>
    <p:sldId id="1116" r:id="rId8"/>
    <p:sldId id="1200" r:id="rId9"/>
    <p:sldId id="1201" r:id="rId10"/>
    <p:sldId id="1117" r:id="rId11"/>
    <p:sldId id="1202" r:id="rId12"/>
    <p:sldId id="1119" r:id="rId13"/>
    <p:sldId id="1276" r:id="rId14"/>
    <p:sldId id="1045" r:id="rId15"/>
    <p:sldId id="1123" r:id="rId16"/>
    <p:sldId id="1274" r:id="rId17"/>
    <p:sldId id="1293" r:id="rId18"/>
    <p:sldId id="1294" r:id="rId19"/>
    <p:sldId id="1295" r:id="rId20"/>
    <p:sldId id="1296" r:id="rId21"/>
    <p:sldId id="1297" r:id="rId22"/>
    <p:sldId id="1298" r:id="rId23"/>
    <p:sldId id="1299" r:id="rId24"/>
    <p:sldId id="1300" r:id="rId25"/>
    <p:sldId id="1301" r:id="rId26"/>
    <p:sldId id="1302" r:id="rId27"/>
    <p:sldId id="340" r:id="rId28"/>
    <p:sldId id="1184" r:id="rId29"/>
    <p:sldId id="133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17" autoAdjust="0"/>
    <p:restoredTop sz="81841" autoAdjust="0"/>
  </p:normalViewPr>
  <p:slideViewPr>
    <p:cSldViewPr snapToGrid="0" snapToObjects="1">
      <p:cViewPr varScale="1">
        <p:scale>
          <a:sx n="71" d="100"/>
          <a:sy n="71" d="100"/>
        </p:scale>
        <p:origin x="389" y="48"/>
      </p:cViewPr>
      <p:guideLst/>
    </p:cSldViewPr>
  </p:slideViewPr>
  <p:outlineViewPr>
    <p:cViewPr>
      <p:scale>
        <a:sx n="33" d="100"/>
        <a:sy n="33" d="100"/>
      </p:scale>
      <p:origin x="0" y="-255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5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good things must come to an end, and that’s true for a TCP connection as well.</a:t>
            </a:r>
          </a:p>
          <a:p>
            <a:endParaRPr lang="en-US" dirty="0"/>
          </a:p>
          <a:p>
            <a:r>
              <a:rPr lang="en-US" dirty="0"/>
              <a:t>And of course there’s a protocol for one side to gracefully close of a TCP connection using a FIN message, to which the other side sends a FINACK message and waits around a bit to respond to any retransmitted FIN messages before timing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858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87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 topic covered</a:t>
            </a:r>
            <a:r>
              <a:rPr lang="en-US" smtClean="0"/>
              <a:t>:</a:t>
            </a:r>
            <a:r>
              <a:rPr lang="en-US" baseline="0" smtClean="0"/>
              <a:t> date: 25/11/2021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93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59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4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Idea</a:t>
            </a:r>
            <a:r>
              <a:rPr lang="en-US" baseline="0" dirty="0" smtClean="0"/>
              <a:t>l case. ..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506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03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496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760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981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2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274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60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981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173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516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035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860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F</a:t>
            </a:r>
            <a:r>
              <a:rPr lang="en-US" baseline="0" dirty="0" smtClean="0"/>
              <a:t> and </a:t>
            </a:r>
            <a:r>
              <a:rPr lang="en-US" baseline="0" smtClean="0"/>
              <a:t>G ended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50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other TCP topic we’ll want to consider here is that of “connection  management”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TCP sender and </a:t>
            </a:r>
            <a:r>
              <a:rPr lang="en-US" dirty="0" err="1"/>
              <a:t>reciver</a:t>
            </a:r>
            <a:r>
              <a:rPr lang="en-US" dirty="0"/>
              <a:t> have a number of pieces of shared state that they must establish before actually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  <a:r>
              <a:rPr lang="en-US" dirty="0" err="1"/>
              <a:t>theym</a:t>
            </a:r>
            <a:r>
              <a:rPr lang="en-US" dirty="0"/>
              <a:t> </a:t>
            </a:r>
            <a:r>
              <a:rPr lang="en-US" dirty="0" err="1"/>
              <a:t>ust</a:t>
            </a:r>
            <a:r>
              <a:rPr lang="en-US" dirty="0"/>
              <a:t> both agree that they WANT to communicate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Secondly there are connection parameters – the initial sequence number and the initial receiver-advertised </a:t>
            </a:r>
            <a:r>
              <a:rPr lang="en-US" dirty="0" err="1"/>
              <a:t>bufferspace</a:t>
            </a:r>
            <a:r>
              <a:rPr lang="en-US" dirty="0"/>
              <a:t> that they’ll want to agree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done via a so-called handshake protocol – the client reaching our to the server, and the server answering back.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before diving into the TCP handshake protocol, let’s first consider the problem of handshaking, of establishing shared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57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Here’s an example of a two way handshake.  Alice reaches out to Bob and say’s “let’s talk” and Bob says OK, and they start their conversation</a:t>
            </a:r>
          </a:p>
          <a:p>
            <a:endParaRPr lang="en-US" dirty="0"/>
          </a:p>
          <a:p>
            <a:r>
              <a:rPr lang="en-US" dirty="0"/>
              <a:t>For a network protocol, the equivalent protocol would be a client sending a “request connection” message saying ”let’s talk, the initial sequence number is x”</a:t>
            </a:r>
          </a:p>
          <a:p>
            <a:r>
              <a:rPr lang="en-US" dirty="0"/>
              <a:t>And the server would respond with a message ”I accept your connect x”</a:t>
            </a:r>
          </a:p>
          <a:p>
            <a:endParaRPr lang="en-US" dirty="0"/>
          </a:p>
          <a:p>
            <a:r>
              <a:rPr lang="en-US" dirty="0"/>
              <a:t>And the question we want to ask ourselves is &lt;talk through&gt;</a:t>
            </a:r>
          </a:p>
          <a:p>
            <a:endParaRPr lang="en-US" dirty="0"/>
          </a:p>
          <a:p>
            <a:r>
              <a:rPr lang="en-US" dirty="0"/>
              <a:t>Will this work?  Let’s look at a few scenarios…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24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60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90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7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TCP’s three way handshake, that operates as follows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Let’s say the client and server both create a TCP socket as we learned about in Chapter 2 and enter the LISTEN state</a:t>
            </a:r>
          </a:p>
          <a:p>
            <a:endParaRPr lang="en-US" dirty="0"/>
          </a:p>
          <a:p>
            <a:r>
              <a:rPr lang="en-US" dirty="0"/>
              <a:t>The client then connects to the server sending a SYN message with a sequence number x (SYN Message is an TCP Segment with SYN but set in the header – you might want to go back and review the TCP segment format!)</a:t>
            </a:r>
          </a:p>
          <a:p>
            <a:endParaRPr lang="en-US" dirty="0"/>
          </a:p>
          <a:p>
            <a:r>
              <a:rPr lang="en-US" dirty="0"/>
              <a:t>The server is waiting for a connection, and receives the SYN message enters the SYN received state (NOT the established state and sends a SYN ACK message back.</a:t>
            </a:r>
          </a:p>
          <a:p>
            <a:endParaRPr lang="en-US" dirty="0"/>
          </a:p>
          <a:p>
            <a:r>
              <a:rPr lang="en-US" dirty="0"/>
              <a:t>Finally the client sends an ACK message to the server, and when the server receiver this enters the </a:t>
            </a:r>
            <a:r>
              <a:rPr lang="en-US" dirty="0" err="1"/>
              <a:t>ESTABLished</a:t>
            </a:r>
            <a:r>
              <a:rPr lang="en-US" dirty="0"/>
              <a:t> state.  This is when the application process would see the return from the wait on the  socket accept() call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564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usual, there’s a human protocol analogy to the three way handshake, and I still remember thinking about this clinging for my life while climbing up a rockface</a:t>
            </a:r>
          </a:p>
          <a:p>
            <a:endParaRPr lang="en-US" dirty="0"/>
          </a:p>
          <a:p>
            <a:r>
              <a:rPr lang="en-US" dirty="0"/>
              <a:t>When you want start climbing you first say ON BELOW (meaning ARE YOU READY WITH MY SAFETY ROPE)</a:t>
            </a:r>
          </a:p>
          <a:p>
            <a:r>
              <a:rPr lang="en-US" dirty="0"/>
              <a:t>THE BELYER (server) responds BELAY ON (that lets you know the belayer is ready for you)</a:t>
            </a:r>
          </a:p>
          <a:p>
            <a:r>
              <a:rPr lang="en-US" dirty="0"/>
              <a:t>And then you say CLIMING</a:t>
            </a:r>
          </a:p>
          <a:p>
            <a:endParaRPr lang="en-US" dirty="0"/>
          </a:p>
          <a:p>
            <a:r>
              <a:rPr lang="en-US" dirty="0"/>
              <a:t>It’s amazing what can pass through your head when your clinging for your life o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5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50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0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66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75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AT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7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91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ubhan.ullah@nu.edu.p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Lectures (Chapter3) </a:t>
            </a:r>
            <a:endParaRPr lang="en-US" sz="35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85000"/>
              </a:lnSpc>
              <a:buNone/>
            </a:pPr>
            <a:r>
              <a:rPr lang="en-US" altLang="en-US" sz="4300" dirty="0" smtClean="0">
                <a:solidFill>
                  <a:srgbClr val="000099"/>
                </a:solidFill>
              </a:rPr>
              <a:t>Transport Layer</a:t>
            </a:r>
            <a:endParaRPr lang="en-US" altLang="en-US" sz="4300" dirty="0">
              <a:solidFill>
                <a:srgbClr val="000099"/>
              </a:solidFill>
            </a:endParaRPr>
          </a:p>
          <a:p>
            <a:pPr marL="130175" indent="0" algn="ctr">
              <a:buNone/>
            </a:pP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</a:t>
            </a: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BS(Computer Science</a:t>
            </a:r>
            <a:r>
              <a:rPr lang="en-US" sz="3900" b="1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) </a:t>
            </a:r>
            <a:r>
              <a:rPr lang="en-US" sz="3900" b="1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Fall-2022</a:t>
            </a:r>
            <a:endParaRPr lang="en-GB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 smtClean="0"/>
              <a:t>Computer Networks </a:t>
            </a:r>
            <a:endParaRPr lang="en-US" sz="5400" u="sng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</a:t>
            </a:r>
            <a:r>
              <a:rPr lang="en-US" dirty="0" smtClean="0"/>
              <a:t>3-1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A human 3-way handshake protocol</a:t>
            </a:r>
            <a:endParaRPr lang="en-US" sz="4400" b="0" dirty="0"/>
          </a:p>
        </p:txBody>
      </p:sp>
      <p:pic>
        <p:nvPicPr>
          <p:cNvPr id="4" name="Picture 3" descr="A pile of snow&#10;&#10;Description automatically generated">
            <a:extLst>
              <a:ext uri="{FF2B5EF4-FFF2-40B4-BE49-F238E27FC236}">
                <a16:creationId xmlns:a16="http://schemas.microsoft.com/office/drawing/2014/main" id="{E63D2048-06F6-874E-A18A-05CFDA61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251" y="1530219"/>
            <a:ext cx="8358252" cy="54725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1282CE-CF66-EE4E-B4A8-587BD1E81F39}"/>
              </a:ext>
            </a:extLst>
          </p:cNvPr>
          <p:cNvGrpSpPr/>
          <p:nvPr/>
        </p:nvGrpSpPr>
        <p:grpSpPr>
          <a:xfrm>
            <a:off x="6538586" y="2065751"/>
            <a:ext cx="1730667" cy="612648"/>
            <a:chOff x="6538586" y="2065751"/>
            <a:chExt cx="1730667" cy="612648"/>
          </a:xfrm>
        </p:grpSpPr>
        <p:sp>
          <p:nvSpPr>
            <p:cNvPr id="5" name="Rounded Rectangular Callout 4">
              <a:extLst>
                <a:ext uri="{FF2B5EF4-FFF2-40B4-BE49-F238E27FC236}">
                  <a16:creationId xmlns:a16="http://schemas.microsoft.com/office/drawing/2014/main" id="{3CAF74F1-7DAE-DA49-A56B-F6F58EAC0B3D}"/>
                </a:ext>
              </a:extLst>
            </p:cNvPr>
            <p:cNvSpPr/>
            <p:nvPr/>
          </p:nvSpPr>
          <p:spPr>
            <a:xfrm>
              <a:off x="6551111" y="2065751"/>
              <a:ext cx="1672748" cy="612648"/>
            </a:xfrm>
            <a:prstGeom prst="wedgeRoundRectCallout">
              <a:avLst>
                <a:gd name="adj1" fmla="val 54830"/>
                <a:gd name="adj2" fmla="val 429311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BBA823-6C58-6A44-A2FF-F652E9B2671F}"/>
                </a:ext>
              </a:extLst>
            </p:cNvPr>
            <p:cNvSpPr txBox="1"/>
            <p:nvPr/>
          </p:nvSpPr>
          <p:spPr>
            <a:xfrm>
              <a:off x="6538586" y="2153433"/>
              <a:ext cx="1730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On belay?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B827F8F-A1CF-B74C-ACC4-ECEAAE61D0B0}"/>
              </a:ext>
            </a:extLst>
          </p:cNvPr>
          <p:cNvSpPr/>
          <p:nvPr/>
        </p:nvSpPr>
        <p:spPr>
          <a:xfrm>
            <a:off x="1640908" y="5812076"/>
            <a:ext cx="10459233" cy="1277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5210F9-A841-2C44-B9F0-E355CF305198}"/>
              </a:ext>
            </a:extLst>
          </p:cNvPr>
          <p:cNvGrpSpPr/>
          <p:nvPr/>
        </p:nvGrpSpPr>
        <p:grpSpPr>
          <a:xfrm>
            <a:off x="5814165" y="3280776"/>
            <a:ext cx="1672748" cy="612648"/>
            <a:chOff x="5814165" y="3280776"/>
            <a:chExt cx="1672748" cy="612648"/>
          </a:xfrm>
        </p:grpSpPr>
        <p:sp>
          <p:nvSpPr>
            <p:cNvPr id="78" name="Rounded Rectangular Callout 77">
              <a:extLst>
                <a:ext uri="{FF2B5EF4-FFF2-40B4-BE49-F238E27FC236}">
                  <a16:creationId xmlns:a16="http://schemas.microsoft.com/office/drawing/2014/main" id="{C4B444F3-2C14-474E-8B61-1E282DE03385}"/>
                </a:ext>
              </a:extLst>
            </p:cNvPr>
            <p:cNvSpPr/>
            <p:nvPr/>
          </p:nvSpPr>
          <p:spPr>
            <a:xfrm>
              <a:off x="5814165" y="3280776"/>
              <a:ext cx="1672748" cy="612648"/>
            </a:xfrm>
            <a:prstGeom prst="wedgeRoundRectCallout">
              <a:avLst>
                <a:gd name="adj1" fmla="val -120395"/>
                <a:gd name="adj2" fmla="val -120679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B59616D-98BC-2340-969B-E8EFA3D4DA5A}"/>
                </a:ext>
              </a:extLst>
            </p:cNvPr>
            <p:cNvSpPr txBox="1"/>
            <p:nvPr/>
          </p:nvSpPr>
          <p:spPr>
            <a:xfrm>
              <a:off x="5826690" y="3332968"/>
              <a:ext cx="16280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2. Belay on.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43AF12-B0EB-4F44-91E7-681492934EEA}"/>
              </a:ext>
            </a:extLst>
          </p:cNvPr>
          <p:cNvGrpSpPr/>
          <p:nvPr/>
        </p:nvGrpSpPr>
        <p:grpSpPr>
          <a:xfrm>
            <a:off x="8321457" y="3646119"/>
            <a:ext cx="1695712" cy="612648"/>
            <a:chOff x="8321457" y="3646119"/>
            <a:chExt cx="1695712" cy="612648"/>
          </a:xfrm>
        </p:grpSpPr>
        <p:sp>
          <p:nvSpPr>
            <p:cNvPr id="80" name="Rounded Rectangular Callout 79">
              <a:extLst>
                <a:ext uri="{FF2B5EF4-FFF2-40B4-BE49-F238E27FC236}">
                  <a16:creationId xmlns:a16="http://schemas.microsoft.com/office/drawing/2014/main" id="{8B23EB90-C1E0-D44A-8B27-62175510872C}"/>
                </a:ext>
              </a:extLst>
            </p:cNvPr>
            <p:cNvSpPr/>
            <p:nvPr/>
          </p:nvSpPr>
          <p:spPr>
            <a:xfrm>
              <a:off x="8344421" y="3646119"/>
              <a:ext cx="1672748" cy="612648"/>
            </a:xfrm>
            <a:prstGeom prst="wedgeRoundRectCallout">
              <a:avLst>
                <a:gd name="adj1" fmla="val -44764"/>
                <a:gd name="adj2" fmla="val 169650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F183B7-733D-694A-B964-309D0B0097B1}"/>
                </a:ext>
              </a:extLst>
            </p:cNvPr>
            <p:cNvSpPr txBox="1"/>
            <p:nvPr/>
          </p:nvSpPr>
          <p:spPr>
            <a:xfrm>
              <a:off x="8321457" y="3710836"/>
              <a:ext cx="16514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Climbing.</a:t>
              </a:r>
            </a:p>
          </p:txBody>
        </p:sp>
      </p:grp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41298F7A-0643-9F47-8207-6B139EFB8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418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Closing a TCP connection</a:t>
            </a:r>
            <a:endParaRPr lang="en-US" sz="4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7717"/>
            <a:ext cx="5181600" cy="4649246"/>
          </a:xfrm>
        </p:spPr>
        <p:txBody>
          <a:bodyPr/>
          <a:lstStyle/>
          <a:p>
            <a:pPr lvl="0">
              <a:buFont typeface="Wingdings" charset="2"/>
              <a:buChar char="§"/>
              <a:defRPr/>
            </a:pPr>
            <a:r>
              <a:rPr lang="en-US" dirty="0">
                <a:solidFill>
                  <a:prstClr val="black"/>
                </a:solidFill>
              </a:rPr>
              <a:t>client, server each close their side of connection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send TCP segment with FIN bit = 1</a:t>
            </a:r>
          </a:p>
          <a:p>
            <a:pPr lvl="0">
              <a:buFont typeface="Wingdings" charset="2"/>
              <a:buChar char="§"/>
              <a:defRPr/>
            </a:pPr>
            <a:r>
              <a:rPr lang="en-US" dirty="0">
                <a:solidFill>
                  <a:prstClr val="black"/>
                </a:solidFill>
              </a:rPr>
              <a:t>respond to received FIN with ACK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on receiving FIN, ACK can be combined with own FIN</a:t>
            </a:r>
          </a:p>
          <a:p>
            <a:pPr lvl="0">
              <a:buFont typeface="Wingdings" charset="2"/>
              <a:buChar char="§"/>
              <a:defRPr/>
            </a:pPr>
            <a:r>
              <a:rPr lang="en-US" dirty="0">
                <a:solidFill>
                  <a:prstClr val="black"/>
                </a:solidFill>
              </a:rPr>
              <a:t>simultaneous FIN exchanges can be handled</a:t>
            </a:r>
          </a:p>
          <a:p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5549B3B-271C-C14B-9302-4D2CE7B41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611" y="1527175"/>
            <a:ext cx="3262778" cy="464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6719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99F6A-4C1F-1146-A51E-D80D1CD6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E6585-2A18-1F4F-9394-FF8BABB0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TCP connection</a:t>
            </a:r>
          </a:p>
        </p:txBody>
      </p:sp>
      <p:sp>
        <p:nvSpPr>
          <p:cNvPr id="95" name="Line 4">
            <a:extLst>
              <a:ext uri="{FF2B5EF4-FFF2-40B4-BE49-F238E27FC236}">
                <a16:creationId xmlns:a16="http://schemas.microsoft.com/office/drawing/2014/main" id="{ED3C9E53-E917-264F-9AE5-C80DF14340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1004" y="2059231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6" name="Line 10">
            <a:extLst>
              <a:ext uri="{FF2B5EF4-FFF2-40B4-BE49-F238E27FC236}">
                <a16:creationId xmlns:a16="http://schemas.microsoft.com/office/drawing/2014/main" id="{B19F0AE6-F0E1-CF46-BE1E-BC4A7C0DE8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0216" y="2129081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97" name="Group 74">
            <a:extLst>
              <a:ext uri="{FF2B5EF4-FFF2-40B4-BE49-F238E27FC236}">
                <a16:creationId xmlns:a16="http://schemas.microsoft.com/office/drawing/2014/main" id="{18F6BCAD-8E7F-C444-9307-8440033F1A57}"/>
              </a:ext>
            </a:extLst>
          </p:cNvPr>
          <p:cNvGrpSpPr>
            <a:grpSpLocks/>
          </p:cNvGrpSpPr>
          <p:nvPr/>
        </p:nvGrpSpPr>
        <p:grpSpPr bwMode="auto">
          <a:xfrm>
            <a:off x="2413654" y="2740268"/>
            <a:ext cx="1335087" cy="854075"/>
            <a:chOff x="343" y="1740"/>
            <a:chExt cx="841" cy="538"/>
          </a:xfrm>
        </p:grpSpPr>
        <p:sp>
          <p:nvSpPr>
            <p:cNvPr id="98" name="Text Box 34">
              <a:extLst>
                <a:ext uri="{FF2B5EF4-FFF2-40B4-BE49-F238E27FC236}">
                  <a16:creationId xmlns:a16="http://schemas.microsoft.com/office/drawing/2014/main" id="{63E607F0-3252-5F49-BC54-E2F33A2A9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FIN_WAIT_2</a:t>
              </a:r>
            </a:p>
          </p:txBody>
        </p:sp>
        <p:sp>
          <p:nvSpPr>
            <p:cNvPr id="99" name="Line 35">
              <a:extLst>
                <a:ext uri="{FF2B5EF4-FFF2-40B4-BE49-F238E27FC236}">
                  <a16:creationId xmlns:a16="http://schemas.microsoft.com/office/drawing/2014/main" id="{856CD725-F171-5441-A0D7-4C298AFE6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0" name="Group 73">
            <a:extLst>
              <a:ext uri="{FF2B5EF4-FFF2-40B4-BE49-F238E27FC236}">
                <a16:creationId xmlns:a16="http://schemas.microsoft.com/office/drawing/2014/main" id="{CA9AB373-D7FB-104F-823D-FB453AEBA6E0}"/>
              </a:ext>
            </a:extLst>
          </p:cNvPr>
          <p:cNvGrpSpPr>
            <a:grpSpLocks/>
          </p:cNvGrpSpPr>
          <p:nvPr/>
        </p:nvGrpSpPr>
        <p:grpSpPr bwMode="auto">
          <a:xfrm>
            <a:off x="9044641" y="2079868"/>
            <a:ext cx="1390650" cy="960438"/>
            <a:chOff x="4520" y="1324"/>
            <a:chExt cx="876" cy="605"/>
          </a:xfrm>
        </p:grpSpPr>
        <p:sp>
          <p:nvSpPr>
            <p:cNvPr id="101" name="Text Box 37">
              <a:extLst>
                <a:ext uri="{FF2B5EF4-FFF2-40B4-BE49-F238E27FC236}">
                  <a16:creationId xmlns:a16="http://schemas.microsoft.com/office/drawing/2014/main" id="{AFAA3F88-36B1-1C46-9B7D-4BDF57171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CLOSE_WAIT</a:t>
              </a:r>
            </a:p>
          </p:txBody>
        </p:sp>
        <p:sp>
          <p:nvSpPr>
            <p:cNvPr id="102" name="Line 38">
              <a:extLst>
                <a:ext uri="{FF2B5EF4-FFF2-40B4-BE49-F238E27FC236}">
                  <a16:creationId xmlns:a16="http://schemas.microsoft.com/office/drawing/2014/main" id="{CC0AE442-13D5-954F-9CCE-3D44EBC5B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3" name="Group 75">
            <a:extLst>
              <a:ext uri="{FF2B5EF4-FFF2-40B4-BE49-F238E27FC236}">
                <a16:creationId xmlns:a16="http://schemas.microsoft.com/office/drawing/2014/main" id="{76946121-D548-F74C-A1D3-59BD06B7A682}"/>
              </a:ext>
            </a:extLst>
          </p:cNvPr>
          <p:cNvGrpSpPr>
            <a:grpSpLocks/>
          </p:cNvGrpSpPr>
          <p:nvPr/>
        </p:nvGrpSpPr>
        <p:grpSpPr bwMode="auto">
          <a:xfrm>
            <a:off x="5382279" y="3848343"/>
            <a:ext cx="2495550" cy="579438"/>
            <a:chOff x="2213" y="2438"/>
            <a:chExt cx="1572" cy="365"/>
          </a:xfrm>
        </p:grpSpPr>
        <p:sp>
          <p:nvSpPr>
            <p:cNvPr id="104" name="Line 41">
              <a:extLst>
                <a:ext uri="{FF2B5EF4-FFF2-40B4-BE49-F238E27FC236}">
                  <a16:creationId xmlns:a16="http://schemas.microsoft.com/office/drawing/2014/main" id="{98F4F276-7614-C14A-9C9D-EC8645AE6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" name="Rectangle 42">
              <a:extLst>
                <a:ext uri="{FF2B5EF4-FFF2-40B4-BE49-F238E27FC236}">
                  <a16:creationId xmlns:a16="http://schemas.microsoft.com/office/drawing/2014/main" id="{2C2B84BB-C6E7-E945-988B-EF1EC799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" name="Text Box 43">
              <a:extLst>
                <a:ext uri="{FF2B5EF4-FFF2-40B4-BE49-F238E27FC236}">
                  <a16:creationId xmlns:a16="http://schemas.microsoft.com/office/drawing/2014/main" id="{7660FDEF-659D-A144-BC1C-74CB0FE43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FINbit=1, seq=y</a:t>
              </a:r>
            </a:p>
          </p:txBody>
        </p:sp>
      </p:grpSp>
      <p:grpSp>
        <p:nvGrpSpPr>
          <p:cNvPr id="107" name="Group 80">
            <a:extLst>
              <a:ext uri="{FF2B5EF4-FFF2-40B4-BE49-F238E27FC236}">
                <a16:creationId xmlns:a16="http://schemas.microsoft.com/office/drawing/2014/main" id="{3C6E9517-228F-F646-BE97-B0F42F01CF2F}"/>
              </a:ext>
            </a:extLst>
          </p:cNvPr>
          <p:cNvGrpSpPr>
            <a:grpSpLocks/>
          </p:cNvGrpSpPr>
          <p:nvPr/>
        </p:nvGrpSpPr>
        <p:grpSpPr bwMode="auto">
          <a:xfrm>
            <a:off x="5412441" y="4556368"/>
            <a:ext cx="2508250" cy="582613"/>
            <a:chOff x="2232" y="2884"/>
            <a:chExt cx="1580" cy="367"/>
          </a:xfrm>
        </p:grpSpPr>
        <p:sp>
          <p:nvSpPr>
            <p:cNvPr id="108" name="Line 44">
              <a:extLst>
                <a:ext uri="{FF2B5EF4-FFF2-40B4-BE49-F238E27FC236}">
                  <a16:creationId xmlns:a16="http://schemas.microsoft.com/office/drawing/2014/main" id="{B2E325DC-266A-E04B-99CF-3336AA0B2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" name="Rectangle 46">
              <a:extLst>
                <a:ext uri="{FF2B5EF4-FFF2-40B4-BE49-F238E27FC236}">
                  <a16:creationId xmlns:a16="http://schemas.microsoft.com/office/drawing/2014/main" id="{675FC7AA-5181-014C-8F25-2AA59FE91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" name="Text Box 47">
              <a:extLst>
                <a:ext uri="{FF2B5EF4-FFF2-40B4-BE49-F238E27FC236}">
                  <a16:creationId xmlns:a16="http://schemas.microsoft.com/office/drawing/2014/main" id="{AF123A9D-4677-1E46-9BD3-FF95D1D7A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ACKbit=1; ACKnum=y+1</a:t>
              </a:r>
            </a:p>
          </p:txBody>
        </p:sp>
      </p:grpSp>
      <p:grpSp>
        <p:nvGrpSpPr>
          <p:cNvPr id="111" name="Group 72">
            <a:extLst>
              <a:ext uri="{FF2B5EF4-FFF2-40B4-BE49-F238E27FC236}">
                <a16:creationId xmlns:a16="http://schemas.microsoft.com/office/drawing/2014/main" id="{F8C975AA-022F-9047-AE41-32435BEC092D}"/>
              </a:ext>
            </a:extLst>
          </p:cNvPr>
          <p:cNvGrpSpPr>
            <a:grpSpLocks/>
          </p:cNvGrpSpPr>
          <p:nvPr/>
        </p:nvGrpSpPr>
        <p:grpSpPr bwMode="auto">
          <a:xfrm>
            <a:off x="3959879" y="2879968"/>
            <a:ext cx="4930775" cy="854075"/>
            <a:chOff x="1317" y="1828"/>
            <a:chExt cx="3106" cy="538"/>
          </a:xfrm>
        </p:grpSpPr>
        <p:sp>
          <p:nvSpPr>
            <p:cNvPr id="112" name="Line 13">
              <a:extLst>
                <a:ext uri="{FF2B5EF4-FFF2-40B4-BE49-F238E27FC236}">
                  <a16:creationId xmlns:a16="http://schemas.microsoft.com/office/drawing/2014/main" id="{1134B78B-9B76-184C-B906-5A54448AE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" name="Rectangle 14">
              <a:extLst>
                <a:ext uri="{FF2B5EF4-FFF2-40B4-BE49-F238E27FC236}">
                  <a16:creationId xmlns:a16="http://schemas.microsoft.com/office/drawing/2014/main" id="{18D2E5DB-705F-434F-8D6A-A97517646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14" name="Text Box 15">
              <a:extLst>
                <a:ext uri="{FF2B5EF4-FFF2-40B4-BE49-F238E27FC236}">
                  <a16:creationId xmlns:a16="http://schemas.microsoft.com/office/drawing/2014/main" id="{C5FC1E37-42AF-CC47-A252-1B970EBE9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ACKbit=1; ACKnum=x+1</a:t>
              </a:r>
            </a:p>
          </p:txBody>
        </p:sp>
        <p:sp>
          <p:nvSpPr>
            <p:cNvPr id="115" name="Text Box 21">
              <a:extLst>
                <a:ext uri="{FF2B5EF4-FFF2-40B4-BE49-F238E27FC236}">
                  <a16:creationId xmlns:a16="http://schemas.microsoft.com/office/drawing/2014/main" id="{4E1E3839-0226-DB4F-BA6B-2B28CD043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 wait for server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close</a:t>
              </a:r>
            </a:p>
          </p:txBody>
        </p:sp>
        <p:sp>
          <p:nvSpPr>
            <p:cNvPr id="116" name="Text Box 49">
              <a:extLst>
                <a:ext uri="{FF2B5EF4-FFF2-40B4-BE49-F238E27FC236}">
                  <a16:creationId xmlns:a16="http://schemas.microsoft.com/office/drawing/2014/main" id="{2C38B3FD-F2AD-DA41-8270-C22350C7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can still</a:t>
              </a:r>
            </a:p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send data</a:t>
              </a:r>
            </a:p>
          </p:txBody>
        </p:sp>
      </p:grpSp>
      <p:grpSp>
        <p:nvGrpSpPr>
          <p:cNvPr id="117" name="Group 78">
            <a:extLst>
              <a:ext uri="{FF2B5EF4-FFF2-40B4-BE49-F238E27FC236}">
                <a16:creationId xmlns:a16="http://schemas.microsoft.com/office/drawing/2014/main" id="{C429420B-FA26-2A45-A360-CF2204C79D45}"/>
              </a:ext>
            </a:extLst>
          </p:cNvPr>
          <p:cNvGrpSpPr>
            <a:grpSpLocks/>
          </p:cNvGrpSpPr>
          <p:nvPr/>
        </p:nvGrpSpPr>
        <p:grpSpPr bwMode="auto">
          <a:xfrm>
            <a:off x="7928629" y="3010143"/>
            <a:ext cx="2501900" cy="1735138"/>
            <a:chOff x="3817" y="1910"/>
            <a:chExt cx="1576" cy="1093"/>
          </a:xfrm>
        </p:grpSpPr>
        <p:sp>
          <p:nvSpPr>
            <p:cNvPr id="118" name="Text Box 50">
              <a:extLst>
                <a:ext uri="{FF2B5EF4-FFF2-40B4-BE49-F238E27FC236}">
                  <a16:creationId xmlns:a16="http://schemas.microsoft.com/office/drawing/2014/main" id="{33070F1D-9B90-A144-ADA9-C92245521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can no longer</a:t>
              </a:r>
            </a:p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send data</a:t>
              </a:r>
            </a:p>
          </p:txBody>
        </p:sp>
        <p:grpSp>
          <p:nvGrpSpPr>
            <p:cNvPr id="119" name="Group 76">
              <a:extLst>
                <a:ext uri="{FF2B5EF4-FFF2-40B4-BE49-F238E27FC236}">
                  <a16:creationId xmlns:a16="http://schemas.microsoft.com/office/drawing/2014/main" id="{7CD8625C-1E94-DA47-B16D-490417EA4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120" name="Line 39">
                <a:extLst>
                  <a:ext uri="{FF2B5EF4-FFF2-40B4-BE49-F238E27FC236}">
                    <a16:creationId xmlns:a16="http://schemas.microsoft.com/office/drawing/2014/main" id="{3B72D76C-ECA7-8046-8DFA-EBE982AEB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21" name="Text Box 55">
                <a:extLst>
                  <a:ext uri="{FF2B5EF4-FFF2-40B4-BE49-F238E27FC236}">
                    <a16:creationId xmlns:a16="http://schemas.microsoft.com/office/drawing/2014/main" id="{39D84C53-723C-A14C-A0EA-D38B2DEE86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LAST_ACK</a:t>
                </a:r>
              </a:p>
            </p:txBody>
          </p:sp>
        </p:grpSp>
      </p:grpSp>
      <p:grpSp>
        <p:nvGrpSpPr>
          <p:cNvPr id="122" name="Group 82">
            <a:extLst>
              <a:ext uri="{FF2B5EF4-FFF2-40B4-BE49-F238E27FC236}">
                <a16:creationId xmlns:a16="http://schemas.microsoft.com/office/drawing/2014/main" id="{98672237-A933-5840-AAEB-35E99A43D4FC}"/>
              </a:ext>
            </a:extLst>
          </p:cNvPr>
          <p:cNvGrpSpPr>
            <a:grpSpLocks/>
          </p:cNvGrpSpPr>
          <p:nvPr/>
        </p:nvGrpSpPr>
        <p:grpSpPr bwMode="auto">
          <a:xfrm>
            <a:off x="9511366" y="4191243"/>
            <a:ext cx="917575" cy="1223963"/>
            <a:chOff x="4814" y="2654"/>
            <a:chExt cx="578" cy="771"/>
          </a:xfrm>
        </p:grpSpPr>
        <p:sp>
          <p:nvSpPr>
            <p:cNvPr id="123" name="Text Box 11">
              <a:extLst>
                <a:ext uri="{FF2B5EF4-FFF2-40B4-BE49-F238E27FC236}">
                  <a16:creationId xmlns:a16="http://schemas.microsoft.com/office/drawing/2014/main" id="{CC03DA72-98EF-4C40-AAF9-6404AAB41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CLOSED</a:t>
              </a:r>
            </a:p>
          </p:txBody>
        </p:sp>
        <p:sp>
          <p:nvSpPr>
            <p:cNvPr id="124" name="Line 57">
              <a:extLst>
                <a:ext uri="{FF2B5EF4-FFF2-40B4-BE49-F238E27FC236}">
                  <a16:creationId xmlns:a16="http://schemas.microsoft.com/office/drawing/2014/main" id="{2DAF6242-FCE3-CA4F-8E94-5C600901D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5" name="Group 77">
            <a:extLst>
              <a:ext uri="{FF2B5EF4-FFF2-40B4-BE49-F238E27FC236}">
                <a16:creationId xmlns:a16="http://schemas.microsoft.com/office/drawing/2014/main" id="{8716FBC7-F7B2-3E4B-A8DC-911681C33879}"/>
              </a:ext>
            </a:extLst>
          </p:cNvPr>
          <p:cNvGrpSpPr>
            <a:grpSpLocks/>
          </p:cNvGrpSpPr>
          <p:nvPr/>
        </p:nvGrpSpPr>
        <p:grpSpPr bwMode="auto">
          <a:xfrm>
            <a:off x="2454929" y="3583231"/>
            <a:ext cx="1400175" cy="1044575"/>
            <a:chOff x="369" y="2271"/>
            <a:chExt cx="882" cy="658"/>
          </a:xfrm>
        </p:grpSpPr>
        <p:sp>
          <p:nvSpPr>
            <p:cNvPr id="126" name="Text Box 58">
              <a:extLst>
                <a:ext uri="{FF2B5EF4-FFF2-40B4-BE49-F238E27FC236}">
                  <a16:creationId xmlns:a16="http://schemas.microsoft.com/office/drawing/2014/main" id="{0370EE93-EE28-CB41-9A79-44CD5FCB0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TIMED_WAIT</a:t>
              </a:r>
            </a:p>
          </p:txBody>
        </p:sp>
        <p:sp>
          <p:nvSpPr>
            <p:cNvPr id="127" name="Line 60">
              <a:extLst>
                <a:ext uri="{FF2B5EF4-FFF2-40B4-BE49-F238E27FC236}">
                  <a16:creationId xmlns:a16="http://schemas.microsoft.com/office/drawing/2014/main" id="{3B48B9FB-9708-0540-92A3-506581BA5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8" name="Group 81">
            <a:extLst>
              <a:ext uri="{FF2B5EF4-FFF2-40B4-BE49-F238E27FC236}">
                <a16:creationId xmlns:a16="http://schemas.microsoft.com/office/drawing/2014/main" id="{297F5A45-3767-914B-A848-9F3DBE9E8973}"/>
              </a:ext>
            </a:extLst>
          </p:cNvPr>
          <p:cNvGrpSpPr>
            <a:grpSpLocks/>
          </p:cNvGrpSpPr>
          <p:nvPr/>
        </p:nvGrpSpPr>
        <p:grpSpPr bwMode="auto">
          <a:xfrm>
            <a:off x="2543829" y="4464293"/>
            <a:ext cx="2743200" cy="1768475"/>
            <a:chOff x="425" y="2826"/>
            <a:chExt cx="1728" cy="1114"/>
          </a:xfrm>
        </p:grpSpPr>
        <p:sp>
          <p:nvSpPr>
            <p:cNvPr id="129" name="Line 52">
              <a:extLst>
                <a:ext uri="{FF2B5EF4-FFF2-40B4-BE49-F238E27FC236}">
                  <a16:creationId xmlns:a16="http://schemas.microsoft.com/office/drawing/2014/main" id="{1A425BE1-7027-F44C-9194-05C89CAF4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30" name="Text Box 51">
              <a:extLst>
                <a:ext uri="{FF2B5EF4-FFF2-40B4-BE49-F238E27FC236}">
                  <a16:creationId xmlns:a16="http://schemas.microsoft.com/office/drawing/2014/main" id="{B9DE3C9B-20ED-E544-82B3-6C57D83B7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 timed wait 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for 2*max 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segment lifetime</a:t>
              </a:r>
            </a:p>
          </p:txBody>
        </p:sp>
        <p:sp>
          <p:nvSpPr>
            <p:cNvPr id="131" name="Line 53">
              <a:extLst>
                <a:ext uri="{FF2B5EF4-FFF2-40B4-BE49-F238E27FC236}">
                  <a16:creationId xmlns:a16="http://schemas.microsoft.com/office/drawing/2014/main" id="{58D5E89D-DF4E-4A46-B48C-C5652B9EF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32" name="Line 54">
              <a:extLst>
                <a:ext uri="{FF2B5EF4-FFF2-40B4-BE49-F238E27FC236}">
                  <a16:creationId xmlns:a16="http://schemas.microsoft.com/office/drawing/2014/main" id="{686D6997-8DDA-0743-A8AD-E9968F7CA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33" name="Text Box 59">
              <a:extLst>
                <a:ext uri="{FF2B5EF4-FFF2-40B4-BE49-F238E27FC236}">
                  <a16:creationId xmlns:a16="http://schemas.microsoft.com/office/drawing/2014/main" id="{7CE5D92F-DD8C-9F4B-8EAB-8C454B589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CLOSED</a:t>
              </a:r>
            </a:p>
          </p:txBody>
        </p:sp>
        <p:sp>
          <p:nvSpPr>
            <p:cNvPr id="134" name="Line 61">
              <a:extLst>
                <a:ext uri="{FF2B5EF4-FFF2-40B4-BE49-F238E27FC236}">
                  <a16:creationId xmlns:a16="http://schemas.microsoft.com/office/drawing/2014/main" id="{A6E76601-86C1-6B4E-986E-53F4D8B2F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35" name="Group 71">
            <a:extLst>
              <a:ext uri="{FF2B5EF4-FFF2-40B4-BE49-F238E27FC236}">
                <a16:creationId xmlns:a16="http://schemas.microsoft.com/office/drawing/2014/main" id="{856F911C-0662-FC4D-8D88-E4796EB8EB50}"/>
              </a:ext>
            </a:extLst>
          </p:cNvPr>
          <p:cNvGrpSpPr>
            <a:grpSpLocks/>
          </p:cNvGrpSpPr>
          <p:nvPr/>
        </p:nvGrpSpPr>
        <p:grpSpPr bwMode="auto">
          <a:xfrm>
            <a:off x="2420004" y="2024306"/>
            <a:ext cx="1335087" cy="700087"/>
            <a:chOff x="347" y="1289"/>
            <a:chExt cx="841" cy="441"/>
          </a:xfrm>
        </p:grpSpPr>
        <p:sp>
          <p:nvSpPr>
            <p:cNvPr id="136" name="Text Box 31">
              <a:extLst>
                <a:ext uri="{FF2B5EF4-FFF2-40B4-BE49-F238E27FC236}">
                  <a16:creationId xmlns:a16="http://schemas.microsoft.com/office/drawing/2014/main" id="{7C6B5CE0-27BC-EA41-AE44-47F87323E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FIN_WAIT_1</a:t>
              </a:r>
            </a:p>
          </p:txBody>
        </p:sp>
        <p:sp>
          <p:nvSpPr>
            <p:cNvPr id="137" name="Line 32">
              <a:extLst>
                <a:ext uri="{FF2B5EF4-FFF2-40B4-BE49-F238E27FC236}">
                  <a16:creationId xmlns:a16="http://schemas.microsoft.com/office/drawing/2014/main" id="{68F9AC03-ACD1-8148-B2AA-D99567B02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38" name="Group 70">
            <a:extLst>
              <a:ext uri="{FF2B5EF4-FFF2-40B4-BE49-F238E27FC236}">
                <a16:creationId xmlns:a16="http://schemas.microsoft.com/office/drawing/2014/main" id="{2AC3B819-5CDB-E34D-A991-B4A5AEE2742D}"/>
              </a:ext>
            </a:extLst>
          </p:cNvPr>
          <p:cNvGrpSpPr>
            <a:grpSpLocks/>
          </p:cNvGrpSpPr>
          <p:nvPr/>
        </p:nvGrpSpPr>
        <p:grpSpPr bwMode="auto">
          <a:xfrm>
            <a:off x="3074054" y="2078281"/>
            <a:ext cx="4775200" cy="1014412"/>
            <a:chOff x="759" y="1323"/>
            <a:chExt cx="3008" cy="639"/>
          </a:xfrm>
        </p:grpSpPr>
        <p:sp>
          <p:nvSpPr>
            <p:cNvPr id="139" name="Line 6">
              <a:extLst>
                <a:ext uri="{FF2B5EF4-FFF2-40B4-BE49-F238E27FC236}">
                  <a16:creationId xmlns:a16="http://schemas.microsoft.com/office/drawing/2014/main" id="{8563C9BC-E8BF-4B4B-B9E5-BA16D7041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40" name="Rectangle 7">
              <a:extLst>
                <a:ext uri="{FF2B5EF4-FFF2-40B4-BE49-F238E27FC236}">
                  <a16:creationId xmlns:a16="http://schemas.microsoft.com/office/drawing/2014/main" id="{93164DA6-D19F-EC4A-8FED-DFEAF03B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41" name="Text Box 8">
              <a:extLst>
                <a:ext uri="{FF2B5EF4-FFF2-40B4-BE49-F238E27FC236}">
                  <a16:creationId xmlns:a16="http://schemas.microsoft.com/office/drawing/2014/main" id="{9FBC4446-D43E-8446-97FA-47F23591F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FINbit=1, seq=x</a:t>
              </a:r>
            </a:p>
          </p:txBody>
        </p:sp>
        <p:sp>
          <p:nvSpPr>
            <p:cNvPr id="142" name="Text Box 9">
              <a:extLst>
                <a:ext uri="{FF2B5EF4-FFF2-40B4-BE49-F238E27FC236}">
                  <a16:creationId xmlns:a16="http://schemas.microsoft.com/office/drawing/2014/main" id="{2A7A1B57-CBE3-0F48-81AB-C0824B5F9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can no longer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send but can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 receive data</a:t>
              </a:r>
            </a:p>
          </p:txBody>
        </p:sp>
        <p:sp>
          <p:nvSpPr>
            <p:cNvPr id="143" name="Text Box 67">
              <a:extLst>
                <a:ext uri="{FF2B5EF4-FFF2-40B4-BE49-F238E27FC236}">
                  <a16:creationId xmlns:a16="http://schemas.microsoft.com/office/drawing/2014/main" id="{D4F5F93C-0287-514F-885A-7080F2E2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clientSocket.close()</a:t>
              </a:r>
            </a:p>
          </p:txBody>
        </p:sp>
      </p:grpSp>
      <p:sp>
        <p:nvSpPr>
          <p:cNvPr id="144" name="Text Box 84">
            <a:extLst>
              <a:ext uri="{FF2B5EF4-FFF2-40B4-BE49-F238E27FC236}">
                <a16:creationId xmlns:a16="http://schemas.microsoft.com/office/drawing/2014/main" id="{B621F2BC-8FED-FF42-89D9-83E23CEFD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830" y="1346443"/>
            <a:ext cx="14222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client state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145" name="Text Box 85">
            <a:extLst>
              <a:ext uri="{FF2B5EF4-FFF2-40B4-BE49-F238E27FC236}">
                <a16:creationId xmlns:a16="http://schemas.microsoft.com/office/drawing/2014/main" id="{0843F073-CC98-6143-B1B4-660BDAFE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262" y="1363906"/>
            <a:ext cx="15184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server state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146" name="Text Box 86">
            <a:extLst>
              <a:ext uri="{FF2B5EF4-FFF2-40B4-BE49-F238E27FC236}">
                <a16:creationId xmlns:a16="http://schemas.microsoft.com/office/drawing/2014/main" id="{91EC5BFE-B9C5-4940-AAAB-3E540DBF7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8366" y="174649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ESTAB</a:t>
            </a:r>
          </a:p>
        </p:txBody>
      </p:sp>
      <p:sp>
        <p:nvSpPr>
          <p:cNvPr id="147" name="Text Box 87">
            <a:extLst>
              <a:ext uri="{FF2B5EF4-FFF2-40B4-BE49-F238E27FC236}">
                <a16:creationId xmlns:a16="http://schemas.microsoft.com/office/drawing/2014/main" id="{6F88DE4C-F26E-1E42-AEF7-44D88A397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2541" y="1729031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ESTAB</a:t>
            </a:r>
          </a:p>
        </p:txBody>
      </p:sp>
      <p:grpSp>
        <p:nvGrpSpPr>
          <p:cNvPr id="148" name="Group 88">
            <a:extLst>
              <a:ext uri="{FF2B5EF4-FFF2-40B4-BE49-F238E27FC236}">
                <a16:creationId xmlns:a16="http://schemas.microsoft.com/office/drawing/2014/main" id="{9F01B6CB-2602-AB4B-8407-E1DECA6D341A}"/>
              </a:ext>
            </a:extLst>
          </p:cNvPr>
          <p:cNvGrpSpPr>
            <a:grpSpLocks/>
          </p:cNvGrpSpPr>
          <p:nvPr/>
        </p:nvGrpSpPr>
        <p:grpSpPr bwMode="auto">
          <a:xfrm>
            <a:off x="5009216" y="1421056"/>
            <a:ext cx="642938" cy="600075"/>
            <a:chOff x="-44" y="1473"/>
            <a:chExt cx="981" cy="1105"/>
          </a:xfrm>
        </p:grpSpPr>
        <p:pic>
          <p:nvPicPr>
            <p:cNvPr id="149" name="Picture 89" descr="desktop_computer_stylized_medium">
              <a:extLst>
                <a:ext uri="{FF2B5EF4-FFF2-40B4-BE49-F238E27FC236}">
                  <a16:creationId xmlns:a16="http://schemas.microsoft.com/office/drawing/2014/main" id="{CB87D519-6188-8E48-BD3A-21D1B3CD1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90">
              <a:extLst>
                <a:ext uri="{FF2B5EF4-FFF2-40B4-BE49-F238E27FC236}">
                  <a16:creationId xmlns:a16="http://schemas.microsoft.com/office/drawing/2014/main" id="{03222848-711E-FA45-B8D9-62F3C31043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51" name="Group 91">
            <a:extLst>
              <a:ext uri="{FF2B5EF4-FFF2-40B4-BE49-F238E27FC236}">
                <a16:creationId xmlns:a16="http://schemas.microsoft.com/office/drawing/2014/main" id="{BF9B722E-CD29-D14E-A50A-6EFE18D73FAA}"/>
              </a:ext>
            </a:extLst>
          </p:cNvPr>
          <p:cNvGrpSpPr>
            <a:grpSpLocks/>
          </p:cNvGrpSpPr>
          <p:nvPr/>
        </p:nvGrpSpPr>
        <p:grpSpPr bwMode="auto">
          <a:xfrm>
            <a:off x="7641291" y="1424231"/>
            <a:ext cx="336550" cy="512762"/>
            <a:chOff x="4140" y="429"/>
            <a:chExt cx="1425" cy="2396"/>
          </a:xfrm>
        </p:grpSpPr>
        <p:sp>
          <p:nvSpPr>
            <p:cNvPr id="152" name="Freeform 92">
              <a:extLst>
                <a:ext uri="{FF2B5EF4-FFF2-40B4-BE49-F238E27FC236}">
                  <a16:creationId xmlns:a16="http://schemas.microsoft.com/office/drawing/2014/main" id="{04FC7BF7-A2B2-C94B-9A70-9E4F05E4B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3" name="Rectangle 93">
              <a:extLst>
                <a:ext uri="{FF2B5EF4-FFF2-40B4-BE49-F238E27FC236}">
                  <a16:creationId xmlns:a16="http://schemas.microsoft.com/office/drawing/2014/main" id="{BBF24070-7587-6240-82D0-9DA6BE7B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54" name="Freeform 94">
              <a:extLst>
                <a:ext uri="{FF2B5EF4-FFF2-40B4-BE49-F238E27FC236}">
                  <a16:creationId xmlns:a16="http://schemas.microsoft.com/office/drawing/2014/main" id="{C913A1C5-5EFA-DA46-95BE-855E56697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5" name="Freeform 95">
              <a:extLst>
                <a:ext uri="{FF2B5EF4-FFF2-40B4-BE49-F238E27FC236}">
                  <a16:creationId xmlns:a16="http://schemas.microsoft.com/office/drawing/2014/main" id="{30F7DF2C-5849-1D4B-8FD7-8CEB19A50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6" name="Rectangle 96">
              <a:extLst>
                <a:ext uri="{FF2B5EF4-FFF2-40B4-BE49-F238E27FC236}">
                  <a16:creationId xmlns:a16="http://schemas.microsoft.com/office/drawing/2014/main" id="{928B54EE-1D33-184C-8985-247C7BD59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57" name="Group 97">
              <a:extLst>
                <a:ext uri="{FF2B5EF4-FFF2-40B4-BE49-F238E27FC236}">
                  <a16:creationId xmlns:a16="http://schemas.microsoft.com/office/drawing/2014/main" id="{F6DD7133-721F-BD41-8783-A9EAB1098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2" name="AutoShape 98">
                <a:extLst>
                  <a:ext uri="{FF2B5EF4-FFF2-40B4-BE49-F238E27FC236}">
                    <a16:creationId xmlns:a16="http://schemas.microsoft.com/office/drawing/2014/main" id="{46425D84-36DE-2C4E-AE70-5E0DC3CDD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3" name="AutoShape 99">
                <a:extLst>
                  <a:ext uri="{FF2B5EF4-FFF2-40B4-BE49-F238E27FC236}">
                    <a16:creationId xmlns:a16="http://schemas.microsoft.com/office/drawing/2014/main" id="{CFFAEB71-14B6-FE46-9C1C-0896E1200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58" name="Rectangle 100">
              <a:extLst>
                <a:ext uri="{FF2B5EF4-FFF2-40B4-BE49-F238E27FC236}">
                  <a16:creationId xmlns:a16="http://schemas.microsoft.com/office/drawing/2014/main" id="{85BA9E49-BCCD-AD46-90D6-0B2B10EE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59" name="Group 101">
              <a:extLst>
                <a:ext uri="{FF2B5EF4-FFF2-40B4-BE49-F238E27FC236}">
                  <a16:creationId xmlns:a16="http://schemas.microsoft.com/office/drawing/2014/main" id="{9EE85CC6-1160-464D-B373-66F588DA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0" name="AutoShape 102">
                <a:extLst>
                  <a:ext uri="{FF2B5EF4-FFF2-40B4-BE49-F238E27FC236}">
                    <a16:creationId xmlns:a16="http://schemas.microsoft.com/office/drawing/2014/main" id="{8A13BF1A-B268-2443-B220-C847E9ABB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1" name="AutoShape 103">
                <a:extLst>
                  <a:ext uri="{FF2B5EF4-FFF2-40B4-BE49-F238E27FC236}">
                    <a16:creationId xmlns:a16="http://schemas.microsoft.com/office/drawing/2014/main" id="{37F11CFE-1C0C-0E44-BDE7-87E93FDD4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60" name="Rectangle 104">
              <a:extLst>
                <a:ext uri="{FF2B5EF4-FFF2-40B4-BE49-F238E27FC236}">
                  <a16:creationId xmlns:a16="http://schemas.microsoft.com/office/drawing/2014/main" id="{2E0AE940-5E21-AB42-A881-5E0E7C86B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1" name="Rectangle 105">
              <a:extLst>
                <a:ext uri="{FF2B5EF4-FFF2-40B4-BE49-F238E27FC236}">
                  <a16:creationId xmlns:a16="http://schemas.microsoft.com/office/drawing/2014/main" id="{3B10FEB7-24A1-E940-B454-FEA4D9D81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62" name="Group 106">
              <a:extLst>
                <a:ext uri="{FF2B5EF4-FFF2-40B4-BE49-F238E27FC236}">
                  <a16:creationId xmlns:a16="http://schemas.microsoft.com/office/drawing/2014/main" id="{E763CBF1-E022-4B43-827D-B2C0C13CF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8" name="AutoShape 107">
                <a:extLst>
                  <a:ext uri="{FF2B5EF4-FFF2-40B4-BE49-F238E27FC236}">
                    <a16:creationId xmlns:a16="http://schemas.microsoft.com/office/drawing/2014/main" id="{6A86ADF6-C912-6A4B-9D15-97DBB6D53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9" name="AutoShape 108">
                <a:extLst>
                  <a:ext uri="{FF2B5EF4-FFF2-40B4-BE49-F238E27FC236}">
                    <a16:creationId xmlns:a16="http://schemas.microsoft.com/office/drawing/2014/main" id="{9F558EE2-1D9D-5644-8991-61EC538A2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63" name="Freeform 109">
              <a:extLst>
                <a:ext uri="{FF2B5EF4-FFF2-40B4-BE49-F238E27FC236}">
                  <a16:creationId xmlns:a16="http://schemas.microsoft.com/office/drawing/2014/main" id="{7EB03A64-481D-DE4A-A95E-29908EF86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64" name="Group 110">
              <a:extLst>
                <a:ext uri="{FF2B5EF4-FFF2-40B4-BE49-F238E27FC236}">
                  <a16:creationId xmlns:a16="http://schemas.microsoft.com/office/drawing/2014/main" id="{30F9ABF4-0850-ED4F-BB3C-A8016A36A6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6" name="AutoShape 111">
                <a:extLst>
                  <a:ext uri="{FF2B5EF4-FFF2-40B4-BE49-F238E27FC236}">
                    <a16:creationId xmlns:a16="http://schemas.microsoft.com/office/drawing/2014/main" id="{543C3183-8EC0-C848-8570-3BACB56BC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7" name="AutoShape 112">
                <a:extLst>
                  <a:ext uri="{FF2B5EF4-FFF2-40B4-BE49-F238E27FC236}">
                    <a16:creationId xmlns:a16="http://schemas.microsoft.com/office/drawing/2014/main" id="{767EDCBA-5B46-F144-AB01-761AF5608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65" name="Rectangle 113">
              <a:extLst>
                <a:ext uri="{FF2B5EF4-FFF2-40B4-BE49-F238E27FC236}">
                  <a16:creationId xmlns:a16="http://schemas.microsoft.com/office/drawing/2014/main" id="{130A4B81-B52B-E54C-8326-57BD5D6A4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6" name="Freeform 114">
              <a:extLst>
                <a:ext uri="{FF2B5EF4-FFF2-40B4-BE49-F238E27FC236}">
                  <a16:creationId xmlns:a16="http://schemas.microsoft.com/office/drawing/2014/main" id="{68AA2015-E01C-BF4F-9978-89DD65919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7" name="Freeform 115">
              <a:extLst>
                <a:ext uri="{FF2B5EF4-FFF2-40B4-BE49-F238E27FC236}">
                  <a16:creationId xmlns:a16="http://schemas.microsoft.com/office/drawing/2014/main" id="{3A8A7E70-AC93-6749-976E-82AF7C439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8" name="Oval 116">
              <a:extLst>
                <a:ext uri="{FF2B5EF4-FFF2-40B4-BE49-F238E27FC236}">
                  <a16:creationId xmlns:a16="http://schemas.microsoft.com/office/drawing/2014/main" id="{76160967-D20F-2A4D-BA52-84E62E548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9" name="Freeform 117">
              <a:extLst>
                <a:ext uri="{FF2B5EF4-FFF2-40B4-BE49-F238E27FC236}">
                  <a16:creationId xmlns:a16="http://schemas.microsoft.com/office/drawing/2014/main" id="{3682C100-D7BB-DA44-8E1B-43E3CBCBD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AutoShape 118">
              <a:extLst>
                <a:ext uri="{FF2B5EF4-FFF2-40B4-BE49-F238E27FC236}">
                  <a16:creationId xmlns:a16="http://schemas.microsoft.com/office/drawing/2014/main" id="{F44F726E-6022-9A48-B676-C9646109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1" name="AutoShape 119">
              <a:extLst>
                <a:ext uri="{FF2B5EF4-FFF2-40B4-BE49-F238E27FC236}">
                  <a16:creationId xmlns:a16="http://schemas.microsoft.com/office/drawing/2014/main" id="{F08529B7-AF84-334A-922B-D600D4D26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2" name="Oval 120">
              <a:extLst>
                <a:ext uri="{FF2B5EF4-FFF2-40B4-BE49-F238E27FC236}">
                  <a16:creationId xmlns:a16="http://schemas.microsoft.com/office/drawing/2014/main" id="{13555F12-BA78-474F-BFFC-2AF0C1410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3" name="Oval 121">
              <a:extLst>
                <a:ext uri="{FF2B5EF4-FFF2-40B4-BE49-F238E27FC236}">
                  <a16:creationId xmlns:a16="http://schemas.microsoft.com/office/drawing/2014/main" id="{36F2967C-35DE-D340-AE31-7DAEDAFA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4" name="Oval 122">
              <a:extLst>
                <a:ext uri="{FF2B5EF4-FFF2-40B4-BE49-F238E27FC236}">
                  <a16:creationId xmlns:a16="http://schemas.microsoft.com/office/drawing/2014/main" id="{2A0ABCA8-E99B-D14D-80A1-B0810D7BF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5" name="Rectangle 123">
              <a:extLst>
                <a:ext uri="{FF2B5EF4-FFF2-40B4-BE49-F238E27FC236}">
                  <a16:creationId xmlns:a16="http://schemas.microsoft.com/office/drawing/2014/main" id="{AAA7624E-6F49-1844-930E-036F04A62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81C94-6123-D143-8C6E-7FF67BFA4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EDA9F-A4F6-9E48-A741-C2AF8BE2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C397FE-1DDC-5444-B79A-714CFC84F37C}"/>
              </a:ext>
            </a:extLst>
          </p:cNvPr>
          <p:cNvSpPr txBox="1">
            <a:spLocks noChangeArrowheads="1"/>
          </p:cNvSpPr>
          <p:nvPr/>
        </p:nvSpPr>
        <p:spPr>
          <a:xfrm>
            <a:off x="721660" y="1411941"/>
            <a:ext cx="109772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informally: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too many sources sending too much data too fast for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handle”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manifestations: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delays (queueing in router buffers)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loss (buffer overflow at routers)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FC6554-1CEB-8346-AF21-152FD0AE2BDD}"/>
              </a:ext>
            </a:extLst>
          </p:cNvPr>
          <p:cNvSpPr txBox="1">
            <a:spLocks noChangeArrowheads="1"/>
          </p:cNvSpPr>
          <p:nvPr/>
        </p:nvSpPr>
        <p:spPr>
          <a:xfrm>
            <a:off x="722672" y="3776599"/>
            <a:ext cx="10977282" cy="101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from flow control!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Principles of congestion control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01E622-8D2F-5C40-BD60-438B29523DDB}"/>
              </a:ext>
            </a:extLst>
          </p:cNvPr>
          <p:cNvGrpSpPr/>
          <p:nvPr/>
        </p:nvGrpSpPr>
        <p:grpSpPr>
          <a:xfrm>
            <a:off x="8686805" y="2737463"/>
            <a:ext cx="2772697" cy="2732213"/>
            <a:chOff x="8878529" y="2737463"/>
            <a:chExt cx="2772697" cy="2732213"/>
          </a:xfrm>
        </p:grpSpPr>
        <p:pic>
          <p:nvPicPr>
            <p:cNvPr id="1028" name="Picture 4" descr="Why traffic apps make congestion worse | Berkeley News">
              <a:extLst>
                <a:ext uri="{FF2B5EF4-FFF2-40B4-BE49-F238E27FC236}">
                  <a16:creationId xmlns:a16="http://schemas.microsoft.com/office/drawing/2014/main" id="{5A685C73-1A7D-7448-83D5-182E1DF28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8529" y="2737463"/>
              <a:ext cx="2595716" cy="173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EBCDC3-59AA-0043-9771-3FAB71AFCDB3}"/>
                </a:ext>
              </a:extLst>
            </p:cNvPr>
            <p:cNvSpPr txBox="1"/>
            <p:nvPr/>
          </p:nvSpPr>
          <p:spPr>
            <a:xfrm>
              <a:off x="9085007" y="4454013"/>
              <a:ext cx="2566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congestion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 many senders, sending too fast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0B5036-A83C-3D40-89CC-21D122E3DAA4}"/>
              </a:ext>
            </a:extLst>
          </p:cNvPr>
          <p:cNvGrpSpPr/>
          <p:nvPr/>
        </p:nvGrpSpPr>
        <p:grpSpPr>
          <a:xfrm>
            <a:off x="5737126" y="4424520"/>
            <a:ext cx="5860024" cy="1952948"/>
            <a:chOff x="5869858" y="4586748"/>
            <a:chExt cx="5860024" cy="19529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0EE1F0-777A-5549-B373-8500229D882B}"/>
                </a:ext>
              </a:extLst>
            </p:cNvPr>
            <p:cNvGrpSpPr/>
            <p:nvPr/>
          </p:nvGrpSpPr>
          <p:grpSpPr>
            <a:xfrm>
              <a:off x="5869858" y="4586748"/>
              <a:ext cx="2882176" cy="1915023"/>
              <a:chOff x="6998772" y="3064248"/>
              <a:chExt cx="4393223" cy="2995072"/>
            </a:xfrm>
          </p:grpSpPr>
          <p:pic>
            <p:nvPicPr>
              <p:cNvPr id="7" name="Picture 2" descr="Drinking from the Firehose: How VividCortex Compresses its Metrics">
                <a:extLst>
                  <a:ext uri="{FF2B5EF4-FFF2-40B4-BE49-F238E27FC236}">
                    <a16:creationId xmlns:a16="http://schemas.microsoft.com/office/drawing/2014/main" id="{93C006A2-5EEC-1743-AF87-E45D3E90A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3303" y="4248105"/>
                <a:ext cx="3018692" cy="1811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Drinking From the Information Firehose">
                <a:extLst>
                  <a:ext uri="{FF2B5EF4-FFF2-40B4-BE49-F238E27FC236}">
                    <a16:creationId xmlns:a16="http://schemas.microsoft.com/office/drawing/2014/main" id="{540A1142-4C15-BA4C-BA82-A4861EB7D4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8772" y="3064248"/>
                <a:ext cx="2699594" cy="1781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5BA06D-3B74-5348-8D35-1DEBB37E8FA0}"/>
                </a:ext>
              </a:extLst>
            </p:cNvPr>
            <p:cNvSpPr txBox="1"/>
            <p:nvPr/>
          </p:nvSpPr>
          <p:spPr>
            <a:xfrm>
              <a:off x="8794953" y="5801032"/>
              <a:ext cx="29349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flow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sender too fast for one receiver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EAFB275C-622F-0342-A28A-15D9EA67D3AB}"/>
              </a:ext>
            </a:extLst>
          </p:cNvPr>
          <p:cNvSpPr txBox="1">
            <a:spLocks noChangeArrowheads="1"/>
          </p:cNvSpPr>
          <p:nvPr/>
        </p:nvSpPr>
        <p:spPr>
          <a:xfrm>
            <a:off x="727588" y="4852219"/>
            <a:ext cx="4758812" cy="58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top-10 problem!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3383268-A75C-1640-B637-852081D5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 vs. Congestion Control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21" y="1505011"/>
            <a:ext cx="6100414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6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3">
            <a:extLst>
              <a:ext uri="{FF2B5EF4-FFF2-40B4-BE49-F238E27FC236}">
                <a16:creationId xmlns:a16="http://schemas.microsoft.com/office/drawing/2014/main" id="{28E26305-1B9C-8A47-B034-2E9BCCD87DED}"/>
              </a:ext>
            </a:extLst>
          </p:cNvPr>
          <p:cNvSpPr>
            <a:spLocks/>
          </p:cNvSpPr>
          <p:nvPr/>
        </p:nvSpPr>
        <p:spPr bwMode="auto">
          <a:xfrm>
            <a:off x="10005476" y="2888415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3138E679-7A6F-3F4C-9CD4-1BC53C242F2F}"/>
              </a:ext>
            </a:extLst>
          </p:cNvPr>
          <p:cNvGrpSpPr/>
          <p:nvPr/>
        </p:nvGrpSpPr>
        <p:grpSpPr>
          <a:xfrm>
            <a:off x="9424984" y="2862877"/>
            <a:ext cx="586768" cy="904023"/>
            <a:chOff x="10910965" y="2513124"/>
            <a:chExt cx="586768" cy="904023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59524EB8-FD55-1D48-99F1-D1FB7A8F9D0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173737-3613-AA43-B1AC-4838A3EDB68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C427322-6070-F549-83A0-B70739AD332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9463F3C4-F379-1D41-902B-28BB5B0172C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34B78D94-0CBB-174E-B3E9-C26DCE4669A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Freeform 9">
            <a:extLst>
              <a:ext uri="{FF2B5EF4-FFF2-40B4-BE49-F238E27FC236}">
                <a16:creationId xmlns:a16="http://schemas.microsoft.com/office/drawing/2014/main" id="{5547101E-4A79-584C-9989-5E85D28B6DAA}"/>
              </a:ext>
            </a:extLst>
          </p:cNvPr>
          <p:cNvSpPr>
            <a:spLocks/>
          </p:cNvSpPr>
          <p:nvPr/>
        </p:nvSpPr>
        <p:spPr bwMode="auto">
          <a:xfrm flipH="1">
            <a:off x="5851590" y="1746530"/>
            <a:ext cx="430143" cy="90046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6427DD3-BCDC-1D47-B9EA-F052CBEE3779}"/>
              </a:ext>
            </a:extLst>
          </p:cNvPr>
          <p:cNvGrpSpPr/>
          <p:nvPr/>
        </p:nvGrpSpPr>
        <p:grpSpPr>
          <a:xfrm>
            <a:off x="5390758" y="2639189"/>
            <a:ext cx="586768" cy="904023"/>
            <a:chOff x="10910965" y="2513124"/>
            <a:chExt cx="586768" cy="904023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34B80B7-DAB2-0C45-A85B-02F9853489C8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B105EEA-CD5C-4D41-AA8D-44A16BCD200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00FADAA-FF42-DC4F-B232-CEDC6356959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6243C39-7124-B447-92F8-07DFDCABC20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2849888-7EC3-EB4C-8BC1-51F7CF36C2D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01A9AD5-3D29-E044-89AB-2A8A2872A48C}"/>
              </a:ext>
            </a:extLst>
          </p:cNvPr>
          <p:cNvGrpSpPr/>
          <p:nvPr/>
        </p:nvGrpSpPr>
        <p:grpSpPr>
          <a:xfrm>
            <a:off x="6267058" y="1750697"/>
            <a:ext cx="586768" cy="904023"/>
            <a:chOff x="10910965" y="2513124"/>
            <a:chExt cx="586768" cy="90402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FE038A7-CF8F-144F-89E6-58D5113323E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22D2CD4-E115-9446-9F3B-70153BE86F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DA93D54-B8CD-E944-A9A0-CD19B3D9BEB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C307284-45EC-EF40-B8C6-ACFAE3B84F2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5E51FF6-6B9B-CB46-932F-6752F8BC41C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 6">
            <a:extLst>
              <a:ext uri="{FF2B5EF4-FFF2-40B4-BE49-F238E27FC236}">
                <a16:creationId xmlns:a16="http://schemas.microsoft.com/office/drawing/2014/main" id="{48AC5632-6C88-9B4F-8AC4-BA566F7E218B}"/>
              </a:ext>
            </a:extLst>
          </p:cNvPr>
          <p:cNvSpPr>
            <a:spLocks/>
          </p:cNvSpPr>
          <p:nvPr/>
        </p:nvSpPr>
        <p:spPr bwMode="auto">
          <a:xfrm>
            <a:off x="10381714" y="1887018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5260E-0495-5549-B67B-D0932B2922A1}"/>
              </a:ext>
            </a:extLst>
          </p:cNvPr>
          <p:cNvGrpSpPr/>
          <p:nvPr/>
        </p:nvGrpSpPr>
        <p:grpSpPr>
          <a:xfrm>
            <a:off x="9803525" y="1862884"/>
            <a:ext cx="586768" cy="904023"/>
            <a:chOff x="10910965" y="2513124"/>
            <a:chExt cx="586768" cy="90402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9C766A0-70B1-1B4B-AE37-4A6E9AF88F33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C485D2E-710B-7446-BEF0-A978225783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7BF4BF4-4371-1D47-B858-D6B04135BAE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2AEE228-C85E-AC45-B2C5-C8182C643EF4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353931E-8944-EF4A-9720-7519EA6C48F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8E9FDF2-59AD-0849-94F0-90E7C39F4845}"/>
              </a:ext>
            </a:extLst>
          </p:cNvPr>
          <p:cNvGrpSpPr/>
          <p:nvPr/>
        </p:nvGrpSpPr>
        <p:grpSpPr>
          <a:xfrm>
            <a:off x="7419579" y="2906627"/>
            <a:ext cx="1047677" cy="561649"/>
            <a:chOff x="7493876" y="2774731"/>
            <a:chExt cx="1481958" cy="894622"/>
          </a:xfrm>
        </p:grpSpPr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43B8EDE0-230C-5542-B921-8F0ABAF1CB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0803D89-4B4C-1B4A-BA1C-522F051281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1101A5E5-CF40-804C-82BD-E8B63F1BC2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A40BF2E1-9425-BF47-9B1B-8AE2332218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024B7FE2-D299-5444-BD23-74A1953D9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51583098-B4D9-DC4A-AED4-1FAEFC9C7D2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4DE1CA49-F338-444B-BB9A-F2991CA7D73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1 </a:t>
            </a:r>
            <a:endParaRPr lang="en-US" sz="4400" b="0" dirty="0"/>
          </a:p>
        </p:txBody>
      </p:sp>
      <p:grpSp>
        <p:nvGrpSpPr>
          <p:cNvPr id="180" name="Group 124">
            <a:extLst>
              <a:ext uri="{FF2B5EF4-FFF2-40B4-BE49-F238E27FC236}">
                <a16:creationId xmlns:a16="http://schemas.microsoft.com/office/drawing/2014/main" id="{09EDE4D1-769E-664A-B492-F153D45C56DF}"/>
              </a:ext>
            </a:extLst>
          </p:cNvPr>
          <p:cNvGrpSpPr>
            <a:grpSpLocks/>
          </p:cNvGrpSpPr>
          <p:nvPr/>
        </p:nvGrpSpPr>
        <p:grpSpPr bwMode="auto">
          <a:xfrm>
            <a:off x="5422300" y="2022783"/>
            <a:ext cx="525463" cy="434975"/>
            <a:chOff x="-44" y="1473"/>
            <a:chExt cx="981" cy="1105"/>
          </a:xfrm>
        </p:grpSpPr>
        <p:pic>
          <p:nvPicPr>
            <p:cNvPr id="181" name="Picture 125" descr="desktop_computer_stylized_medium">
              <a:extLst>
                <a:ext uri="{FF2B5EF4-FFF2-40B4-BE49-F238E27FC236}">
                  <a16:creationId xmlns:a16="http://schemas.microsoft.com/office/drawing/2014/main" id="{BCF21B40-E1CC-014D-891D-609787EB1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" name="Freeform 126">
              <a:extLst>
                <a:ext uri="{FF2B5EF4-FFF2-40B4-BE49-F238E27FC236}">
                  <a16:creationId xmlns:a16="http://schemas.microsoft.com/office/drawing/2014/main" id="{083D804D-E191-C349-B559-AC9913D58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5" name="Freeform 12">
            <a:extLst>
              <a:ext uri="{FF2B5EF4-FFF2-40B4-BE49-F238E27FC236}">
                <a16:creationId xmlns:a16="http://schemas.microsoft.com/office/drawing/2014/main" id="{AC913105-44C9-2F4B-B4CF-997DA724B11C}"/>
              </a:ext>
            </a:extLst>
          </p:cNvPr>
          <p:cNvSpPr>
            <a:spLocks/>
          </p:cNvSpPr>
          <p:nvPr/>
        </p:nvSpPr>
        <p:spPr bwMode="auto">
          <a:xfrm flipH="1">
            <a:off x="5146139" y="2637590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Rectangle 15">
            <a:extLst>
              <a:ext uri="{FF2B5EF4-FFF2-40B4-BE49-F238E27FC236}">
                <a16:creationId xmlns:a16="http://schemas.microsoft.com/office/drawing/2014/main" id="{49269DA6-C1BF-794F-9EEA-0EFF8A8D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61" y="1490147"/>
            <a:ext cx="3792183" cy="36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Simplest scenario: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187" name="Rectangle 16">
            <a:extLst>
              <a:ext uri="{FF2B5EF4-FFF2-40B4-BE49-F238E27FC236}">
                <a16:creationId xmlns:a16="http://schemas.microsoft.com/office/drawing/2014/main" id="{F84F47E9-C6B6-224C-845B-E201FB28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327" y="5950805"/>
            <a:ext cx="329723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maximum per-connection throughput: R/2</a:t>
            </a:r>
          </a:p>
        </p:txBody>
      </p:sp>
      <p:sp>
        <p:nvSpPr>
          <p:cNvPr id="203" name="Line 33">
            <a:extLst>
              <a:ext uri="{FF2B5EF4-FFF2-40B4-BE49-F238E27FC236}">
                <a16:creationId xmlns:a16="http://schemas.microsoft.com/office/drawing/2014/main" id="{A9B30674-B59F-1643-8F90-1D2641E21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818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2" name="Text Box 42">
            <a:extLst>
              <a:ext uri="{FF2B5EF4-FFF2-40B4-BE49-F238E27FC236}">
                <a16:creationId xmlns:a16="http://schemas.microsoft.com/office/drawing/2014/main" id="{45FD0EC2-A145-DC4A-9A60-DC5E453EC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024" y="1757366"/>
            <a:ext cx="913861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1" name="Text Box 52">
            <a:extLst>
              <a:ext uri="{FF2B5EF4-FFF2-40B4-BE49-F238E27FC236}">
                <a16:creationId xmlns:a16="http://schemas.microsoft.com/office/drawing/2014/main" id="{4BAC9BCC-8A73-B14B-8D28-0C77BB126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806" y="3686015"/>
            <a:ext cx="799129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2" name="Line 53">
            <a:extLst>
              <a:ext uri="{FF2B5EF4-FFF2-40B4-BE49-F238E27FC236}">
                <a16:creationId xmlns:a16="http://schemas.microsoft.com/office/drawing/2014/main" id="{8E626A5E-7769-D34B-B652-6F3C2A374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96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3" name="Line 54">
            <a:extLst>
              <a:ext uri="{FF2B5EF4-FFF2-40B4-BE49-F238E27FC236}">
                <a16:creationId xmlns:a16="http://schemas.microsoft.com/office/drawing/2014/main" id="{DFB6E6E2-8DA8-C549-8AC1-828F8F828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321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4" name="Line 55">
            <a:extLst>
              <a:ext uri="{FF2B5EF4-FFF2-40B4-BE49-F238E27FC236}">
                <a16:creationId xmlns:a16="http://schemas.microsoft.com/office/drawing/2014/main" id="{66F3E5E4-6136-594F-B2C6-BF81A4932B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703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" name="Line 57">
            <a:extLst>
              <a:ext uri="{FF2B5EF4-FFF2-40B4-BE49-F238E27FC236}">
                <a16:creationId xmlns:a16="http://schemas.microsoft.com/office/drawing/2014/main" id="{3D95A033-C14C-3448-9016-0C9E6C4CF3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8935" y="2771087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231E2E-E647-0B43-8C18-43AC77EF0F75}"/>
              </a:ext>
            </a:extLst>
          </p:cNvPr>
          <p:cNvGrpSpPr/>
          <p:nvPr/>
        </p:nvGrpSpPr>
        <p:grpSpPr>
          <a:xfrm>
            <a:off x="8616414" y="1265990"/>
            <a:ext cx="1790700" cy="707189"/>
            <a:chOff x="8616414" y="1265990"/>
            <a:chExt cx="1790700" cy="707189"/>
          </a:xfrm>
        </p:grpSpPr>
        <p:sp>
          <p:nvSpPr>
            <p:cNvPr id="243" name="Text Box 75">
              <a:extLst>
                <a:ext uri="{FF2B5EF4-FFF2-40B4-BE49-F238E27FC236}">
                  <a16:creationId xmlns:a16="http://schemas.microsoft.com/office/drawing/2014/main" id="{CE7D4727-1265-8046-9D9E-99C60BC22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6414" y="1265990"/>
              <a:ext cx="1790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throughput: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76">
              <a:extLst>
                <a:ext uri="{FF2B5EF4-FFF2-40B4-BE49-F238E27FC236}">
                  <a16:creationId xmlns:a16="http://schemas.microsoft.com/office/drawing/2014/main" id="{C5D66868-B812-9443-B51A-0CEF4AACB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0964" y="1675565"/>
              <a:ext cx="549310" cy="297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81" name="Rectangle 121">
            <a:extLst>
              <a:ext uri="{FF2B5EF4-FFF2-40B4-BE49-F238E27FC236}">
                <a16:creationId xmlns:a16="http://schemas.microsoft.com/office/drawing/2014/main" id="{EBE3971E-D5ED-054F-AE0D-069A6E86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51" y="5953953"/>
            <a:ext cx="260524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large delays as arrival rate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capacity</a:t>
            </a:r>
          </a:p>
        </p:txBody>
      </p:sp>
      <p:grpSp>
        <p:nvGrpSpPr>
          <p:cNvPr id="282" name="Group 127">
            <a:extLst>
              <a:ext uri="{FF2B5EF4-FFF2-40B4-BE49-F238E27FC236}">
                <a16:creationId xmlns:a16="http://schemas.microsoft.com/office/drawing/2014/main" id="{879C5F16-9AAB-6840-B838-D482AFD339D0}"/>
              </a:ext>
            </a:extLst>
          </p:cNvPr>
          <p:cNvGrpSpPr>
            <a:grpSpLocks/>
          </p:cNvGrpSpPr>
          <p:nvPr/>
        </p:nvGrpSpPr>
        <p:grpSpPr bwMode="auto">
          <a:xfrm>
            <a:off x="10481726" y="2478840"/>
            <a:ext cx="231775" cy="441325"/>
            <a:chOff x="4140" y="429"/>
            <a:chExt cx="1425" cy="2396"/>
          </a:xfrm>
        </p:grpSpPr>
        <p:sp>
          <p:nvSpPr>
            <p:cNvPr id="283" name="Freeform 128">
              <a:extLst>
                <a:ext uri="{FF2B5EF4-FFF2-40B4-BE49-F238E27FC236}">
                  <a16:creationId xmlns:a16="http://schemas.microsoft.com/office/drawing/2014/main" id="{EEE9D070-85E1-B647-B7C8-1DB5376AB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Rectangle 129">
              <a:extLst>
                <a:ext uri="{FF2B5EF4-FFF2-40B4-BE49-F238E27FC236}">
                  <a16:creationId xmlns:a16="http://schemas.microsoft.com/office/drawing/2014/main" id="{E73B241F-DFB6-C64D-BF7F-84EE70317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Freeform 130">
              <a:extLst>
                <a:ext uri="{FF2B5EF4-FFF2-40B4-BE49-F238E27FC236}">
                  <a16:creationId xmlns:a16="http://schemas.microsoft.com/office/drawing/2014/main" id="{64CD10E5-9AA0-9F41-9104-ED6E9D5A2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Freeform 131">
              <a:extLst>
                <a:ext uri="{FF2B5EF4-FFF2-40B4-BE49-F238E27FC236}">
                  <a16:creationId xmlns:a16="http://schemas.microsoft.com/office/drawing/2014/main" id="{8E369838-B1C5-9B4A-8873-925C9867C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Rectangle 132">
              <a:extLst>
                <a:ext uri="{FF2B5EF4-FFF2-40B4-BE49-F238E27FC236}">
                  <a16:creationId xmlns:a16="http://schemas.microsoft.com/office/drawing/2014/main" id="{44FFFEBD-8F73-6E40-B407-31056552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88" name="Group 133">
              <a:extLst>
                <a:ext uri="{FF2B5EF4-FFF2-40B4-BE49-F238E27FC236}">
                  <a16:creationId xmlns:a16="http://schemas.microsoft.com/office/drawing/2014/main" id="{6C449BB4-7723-4842-B85A-6CD8ADE6E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3" name="AutoShape 134">
                <a:extLst>
                  <a:ext uri="{FF2B5EF4-FFF2-40B4-BE49-F238E27FC236}">
                    <a16:creationId xmlns:a16="http://schemas.microsoft.com/office/drawing/2014/main" id="{580CA213-4512-FA45-88F9-266D67459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4" name="AutoShape 135">
                <a:extLst>
                  <a:ext uri="{FF2B5EF4-FFF2-40B4-BE49-F238E27FC236}">
                    <a16:creationId xmlns:a16="http://schemas.microsoft.com/office/drawing/2014/main" id="{7BFC849C-499A-0845-9AF3-BC589CDB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89" name="Rectangle 136">
              <a:extLst>
                <a:ext uri="{FF2B5EF4-FFF2-40B4-BE49-F238E27FC236}">
                  <a16:creationId xmlns:a16="http://schemas.microsoft.com/office/drawing/2014/main" id="{B0208157-D9CE-EF44-A82A-B9CE3EFD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0" name="Group 137">
              <a:extLst>
                <a:ext uri="{FF2B5EF4-FFF2-40B4-BE49-F238E27FC236}">
                  <a16:creationId xmlns:a16="http://schemas.microsoft.com/office/drawing/2014/main" id="{6411A460-4D2F-6042-B3FA-7877FC085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1" name="AutoShape 138">
                <a:extLst>
                  <a:ext uri="{FF2B5EF4-FFF2-40B4-BE49-F238E27FC236}">
                    <a16:creationId xmlns:a16="http://schemas.microsoft.com/office/drawing/2014/main" id="{2528368F-0A05-EE46-8F4D-04BE346F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2" name="AutoShape 139">
                <a:extLst>
                  <a:ext uri="{FF2B5EF4-FFF2-40B4-BE49-F238E27FC236}">
                    <a16:creationId xmlns:a16="http://schemas.microsoft.com/office/drawing/2014/main" id="{3B97611D-398F-1A45-996D-38BD9822F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1" name="Rectangle 140">
              <a:extLst>
                <a:ext uri="{FF2B5EF4-FFF2-40B4-BE49-F238E27FC236}">
                  <a16:creationId xmlns:a16="http://schemas.microsoft.com/office/drawing/2014/main" id="{4932601C-B73A-F24F-A7F0-F545FC9D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Rectangle 141">
              <a:extLst>
                <a:ext uri="{FF2B5EF4-FFF2-40B4-BE49-F238E27FC236}">
                  <a16:creationId xmlns:a16="http://schemas.microsoft.com/office/drawing/2014/main" id="{2E798033-84E0-4046-8123-A3E022BD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3" name="Group 142">
              <a:extLst>
                <a:ext uri="{FF2B5EF4-FFF2-40B4-BE49-F238E27FC236}">
                  <a16:creationId xmlns:a16="http://schemas.microsoft.com/office/drawing/2014/main" id="{CD337402-4020-0C40-A87E-04755B4A7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9" name="AutoShape 143">
                <a:extLst>
                  <a:ext uri="{FF2B5EF4-FFF2-40B4-BE49-F238E27FC236}">
                    <a16:creationId xmlns:a16="http://schemas.microsoft.com/office/drawing/2014/main" id="{9BAD2454-875B-1040-9ABC-295C5238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0" name="AutoShape 144">
                <a:extLst>
                  <a:ext uri="{FF2B5EF4-FFF2-40B4-BE49-F238E27FC236}">
                    <a16:creationId xmlns:a16="http://schemas.microsoft.com/office/drawing/2014/main" id="{811AD1F7-D00A-2044-8EE8-E002D9859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4" name="Freeform 145">
              <a:extLst>
                <a:ext uri="{FF2B5EF4-FFF2-40B4-BE49-F238E27FC236}">
                  <a16:creationId xmlns:a16="http://schemas.microsoft.com/office/drawing/2014/main" id="{A082C83D-EAED-5146-8038-BE6D0CD21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5" name="Group 146">
              <a:extLst>
                <a:ext uri="{FF2B5EF4-FFF2-40B4-BE49-F238E27FC236}">
                  <a16:creationId xmlns:a16="http://schemas.microsoft.com/office/drawing/2014/main" id="{F3E31BE7-8EE9-F941-912B-D2464A54C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7" name="AutoShape 147">
                <a:extLst>
                  <a:ext uri="{FF2B5EF4-FFF2-40B4-BE49-F238E27FC236}">
                    <a16:creationId xmlns:a16="http://schemas.microsoft.com/office/drawing/2014/main" id="{732FE339-8FD2-B042-A014-EB19D7B67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8" name="AutoShape 148">
                <a:extLst>
                  <a:ext uri="{FF2B5EF4-FFF2-40B4-BE49-F238E27FC236}">
                    <a16:creationId xmlns:a16="http://schemas.microsoft.com/office/drawing/2014/main" id="{DB2D76FA-CDCC-F543-9A55-827409AD1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6" name="Rectangle 149">
              <a:extLst>
                <a:ext uri="{FF2B5EF4-FFF2-40B4-BE49-F238E27FC236}">
                  <a16:creationId xmlns:a16="http://schemas.microsoft.com/office/drawing/2014/main" id="{4AFD3D79-1011-034D-82FF-36956F3D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7" name="Freeform 150">
              <a:extLst>
                <a:ext uri="{FF2B5EF4-FFF2-40B4-BE49-F238E27FC236}">
                  <a16:creationId xmlns:a16="http://schemas.microsoft.com/office/drawing/2014/main" id="{52F521AF-DEC9-9748-8982-D368DDC2B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51">
              <a:extLst>
                <a:ext uri="{FF2B5EF4-FFF2-40B4-BE49-F238E27FC236}">
                  <a16:creationId xmlns:a16="http://schemas.microsoft.com/office/drawing/2014/main" id="{79F218C2-4B51-FB41-BB3E-2CB4FAE16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Oval 152">
              <a:extLst>
                <a:ext uri="{FF2B5EF4-FFF2-40B4-BE49-F238E27FC236}">
                  <a16:creationId xmlns:a16="http://schemas.microsoft.com/office/drawing/2014/main" id="{D16EE320-03FD-2743-B02B-D5E39593F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0" name="Freeform 153">
              <a:extLst>
                <a:ext uri="{FF2B5EF4-FFF2-40B4-BE49-F238E27FC236}">
                  <a16:creationId xmlns:a16="http://schemas.microsoft.com/office/drawing/2014/main" id="{325E7068-4B41-AE4C-965D-DA302E309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AutoShape 154">
              <a:extLst>
                <a:ext uri="{FF2B5EF4-FFF2-40B4-BE49-F238E27FC236}">
                  <a16:creationId xmlns:a16="http://schemas.microsoft.com/office/drawing/2014/main" id="{1527CD1D-4826-F249-8CC0-8D803950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2" name="AutoShape 155">
              <a:extLst>
                <a:ext uri="{FF2B5EF4-FFF2-40B4-BE49-F238E27FC236}">
                  <a16:creationId xmlns:a16="http://schemas.microsoft.com/office/drawing/2014/main" id="{4137A0DF-EEBF-3340-81E2-30FAAE129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Oval 156">
              <a:extLst>
                <a:ext uri="{FF2B5EF4-FFF2-40B4-BE49-F238E27FC236}">
                  <a16:creationId xmlns:a16="http://schemas.microsoft.com/office/drawing/2014/main" id="{E1E6F14E-95D9-CC4D-BAB1-1C12B1C1A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Oval 157">
              <a:extLst>
                <a:ext uri="{FF2B5EF4-FFF2-40B4-BE49-F238E27FC236}">
                  <a16:creationId xmlns:a16="http://schemas.microsoft.com/office/drawing/2014/main" id="{6F01C793-1A32-CA48-99E6-4C06A214A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5" name="Oval 158">
              <a:extLst>
                <a:ext uri="{FF2B5EF4-FFF2-40B4-BE49-F238E27FC236}">
                  <a16:creationId xmlns:a16="http://schemas.microsoft.com/office/drawing/2014/main" id="{3B94657D-9B77-1941-9CBF-A2C7591AF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6" name="Rectangle 159">
              <a:extLst>
                <a:ext uri="{FF2B5EF4-FFF2-40B4-BE49-F238E27FC236}">
                  <a16:creationId xmlns:a16="http://schemas.microsoft.com/office/drawing/2014/main" id="{4C98791A-5A95-B940-9F34-EFDEF8150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160">
            <a:extLst>
              <a:ext uri="{FF2B5EF4-FFF2-40B4-BE49-F238E27FC236}">
                <a16:creationId xmlns:a16="http://schemas.microsoft.com/office/drawing/2014/main" id="{AD8E3A61-2C5A-CC41-9933-891EC27B5015}"/>
              </a:ext>
            </a:extLst>
          </p:cNvPr>
          <p:cNvGrpSpPr>
            <a:grpSpLocks/>
          </p:cNvGrpSpPr>
          <p:nvPr/>
        </p:nvGrpSpPr>
        <p:grpSpPr bwMode="auto">
          <a:xfrm>
            <a:off x="4826257" y="3381692"/>
            <a:ext cx="525463" cy="434975"/>
            <a:chOff x="-44" y="1473"/>
            <a:chExt cx="981" cy="1105"/>
          </a:xfrm>
        </p:grpSpPr>
        <p:pic>
          <p:nvPicPr>
            <p:cNvPr id="316" name="Picture 161" descr="desktop_computer_stylized_medium">
              <a:extLst>
                <a:ext uri="{FF2B5EF4-FFF2-40B4-BE49-F238E27FC236}">
                  <a16:creationId xmlns:a16="http://schemas.microsoft.com/office/drawing/2014/main" id="{01E7AFB7-5DE3-CA4A-A50A-BEADA26B1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" name="Freeform 162">
              <a:extLst>
                <a:ext uri="{FF2B5EF4-FFF2-40B4-BE49-F238E27FC236}">
                  <a16:creationId xmlns:a16="http://schemas.microsoft.com/office/drawing/2014/main" id="{4E443E40-A128-4E43-A736-B0C7F3C2A9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8" name="Group 163">
            <a:extLst>
              <a:ext uri="{FF2B5EF4-FFF2-40B4-BE49-F238E27FC236}">
                <a16:creationId xmlns:a16="http://schemas.microsoft.com/office/drawing/2014/main" id="{C476CE94-C91A-0846-B6B7-05E77113879F}"/>
              </a:ext>
            </a:extLst>
          </p:cNvPr>
          <p:cNvGrpSpPr>
            <a:grpSpLocks/>
          </p:cNvGrpSpPr>
          <p:nvPr/>
        </p:nvGrpSpPr>
        <p:grpSpPr bwMode="auto">
          <a:xfrm>
            <a:off x="10164226" y="3444040"/>
            <a:ext cx="231775" cy="441325"/>
            <a:chOff x="4140" y="429"/>
            <a:chExt cx="1425" cy="2396"/>
          </a:xfrm>
        </p:grpSpPr>
        <p:sp>
          <p:nvSpPr>
            <p:cNvPr id="319" name="Freeform 164">
              <a:extLst>
                <a:ext uri="{FF2B5EF4-FFF2-40B4-BE49-F238E27FC236}">
                  <a16:creationId xmlns:a16="http://schemas.microsoft.com/office/drawing/2014/main" id="{7E23E3E7-6D0C-A747-B7EB-BCB232D5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65">
              <a:extLst>
                <a:ext uri="{FF2B5EF4-FFF2-40B4-BE49-F238E27FC236}">
                  <a16:creationId xmlns:a16="http://schemas.microsoft.com/office/drawing/2014/main" id="{814A29A9-35F7-F44A-86DF-9F21E4CC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1" name="Freeform 166">
              <a:extLst>
                <a:ext uri="{FF2B5EF4-FFF2-40B4-BE49-F238E27FC236}">
                  <a16:creationId xmlns:a16="http://schemas.microsoft.com/office/drawing/2014/main" id="{B8E9398E-F70E-104C-BC4B-6FFD09F2B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67">
              <a:extLst>
                <a:ext uri="{FF2B5EF4-FFF2-40B4-BE49-F238E27FC236}">
                  <a16:creationId xmlns:a16="http://schemas.microsoft.com/office/drawing/2014/main" id="{5AC97C88-7A57-AC44-A1DE-BDAB3D1F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68">
              <a:extLst>
                <a:ext uri="{FF2B5EF4-FFF2-40B4-BE49-F238E27FC236}">
                  <a16:creationId xmlns:a16="http://schemas.microsoft.com/office/drawing/2014/main" id="{229AF22C-8CDF-2B47-88DF-3B0B587AB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4" name="Group 169">
              <a:extLst>
                <a:ext uri="{FF2B5EF4-FFF2-40B4-BE49-F238E27FC236}">
                  <a16:creationId xmlns:a16="http://schemas.microsoft.com/office/drawing/2014/main" id="{0515312F-DE85-5641-B779-E8991ECBE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70">
                <a:extLst>
                  <a:ext uri="{FF2B5EF4-FFF2-40B4-BE49-F238E27FC236}">
                    <a16:creationId xmlns:a16="http://schemas.microsoft.com/office/drawing/2014/main" id="{1534A008-335A-184E-AD46-396A2FE37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0" name="AutoShape 171">
                <a:extLst>
                  <a:ext uri="{FF2B5EF4-FFF2-40B4-BE49-F238E27FC236}">
                    <a16:creationId xmlns:a16="http://schemas.microsoft.com/office/drawing/2014/main" id="{7B78E6A8-DEDF-8144-B322-E4206C6E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5" name="Rectangle 172">
              <a:extLst>
                <a:ext uri="{FF2B5EF4-FFF2-40B4-BE49-F238E27FC236}">
                  <a16:creationId xmlns:a16="http://schemas.microsoft.com/office/drawing/2014/main" id="{41B3D22D-F506-A448-A3D5-682181A47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6" name="Group 173">
              <a:extLst>
                <a:ext uri="{FF2B5EF4-FFF2-40B4-BE49-F238E27FC236}">
                  <a16:creationId xmlns:a16="http://schemas.microsoft.com/office/drawing/2014/main" id="{BAB53084-6436-7444-ACD5-5E7D01263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74">
                <a:extLst>
                  <a:ext uri="{FF2B5EF4-FFF2-40B4-BE49-F238E27FC236}">
                    <a16:creationId xmlns:a16="http://schemas.microsoft.com/office/drawing/2014/main" id="{0369A39A-40F1-844B-BF97-43EE1A3A2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8" name="AutoShape 175">
                <a:extLst>
                  <a:ext uri="{FF2B5EF4-FFF2-40B4-BE49-F238E27FC236}">
                    <a16:creationId xmlns:a16="http://schemas.microsoft.com/office/drawing/2014/main" id="{D7484B32-60C3-FA43-A0AA-A0D628003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7" name="Rectangle 176">
              <a:extLst>
                <a:ext uri="{FF2B5EF4-FFF2-40B4-BE49-F238E27FC236}">
                  <a16:creationId xmlns:a16="http://schemas.microsoft.com/office/drawing/2014/main" id="{47F75A27-CD31-C143-9419-3EFB25939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8" name="Rectangle 177">
              <a:extLst>
                <a:ext uri="{FF2B5EF4-FFF2-40B4-BE49-F238E27FC236}">
                  <a16:creationId xmlns:a16="http://schemas.microsoft.com/office/drawing/2014/main" id="{EBB2CB62-D2FD-C047-94B4-C2C954564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9" name="Group 178">
              <a:extLst>
                <a:ext uri="{FF2B5EF4-FFF2-40B4-BE49-F238E27FC236}">
                  <a16:creationId xmlns:a16="http://schemas.microsoft.com/office/drawing/2014/main" id="{E30BEF1D-E99C-EF4F-A2DE-968E73719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79">
                <a:extLst>
                  <a:ext uri="{FF2B5EF4-FFF2-40B4-BE49-F238E27FC236}">
                    <a16:creationId xmlns:a16="http://schemas.microsoft.com/office/drawing/2014/main" id="{F4DDADBC-B242-A44B-A408-F26BF5F85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6" name="AutoShape 180">
                <a:extLst>
                  <a:ext uri="{FF2B5EF4-FFF2-40B4-BE49-F238E27FC236}">
                    <a16:creationId xmlns:a16="http://schemas.microsoft.com/office/drawing/2014/main" id="{44C7D4E7-B87F-0F46-9357-55FA60430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0" name="Freeform 181">
              <a:extLst>
                <a:ext uri="{FF2B5EF4-FFF2-40B4-BE49-F238E27FC236}">
                  <a16:creationId xmlns:a16="http://schemas.microsoft.com/office/drawing/2014/main" id="{06EF0D71-8E6B-284F-8EA0-661C36308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82">
              <a:extLst>
                <a:ext uri="{FF2B5EF4-FFF2-40B4-BE49-F238E27FC236}">
                  <a16:creationId xmlns:a16="http://schemas.microsoft.com/office/drawing/2014/main" id="{6A155784-A945-0F47-A39B-31F367A22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83">
                <a:extLst>
                  <a:ext uri="{FF2B5EF4-FFF2-40B4-BE49-F238E27FC236}">
                    <a16:creationId xmlns:a16="http://schemas.microsoft.com/office/drawing/2014/main" id="{22B4B462-8B3B-7C4D-A454-5B71818E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4" name="AutoShape 184">
                <a:extLst>
                  <a:ext uri="{FF2B5EF4-FFF2-40B4-BE49-F238E27FC236}">
                    <a16:creationId xmlns:a16="http://schemas.microsoft.com/office/drawing/2014/main" id="{409F6314-B504-4546-8602-B7F2622A9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2" name="Rectangle 185">
              <a:extLst>
                <a:ext uri="{FF2B5EF4-FFF2-40B4-BE49-F238E27FC236}">
                  <a16:creationId xmlns:a16="http://schemas.microsoft.com/office/drawing/2014/main" id="{AF2779F2-42B0-3548-98BC-AAAD42547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3" name="Freeform 186">
              <a:extLst>
                <a:ext uri="{FF2B5EF4-FFF2-40B4-BE49-F238E27FC236}">
                  <a16:creationId xmlns:a16="http://schemas.microsoft.com/office/drawing/2014/main" id="{7820BB4F-C7CB-BA4F-BE2B-ACCFBB678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87">
              <a:extLst>
                <a:ext uri="{FF2B5EF4-FFF2-40B4-BE49-F238E27FC236}">
                  <a16:creationId xmlns:a16="http://schemas.microsoft.com/office/drawing/2014/main" id="{A1A403FF-DEAA-3D46-A5ED-A9AF23D9C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88">
              <a:extLst>
                <a:ext uri="{FF2B5EF4-FFF2-40B4-BE49-F238E27FC236}">
                  <a16:creationId xmlns:a16="http://schemas.microsoft.com/office/drawing/2014/main" id="{F39A85A5-F2E7-8645-BCBC-3F68037F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6" name="Freeform 189">
              <a:extLst>
                <a:ext uri="{FF2B5EF4-FFF2-40B4-BE49-F238E27FC236}">
                  <a16:creationId xmlns:a16="http://schemas.microsoft.com/office/drawing/2014/main" id="{0CB2E7B8-94AB-4F40-879D-C205945B4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90">
              <a:extLst>
                <a:ext uri="{FF2B5EF4-FFF2-40B4-BE49-F238E27FC236}">
                  <a16:creationId xmlns:a16="http://schemas.microsoft.com/office/drawing/2014/main" id="{B6C28932-399E-9147-AD60-584710E9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8" name="AutoShape 191">
              <a:extLst>
                <a:ext uri="{FF2B5EF4-FFF2-40B4-BE49-F238E27FC236}">
                  <a16:creationId xmlns:a16="http://schemas.microsoft.com/office/drawing/2014/main" id="{F9F7B82B-B598-F440-A518-BFE64EF6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9" name="Oval 192">
              <a:extLst>
                <a:ext uri="{FF2B5EF4-FFF2-40B4-BE49-F238E27FC236}">
                  <a16:creationId xmlns:a16="http://schemas.microsoft.com/office/drawing/2014/main" id="{512A4325-4F66-844C-85B1-4C936DB5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Oval 193">
              <a:extLst>
                <a:ext uri="{FF2B5EF4-FFF2-40B4-BE49-F238E27FC236}">
                  <a16:creationId xmlns:a16="http://schemas.microsoft.com/office/drawing/2014/main" id="{42DC5D9A-8390-1D4A-A8C1-3C193D97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1" name="Oval 194">
              <a:extLst>
                <a:ext uri="{FF2B5EF4-FFF2-40B4-BE49-F238E27FC236}">
                  <a16:creationId xmlns:a16="http://schemas.microsoft.com/office/drawing/2014/main" id="{2D7703BC-D6FE-9D4A-BE5F-ACBE696F0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2" name="Rectangle 195">
              <a:extLst>
                <a:ext uri="{FF2B5EF4-FFF2-40B4-BE49-F238E27FC236}">
                  <a16:creationId xmlns:a16="http://schemas.microsoft.com/office/drawing/2014/main" id="{88471DD5-00EF-B34A-BAA1-AA8AE7CFB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280C64-E9DA-2647-B08F-F808595E646B}"/>
              </a:ext>
            </a:extLst>
          </p:cNvPr>
          <p:cNvSpPr txBox="1"/>
          <p:nvPr/>
        </p:nvSpPr>
        <p:spPr>
          <a:xfrm>
            <a:off x="774261" y="4402394"/>
            <a:ext cx="317273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as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arrival rate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in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R/2?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DE16E-F5B0-8243-9843-F4026E4132BD}"/>
              </a:ext>
            </a:extLst>
          </p:cNvPr>
          <p:cNvGrpSpPr/>
          <p:nvPr/>
        </p:nvGrpSpPr>
        <p:grpSpPr>
          <a:xfrm>
            <a:off x="4818031" y="1175178"/>
            <a:ext cx="2132013" cy="724224"/>
            <a:chOff x="4818031" y="1175178"/>
            <a:chExt cx="2132013" cy="724224"/>
          </a:xfrm>
        </p:grpSpPr>
        <p:sp>
          <p:nvSpPr>
            <p:cNvPr id="240" name="Oval 72">
              <a:extLst>
                <a:ext uri="{FF2B5EF4-FFF2-40B4-BE49-F238E27FC236}">
                  <a16:creationId xmlns:a16="http://schemas.microsoft.com/office/drawing/2014/main" id="{4B444E41-EF68-F94F-951A-91633B83D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414" y="1808915"/>
              <a:ext cx="92075" cy="904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Line 74">
              <a:extLst>
                <a:ext uri="{FF2B5EF4-FFF2-40B4-BE49-F238E27FC236}">
                  <a16:creationId xmlns:a16="http://schemas.microsoft.com/office/drawing/2014/main" id="{5D48EDA9-2F95-5143-AF32-3BAD44F9D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8964" y="1588252"/>
              <a:ext cx="369887" cy="252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Text Box 43">
              <a:extLst>
                <a:ext uri="{FF2B5EF4-FFF2-40B4-BE49-F238E27FC236}">
                  <a16:creationId xmlns:a16="http://schemas.microsoft.com/office/drawing/2014/main" id="{1C99CDFE-9298-BC49-916B-D28FBB576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031" y="1175178"/>
              <a:ext cx="21320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data: </a:t>
              </a: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4" name="Line 57">
            <a:extLst>
              <a:ext uri="{FF2B5EF4-FFF2-40B4-BE49-F238E27FC236}">
                <a16:creationId xmlns:a16="http://schemas.microsoft.com/office/drawing/2014/main" id="{198CECD8-AC19-4441-B07E-D812C1E4B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6879" y="3636250"/>
            <a:ext cx="82220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57">
            <a:extLst>
              <a:ext uri="{FF2B5EF4-FFF2-40B4-BE49-F238E27FC236}">
                <a16:creationId xmlns:a16="http://schemas.microsoft.com/office/drawing/2014/main" id="{E3F52AFD-CA05-E145-A13D-BB73559D50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108" y="2768743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57">
            <a:extLst>
              <a:ext uri="{FF2B5EF4-FFF2-40B4-BE49-F238E27FC236}">
                <a16:creationId xmlns:a16="http://schemas.microsoft.com/office/drawing/2014/main" id="{1C06B2BF-A77D-004B-A9F1-4A7417598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1674" y="3638595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CA410-A84F-B34C-BD63-41722EE5FAA8}"/>
              </a:ext>
            </a:extLst>
          </p:cNvPr>
          <p:cNvSpPr txBox="1"/>
          <p:nvPr/>
        </p:nvSpPr>
        <p:spPr>
          <a:xfrm>
            <a:off x="8597524" y="280884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188" name="Rectangle 15">
            <a:extLst>
              <a:ext uri="{FF2B5EF4-FFF2-40B4-BE49-F238E27FC236}">
                <a16:creationId xmlns:a16="http://schemas.microsoft.com/office/drawing/2014/main" id="{623041CF-890D-E145-9016-1967AAC9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77" y="2686311"/>
            <a:ext cx="3792183" cy="41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two flows</a:t>
            </a:r>
          </a:p>
        </p:txBody>
      </p:sp>
      <p:sp>
        <p:nvSpPr>
          <p:cNvPr id="189" name="Rectangle 15">
            <a:extLst>
              <a:ext uri="{FF2B5EF4-FFF2-40B4-BE49-F238E27FC236}">
                <a16:creationId xmlns:a16="http://schemas.microsoft.com/office/drawing/2014/main" id="{FF1255B8-CBCE-BA42-8BB2-AD361E914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66" y="1908019"/>
            <a:ext cx="4138268" cy="80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one router, infinite buffers </a:t>
            </a:r>
          </a:p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nput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output link capacity: R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0A3C67-BB73-4845-B5BC-A5FA51964D18}"/>
              </a:ext>
            </a:extLst>
          </p:cNvPr>
          <p:cNvGrpSpPr/>
          <p:nvPr/>
        </p:nvGrpSpPr>
        <p:grpSpPr>
          <a:xfrm>
            <a:off x="7530790" y="2226427"/>
            <a:ext cx="1563461" cy="1084649"/>
            <a:chOff x="7530790" y="2226427"/>
            <a:chExt cx="1563461" cy="1084649"/>
          </a:xfrm>
        </p:grpSpPr>
        <p:sp>
          <p:nvSpPr>
            <p:cNvPr id="202" name="Text Box 32">
              <a:extLst>
                <a:ext uri="{FF2B5EF4-FFF2-40B4-BE49-F238E27FC236}">
                  <a16:creationId xmlns:a16="http://schemas.microsoft.com/office/drawing/2014/main" id="{67E5732D-E6EC-D241-A9B3-13D2E2E58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264" y="2226427"/>
              <a:ext cx="1423987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245" name="Line 77">
              <a:extLst>
                <a:ext uri="{FF2B5EF4-FFF2-40B4-BE49-F238E27FC236}">
                  <a16:creationId xmlns:a16="http://schemas.microsoft.com/office/drawing/2014/main" id="{CCE11A70-D909-BE48-AB8A-1428CFD4C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08075" y="2647114"/>
              <a:ext cx="238488" cy="375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7BD2B8-6069-9D4C-8D8B-41A687B641F2}"/>
                </a:ext>
              </a:extLst>
            </p:cNvPr>
            <p:cNvGrpSpPr/>
            <p:nvPr/>
          </p:nvGrpSpPr>
          <p:grpSpPr>
            <a:xfrm>
              <a:off x="7530790" y="3050726"/>
              <a:ext cx="899401" cy="260350"/>
              <a:chOff x="10436222" y="4555062"/>
              <a:chExt cx="899401" cy="260350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F30537BA-9247-BC42-BBD7-831810DD3EB0}"/>
                  </a:ext>
                </a:extLst>
              </p:cNvPr>
              <p:cNvSpPr/>
              <p:nvPr/>
            </p:nvSpPr>
            <p:spPr>
              <a:xfrm>
                <a:off x="10442522" y="4559486"/>
                <a:ext cx="891015" cy="254197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CC59C21-286F-834A-ABEB-23215F83C500}"/>
                  </a:ext>
                </a:extLst>
              </p:cNvPr>
              <p:cNvGrpSpPr/>
              <p:nvPr/>
            </p:nvGrpSpPr>
            <p:grpSpPr>
              <a:xfrm>
                <a:off x="10436222" y="4555062"/>
                <a:ext cx="899401" cy="260350"/>
                <a:chOff x="7488023" y="3444875"/>
                <a:chExt cx="947952" cy="260350"/>
              </a:xfrm>
            </p:grpSpPr>
            <p:grpSp>
              <p:nvGrpSpPr>
                <p:cNvPr id="386" name="Group 385">
                  <a:extLst>
                    <a:ext uri="{FF2B5EF4-FFF2-40B4-BE49-F238E27FC236}">
                      <a16:creationId xmlns:a16="http://schemas.microsoft.com/office/drawing/2014/main" id="{36049D02-069F-6C48-8DC5-99C6838DD8A5}"/>
                    </a:ext>
                  </a:extLst>
                </p:cNvPr>
                <p:cNvGrpSpPr/>
                <p:nvPr/>
              </p:nvGrpSpPr>
              <p:grpSpPr>
                <a:xfrm>
                  <a:off x="8025557" y="3487646"/>
                  <a:ext cx="327298" cy="173730"/>
                  <a:chOff x="8094529" y="3437940"/>
                  <a:chExt cx="307888" cy="155752"/>
                </a:xfrm>
              </p:grpSpPr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FF172DB4-2A00-6A46-8A16-C30786F979F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40241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99BF623C-66BC-3245-B197-115199D1F5B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351102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>
                    <a:extLst>
                      <a:ext uri="{FF2B5EF4-FFF2-40B4-BE49-F238E27FC236}">
                        <a16:creationId xmlns:a16="http://schemas.microsoft.com/office/drawing/2014/main" id="{B4CE1C9F-BB23-484E-BA7E-95900D23BB4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9978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1B65F295-34D5-B848-A55B-C87742C69F9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4847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E821A5FD-1839-F841-8915-6982EB7407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97158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133501AC-7C40-F74E-8B51-CD3FBFBAA6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4584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37CD78F7-3453-B544-9B8F-FEE9954DB3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94529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7" name="Group 386">
                  <a:extLst>
                    <a:ext uri="{FF2B5EF4-FFF2-40B4-BE49-F238E27FC236}">
                      <a16:creationId xmlns:a16="http://schemas.microsoft.com/office/drawing/2014/main" id="{7B8129D5-9ED3-CA4A-A4D7-8B3E8421EE81}"/>
                    </a:ext>
                  </a:extLst>
                </p:cNvPr>
                <p:cNvGrpSpPr/>
                <p:nvPr/>
              </p:nvGrpSpPr>
              <p:grpSpPr>
                <a:xfrm>
                  <a:off x="7488023" y="3444875"/>
                  <a:ext cx="947952" cy="260350"/>
                  <a:chOff x="8103973" y="3803650"/>
                  <a:chExt cx="947952" cy="260350"/>
                </a:xfrm>
              </p:grpSpPr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872F3490-7E4D-8444-A669-531B26BEE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10664" y="3810000"/>
                    <a:ext cx="94126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9174BCA4-2936-E040-BF15-8E2726830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03973" y="4060825"/>
                    <a:ext cx="94795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>
                    <a:extLst>
                      <a:ext uri="{FF2B5EF4-FFF2-40B4-BE49-F238E27FC236}">
                        <a16:creationId xmlns:a16="http://schemas.microsoft.com/office/drawing/2014/main" id="{F9385773-39F4-2545-BD87-40FD8C9F9C6F}"/>
                      </a:ext>
                    </a:extLst>
                  </p:cNvPr>
                  <p:cNvCxnSpPr/>
                  <p:nvPr/>
                </p:nvCxnSpPr>
                <p:spPr>
                  <a:xfrm>
                    <a:off x="9048750" y="3803650"/>
                    <a:ext cx="0" cy="2603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688F0B57-026F-5344-8D43-0487FF117BFF}"/>
                    </a:ext>
                  </a:extLst>
                </p:cNvPr>
                <p:cNvSpPr/>
                <p:nvPr/>
              </p:nvSpPr>
              <p:spPr>
                <a:xfrm>
                  <a:off x="79248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8E4A8AF8-2EE5-E84B-833D-8A787630D598}"/>
                    </a:ext>
                  </a:extLst>
                </p:cNvPr>
                <p:cNvSpPr/>
                <p:nvPr/>
              </p:nvSpPr>
              <p:spPr>
                <a:xfrm>
                  <a:off x="78422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402477F2-C87F-B441-AD74-F56E96984F63}"/>
                    </a:ext>
                  </a:extLst>
                </p:cNvPr>
                <p:cNvSpPr/>
                <p:nvPr/>
              </p:nvSpPr>
              <p:spPr>
                <a:xfrm>
                  <a:off x="77597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F86B5FF7-41EE-5F45-8AAE-5330D16205CB}"/>
                    </a:ext>
                  </a:extLst>
                </p:cNvPr>
                <p:cNvSpPr/>
                <p:nvPr/>
              </p:nvSpPr>
              <p:spPr>
                <a:xfrm>
                  <a:off x="76771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59" name="Freeform 91">
            <a:extLst>
              <a:ext uri="{FF2B5EF4-FFF2-40B4-BE49-F238E27FC236}">
                <a16:creationId xmlns:a16="http://schemas.microsoft.com/office/drawing/2014/main" id="{DCEE1836-E089-0E43-AA83-3C4D23A24812}"/>
              </a:ext>
            </a:extLst>
          </p:cNvPr>
          <p:cNvSpPr>
            <a:spLocks/>
          </p:cNvSpPr>
          <p:nvPr/>
        </p:nvSpPr>
        <p:spPr bwMode="auto">
          <a:xfrm>
            <a:off x="6632039" y="1856540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632497-C7A3-5D43-A16B-0B4F26B7ADF5}"/>
              </a:ext>
            </a:extLst>
          </p:cNvPr>
          <p:cNvGrpSpPr/>
          <p:nvPr/>
        </p:nvGrpSpPr>
        <p:grpSpPr>
          <a:xfrm>
            <a:off x="5641439" y="2685215"/>
            <a:ext cx="4000500" cy="1028700"/>
            <a:chOff x="5641439" y="2685215"/>
            <a:chExt cx="4000500" cy="1028700"/>
          </a:xfrm>
        </p:grpSpPr>
        <p:sp>
          <p:nvSpPr>
            <p:cNvPr id="241" name="Oval 73">
              <a:extLst>
                <a:ext uri="{FF2B5EF4-FFF2-40B4-BE49-F238E27FC236}">
                  <a16:creationId xmlns:a16="http://schemas.microsoft.com/office/drawing/2014/main" id="{ED516131-17AE-C440-B198-2569A5BF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90">
              <a:extLst>
                <a:ext uri="{FF2B5EF4-FFF2-40B4-BE49-F238E27FC236}">
                  <a16:creationId xmlns:a16="http://schemas.microsoft.com/office/drawing/2014/main" id="{3B8EFAC6-AD78-9046-A67E-7BBA82E66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4CED69A2-36DA-634D-8A3B-DB1A142EB7BC}"/>
              </a:ext>
            </a:extLst>
          </p:cNvPr>
          <p:cNvSpPr txBox="1"/>
          <p:nvPr/>
        </p:nvSpPr>
        <p:spPr>
          <a:xfrm>
            <a:off x="7077879" y="284368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409" name="Rectangle 15">
            <a:extLst>
              <a:ext uri="{FF2B5EF4-FFF2-40B4-BE49-F238E27FC236}">
                <a16:creationId xmlns:a16="http://schemas.microsoft.com/office/drawing/2014/main" id="{6315C129-DEF5-A84E-932D-A6743A5F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46" y="3074685"/>
            <a:ext cx="3792183" cy="4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no retransmissions needed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176CA8-B553-A348-A420-DCCEB21C31F8}"/>
              </a:ext>
            </a:extLst>
          </p:cNvPr>
          <p:cNvGrpSpPr/>
          <p:nvPr/>
        </p:nvGrpSpPr>
        <p:grpSpPr>
          <a:xfrm>
            <a:off x="7949627" y="4325522"/>
            <a:ext cx="1778901" cy="1635125"/>
            <a:chOff x="7949627" y="4325522"/>
            <a:chExt cx="1778901" cy="1635125"/>
          </a:xfrm>
        </p:grpSpPr>
        <p:sp>
          <p:nvSpPr>
            <p:cNvPr id="273" name="Line 109">
              <a:extLst>
                <a:ext uri="{FF2B5EF4-FFF2-40B4-BE49-F238E27FC236}">
                  <a16:creationId xmlns:a16="http://schemas.microsoft.com/office/drawing/2014/main" id="{9583C00B-D534-084D-8157-1CCEC25D6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1896" y="4325522"/>
              <a:ext cx="0" cy="127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Line 111">
              <a:extLst>
                <a:ext uri="{FF2B5EF4-FFF2-40B4-BE49-F238E27FC236}">
                  <a16:creationId xmlns:a16="http://schemas.microsoft.com/office/drawing/2014/main" id="{09BE50B8-B938-304E-AA75-9BE0DD3D3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5371" y="4465222"/>
              <a:ext cx="0" cy="1104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Freeform 112">
              <a:extLst>
                <a:ext uri="{FF2B5EF4-FFF2-40B4-BE49-F238E27FC236}">
                  <a16:creationId xmlns:a16="http://schemas.microsoft.com/office/drawing/2014/main" id="{B4F837A8-9013-9E4D-BE0A-50904AB1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546" y="4439822"/>
              <a:ext cx="1106488" cy="115252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  <a:gd name="connsiteX0" fmla="*/ 0 w 9642"/>
                <a:gd name="connsiteY0" fmla="*/ 8023 h 8023"/>
                <a:gd name="connsiteX1" fmla="*/ 7925 w 9642"/>
                <a:gd name="connsiteY1" fmla="*/ 6111 h 8023"/>
                <a:gd name="connsiteX2" fmla="*/ 9642 w 9642"/>
                <a:gd name="connsiteY2" fmla="*/ 0 h 8023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363" y="9601"/>
                    <a:pt x="6598" y="9697"/>
                    <a:pt x="8219" y="7617"/>
                  </a:cubicBezTo>
                  <a:cubicBezTo>
                    <a:pt x="9562" y="6715"/>
                    <a:pt x="9861" y="4761"/>
                    <a:pt x="1000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Line 114">
              <a:extLst>
                <a:ext uri="{FF2B5EF4-FFF2-40B4-BE49-F238E27FC236}">
                  <a16:creationId xmlns:a16="http://schemas.microsoft.com/office/drawing/2014/main" id="{9E0B5DA0-C463-1949-8C79-0C8EA78D1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2196" y="5601872"/>
              <a:ext cx="0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116">
              <a:extLst>
                <a:ext uri="{FF2B5EF4-FFF2-40B4-BE49-F238E27FC236}">
                  <a16:creationId xmlns:a16="http://schemas.microsoft.com/office/drawing/2014/main" id="{D507FAE5-0060-B54B-B86B-D3BB4178E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2646" y="5636797"/>
              <a:ext cx="4603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79" name="Text Box 117">
              <a:extLst>
                <a:ext uri="{FF2B5EF4-FFF2-40B4-BE49-F238E27FC236}">
                  <a16:creationId xmlns:a16="http://schemas.microsoft.com/office/drawing/2014/main" id="{B15ADD83-E850-F247-A96D-15A9484CF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790083" y="4868447"/>
              <a:ext cx="688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delay</a:t>
              </a: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80" name="Text Box 118">
              <a:extLst>
                <a:ext uri="{FF2B5EF4-FFF2-40B4-BE49-F238E27FC236}">
                  <a16:creationId xmlns:a16="http://schemas.microsoft.com/office/drawing/2014/main" id="{C47E14E2-29C5-9544-AE24-B08ECA631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0358" y="5563772"/>
              <a:ext cx="452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7FA933-6276-0141-AB98-5F328D89E5E6}"/>
                </a:ext>
              </a:extLst>
            </p:cNvPr>
            <p:cNvCxnSpPr/>
            <p:nvPr/>
          </p:nvCxnSpPr>
          <p:spPr>
            <a:xfrm>
              <a:off x="8312683" y="5594801"/>
              <a:ext cx="1415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0351EA60-E695-1A49-877E-C777EE27A7EF}"/>
              </a:ext>
            </a:extLst>
          </p:cNvPr>
          <p:cNvSpPr/>
          <p:nvPr/>
        </p:nvSpPr>
        <p:spPr>
          <a:xfrm>
            <a:off x="4764506" y="1106906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2D67963-A1D8-D745-B58E-B552013D436E}"/>
              </a:ext>
            </a:extLst>
          </p:cNvPr>
          <p:cNvSpPr/>
          <p:nvPr/>
        </p:nvSpPr>
        <p:spPr>
          <a:xfrm>
            <a:off x="8507129" y="1182304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Text Box 285">
            <a:extLst>
              <a:ext uri="{FF2B5EF4-FFF2-40B4-BE49-F238E27FC236}">
                <a16:creationId xmlns:a16="http://schemas.microsoft.com/office/drawing/2014/main" id="{874908D2-0B9B-5942-9966-8D55C3BC8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826" y="6135036"/>
            <a:ext cx="815123" cy="51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R/2</a:t>
            </a:r>
          </a:p>
        </p:txBody>
      </p:sp>
      <p:sp>
        <p:nvSpPr>
          <p:cNvPr id="209" name="Line 280">
            <a:extLst>
              <a:ext uri="{FF2B5EF4-FFF2-40B4-BE49-F238E27FC236}">
                <a16:creationId xmlns:a16="http://schemas.microsoft.com/office/drawing/2014/main" id="{BDD1A869-FA53-344E-87A5-92F0D59AB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6717" y="4095473"/>
            <a:ext cx="0" cy="186902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13" name="Line 283">
            <a:extLst>
              <a:ext uri="{FF2B5EF4-FFF2-40B4-BE49-F238E27FC236}">
                <a16:creationId xmlns:a16="http://schemas.microsoft.com/office/drawing/2014/main" id="{09E784F2-EB2F-724D-A761-5ED5A1E01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096" y="6018207"/>
            <a:ext cx="0" cy="1557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2504F3-DA24-6D4D-AC29-260B2D78E924}"/>
              </a:ext>
            </a:extLst>
          </p:cNvPr>
          <p:cNvGrpSpPr/>
          <p:nvPr/>
        </p:nvGrpSpPr>
        <p:grpSpPr>
          <a:xfrm>
            <a:off x="4643558" y="4257261"/>
            <a:ext cx="2333625" cy="1701800"/>
            <a:chOff x="4643558" y="4257261"/>
            <a:chExt cx="2333625" cy="1701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9E55DD-22D3-2C4D-96EC-2DA426511E2A}"/>
                </a:ext>
              </a:extLst>
            </p:cNvPr>
            <p:cNvGrpSpPr/>
            <p:nvPr/>
          </p:nvGrpSpPr>
          <p:grpSpPr>
            <a:xfrm>
              <a:off x="4643558" y="4257261"/>
              <a:ext cx="2333625" cy="1701800"/>
              <a:chOff x="4643558" y="4257261"/>
              <a:chExt cx="2333625" cy="1701800"/>
            </a:xfrm>
          </p:grpSpPr>
          <p:sp>
            <p:nvSpPr>
              <p:cNvPr id="261" name="Line 94">
                <a:extLst>
                  <a:ext uri="{FF2B5EF4-FFF2-40B4-BE49-F238E27FC236}">
                    <a16:creationId xmlns:a16="http://schemas.microsoft.com/office/drawing/2014/main" id="{7A0C5916-D5E3-FB42-83B7-2D47DCB34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158" y="4323936"/>
                <a:ext cx="0" cy="1276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3" name="Line 96">
                <a:extLst>
                  <a:ext uri="{FF2B5EF4-FFF2-40B4-BE49-F238E27FC236}">
                    <a16:creationId xmlns:a16="http://schemas.microsoft.com/office/drawing/2014/main" id="{5174839E-5D4A-B04A-89C3-586EBCDEF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9633" y="4463636"/>
                <a:ext cx="0" cy="1104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Freeform 97">
                <a:extLst>
                  <a:ext uri="{FF2B5EF4-FFF2-40B4-BE49-F238E27FC236}">
                    <a16:creationId xmlns:a16="http://schemas.microsoft.com/office/drawing/2014/main" id="{EC237386-8658-A949-B8C2-D9BA0751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808" y="4428711"/>
                <a:ext cx="1857375" cy="1162050"/>
              </a:xfrm>
              <a:custGeom>
                <a:avLst/>
                <a:gdLst>
                  <a:gd name="T0" fmla="*/ 0 w 1170"/>
                  <a:gd name="T1" fmla="*/ 732 h 732"/>
                  <a:gd name="T2" fmla="*/ 720 w 1170"/>
                  <a:gd name="T3" fmla="*/ 0 h 732"/>
                  <a:gd name="T4" fmla="*/ 1170 w 1170"/>
                  <a:gd name="T5" fmla="*/ 0 h 7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70" h="732">
                    <a:moveTo>
                      <a:pt x="0" y="732"/>
                    </a:moveTo>
                    <a:lnTo>
                      <a:pt x="720" y="0"/>
                    </a:lnTo>
                    <a:lnTo>
                      <a:pt x="1170" y="0"/>
                    </a:lnTo>
                  </a:path>
                </a:pathLst>
              </a:cu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Line 98">
                <a:extLst>
                  <a:ext uri="{FF2B5EF4-FFF2-40B4-BE49-F238E27FC236}">
                    <a16:creationId xmlns:a16="http://schemas.microsoft.com/office/drawing/2014/main" id="{72E41F27-B7FB-9D47-A225-27B5355D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3608" y="4428711"/>
                <a:ext cx="79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6" name="Line 99">
                <a:extLst>
                  <a:ext uri="{FF2B5EF4-FFF2-40B4-BE49-F238E27FC236}">
                    <a16:creationId xmlns:a16="http://schemas.microsoft.com/office/drawing/2014/main" id="{AC723AF5-64D6-5040-9235-C2B65B36A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6458" y="5600286"/>
                <a:ext cx="0" cy="920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7" name="Text Box 100">
                <a:extLst>
                  <a:ext uri="{FF2B5EF4-FFF2-40B4-BE49-F238E27FC236}">
                    <a16:creationId xmlns:a16="http://schemas.microsoft.com/office/drawing/2014/main" id="{B31E33C5-D8FD-9C45-A060-B1987EF56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3558" y="425726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8" name="Text Box 101">
                <a:extLst>
                  <a:ext uri="{FF2B5EF4-FFF2-40B4-BE49-F238E27FC236}">
                    <a16:creationId xmlns:a16="http://schemas.microsoft.com/office/drawing/2014/main" id="{F97C34ED-44A3-FE4E-8E35-B3DEC9ACC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6908" y="563521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9" name="Text Box 102">
                <a:extLst>
                  <a:ext uri="{FF2B5EF4-FFF2-40B4-BE49-F238E27FC236}">
                    <a16:creationId xmlns:a16="http://schemas.microsoft.com/office/drawing/2014/main" id="{E1DFCD88-D6E7-3549-94E6-D1A194D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638796" y="4563816"/>
                <a:ext cx="5540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out</a:t>
                </a:r>
              </a:p>
            </p:txBody>
          </p:sp>
          <p:sp>
            <p:nvSpPr>
              <p:cNvPr id="270" name="Text Box 103">
                <a:extLst>
                  <a:ext uri="{FF2B5EF4-FFF2-40B4-BE49-F238E27FC236}">
                    <a16:creationId xmlns:a16="http://schemas.microsoft.com/office/drawing/2014/main" id="{18220D2D-CB70-5348-8CDA-AC8B2AE8F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4621" y="5562186"/>
                <a:ext cx="4524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in</a:t>
                </a:r>
              </a:p>
            </p:txBody>
          </p:sp>
          <p:sp>
            <p:nvSpPr>
              <p:cNvPr id="271" name="Line 106">
                <a:extLst>
                  <a:ext uri="{FF2B5EF4-FFF2-40B4-BE49-F238E27FC236}">
                    <a16:creationId xmlns:a16="http://schemas.microsoft.com/office/drawing/2014/main" id="{319712D7-1AB2-9D4A-B08D-45AD00991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5208" y="4430299"/>
                <a:ext cx="10398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272A867-5F31-FC46-A882-A3E999CBA0F0}"/>
                  </a:ext>
                </a:extLst>
              </p:cNvPr>
              <p:cNvCxnSpPr/>
              <p:nvPr/>
            </p:nvCxnSpPr>
            <p:spPr>
              <a:xfrm>
                <a:off x="5119903" y="5598611"/>
                <a:ext cx="14158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65B06FE-7752-8942-9D69-AFB2C165CC35}"/>
                </a:ext>
              </a:extLst>
            </p:cNvPr>
            <p:cNvSpPr txBox="1"/>
            <p:nvPr/>
          </p:nvSpPr>
          <p:spPr>
            <a:xfrm rot="16200000">
              <a:off x="4435687" y="5176433"/>
              <a:ext cx="969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CB9F7FD-8167-EF4B-AA1F-EA31EB355CB0}"/>
              </a:ext>
            </a:extLst>
          </p:cNvPr>
          <p:cNvSpPr/>
          <p:nvPr/>
        </p:nvSpPr>
        <p:spPr>
          <a:xfrm>
            <a:off x="12697995" y="3995821"/>
            <a:ext cx="127000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Slide Number Placeholder 2">
            <a:extLst>
              <a:ext uri="{FF2B5EF4-FFF2-40B4-BE49-F238E27FC236}">
                <a16:creationId xmlns:a16="http://schemas.microsoft.com/office/drawing/2014/main" id="{5938E394-4CEC-1949-BD3E-8B96E096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7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281" grpId="0"/>
      <p:bldP spid="4" grpId="0"/>
      <p:bldP spid="8" grpId="0"/>
      <p:bldP spid="188" grpId="0"/>
      <p:bldP spid="189" grpId="0"/>
      <p:bldP spid="259" grpId="0" animBg="1"/>
      <p:bldP spid="402" grpId="0"/>
      <p:bldP spid="409" grpId="0"/>
      <p:bldP spid="14" grpId="0" animBg="1"/>
      <p:bldP spid="14" grpId="1" animBg="1"/>
      <p:bldP spid="204" grpId="0" animBg="1"/>
      <p:bldP spid="20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3">
            <a:extLst>
              <a:ext uri="{FF2B5EF4-FFF2-40B4-BE49-F238E27FC236}">
                <a16:creationId xmlns:a16="http://schemas.microsoft.com/office/drawing/2014/main" id="{80D23465-6886-5547-A6E1-507D7810B0F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ED623061-0BAD-094E-BE78-B8341568F37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FF2C2633-7018-BA41-AB83-B819BB9A45E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02760D7-48DE-8A4B-ACF3-A7CD0B9C646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CB159F5A-C0DA-EB4C-A34A-F001D131F1E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AD2F7871-F8B6-2849-8DE5-284CB68B59A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8AE2A84E-B822-F046-878E-584B56EF1E3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909" name="Rectangle 2">
            <a:extLst>
              <a:ext uri="{FF2B5EF4-FFF2-40B4-BE49-F238E27FC236}">
                <a16:creationId xmlns:a16="http://schemas.microsoft.com/office/drawing/2014/main" id="{D810901F-4456-034F-A011-28193A3B4968}"/>
              </a:ext>
            </a:extLst>
          </p:cNvPr>
          <p:cNvSpPr txBox="1">
            <a:spLocks noChangeArrowheads="1"/>
          </p:cNvSpPr>
          <p:nvPr/>
        </p:nvSpPr>
        <p:spPr>
          <a:xfrm>
            <a:off x="634964" y="1182473"/>
            <a:ext cx="9710831" cy="50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router,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buffers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Freeform 9">
            <a:extLst>
              <a:ext uri="{FF2B5EF4-FFF2-40B4-BE49-F238E27FC236}">
                <a16:creationId xmlns:a16="http://schemas.microsoft.com/office/drawing/2014/main" id="{31041B91-E0FC-7E47-86EF-C839592CEEF9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664E13D-A71D-7A41-9ED2-950A4602199F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E609789D-FAF9-5746-8CD2-A008EE6CECB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231DA-8104-CB44-92A0-570084A4B4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6E0EC21-BE7F-C342-9CAD-4288FEF4BF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F9FAFCD-7CC5-104B-8E70-9A9A226394D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0759462-583F-5148-89B2-CAC38E98E11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18064D3-1463-5B40-A9E3-050E65014C75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D19C0FC-E2FD-B34E-B3FB-BDFF7FD70A3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B7598A7-2ED2-704C-A197-75E68BC404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240FCF7-9EBB-7C41-8D3A-965DA0A9761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F40B610-359C-5A46-86F3-309280845EC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9FA9EB9-49D7-3F4E-9667-CD5C42ECC86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Freeform 6">
            <a:extLst>
              <a:ext uri="{FF2B5EF4-FFF2-40B4-BE49-F238E27FC236}">
                <a16:creationId xmlns:a16="http://schemas.microsoft.com/office/drawing/2014/main" id="{4DB18098-9AC8-F84F-9EFC-E14F468703DC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E49415B-7EB6-4743-B880-41FB066DB4B9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0448B2D2-1A62-5C43-9150-A99468BAB68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40DD19D-B2AD-964D-83A9-82488AF7E0E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E98CF7C-ADBA-454F-9236-1C970C41D5B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343C97A-736C-CB4E-A0C3-58EA9178C035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5638F38-76DF-9646-AF7C-7B73311BC37D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455C231-4F77-2943-A4A7-79D8A6F887B7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D0698D9-69AC-074F-89C8-D8A88994A28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9DCF5EE-AB68-B240-BE5F-5203162A964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70C8D46-5FC3-C145-B11A-7CB2D312B36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AF04230D-700C-C549-99E0-41EBB2B22DD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4D1E1E76-B8D0-7C4B-9A0D-667DF456C8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B9903FEA-8DB2-E54A-AD78-7A6E5A6847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B092F8C6-79B6-BC42-B991-7922CC9AB62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8" name="Group 124">
            <a:extLst>
              <a:ext uri="{FF2B5EF4-FFF2-40B4-BE49-F238E27FC236}">
                <a16:creationId xmlns:a16="http://schemas.microsoft.com/office/drawing/2014/main" id="{BC5A178C-850C-0546-B828-A97A5F9A90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273" name="Picture 125" descr="desktop_computer_stylized_medium">
              <a:extLst>
                <a:ext uri="{FF2B5EF4-FFF2-40B4-BE49-F238E27FC236}">
                  <a16:creationId xmlns:a16="http://schemas.microsoft.com/office/drawing/2014/main" id="{8B5BD8CE-2A84-E846-817A-1550E18BF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4" name="Freeform 126">
              <a:extLst>
                <a:ext uri="{FF2B5EF4-FFF2-40B4-BE49-F238E27FC236}">
                  <a16:creationId xmlns:a16="http://schemas.microsoft.com/office/drawing/2014/main" id="{56638146-3603-4B43-8C07-22A53DD29F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0" name="Freeform 12">
            <a:extLst>
              <a:ext uri="{FF2B5EF4-FFF2-40B4-BE49-F238E27FC236}">
                <a16:creationId xmlns:a16="http://schemas.microsoft.com/office/drawing/2014/main" id="{B265A6FF-6F16-644A-A3DA-369A224CF48A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Line 33">
            <a:extLst>
              <a:ext uri="{FF2B5EF4-FFF2-40B4-BE49-F238E27FC236}">
                <a16:creationId xmlns:a16="http://schemas.microsoft.com/office/drawing/2014/main" id="{C878E23C-4C42-2D44-B41A-E547E44A0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42">
            <a:extLst>
              <a:ext uri="{FF2B5EF4-FFF2-40B4-BE49-F238E27FC236}">
                <a16:creationId xmlns:a16="http://schemas.microsoft.com/office/drawing/2014/main" id="{DFAA6AE2-F5C0-4846-83FF-51CD9D343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52">
            <a:extLst>
              <a:ext uri="{FF2B5EF4-FFF2-40B4-BE49-F238E27FC236}">
                <a16:creationId xmlns:a16="http://schemas.microsoft.com/office/drawing/2014/main" id="{697CE3BC-08E3-0743-B33B-A06D8A971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Line 53">
            <a:extLst>
              <a:ext uri="{FF2B5EF4-FFF2-40B4-BE49-F238E27FC236}">
                <a16:creationId xmlns:a16="http://schemas.microsoft.com/office/drawing/2014/main" id="{66A4B303-46B3-9E4D-A4D5-76E145975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Line 54">
            <a:extLst>
              <a:ext uri="{FF2B5EF4-FFF2-40B4-BE49-F238E27FC236}">
                <a16:creationId xmlns:a16="http://schemas.microsoft.com/office/drawing/2014/main" id="{17F5C019-D2C3-9C47-8837-56EB26DFF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Line 55">
            <a:extLst>
              <a:ext uri="{FF2B5EF4-FFF2-40B4-BE49-F238E27FC236}">
                <a16:creationId xmlns:a16="http://schemas.microsoft.com/office/drawing/2014/main" id="{5B033825-3CFA-7B48-B2A8-5386F733A4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57">
            <a:extLst>
              <a:ext uri="{FF2B5EF4-FFF2-40B4-BE49-F238E27FC236}">
                <a16:creationId xmlns:a16="http://schemas.microsoft.com/office/drawing/2014/main" id="{6C1DD6E4-4DE9-0F41-BF04-1F6DF97D2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3" name="Group 127">
            <a:extLst>
              <a:ext uri="{FF2B5EF4-FFF2-40B4-BE49-F238E27FC236}">
                <a16:creationId xmlns:a16="http://schemas.microsoft.com/office/drawing/2014/main" id="{3808CE02-5C3D-C346-BEE9-B6E121BF954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233" name="Freeform 128">
              <a:extLst>
                <a:ext uri="{FF2B5EF4-FFF2-40B4-BE49-F238E27FC236}">
                  <a16:creationId xmlns:a16="http://schemas.microsoft.com/office/drawing/2014/main" id="{811C558B-4215-704B-94D0-E12304645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129">
              <a:extLst>
                <a:ext uri="{FF2B5EF4-FFF2-40B4-BE49-F238E27FC236}">
                  <a16:creationId xmlns:a16="http://schemas.microsoft.com/office/drawing/2014/main" id="{83BDE6F4-12C8-254F-99E6-1AC22AB2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5" name="Freeform 130">
              <a:extLst>
                <a:ext uri="{FF2B5EF4-FFF2-40B4-BE49-F238E27FC236}">
                  <a16:creationId xmlns:a16="http://schemas.microsoft.com/office/drawing/2014/main" id="{505E1BFF-3C9F-B243-B5B0-75BB0D03F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Freeform 131">
              <a:extLst>
                <a:ext uri="{FF2B5EF4-FFF2-40B4-BE49-F238E27FC236}">
                  <a16:creationId xmlns:a16="http://schemas.microsoft.com/office/drawing/2014/main" id="{6FA76602-7304-F042-9F0F-79DB3F9A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Rectangle 132">
              <a:extLst>
                <a:ext uri="{FF2B5EF4-FFF2-40B4-BE49-F238E27FC236}">
                  <a16:creationId xmlns:a16="http://schemas.microsoft.com/office/drawing/2014/main" id="{FA53C885-D9E0-A545-8445-B2721091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133">
              <a:extLst>
                <a:ext uri="{FF2B5EF4-FFF2-40B4-BE49-F238E27FC236}">
                  <a16:creationId xmlns:a16="http://schemas.microsoft.com/office/drawing/2014/main" id="{3A3B6CB5-41F2-664A-A843-912B5DB61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3" name="AutoShape 134">
                <a:extLst>
                  <a:ext uri="{FF2B5EF4-FFF2-40B4-BE49-F238E27FC236}">
                    <a16:creationId xmlns:a16="http://schemas.microsoft.com/office/drawing/2014/main" id="{BC9432EE-0011-9F4F-8687-4173A06D0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AutoShape 135">
                <a:extLst>
                  <a:ext uri="{FF2B5EF4-FFF2-40B4-BE49-F238E27FC236}">
                    <a16:creationId xmlns:a16="http://schemas.microsoft.com/office/drawing/2014/main" id="{1850FFB1-810C-5D46-B468-F1377E8B8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Rectangle 136">
              <a:extLst>
                <a:ext uri="{FF2B5EF4-FFF2-40B4-BE49-F238E27FC236}">
                  <a16:creationId xmlns:a16="http://schemas.microsoft.com/office/drawing/2014/main" id="{E6E1815D-B0B7-C249-B837-587E975B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7F97E068-6BF9-8149-811C-00184DED1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1" name="AutoShape 138">
                <a:extLst>
                  <a:ext uri="{FF2B5EF4-FFF2-40B4-BE49-F238E27FC236}">
                    <a16:creationId xmlns:a16="http://schemas.microsoft.com/office/drawing/2014/main" id="{6649A030-733E-DB43-A4BD-D41A8DDFD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2" name="AutoShape 139">
                <a:extLst>
                  <a:ext uri="{FF2B5EF4-FFF2-40B4-BE49-F238E27FC236}">
                    <a16:creationId xmlns:a16="http://schemas.microsoft.com/office/drawing/2014/main" id="{9E214A48-F0EF-174A-A6D2-127D87626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140">
              <a:extLst>
                <a:ext uri="{FF2B5EF4-FFF2-40B4-BE49-F238E27FC236}">
                  <a16:creationId xmlns:a16="http://schemas.microsoft.com/office/drawing/2014/main" id="{F4213574-ABC8-7F43-9C79-6E5C21165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Rectangle 141">
              <a:extLst>
                <a:ext uri="{FF2B5EF4-FFF2-40B4-BE49-F238E27FC236}">
                  <a16:creationId xmlns:a16="http://schemas.microsoft.com/office/drawing/2014/main" id="{6C7F02A7-1E6B-6744-BB83-50A5FD66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3" name="Group 142">
              <a:extLst>
                <a:ext uri="{FF2B5EF4-FFF2-40B4-BE49-F238E27FC236}">
                  <a16:creationId xmlns:a16="http://schemas.microsoft.com/office/drawing/2014/main" id="{8F919684-30D5-B14A-AB97-B5DFBEF530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9" name="AutoShape 143">
                <a:extLst>
                  <a:ext uri="{FF2B5EF4-FFF2-40B4-BE49-F238E27FC236}">
                    <a16:creationId xmlns:a16="http://schemas.microsoft.com/office/drawing/2014/main" id="{96D6248B-EAAA-2A4D-A4BD-1009D13EB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AutoShape 144">
                <a:extLst>
                  <a:ext uri="{FF2B5EF4-FFF2-40B4-BE49-F238E27FC236}">
                    <a16:creationId xmlns:a16="http://schemas.microsoft.com/office/drawing/2014/main" id="{B63C93F6-376E-2F42-8185-8FD127148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4" name="Freeform 145">
              <a:extLst>
                <a:ext uri="{FF2B5EF4-FFF2-40B4-BE49-F238E27FC236}">
                  <a16:creationId xmlns:a16="http://schemas.microsoft.com/office/drawing/2014/main" id="{B5A663D7-E6EE-734B-9792-F536336D0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46">
              <a:extLst>
                <a:ext uri="{FF2B5EF4-FFF2-40B4-BE49-F238E27FC236}">
                  <a16:creationId xmlns:a16="http://schemas.microsoft.com/office/drawing/2014/main" id="{C596A713-1C52-A34E-9381-F7F919A69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7" name="AutoShape 147">
                <a:extLst>
                  <a:ext uri="{FF2B5EF4-FFF2-40B4-BE49-F238E27FC236}">
                    <a16:creationId xmlns:a16="http://schemas.microsoft.com/office/drawing/2014/main" id="{A2AF9509-2E9C-F049-A69C-BC151ADB2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8" name="AutoShape 148">
                <a:extLst>
                  <a:ext uri="{FF2B5EF4-FFF2-40B4-BE49-F238E27FC236}">
                    <a16:creationId xmlns:a16="http://schemas.microsoft.com/office/drawing/2014/main" id="{C59B2148-A3C8-0841-87D7-7B5FBFD9C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6" name="Rectangle 149">
              <a:extLst>
                <a:ext uri="{FF2B5EF4-FFF2-40B4-BE49-F238E27FC236}">
                  <a16:creationId xmlns:a16="http://schemas.microsoft.com/office/drawing/2014/main" id="{B0F127BD-9A3A-EB41-A2E1-7CD4CC524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150">
              <a:extLst>
                <a:ext uri="{FF2B5EF4-FFF2-40B4-BE49-F238E27FC236}">
                  <a16:creationId xmlns:a16="http://schemas.microsoft.com/office/drawing/2014/main" id="{3BBBB4B7-56DB-1D43-A6D4-1D492AE1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Freeform 151">
              <a:extLst>
                <a:ext uri="{FF2B5EF4-FFF2-40B4-BE49-F238E27FC236}">
                  <a16:creationId xmlns:a16="http://schemas.microsoft.com/office/drawing/2014/main" id="{591A95E8-6F86-8A42-A0C9-7487B89DA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Oval 152">
              <a:extLst>
                <a:ext uri="{FF2B5EF4-FFF2-40B4-BE49-F238E27FC236}">
                  <a16:creationId xmlns:a16="http://schemas.microsoft.com/office/drawing/2014/main" id="{7C866B93-DCBC-7749-9A90-2E6DF2E7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Freeform 153">
              <a:extLst>
                <a:ext uri="{FF2B5EF4-FFF2-40B4-BE49-F238E27FC236}">
                  <a16:creationId xmlns:a16="http://schemas.microsoft.com/office/drawing/2014/main" id="{20096CEE-1D0A-DA4A-B4EA-CE851FB63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AutoShape 154">
              <a:extLst>
                <a:ext uri="{FF2B5EF4-FFF2-40B4-BE49-F238E27FC236}">
                  <a16:creationId xmlns:a16="http://schemas.microsoft.com/office/drawing/2014/main" id="{800A41D3-8C32-9540-A084-0538BB956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AutoShape 155">
              <a:extLst>
                <a:ext uri="{FF2B5EF4-FFF2-40B4-BE49-F238E27FC236}">
                  <a16:creationId xmlns:a16="http://schemas.microsoft.com/office/drawing/2014/main" id="{67F818BC-2518-4C4C-8597-C941419A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Oval 156">
              <a:extLst>
                <a:ext uri="{FF2B5EF4-FFF2-40B4-BE49-F238E27FC236}">
                  <a16:creationId xmlns:a16="http://schemas.microsoft.com/office/drawing/2014/main" id="{80D903FF-E73B-D84D-B215-D7FB2AA3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4" name="Oval 157">
              <a:extLst>
                <a:ext uri="{FF2B5EF4-FFF2-40B4-BE49-F238E27FC236}">
                  <a16:creationId xmlns:a16="http://schemas.microsoft.com/office/drawing/2014/main" id="{CB203238-7D82-C747-B805-A2FDFABD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Oval 158">
              <a:extLst>
                <a:ext uri="{FF2B5EF4-FFF2-40B4-BE49-F238E27FC236}">
                  <a16:creationId xmlns:a16="http://schemas.microsoft.com/office/drawing/2014/main" id="{963F0D1E-6FE3-8E42-B74D-4F294787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Rectangle 159">
              <a:extLst>
                <a:ext uri="{FF2B5EF4-FFF2-40B4-BE49-F238E27FC236}">
                  <a16:creationId xmlns:a16="http://schemas.microsoft.com/office/drawing/2014/main" id="{3C003407-E16A-4B46-B1EA-E94247F74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4" name="Group 160">
            <a:extLst>
              <a:ext uri="{FF2B5EF4-FFF2-40B4-BE49-F238E27FC236}">
                <a16:creationId xmlns:a16="http://schemas.microsoft.com/office/drawing/2014/main" id="{0F097A1A-2185-F148-8F82-34ABB517D6A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231" name="Picture 161" descr="desktop_computer_stylized_medium">
              <a:extLst>
                <a:ext uri="{FF2B5EF4-FFF2-40B4-BE49-F238E27FC236}">
                  <a16:creationId xmlns:a16="http://schemas.microsoft.com/office/drawing/2014/main" id="{739E1A58-F96D-1345-AEAE-EA59CB2F6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62">
              <a:extLst>
                <a:ext uri="{FF2B5EF4-FFF2-40B4-BE49-F238E27FC236}">
                  <a16:creationId xmlns:a16="http://schemas.microsoft.com/office/drawing/2014/main" id="{476098FC-333E-C14D-BD39-044AEB98AE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163">
            <a:extLst>
              <a:ext uri="{FF2B5EF4-FFF2-40B4-BE49-F238E27FC236}">
                <a16:creationId xmlns:a16="http://schemas.microsoft.com/office/drawing/2014/main" id="{E2EFDB81-0D19-4A48-8538-D27C6B7F7D1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199" name="Freeform 164">
              <a:extLst>
                <a:ext uri="{FF2B5EF4-FFF2-40B4-BE49-F238E27FC236}">
                  <a16:creationId xmlns:a16="http://schemas.microsoft.com/office/drawing/2014/main" id="{BD6EFF4C-D844-414A-9756-E53717BA4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Rectangle 165">
              <a:extLst>
                <a:ext uri="{FF2B5EF4-FFF2-40B4-BE49-F238E27FC236}">
                  <a16:creationId xmlns:a16="http://schemas.microsoft.com/office/drawing/2014/main" id="{7CB552E3-C1C5-F942-A2D3-56184702A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Freeform 166">
              <a:extLst>
                <a:ext uri="{FF2B5EF4-FFF2-40B4-BE49-F238E27FC236}">
                  <a16:creationId xmlns:a16="http://schemas.microsoft.com/office/drawing/2014/main" id="{ADBEFE66-AA30-4B46-A1C5-46CBEA0C1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2" name="Freeform 167">
              <a:extLst>
                <a:ext uri="{FF2B5EF4-FFF2-40B4-BE49-F238E27FC236}">
                  <a16:creationId xmlns:a16="http://schemas.microsoft.com/office/drawing/2014/main" id="{02AE45A3-16A5-2145-B7BC-4400869B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68">
              <a:extLst>
                <a:ext uri="{FF2B5EF4-FFF2-40B4-BE49-F238E27FC236}">
                  <a16:creationId xmlns:a16="http://schemas.microsoft.com/office/drawing/2014/main" id="{8CFC0F08-B9F2-1B47-BFD4-FF5DCA08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169">
              <a:extLst>
                <a:ext uri="{FF2B5EF4-FFF2-40B4-BE49-F238E27FC236}">
                  <a16:creationId xmlns:a16="http://schemas.microsoft.com/office/drawing/2014/main" id="{13A37EEE-1891-1440-9CC9-602B2446B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29" name="AutoShape 170">
                <a:extLst>
                  <a:ext uri="{FF2B5EF4-FFF2-40B4-BE49-F238E27FC236}">
                    <a16:creationId xmlns:a16="http://schemas.microsoft.com/office/drawing/2014/main" id="{0DE9F83D-BA7B-AB43-9A9D-4DC6E782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171">
                <a:extLst>
                  <a:ext uri="{FF2B5EF4-FFF2-40B4-BE49-F238E27FC236}">
                    <a16:creationId xmlns:a16="http://schemas.microsoft.com/office/drawing/2014/main" id="{A22C12A6-C6AF-F645-B954-ECC93E01F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172">
              <a:extLst>
                <a:ext uri="{FF2B5EF4-FFF2-40B4-BE49-F238E27FC236}">
                  <a16:creationId xmlns:a16="http://schemas.microsoft.com/office/drawing/2014/main" id="{E3DCF607-14CC-8F49-81D1-A0BB7C7DE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6" name="Group 173">
              <a:extLst>
                <a:ext uri="{FF2B5EF4-FFF2-40B4-BE49-F238E27FC236}">
                  <a16:creationId xmlns:a16="http://schemas.microsoft.com/office/drawing/2014/main" id="{86D015C1-5E8B-3F4F-82D3-56E79D5E8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27" name="AutoShape 174">
                <a:extLst>
                  <a:ext uri="{FF2B5EF4-FFF2-40B4-BE49-F238E27FC236}">
                    <a16:creationId xmlns:a16="http://schemas.microsoft.com/office/drawing/2014/main" id="{48620533-E7B5-AD47-9B24-98B7CD27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175">
                <a:extLst>
                  <a:ext uri="{FF2B5EF4-FFF2-40B4-BE49-F238E27FC236}">
                    <a16:creationId xmlns:a16="http://schemas.microsoft.com/office/drawing/2014/main" id="{E12148F0-F22A-FE46-8240-0D9581F97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7" name="Rectangle 176">
              <a:extLst>
                <a:ext uri="{FF2B5EF4-FFF2-40B4-BE49-F238E27FC236}">
                  <a16:creationId xmlns:a16="http://schemas.microsoft.com/office/drawing/2014/main" id="{9AEDD470-9194-E749-BE81-8C84F342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Rectangle 177">
              <a:extLst>
                <a:ext uri="{FF2B5EF4-FFF2-40B4-BE49-F238E27FC236}">
                  <a16:creationId xmlns:a16="http://schemas.microsoft.com/office/drawing/2014/main" id="{92944065-57F3-474C-B7C9-8C3EF224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9" name="Group 178">
              <a:extLst>
                <a:ext uri="{FF2B5EF4-FFF2-40B4-BE49-F238E27FC236}">
                  <a16:creationId xmlns:a16="http://schemas.microsoft.com/office/drawing/2014/main" id="{F21A1F7B-AAFD-0B45-8D20-66719A131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5" name="AutoShape 179">
                <a:extLst>
                  <a:ext uri="{FF2B5EF4-FFF2-40B4-BE49-F238E27FC236}">
                    <a16:creationId xmlns:a16="http://schemas.microsoft.com/office/drawing/2014/main" id="{C1DDC539-D8AE-0F41-B3C6-7BDF3D7B6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AutoShape 180">
                <a:extLst>
                  <a:ext uri="{FF2B5EF4-FFF2-40B4-BE49-F238E27FC236}">
                    <a16:creationId xmlns:a16="http://schemas.microsoft.com/office/drawing/2014/main" id="{7BE912F4-6A13-C146-872D-5E728DEDB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Freeform 181">
              <a:extLst>
                <a:ext uri="{FF2B5EF4-FFF2-40B4-BE49-F238E27FC236}">
                  <a16:creationId xmlns:a16="http://schemas.microsoft.com/office/drawing/2014/main" id="{2D115A2E-4180-8D4D-9CD8-D6CDE2038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1" name="Group 182">
              <a:extLst>
                <a:ext uri="{FF2B5EF4-FFF2-40B4-BE49-F238E27FC236}">
                  <a16:creationId xmlns:a16="http://schemas.microsoft.com/office/drawing/2014/main" id="{60622201-2E59-994D-AB7D-72EE5A986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3" name="AutoShape 183">
                <a:extLst>
                  <a:ext uri="{FF2B5EF4-FFF2-40B4-BE49-F238E27FC236}">
                    <a16:creationId xmlns:a16="http://schemas.microsoft.com/office/drawing/2014/main" id="{4C230A94-BC0D-F34B-A373-92423746E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4" name="AutoShape 184">
                <a:extLst>
                  <a:ext uri="{FF2B5EF4-FFF2-40B4-BE49-F238E27FC236}">
                    <a16:creationId xmlns:a16="http://schemas.microsoft.com/office/drawing/2014/main" id="{790B5D31-2480-4F41-8E42-1AF6E8FAD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2" name="Rectangle 185">
              <a:extLst>
                <a:ext uri="{FF2B5EF4-FFF2-40B4-BE49-F238E27FC236}">
                  <a16:creationId xmlns:a16="http://schemas.microsoft.com/office/drawing/2014/main" id="{FDF61F85-9CD0-354B-947A-47024504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Freeform 186">
              <a:extLst>
                <a:ext uri="{FF2B5EF4-FFF2-40B4-BE49-F238E27FC236}">
                  <a16:creationId xmlns:a16="http://schemas.microsoft.com/office/drawing/2014/main" id="{611684CC-E72C-034A-A61A-6164A0BF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" name="Freeform 187">
              <a:extLst>
                <a:ext uri="{FF2B5EF4-FFF2-40B4-BE49-F238E27FC236}">
                  <a16:creationId xmlns:a16="http://schemas.microsoft.com/office/drawing/2014/main" id="{DBB964D6-CEE2-3241-BFDA-5DB20E159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5" name="Oval 188">
              <a:extLst>
                <a:ext uri="{FF2B5EF4-FFF2-40B4-BE49-F238E27FC236}">
                  <a16:creationId xmlns:a16="http://schemas.microsoft.com/office/drawing/2014/main" id="{27197FE3-A9C2-EE42-B3C2-C3A9CBF3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6" name="Freeform 189">
              <a:extLst>
                <a:ext uri="{FF2B5EF4-FFF2-40B4-BE49-F238E27FC236}">
                  <a16:creationId xmlns:a16="http://schemas.microsoft.com/office/drawing/2014/main" id="{F3ED62CF-FC3D-8949-A608-5B7BFE69D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AutoShape 190">
              <a:extLst>
                <a:ext uri="{FF2B5EF4-FFF2-40B4-BE49-F238E27FC236}">
                  <a16:creationId xmlns:a16="http://schemas.microsoft.com/office/drawing/2014/main" id="{3091CE7F-A295-6F47-B397-614B62DF0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AutoShape 191">
              <a:extLst>
                <a:ext uri="{FF2B5EF4-FFF2-40B4-BE49-F238E27FC236}">
                  <a16:creationId xmlns:a16="http://schemas.microsoft.com/office/drawing/2014/main" id="{415A0F15-253E-F54D-B178-9525AED1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Oval 192">
              <a:extLst>
                <a:ext uri="{FF2B5EF4-FFF2-40B4-BE49-F238E27FC236}">
                  <a16:creationId xmlns:a16="http://schemas.microsoft.com/office/drawing/2014/main" id="{C2CD80B7-EEF4-014D-B5A6-EAE8E9D2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Oval 193">
              <a:extLst>
                <a:ext uri="{FF2B5EF4-FFF2-40B4-BE49-F238E27FC236}">
                  <a16:creationId xmlns:a16="http://schemas.microsoft.com/office/drawing/2014/main" id="{36F54B23-051A-244E-98BA-0B1F8C40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1" name="Oval 194">
              <a:extLst>
                <a:ext uri="{FF2B5EF4-FFF2-40B4-BE49-F238E27FC236}">
                  <a16:creationId xmlns:a16="http://schemas.microsoft.com/office/drawing/2014/main" id="{9B7CB66A-4AB2-C249-9259-D8943EEC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Rectangle 195">
              <a:extLst>
                <a:ext uri="{FF2B5EF4-FFF2-40B4-BE49-F238E27FC236}">
                  <a16:creationId xmlns:a16="http://schemas.microsoft.com/office/drawing/2014/main" id="{99EDA04F-76BC-A24E-994C-040F379B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8" name="Line 57">
            <a:extLst>
              <a:ext uri="{FF2B5EF4-FFF2-40B4-BE49-F238E27FC236}">
                <a16:creationId xmlns:a16="http://schemas.microsoft.com/office/drawing/2014/main" id="{57E79EDF-A69C-7748-A8F5-A8D11C416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57">
            <a:extLst>
              <a:ext uri="{FF2B5EF4-FFF2-40B4-BE49-F238E27FC236}">
                <a16:creationId xmlns:a16="http://schemas.microsoft.com/office/drawing/2014/main" id="{F9B908EA-CCC5-9140-968E-E85601F06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57">
            <a:extLst>
              <a:ext uri="{FF2B5EF4-FFF2-40B4-BE49-F238E27FC236}">
                <a16:creationId xmlns:a16="http://schemas.microsoft.com/office/drawing/2014/main" id="{B8DA85AE-A4EF-8949-A171-7D8A32E23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B36FCA-98F2-334E-B745-8BE5CDDCBFB2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297" name="Text Box 68">
              <a:extLst>
                <a:ext uri="{FF2B5EF4-FFF2-40B4-BE49-F238E27FC236}">
                  <a16:creationId xmlns:a16="http://schemas.microsoft.com/office/drawing/2014/main" id="{A106E788-CB34-784B-A7C6-28841DDC2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Oval 217">
              <a:extLst>
                <a:ext uri="{FF2B5EF4-FFF2-40B4-BE49-F238E27FC236}">
                  <a16:creationId xmlns:a16="http://schemas.microsoft.com/office/drawing/2014/main" id="{CEE2DA5C-50A0-D742-A105-CCD7EE709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Line 229">
              <a:extLst>
                <a:ext uri="{FF2B5EF4-FFF2-40B4-BE49-F238E27FC236}">
                  <a16:creationId xmlns:a16="http://schemas.microsoft.com/office/drawing/2014/main" id="{255225C8-6B39-2541-95EB-F48A1F34A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Oval 232">
              <a:extLst>
                <a:ext uri="{FF2B5EF4-FFF2-40B4-BE49-F238E27FC236}">
                  <a16:creationId xmlns:a16="http://schemas.microsoft.com/office/drawing/2014/main" id="{43D2CE91-2B81-EF48-9C07-31413440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Text Box 233">
              <a:extLst>
                <a:ext uri="{FF2B5EF4-FFF2-40B4-BE49-F238E27FC236}">
                  <a16:creationId xmlns:a16="http://schemas.microsoft.com/office/drawing/2014/main" id="{FE1C66F4-D8DA-494A-9A89-F8E745865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Line 234">
              <a:extLst>
                <a:ext uri="{FF2B5EF4-FFF2-40B4-BE49-F238E27FC236}">
                  <a16:creationId xmlns:a16="http://schemas.microsoft.com/office/drawing/2014/main" id="{63AF49C8-A0AA-624A-85D8-166B2AE49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Line 235">
              <a:extLst>
                <a:ext uri="{FF2B5EF4-FFF2-40B4-BE49-F238E27FC236}">
                  <a16:creationId xmlns:a16="http://schemas.microsoft.com/office/drawing/2014/main" id="{DB362CDB-1FF4-4C41-99F9-FAF1CC7C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D48FEE-9456-1B4E-84A7-B3ED91FFE8E0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CF2B7F29-466D-FC4A-ACE7-BFBF267B0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184" name="Line 77">
              <a:extLst>
                <a:ext uri="{FF2B5EF4-FFF2-40B4-BE49-F238E27FC236}">
                  <a16:creationId xmlns:a16="http://schemas.microsoft.com/office/drawing/2014/main" id="{7E362826-A3B7-5941-AE9B-A10769F86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6512663-A281-404F-AF8E-A1DB8E5E7ECA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15AD671-DB74-444A-B48E-E8BEAB79A7D2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99DD12F9-E416-394B-8D63-40D48A708559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15780100-29B8-5C4F-93B7-5649208D6A95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202CCE17-CE75-B441-ADA2-F35E98844675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9471ACA7-44C6-004C-B2C2-7818A49BE16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72FD74F9-7342-F046-8132-AF1193BA35CF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4E5C557C-7FBE-9746-A186-91684629902D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9B6FEECA-C37C-BB48-B144-6D6274CBC31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2" name="Freeform 91">
            <a:extLst>
              <a:ext uri="{FF2B5EF4-FFF2-40B4-BE49-F238E27FC236}">
                <a16:creationId xmlns:a16="http://schemas.microsoft.com/office/drawing/2014/main" id="{A9B480FF-21CF-FC44-9DF0-9C672684A51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E72A71E-CC9B-AE4A-AE8F-124BCB210BC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265" name="Oval 73">
              <a:extLst>
                <a:ext uri="{FF2B5EF4-FFF2-40B4-BE49-F238E27FC236}">
                  <a16:creationId xmlns:a16="http://schemas.microsoft.com/office/drawing/2014/main" id="{CBF2A11D-CB4B-5047-8DCE-1CCA81F6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90">
              <a:extLst>
                <a:ext uri="{FF2B5EF4-FFF2-40B4-BE49-F238E27FC236}">
                  <a16:creationId xmlns:a16="http://schemas.microsoft.com/office/drawing/2014/main" id="{A788A76C-C9BB-D246-93A9-CFA5F5F5A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C2F29-CDE1-7F43-8E31-AA4451365879}"/>
              </a:ext>
            </a:extLst>
          </p:cNvPr>
          <p:cNvGrpSpPr/>
          <p:nvPr/>
        </p:nvGrpSpPr>
        <p:grpSpPr>
          <a:xfrm>
            <a:off x="643673" y="1714605"/>
            <a:ext cx="9710831" cy="1905000"/>
            <a:chOff x="643673" y="1714605"/>
            <a:chExt cx="9710831" cy="1905000"/>
          </a:xfrm>
        </p:grpSpPr>
        <p:grpSp>
          <p:nvGrpSpPr>
            <p:cNvPr id="910" name="Group 237">
              <a:extLst>
                <a:ext uri="{FF2B5EF4-FFF2-40B4-BE49-F238E27FC236}">
                  <a16:creationId xmlns:a16="http://schemas.microsoft.com/office/drawing/2014/main" id="{EC72FC62-B230-A94B-A95E-6B7E5B9B9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739" y="2720058"/>
              <a:ext cx="195221" cy="142875"/>
              <a:chOff x="174" y="3986"/>
              <a:chExt cx="51" cy="62"/>
            </a:xfrm>
          </p:grpSpPr>
          <p:sp>
            <p:nvSpPr>
              <p:cNvPr id="911" name="Freeform 238">
                <a:extLst>
                  <a:ext uri="{FF2B5EF4-FFF2-40B4-BE49-F238E27FC236}">
                    <a16:creationId xmlns:a16="http://schemas.microsoft.com/office/drawing/2014/main" id="{8675489A-2D10-4445-84BB-BCD7F29CF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" y="3986"/>
                <a:ext cx="49" cy="48"/>
              </a:xfrm>
              <a:custGeom>
                <a:avLst/>
                <a:gdLst>
                  <a:gd name="T0" fmla="*/ 0 w 49"/>
                  <a:gd name="T1" fmla="*/ 0 h 62"/>
                  <a:gd name="T2" fmla="*/ 49 w 49"/>
                  <a:gd name="T3" fmla="*/ 2 h 62"/>
                  <a:gd name="T4" fmla="*/ 4 w 49"/>
                  <a:gd name="T5" fmla="*/ 5 h 6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9" h="62">
                    <a:moveTo>
                      <a:pt x="0" y="0"/>
                    </a:moveTo>
                    <a:lnTo>
                      <a:pt x="49" y="32"/>
                    </a:lnTo>
                    <a:lnTo>
                      <a:pt x="4" y="62"/>
                    </a:lnTo>
                  </a:path>
                </a:pathLst>
              </a:cu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2" name="Line 239">
                <a:extLst>
                  <a:ext uri="{FF2B5EF4-FFF2-40B4-BE49-F238E27FC236}">
                    <a16:creationId xmlns:a16="http://schemas.microsoft.com/office/drawing/2014/main" id="{6EE2EE7A-D9AA-9444-A38F-5ADDE6E80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" y="4048"/>
                <a:ext cx="4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60" name="Rectangle 2">
              <a:extLst>
                <a:ext uri="{FF2B5EF4-FFF2-40B4-BE49-F238E27FC236}">
                  <a16:creationId xmlns:a16="http://schemas.microsoft.com/office/drawing/2014/main" id="{03320F89-A084-7B49-8A13-3CBCE2696C5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3673" y="1714605"/>
              <a:ext cx="9710831" cy="1905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 retransmits lost, timed-out packet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application-layer input = application-layer output: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=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out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transport-layer input includes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retransmissions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’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232186-DB8B-EE41-ABB8-8C4434E748DD}"/>
              </a:ext>
            </a:extLst>
          </p:cNvPr>
          <p:cNvGrpSpPr/>
          <p:nvPr/>
        </p:nvGrpSpPr>
        <p:grpSpPr>
          <a:xfrm>
            <a:off x="7116763" y="3629025"/>
            <a:ext cx="1057275" cy="473075"/>
            <a:chOff x="7116763" y="3629025"/>
            <a:chExt cx="1057275" cy="473075"/>
          </a:xfrm>
        </p:grpSpPr>
        <p:sp>
          <p:nvSpPr>
            <p:cNvPr id="461" name="Text Box 219">
              <a:extLst>
                <a:ext uri="{FF2B5EF4-FFF2-40B4-BE49-F238E27FC236}">
                  <a16:creationId xmlns:a16="http://schemas.microsoft.com/office/drawing/2014/main" id="{C648AB54-6598-DE46-92A6-D245E6D0B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488" y="3629025"/>
              <a:ext cx="5905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2" name="Line 236">
              <a:extLst>
                <a:ext uri="{FF2B5EF4-FFF2-40B4-BE49-F238E27FC236}">
                  <a16:creationId xmlns:a16="http://schemas.microsoft.com/office/drawing/2014/main" id="{1870B461-7B79-EB4C-840A-4B5BE77A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6763" y="38354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560666-FC53-B945-9620-BB2E2AE986CF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372AD6F-EEFC-914F-BE23-DE28BE98C152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AECD2E0A-D6E2-2842-934A-3F651325C0C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168" name="Slide Number Placeholder 2">
            <a:extLst>
              <a:ext uri="{FF2B5EF4-FFF2-40B4-BE49-F238E27FC236}">
                <a16:creationId xmlns:a16="http://schemas.microsoft.com/office/drawing/2014/main" id="{EDF89B14-4877-B447-9EAB-EAB6735B3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9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3">
            <a:extLst>
              <a:ext uri="{FF2B5EF4-FFF2-40B4-BE49-F238E27FC236}">
                <a16:creationId xmlns:a16="http://schemas.microsoft.com/office/drawing/2014/main" id="{94850343-F164-9342-8172-492C44663F13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7909E55-4569-0948-961D-43068CFC7348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78B11350-9794-2342-B562-D5B69F60AC8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2D0AADF-2038-FE4A-BA0E-1A216AAE2643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8A6F32B7-0022-B245-AE89-E8233E5F30D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F3C70DC5-A1ED-2147-9421-DD1A82216451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DCBAE229-1066-ED4A-BFB7-7DDF8153B5E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Freeform 9">
            <a:extLst>
              <a:ext uri="{FF2B5EF4-FFF2-40B4-BE49-F238E27FC236}">
                <a16:creationId xmlns:a16="http://schemas.microsoft.com/office/drawing/2014/main" id="{6FAE0227-588C-3740-BD2A-167D60FE1374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7FD24CC-8B00-1249-B3EA-B48ED9BD0C16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90C923E9-F601-6A4C-8C38-FACF63AC4DA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3B5A7695-AD4A-514E-8995-83287D6880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21D7D74-8D80-2446-BB07-DFA009FB035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863D0752-8B82-6B47-8C73-82CD069862DA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4D54E01-67AD-BD41-8FC0-3607A456773F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FD7089E-96E8-4D43-B449-4D5C177E9983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2B9795D8-DE72-0E4D-B8D0-8A4FE22C6F3F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8DBB6C8D-4747-6047-8A27-F09F6A2E11DF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F78138AC-BB02-AA47-B525-8C0F524F4082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263C1CB-C86A-1A4C-904B-C8D95F0C23F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2EBC4991-6315-5645-9FFE-52CAD0CCC2F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eform 6">
            <a:extLst>
              <a:ext uri="{FF2B5EF4-FFF2-40B4-BE49-F238E27FC236}">
                <a16:creationId xmlns:a16="http://schemas.microsoft.com/office/drawing/2014/main" id="{3F104274-9FA2-EA4D-8A30-E52A462F2052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C5836F1-F171-8247-9890-0337498997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659B83A-9A86-D445-A5DC-64CCDEE48D8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6EBE406A-A87A-9E4C-85A9-355AAF8EA23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57A93EE-01C8-704A-ACA5-9A2DD1B9436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9523A07-6615-7940-9047-7059C0F0677B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6A1A35B4-82C9-A345-8F03-D2DFA4D94CF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4E2CB90-F397-AB48-B9D9-5B9B57BE257D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75657808-7F9A-4548-9BE7-735D4EF9B5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D4514D5D-3874-B943-8C94-3144D5AD3E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54922FA6-F0ED-144C-A4FA-75A78D9FC6B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44" name="Freeform 443">
                <a:extLst>
                  <a:ext uri="{FF2B5EF4-FFF2-40B4-BE49-F238E27FC236}">
                    <a16:creationId xmlns:a16="http://schemas.microsoft.com/office/drawing/2014/main" id="{707D05DA-BBC6-CB49-A557-5ADC3226F9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Freeform 444">
                <a:extLst>
                  <a:ext uri="{FF2B5EF4-FFF2-40B4-BE49-F238E27FC236}">
                    <a16:creationId xmlns:a16="http://schemas.microsoft.com/office/drawing/2014/main" id="{4C02C300-6C33-5F4F-839D-3428AD261D5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id="{BC516460-C1B4-3B4A-8BA7-BE2B0D6B211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Freeform 446">
                <a:extLst>
                  <a:ext uri="{FF2B5EF4-FFF2-40B4-BE49-F238E27FC236}">
                    <a16:creationId xmlns:a16="http://schemas.microsoft.com/office/drawing/2014/main" id="{26184741-429A-0845-8EDF-E02659947D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24">
            <a:extLst>
              <a:ext uri="{FF2B5EF4-FFF2-40B4-BE49-F238E27FC236}">
                <a16:creationId xmlns:a16="http://schemas.microsoft.com/office/drawing/2014/main" id="{928D5C6C-2458-A340-B436-05E659095139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39" name="Picture 125" descr="desktop_computer_stylized_medium">
              <a:extLst>
                <a:ext uri="{FF2B5EF4-FFF2-40B4-BE49-F238E27FC236}">
                  <a16:creationId xmlns:a16="http://schemas.microsoft.com/office/drawing/2014/main" id="{0FD471B6-3E5D-2949-BD49-9611B77F5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" name="Freeform 126">
              <a:extLst>
                <a:ext uri="{FF2B5EF4-FFF2-40B4-BE49-F238E27FC236}">
                  <a16:creationId xmlns:a16="http://schemas.microsoft.com/office/drawing/2014/main" id="{DC143BE7-08FC-9746-BAC8-890A432870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3" name="Freeform 12">
            <a:extLst>
              <a:ext uri="{FF2B5EF4-FFF2-40B4-BE49-F238E27FC236}">
                <a16:creationId xmlns:a16="http://schemas.microsoft.com/office/drawing/2014/main" id="{3498F994-5BD8-E74A-A219-152CBAE8AB41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33">
            <a:extLst>
              <a:ext uri="{FF2B5EF4-FFF2-40B4-BE49-F238E27FC236}">
                <a16:creationId xmlns:a16="http://schemas.microsoft.com/office/drawing/2014/main" id="{4EAD0965-6EDE-3044-BDA1-47195A36E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Text Box 42">
            <a:extLst>
              <a:ext uri="{FF2B5EF4-FFF2-40B4-BE49-F238E27FC236}">
                <a16:creationId xmlns:a16="http://schemas.microsoft.com/office/drawing/2014/main" id="{A72787AC-48CD-E748-AFE1-B2DF4BC2F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Text Box 52">
            <a:extLst>
              <a:ext uri="{FF2B5EF4-FFF2-40B4-BE49-F238E27FC236}">
                <a16:creationId xmlns:a16="http://schemas.microsoft.com/office/drawing/2014/main" id="{A95B344E-5BB8-1A4C-96D5-1A5CCC9D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8" name="Line 53">
            <a:extLst>
              <a:ext uri="{FF2B5EF4-FFF2-40B4-BE49-F238E27FC236}">
                <a16:creationId xmlns:a16="http://schemas.microsoft.com/office/drawing/2014/main" id="{36BC3461-D266-FC4F-AC75-DCAB73567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2" name="Line 54">
            <a:extLst>
              <a:ext uri="{FF2B5EF4-FFF2-40B4-BE49-F238E27FC236}">
                <a16:creationId xmlns:a16="http://schemas.microsoft.com/office/drawing/2014/main" id="{0FD51E39-54E3-FC4B-8438-1DA851F5A2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3" name="Line 55">
            <a:extLst>
              <a:ext uri="{FF2B5EF4-FFF2-40B4-BE49-F238E27FC236}">
                <a16:creationId xmlns:a16="http://schemas.microsoft.com/office/drawing/2014/main" id="{C7D9A69E-6BD1-3F4C-A4E5-506632A25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4" name="Line 57">
            <a:extLst>
              <a:ext uri="{FF2B5EF4-FFF2-40B4-BE49-F238E27FC236}">
                <a16:creationId xmlns:a16="http://schemas.microsoft.com/office/drawing/2014/main" id="{6191562F-E046-7846-9AFD-82F26FA47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6" name="Group 127">
            <a:extLst>
              <a:ext uri="{FF2B5EF4-FFF2-40B4-BE49-F238E27FC236}">
                <a16:creationId xmlns:a16="http://schemas.microsoft.com/office/drawing/2014/main" id="{976B064D-F0CE-FD45-997B-82999C62D57F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01" name="Freeform 128">
              <a:extLst>
                <a:ext uri="{FF2B5EF4-FFF2-40B4-BE49-F238E27FC236}">
                  <a16:creationId xmlns:a16="http://schemas.microsoft.com/office/drawing/2014/main" id="{CDE4EA92-43F5-C648-9A6C-E9056B530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Rectangle 129">
              <a:extLst>
                <a:ext uri="{FF2B5EF4-FFF2-40B4-BE49-F238E27FC236}">
                  <a16:creationId xmlns:a16="http://schemas.microsoft.com/office/drawing/2014/main" id="{AA5B00D6-3312-7844-B058-10026A6BD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30">
              <a:extLst>
                <a:ext uri="{FF2B5EF4-FFF2-40B4-BE49-F238E27FC236}">
                  <a16:creationId xmlns:a16="http://schemas.microsoft.com/office/drawing/2014/main" id="{027D1F88-5C4B-6F4F-B91D-DE0B9249D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Freeform 131">
              <a:extLst>
                <a:ext uri="{FF2B5EF4-FFF2-40B4-BE49-F238E27FC236}">
                  <a16:creationId xmlns:a16="http://schemas.microsoft.com/office/drawing/2014/main" id="{727D8677-A797-794C-AA30-D4400E7BE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5" name="Rectangle 132">
              <a:extLst>
                <a:ext uri="{FF2B5EF4-FFF2-40B4-BE49-F238E27FC236}">
                  <a16:creationId xmlns:a16="http://schemas.microsoft.com/office/drawing/2014/main" id="{EB2FFBCE-C89F-BA45-B3E6-368DBC16E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6" name="Group 133">
              <a:extLst>
                <a:ext uri="{FF2B5EF4-FFF2-40B4-BE49-F238E27FC236}">
                  <a16:creationId xmlns:a16="http://schemas.microsoft.com/office/drawing/2014/main" id="{D9B4D6C3-55E2-914C-9392-B06DB43BF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1" name="AutoShape 134">
                <a:extLst>
                  <a:ext uri="{FF2B5EF4-FFF2-40B4-BE49-F238E27FC236}">
                    <a16:creationId xmlns:a16="http://schemas.microsoft.com/office/drawing/2014/main" id="{C69DD16D-9B89-454E-86FE-146165B84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2" name="AutoShape 135">
                <a:extLst>
                  <a:ext uri="{FF2B5EF4-FFF2-40B4-BE49-F238E27FC236}">
                    <a16:creationId xmlns:a16="http://schemas.microsoft.com/office/drawing/2014/main" id="{C5088E43-3534-E14E-B8F5-D6373D3DC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7" name="Rectangle 136">
              <a:extLst>
                <a:ext uri="{FF2B5EF4-FFF2-40B4-BE49-F238E27FC236}">
                  <a16:creationId xmlns:a16="http://schemas.microsoft.com/office/drawing/2014/main" id="{10AC52A8-0502-8D4A-AC13-7CB92F60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8" name="Group 137">
              <a:extLst>
                <a:ext uri="{FF2B5EF4-FFF2-40B4-BE49-F238E27FC236}">
                  <a16:creationId xmlns:a16="http://schemas.microsoft.com/office/drawing/2014/main" id="{74705E03-7801-7B48-B480-350446C44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9" name="AutoShape 138">
                <a:extLst>
                  <a:ext uri="{FF2B5EF4-FFF2-40B4-BE49-F238E27FC236}">
                    <a16:creationId xmlns:a16="http://schemas.microsoft.com/office/drawing/2014/main" id="{99F3069A-6DD0-8644-9400-4D75C6E7A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0" name="AutoShape 139">
                <a:extLst>
                  <a:ext uri="{FF2B5EF4-FFF2-40B4-BE49-F238E27FC236}">
                    <a16:creationId xmlns:a16="http://schemas.microsoft.com/office/drawing/2014/main" id="{5CD3DB9D-6837-A440-8052-1C258BC5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9" name="Rectangle 140">
              <a:extLst>
                <a:ext uri="{FF2B5EF4-FFF2-40B4-BE49-F238E27FC236}">
                  <a16:creationId xmlns:a16="http://schemas.microsoft.com/office/drawing/2014/main" id="{5E25305B-0E4D-B64C-986D-5C8970801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0" name="Rectangle 141">
              <a:extLst>
                <a:ext uri="{FF2B5EF4-FFF2-40B4-BE49-F238E27FC236}">
                  <a16:creationId xmlns:a16="http://schemas.microsoft.com/office/drawing/2014/main" id="{9BE5A888-367B-F34A-89D6-EDE1723A2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1" name="Group 142">
              <a:extLst>
                <a:ext uri="{FF2B5EF4-FFF2-40B4-BE49-F238E27FC236}">
                  <a16:creationId xmlns:a16="http://schemas.microsoft.com/office/drawing/2014/main" id="{6A6FAD94-34FC-AE44-83CD-8483AEB15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7" name="AutoShape 143">
                <a:extLst>
                  <a:ext uri="{FF2B5EF4-FFF2-40B4-BE49-F238E27FC236}">
                    <a16:creationId xmlns:a16="http://schemas.microsoft.com/office/drawing/2014/main" id="{FDB729FC-0BB7-714B-8CB7-04CEB3A7D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8" name="AutoShape 144">
                <a:extLst>
                  <a:ext uri="{FF2B5EF4-FFF2-40B4-BE49-F238E27FC236}">
                    <a16:creationId xmlns:a16="http://schemas.microsoft.com/office/drawing/2014/main" id="{26E1758B-606B-A54A-B37B-4D5B7FB64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2" name="Freeform 145">
              <a:extLst>
                <a:ext uri="{FF2B5EF4-FFF2-40B4-BE49-F238E27FC236}">
                  <a16:creationId xmlns:a16="http://schemas.microsoft.com/office/drawing/2014/main" id="{CA66D6F4-6566-2346-AE37-5D4696803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3" name="Group 146">
              <a:extLst>
                <a:ext uri="{FF2B5EF4-FFF2-40B4-BE49-F238E27FC236}">
                  <a16:creationId xmlns:a16="http://schemas.microsoft.com/office/drawing/2014/main" id="{14E0B7CB-EDF8-5B41-B427-8AD65964D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5" name="AutoShape 147">
                <a:extLst>
                  <a:ext uri="{FF2B5EF4-FFF2-40B4-BE49-F238E27FC236}">
                    <a16:creationId xmlns:a16="http://schemas.microsoft.com/office/drawing/2014/main" id="{467127AD-2CB0-8C45-8018-5848115D9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6" name="AutoShape 148">
                <a:extLst>
                  <a:ext uri="{FF2B5EF4-FFF2-40B4-BE49-F238E27FC236}">
                    <a16:creationId xmlns:a16="http://schemas.microsoft.com/office/drawing/2014/main" id="{0796E888-44D7-9F44-8AFE-FED1CF4EB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4" name="Rectangle 149">
              <a:extLst>
                <a:ext uri="{FF2B5EF4-FFF2-40B4-BE49-F238E27FC236}">
                  <a16:creationId xmlns:a16="http://schemas.microsoft.com/office/drawing/2014/main" id="{4E54C520-F74E-674F-A888-F85B55FA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5" name="Freeform 150">
              <a:extLst>
                <a:ext uri="{FF2B5EF4-FFF2-40B4-BE49-F238E27FC236}">
                  <a16:creationId xmlns:a16="http://schemas.microsoft.com/office/drawing/2014/main" id="{0B18E885-C455-204F-9F4D-7CADCD00C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Freeform 151">
              <a:extLst>
                <a:ext uri="{FF2B5EF4-FFF2-40B4-BE49-F238E27FC236}">
                  <a16:creationId xmlns:a16="http://schemas.microsoft.com/office/drawing/2014/main" id="{2B747C07-7872-A24D-BBEF-F9E8EAAF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7" name="Oval 152">
              <a:extLst>
                <a:ext uri="{FF2B5EF4-FFF2-40B4-BE49-F238E27FC236}">
                  <a16:creationId xmlns:a16="http://schemas.microsoft.com/office/drawing/2014/main" id="{AD0A4401-053C-AC45-9D2C-65FFC62C7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Freeform 153">
              <a:extLst>
                <a:ext uri="{FF2B5EF4-FFF2-40B4-BE49-F238E27FC236}">
                  <a16:creationId xmlns:a16="http://schemas.microsoft.com/office/drawing/2014/main" id="{89E1D87C-2C15-6646-AFDC-9A1416DDE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9" name="AutoShape 154">
              <a:extLst>
                <a:ext uri="{FF2B5EF4-FFF2-40B4-BE49-F238E27FC236}">
                  <a16:creationId xmlns:a16="http://schemas.microsoft.com/office/drawing/2014/main" id="{66C645BA-D886-044E-8239-D4BE8DA9A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0" name="AutoShape 155">
              <a:extLst>
                <a:ext uri="{FF2B5EF4-FFF2-40B4-BE49-F238E27FC236}">
                  <a16:creationId xmlns:a16="http://schemas.microsoft.com/office/drawing/2014/main" id="{5747D9F6-ED38-1747-B38A-3A0F3326F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1" name="Oval 156">
              <a:extLst>
                <a:ext uri="{FF2B5EF4-FFF2-40B4-BE49-F238E27FC236}">
                  <a16:creationId xmlns:a16="http://schemas.microsoft.com/office/drawing/2014/main" id="{0317D36C-EC57-0840-A957-CE85B2AD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Oval 157">
              <a:extLst>
                <a:ext uri="{FF2B5EF4-FFF2-40B4-BE49-F238E27FC236}">
                  <a16:creationId xmlns:a16="http://schemas.microsoft.com/office/drawing/2014/main" id="{540537FD-C807-3D49-8566-6C4A55E3A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3" name="Oval 158">
              <a:extLst>
                <a:ext uri="{FF2B5EF4-FFF2-40B4-BE49-F238E27FC236}">
                  <a16:creationId xmlns:a16="http://schemas.microsoft.com/office/drawing/2014/main" id="{23CFD8C3-6E99-8C40-806D-0A745B83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4" name="Rectangle 159">
              <a:extLst>
                <a:ext uri="{FF2B5EF4-FFF2-40B4-BE49-F238E27FC236}">
                  <a16:creationId xmlns:a16="http://schemas.microsoft.com/office/drawing/2014/main" id="{8A5D6DAA-891A-F544-9751-D8BAAF267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7" name="Group 160">
            <a:extLst>
              <a:ext uri="{FF2B5EF4-FFF2-40B4-BE49-F238E27FC236}">
                <a16:creationId xmlns:a16="http://schemas.microsoft.com/office/drawing/2014/main" id="{4D8A606A-8EFC-7640-A900-5D4C81F03937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399" name="Picture 161" descr="desktop_computer_stylized_medium">
              <a:extLst>
                <a:ext uri="{FF2B5EF4-FFF2-40B4-BE49-F238E27FC236}">
                  <a16:creationId xmlns:a16="http://schemas.microsoft.com/office/drawing/2014/main" id="{F51E3138-EF14-9E48-9BD4-406B983C4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" name="Freeform 162">
              <a:extLst>
                <a:ext uri="{FF2B5EF4-FFF2-40B4-BE49-F238E27FC236}">
                  <a16:creationId xmlns:a16="http://schemas.microsoft.com/office/drawing/2014/main" id="{1256EDE8-FC43-7540-94FC-794D24BB66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8" name="Group 163">
            <a:extLst>
              <a:ext uri="{FF2B5EF4-FFF2-40B4-BE49-F238E27FC236}">
                <a16:creationId xmlns:a16="http://schemas.microsoft.com/office/drawing/2014/main" id="{0E7884E3-4890-9244-AEB3-FF8C9DC515D6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67" name="Freeform 164">
              <a:extLst>
                <a:ext uri="{FF2B5EF4-FFF2-40B4-BE49-F238E27FC236}">
                  <a16:creationId xmlns:a16="http://schemas.microsoft.com/office/drawing/2014/main" id="{3564F793-BB5B-2049-A377-2092094C0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Rectangle 165">
              <a:extLst>
                <a:ext uri="{FF2B5EF4-FFF2-40B4-BE49-F238E27FC236}">
                  <a16:creationId xmlns:a16="http://schemas.microsoft.com/office/drawing/2014/main" id="{EF360F4F-5495-6B4D-B6E0-552EB9DCA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Freeform 166">
              <a:extLst>
                <a:ext uri="{FF2B5EF4-FFF2-40B4-BE49-F238E27FC236}">
                  <a16:creationId xmlns:a16="http://schemas.microsoft.com/office/drawing/2014/main" id="{49576006-660E-9B47-AFBF-364EFC883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Freeform 167">
              <a:extLst>
                <a:ext uri="{FF2B5EF4-FFF2-40B4-BE49-F238E27FC236}">
                  <a16:creationId xmlns:a16="http://schemas.microsoft.com/office/drawing/2014/main" id="{8EB33FC8-E304-CE41-9CD6-0AD73C996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168">
              <a:extLst>
                <a:ext uri="{FF2B5EF4-FFF2-40B4-BE49-F238E27FC236}">
                  <a16:creationId xmlns:a16="http://schemas.microsoft.com/office/drawing/2014/main" id="{6C778B32-41A0-8244-BBE2-93B6E1761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2" name="Group 169">
              <a:extLst>
                <a:ext uri="{FF2B5EF4-FFF2-40B4-BE49-F238E27FC236}">
                  <a16:creationId xmlns:a16="http://schemas.microsoft.com/office/drawing/2014/main" id="{7BA4195B-DEBE-4B4C-9882-FED7243E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7" name="AutoShape 170">
                <a:extLst>
                  <a:ext uri="{FF2B5EF4-FFF2-40B4-BE49-F238E27FC236}">
                    <a16:creationId xmlns:a16="http://schemas.microsoft.com/office/drawing/2014/main" id="{C3147CE6-9A26-0846-A572-5121F21F6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8" name="AutoShape 171">
                <a:extLst>
                  <a:ext uri="{FF2B5EF4-FFF2-40B4-BE49-F238E27FC236}">
                    <a16:creationId xmlns:a16="http://schemas.microsoft.com/office/drawing/2014/main" id="{E60D0823-A680-E749-BF37-E473D78B1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3" name="Rectangle 172">
              <a:extLst>
                <a:ext uri="{FF2B5EF4-FFF2-40B4-BE49-F238E27FC236}">
                  <a16:creationId xmlns:a16="http://schemas.microsoft.com/office/drawing/2014/main" id="{FC18395B-F97E-B149-8E05-15194860B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4" name="Group 173">
              <a:extLst>
                <a:ext uri="{FF2B5EF4-FFF2-40B4-BE49-F238E27FC236}">
                  <a16:creationId xmlns:a16="http://schemas.microsoft.com/office/drawing/2014/main" id="{2BA003D7-82C2-B445-B5A2-C950E112D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5" name="AutoShape 174">
                <a:extLst>
                  <a:ext uri="{FF2B5EF4-FFF2-40B4-BE49-F238E27FC236}">
                    <a16:creationId xmlns:a16="http://schemas.microsoft.com/office/drawing/2014/main" id="{FAC3334E-F98D-3143-8A22-9FBE21555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6" name="AutoShape 175">
                <a:extLst>
                  <a:ext uri="{FF2B5EF4-FFF2-40B4-BE49-F238E27FC236}">
                    <a16:creationId xmlns:a16="http://schemas.microsoft.com/office/drawing/2014/main" id="{E2C9795D-E16D-BA42-A574-5505AF764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5" name="Rectangle 176">
              <a:extLst>
                <a:ext uri="{FF2B5EF4-FFF2-40B4-BE49-F238E27FC236}">
                  <a16:creationId xmlns:a16="http://schemas.microsoft.com/office/drawing/2014/main" id="{E8ADCEF9-A7C3-1346-9F35-EAE9DE327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6" name="Rectangle 177">
              <a:extLst>
                <a:ext uri="{FF2B5EF4-FFF2-40B4-BE49-F238E27FC236}">
                  <a16:creationId xmlns:a16="http://schemas.microsoft.com/office/drawing/2014/main" id="{04D364FF-2C20-5C4D-B865-EF176AD2D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7" name="Group 178">
              <a:extLst>
                <a:ext uri="{FF2B5EF4-FFF2-40B4-BE49-F238E27FC236}">
                  <a16:creationId xmlns:a16="http://schemas.microsoft.com/office/drawing/2014/main" id="{62CBF903-6CC6-274F-B178-5CF7DFE4E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3" name="AutoShape 179">
                <a:extLst>
                  <a:ext uri="{FF2B5EF4-FFF2-40B4-BE49-F238E27FC236}">
                    <a16:creationId xmlns:a16="http://schemas.microsoft.com/office/drawing/2014/main" id="{204B8DDB-66CE-734E-B5AA-D99AAFCB5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4" name="AutoShape 180">
                <a:extLst>
                  <a:ext uri="{FF2B5EF4-FFF2-40B4-BE49-F238E27FC236}">
                    <a16:creationId xmlns:a16="http://schemas.microsoft.com/office/drawing/2014/main" id="{1C725834-7BCF-624D-ADAE-62F2539CD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8" name="Freeform 181">
              <a:extLst>
                <a:ext uri="{FF2B5EF4-FFF2-40B4-BE49-F238E27FC236}">
                  <a16:creationId xmlns:a16="http://schemas.microsoft.com/office/drawing/2014/main" id="{98340748-8514-DB48-90DD-35536247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9" name="Group 182">
              <a:extLst>
                <a:ext uri="{FF2B5EF4-FFF2-40B4-BE49-F238E27FC236}">
                  <a16:creationId xmlns:a16="http://schemas.microsoft.com/office/drawing/2014/main" id="{F9562A1A-DA6F-9849-AC85-D69A990FF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1" name="AutoShape 183">
                <a:extLst>
                  <a:ext uri="{FF2B5EF4-FFF2-40B4-BE49-F238E27FC236}">
                    <a16:creationId xmlns:a16="http://schemas.microsoft.com/office/drawing/2014/main" id="{A670CFDF-AFF7-A547-9CF4-9F926AE4D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2" name="AutoShape 184">
                <a:extLst>
                  <a:ext uri="{FF2B5EF4-FFF2-40B4-BE49-F238E27FC236}">
                    <a16:creationId xmlns:a16="http://schemas.microsoft.com/office/drawing/2014/main" id="{8B989888-AABB-1E49-9382-C06BFA14B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0" name="Rectangle 185">
              <a:extLst>
                <a:ext uri="{FF2B5EF4-FFF2-40B4-BE49-F238E27FC236}">
                  <a16:creationId xmlns:a16="http://schemas.microsoft.com/office/drawing/2014/main" id="{BB8DEF06-6B12-6A43-8D15-89B827E3F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1" name="Freeform 186">
              <a:extLst>
                <a:ext uri="{FF2B5EF4-FFF2-40B4-BE49-F238E27FC236}">
                  <a16:creationId xmlns:a16="http://schemas.microsoft.com/office/drawing/2014/main" id="{D46CBF71-1AA1-1848-B7FE-0B5B429E7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Freeform 187">
              <a:extLst>
                <a:ext uri="{FF2B5EF4-FFF2-40B4-BE49-F238E27FC236}">
                  <a16:creationId xmlns:a16="http://schemas.microsoft.com/office/drawing/2014/main" id="{E33DBEE9-2A43-1846-9129-67A75C2B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188">
              <a:extLst>
                <a:ext uri="{FF2B5EF4-FFF2-40B4-BE49-F238E27FC236}">
                  <a16:creationId xmlns:a16="http://schemas.microsoft.com/office/drawing/2014/main" id="{4184AD3D-A3AA-D744-B0D4-86BC19CF8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Freeform 189">
              <a:extLst>
                <a:ext uri="{FF2B5EF4-FFF2-40B4-BE49-F238E27FC236}">
                  <a16:creationId xmlns:a16="http://schemas.microsoft.com/office/drawing/2014/main" id="{30BD63BA-1E7E-5543-8241-5EE587F00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AutoShape 190">
              <a:extLst>
                <a:ext uri="{FF2B5EF4-FFF2-40B4-BE49-F238E27FC236}">
                  <a16:creationId xmlns:a16="http://schemas.microsoft.com/office/drawing/2014/main" id="{221FD49B-FBB4-D44C-A5B9-40C856B44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6" name="AutoShape 191">
              <a:extLst>
                <a:ext uri="{FF2B5EF4-FFF2-40B4-BE49-F238E27FC236}">
                  <a16:creationId xmlns:a16="http://schemas.microsoft.com/office/drawing/2014/main" id="{E02AA9C5-4176-1C44-A6F0-A95EC3240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7" name="Oval 192">
              <a:extLst>
                <a:ext uri="{FF2B5EF4-FFF2-40B4-BE49-F238E27FC236}">
                  <a16:creationId xmlns:a16="http://schemas.microsoft.com/office/drawing/2014/main" id="{DB848E75-06E4-9845-A916-4E09A522E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Oval 193">
              <a:extLst>
                <a:ext uri="{FF2B5EF4-FFF2-40B4-BE49-F238E27FC236}">
                  <a16:creationId xmlns:a16="http://schemas.microsoft.com/office/drawing/2014/main" id="{E1CC4DA0-CE21-7849-ADF5-B8258F6A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" name="Oval 194">
              <a:extLst>
                <a:ext uri="{FF2B5EF4-FFF2-40B4-BE49-F238E27FC236}">
                  <a16:creationId xmlns:a16="http://schemas.microsoft.com/office/drawing/2014/main" id="{FB60D991-801A-5D49-A562-F17DB767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0" name="Rectangle 195">
              <a:extLst>
                <a:ext uri="{FF2B5EF4-FFF2-40B4-BE49-F238E27FC236}">
                  <a16:creationId xmlns:a16="http://schemas.microsoft.com/office/drawing/2014/main" id="{E71FA6D2-7AE4-AB49-97A1-DC456EBD0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39" name="Line 57">
            <a:extLst>
              <a:ext uri="{FF2B5EF4-FFF2-40B4-BE49-F238E27FC236}">
                <a16:creationId xmlns:a16="http://schemas.microsoft.com/office/drawing/2014/main" id="{249CC5AB-AB21-0542-9359-82773A70F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Line 57">
            <a:extLst>
              <a:ext uri="{FF2B5EF4-FFF2-40B4-BE49-F238E27FC236}">
                <a16:creationId xmlns:a16="http://schemas.microsoft.com/office/drawing/2014/main" id="{D195CB72-88E8-C440-A559-6FA4F63B94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Line 57">
            <a:extLst>
              <a:ext uri="{FF2B5EF4-FFF2-40B4-BE49-F238E27FC236}">
                <a16:creationId xmlns:a16="http://schemas.microsoft.com/office/drawing/2014/main" id="{4BEB9C9E-14C1-E440-B93B-C474D1D307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06EC58A-B6EC-4447-9E97-40F524DE60FB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60" name="Text Box 68">
              <a:extLst>
                <a:ext uri="{FF2B5EF4-FFF2-40B4-BE49-F238E27FC236}">
                  <a16:creationId xmlns:a16="http://schemas.microsoft.com/office/drawing/2014/main" id="{FA375BE1-B3E2-C94A-A758-A65780134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1" name="Oval 217">
              <a:extLst>
                <a:ext uri="{FF2B5EF4-FFF2-40B4-BE49-F238E27FC236}">
                  <a16:creationId xmlns:a16="http://schemas.microsoft.com/office/drawing/2014/main" id="{D579EE0C-24C1-7F4B-B6EE-A5D60E6E7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2" name="Line 229">
              <a:extLst>
                <a:ext uri="{FF2B5EF4-FFF2-40B4-BE49-F238E27FC236}">
                  <a16:creationId xmlns:a16="http://schemas.microsoft.com/office/drawing/2014/main" id="{7DFBE726-798B-1140-8F3C-66C3B37C2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Oval 232">
              <a:extLst>
                <a:ext uri="{FF2B5EF4-FFF2-40B4-BE49-F238E27FC236}">
                  <a16:creationId xmlns:a16="http://schemas.microsoft.com/office/drawing/2014/main" id="{41ED5C42-E6DE-0444-B4F1-99DA159A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Text Box 233">
              <a:extLst>
                <a:ext uri="{FF2B5EF4-FFF2-40B4-BE49-F238E27FC236}">
                  <a16:creationId xmlns:a16="http://schemas.microsoft.com/office/drawing/2014/main" id="{B7139E43-D720-7844-9069-FE79DA74A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Line 234">
              <a:extLst>
                <a:ext uri="{FF2B5EF4-FFF2-40B4-BE49-F238E27FC236}">
                  <a16:creationId xmlns:a16="http://schemas.microsoft.com/office/drawing/2014/main" id="{0082E09C-2174-3D43-877E-80509AB6F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Line 235">
              <a:extLst>
                <a:ext uri="{FF2B5EF4-FFF2-40B4-BE49-F238E27FC236}">
                  <a16:creationId xmlns:a16="http://schemas.microsoft.com/office/drawing/2014/main" id="{D509C4AE-0768-3A40-9EEC-F41827CED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2E444DF-6D2A-054F-ACC0-9BC78029DB62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49" name="Text Box 32">
              <a:extLst>
                <a:ext uri="{FF2B5EF4-FFF2-40B4-BE49-F238E27FC236}">
                  <a16:creationId xmlns:a16="http://schemas.microsoft.com/office/drawing/2014/main" id="{568EB7D0-7CC1-B447-B931-1708DD0E5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50" name="Line 77">
              <a:extLst>
                <a:ext uri="{FF2B5EF4-FFF2-40B4-BE49-F238E27FC236}">
                  <a16:creationId xmlns:a16="http://schemas.microsoft.com/office/drawing/2014/main" id="{2609129D-FECD-5541-8755-40B9535EF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DC9E0C42-D0D0-C642-A75B-D2B504E09F89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E85536C7-7667-104C-AC53-1ACBD3293324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0F6C01FB-9ABA-2B44-8CD3-912673CE784D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3479AC20-C321-4140-9DF7-DAE3A82CAFBF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7A5D36-0D51-274E-BD57-89216EE3D0ED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8C56DC83-453E-884E-88C0-5F16F3D2F239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486F91F-497E-4840-99FF-2F6E93438A65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F367282B-BA64-9F40-80F4-FC127E0FBA3C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165A859-F8AA-894A-AA38-F397DF087DF1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5" name="Freeform 91">
            <a:extLst>
              <a:ext uri="{FF2B5EF4-FFF2-40B4-BE49-F238E27FC236}">
                <a16:creationId xmlns:a16="http://schemas.microsoft.com/office/drawing/2014/main" id="{FE9A735A-D29D-5048-9B95-09DCFCC19EE5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D2EA7F33-E890-F044-9EFA-B51D448A85C4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47" name="Oval 73">
              <a:extLst>
                <a:ext uri="{FF2B5EF4-FFF2-40B4-BE49-F238E27FC236}">
                  <a16:creationId xmlns:a16="http://schemas.microsoft.com/office/drawing/2014/main" id="{3265C07F-8CC7-8143-AF1A-B97C285A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342C12D1-D3C0-854C-B5E9-1645E78B3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15" name="Oval 217">
            <a:extLst>
              <a:ext uri="{FF2B5EF4-FFF2-40B4-BE49-F238E27FC236}">
                <a16:creationId xmlns:a16="http://schemas.microsoft.com/office/drawing/2014/main" id="{E8380F29-F9DD-FD41-A743-32A2D2C0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32">
            <a:extLst>
              <a:ext uri="{FF2B5EF4-FFF2-40B4-BE49-F238E27FC236}">
                <a16:creationId xmlns:a16="http://schemas.microsoft.com/office/drawing/2014/main" id="{6F587E7E-71AC-E54E-91B9-31091ED34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41">
            <a:extLst>
              <a:ext uri="{FF2B5EF4-FFF2-40B4-BE49-F238E27FC236}">
                <a16:creationId xmlns:a16="http://schemas.microsoft.com/office/drawing/2014/main" id="{17406B91-ED98-7540-A5E7-482325DF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590925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42">
            <a:extLst>
              <a:ext uri="{FF2B5EF4-FFF2-40B4-BE49-F238E27FC236}">
                <a16:creationId xmlns:a16="http://schemas.microsoft.com/office/drawing/2014/main" id="{16D1BB3A-2730-5542-A67A-DC96F7F3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24288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43">
            <a:extLst>
              <a:ext uri="{FF2B5EF4-FFF2-40B4-BE49-F238E27FC236}">
                <a16:creationId xmlns:a16="http://schemas.microsoft.com/office/drawing/2014/main" id="{0D22406C-BED1-1A4C-A523-FB8EDCEC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1475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sp>
        <p:nvSpPr>
          <p:cNvPr id="238" name="Text Box 259">
            <a:extLst>
              <a:ext uri="{FF2B5EF4-FFF2-40B4-BE49-F238E27FC236}">
                <a16:creationId xmlns:a16="http://schemas.microsoft.com/office/drawing/2014/main" id="{586FFC28-194B-2246-81D3-22BA6BAE9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4738894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sp>
        <p:nvSpPr>
          <p:cNvPr id="319" name="Rectangle 3">
            <a:extLst>
              <a:ext uri="{FF2B5EF4-FFF2-40B4-BE49-F238E27FC236}">
                <a16:creationId xmlns:a16="http://schemas.microsoft.com/office/drawing/2014/main" id="{E5E65C79-ACE3-1743-A76E-FFA95B9A44A1}"/>
              </a:ext>
            </a:extLst>
          </p:cNvPr>
          <p:cNvSpPr txBox="1">
            <a:spLocks noChangeArrowheads="1"/>
          </p:cNvSpPr>
          <p:nvPr/>
        </p:nvSpPr>
        <p:spPr>
          <a:xfrm>
            <a:off x="592471" y="1287763"/>
            <a:ext cx="7623176" cy="143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66725" marR="0" lvl="0" indent="-227013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sends only when router buffers available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Text Box 219">
            <a:extLst>
              <a:ext uri="{FF2B5EF4-FFF2-40B4-BE49-F238E27FC236}">
                <a16:creationId xmlns:a16="http://schemas.microsoft.com/office/drawing/2014/main" id="{52831C5B-CB06-DA40-A231-55AF76B69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out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4" name="Line 236">
            <a:extLst>
              <a:ext uri="{FF2B5EF4-FFF2-40B4-BE49-F238E27FC236}">
                <a16:creationId xmlns:a16="http://schemas.microsoft.com/office/drawing/2014/main" id="{AFF1C7E6-124D-294E-B63A-863323A2A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B447B17F-F2FC-BA4D-B4F5-E4177AE17CB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047AB416-0A13-7F45-9060-405793255F64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0E6E743-A4D4-5C4F-827B-4DB74EAE48CD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2758C3-5717-F349-9801-53D0A9A63540}"/>
              </a:ext>
            </a:extLst>
          </p:cNvPr>
          <p:cNvGrpSpPr/>
          <p:nvPr/>
        </p:nvGrpSpPr>
        <p:grpSpPr>
          <a:xfrm>
            <a:off x="8192434" y="1423967"/>
            <a:ext cx="3184336" cy="2791471"/>
            <a:chOff x="7614918" y="1260338"/>
            <a:chExt cx="3184336" cy="2791471"/>
          </a:xfrm>
        </p:grpSpPr>
        <p:sp>
          <p:nvSpPr>
            <p:cNvPr id="328" name="Text Box 285">
              <a:extLst>
                <a:ext uri="{FF2B5EF4-FFF2-40B4-BE49-F238E27FC236}">
                  <a16:creationId xmlns:a16="http://schemas.microsoft.com/office/drawing/2014/main" id="{6552704E-18C8-1F45-B183-35CF58416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4131" y="3536215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330" name="Text Box 287">
              <a:extLst>
                <a:ext uri="{FF2B5EF4-FFF2-40B4-BE49-F238E27FC236}">
                  <a16:creationId xmlns:a16="http://schemas.microsoft.com/office/drawing/2014/main" id="{D3FBF239-D37F-BE46-A593-750EEE535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4637" y="3354937"/>
              <a:ext cx="801069" cy="67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sp>
          <p:nvSpPr>
            <p:cNvPr id="321" name="Line 278">
              <a:extLst>
                <a:ext uri="{FF2B5EF4-FFF2-40B4-BE49-F238E27FC236}">
                  <a16:creationId xmlns:a16="http://schemas.microsoft.com/office/drawing/2014/main" id="{8D1C7E69-8607-034F-9010-2F675295D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9134" y="1260338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3" name="Line 280">
              <a:extLst>
                <a:ext uri="{FF2B5EF4-FFF2-40B4-BE49-F238E27FC236}">
                  <a16:creationId xmlns:a16="http://schemas.microsoft.com/office/drawing/2014/main" id="{7BEEB8CF-6CB9-6340-9F43-F3E16379C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6022" y="1496652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4" name="Freeform 281">
              <a:extLst>
                <a:ext uri="{FF2B5EF4-FFF2-40B4-BE49-F238E27FC236}">
                  <a16:creationId xmlns:a16="http://schemas.microsoft.com/office/drawing/2014/main" id="{8E4BA303-1A21-0447-B1FD-7D49AEC15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891" y="1437573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Line 282">
              <a:extLst>
                <a:ext uri="{FF2B5EF4-FFF2-40B4-BE49-F238E27FC236}">
                  <a16:creationId xmlns:a16="http://schemas.microsoft.com/office/drawing/2014/main" id="{0C4AD16F-1863-314E-9708-694B5FDAA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2974" y="1437573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6" name="Line 283">
              <a:extLst>
                <a:ext uri="{FF2B5EF4-FFF2-40B4-BE49-F238E27FC236}">
                  <a16:creationId xmlns:a16="http://schemas.microsoft.com/office/drawing/2014/main" id="{9408EF0E-6715-C947-964B-F65207653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0401" y="3419386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7" name="Text Box 284">
              <a:extLst>
                <a:ext uri="{FF2B5EF4-FFF2-40B4-BE49-F238E27FC236}">
                  <a16:creationId xmlns:a16="http://schemas.microsoft.com/office/drawing/2014/main" id="{DA7FA505-87D5-134C-A7F4-6FFBF2A5B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4918" y="1263052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329" name="Text Box 286">
              <a:extLst>
                <a:ext uri="{FF2B5EF4-FFF2-40B4-BE49-F238E27FC236}">
                  <a16:creationId xmlns:a16="http://schemas.microsoft.com/office/drawing/2014/main" id="{F49DCA20-B1B5-E041-9E16-56DEDA3D0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645131" y="1392361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331" name="Line 288">
              <a:extLst>
                <a:ext uri="{FF2B5EF4-FFF2-40B4-BE49-F238E27FC236}">
                  <a16:creationId xmlns:a16="http://schemas.microsoft.com/office/drawing/2014/main" id="{91CAA45D-D9D4-7D43-8A3C-E896823A0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2864" y="1440259"/>
              <a:ext cx="18410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424D221-E335-BE44-90B5-F02D72533E0A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1" y="3397718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78D6D1-AFF2-2349-B28A-F078B72C27EA}"/>
                </a:ext>
              </a:extLst>
            </p:cNvPr>
            <p:cNvSpPr txBox="1"/>
            <p:nvPr/>
          </p:nvSpPr>
          <p:spPr>
            <a:xfrm rot="16200000">
              <a:off x="7392763" y="2479458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0BD9B2-FF07-7748-9C3C-FBC864C16D93}"/>
                </a:ext>
              </a:extLst>
            </p:cNvPr>
            <p:cNvSpPr/>
            <p:nvPr/>
          </p:nvSpPr>
          <p:spPr>
            <a:xfrm>
              <a:off x="10147300" y="1397000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7" name="Slide Number Placeholder 2">
            <a:extLst>
              <a:ext uri="{FF2B5EF4-FFF2-40B4-BE49-F238E27FC236}">
                <a16:creationId xmlns:a16="http://schemas.microsoft.com/office/drawing/2014/main" id="{20FB35DE-567D-2248-A135-547303EA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0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26 0.17778 L 0.06537 0.17871 L 0.03542 0.24167 L 0.14753 0.2416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10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53 0.24167 L 0.17917 0.24167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7 0.24167 L 0.22526 0.24167 L 0.27005 0.15278 L 0.33347 0.15278 L 0.33177 0.01297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garbage_can">
            <a:extLst>
              <a:ext uri="{FF2B5EF4-FFF2-40B4-BE49-F238E27FC236}">
                <a16:creationId xmlns:a16="http://schemas.microsoft.com/office/drawing/2014/main" id="{584AA802-2B1D-9B45-90AF-1F6B78CA9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Freeform 3">
            <a:extLst>
              <a:ext uri="{FF2B5EF4-FFF2-40B4-BE49-F238E27FC236}">
                <a16:creationId xmlns:a16="http://schemas.microsoft.com/office/drawing/2014/main" id="{56CD104B-8E67-7142-9E50-DB57D15E8A7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E3154B3D-EA89-ED49-9BDD-71ADB5CBED5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20196EC-5C9D-244E-A054-231C07CB12E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20DAC0A1-5E9E-9342-8773-AC28BFF1C79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B9D8B51B-4873-D441-BBAD-7FC691EBDD5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C668D72-9BBE-1141-800B-852CFD5E677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1EAA48DB-862D-C446-8306-33815B191079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Freeform 9">
            <a:extLst>
              <a:ext uri="{FF2B5EF4-FFF2-40B4-BE49-F238E27FC236}">
                <a16:creationId xmlns:a16="http://schemas.microsoft.com/office/drawing/2014/main" id="{259E0A94-54BE-7245-80CC-030B9BD2E052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46745B0-4450-AC42-B8BD-FE92C0ADE9D4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95C531B4-14C6-CF42-8F62-ECB0746666C0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31B59911-BB8F-554E-A3ED-D3BD4296D93A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7535AE79-BB12-7844-B2DA-41BDECE3CD4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0B14C542-C613-7E4B-9B5A-53DE92065BB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4BDA539-80EE-F64B-81C9-754C3FD32F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879B8F7-8950-1649-8D37-378ECBBFDB62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4E1426E7-23EC-AF46-8C8F-112D49CD5E7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20090985-59C2-BD4B-855E-827534772F4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629929-45C7-FC4C-A84E-2FD6FDD93F4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B8ED8CF2-A42B-EE49-9744-A4C7F576E88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635F92FB-5801-1845-9FAD-2C2BFB02757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 6">
            <a:extLst>
              <a:ext uri="{FF2B5EF4-FFF2-40B4-BE49-F238E27FC236}">
                <a16:creationId xmlns:a16="http://schemas.microsoft.com/office/drawing/2014/main" id="{E2AF8D49-A0C7-EC4A-803B-E7B675E9573F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C7D5A1E-3514-C947-B273-F2E0678C33D3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1244AFB-0325-244E-A9B8-C17FA4F7C01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A4F86619-DC06-F44A-B7E8-F853FF0B8F13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58D6F3BD-6F9A-CE4C-A9E8-F1527ABCD40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A7318AF6-6AC3-FD4C-9C9B-6AEF838CD717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D496FD87-9FA2-E348-8DF6-0A2ED6851CE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57E12A1-9668-9B42-B100-34C1DE0591E4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F56C0630-709C-2843-A3DC-28B191A54AB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295F088B-9D9D-964F-AA6D-D5327CE0C3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B1CAB28B-358E-AA46-BD50-E34CAAEF8E8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01DD581A-A88A-A243-9941-2CA12F31E1D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DC80F0DF-8C07-9F4B-A91E-B69266F157E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Freeform 426">
                <a:extLst>
                  <a:ext uri="{FF2B5EF4-FFF2-40B4-BE49-F238E27FC236}">
                    <a16:creationId xmlns:a16="http://schemas.microsoft.com/office/drawing/2014/main" id="{F8E66F3B-2637-A747-9C24-85B20184E6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Freeform 427">
                <a:extLst>
                  <a:ext uri="{FF2B5EF4-FFF2-40B4-BE49-F238E27FC236}">
                    <a16:creationId xmlns:a16="http://schemas.microsoft.com/office/drawing/2014/main" id="{3334DF4C-51D1-1941-B531-C15B374AB0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4" name="Group 124">
            <a:extLst>
              <a:ext uri="{FF2B5EF4-FFF2-40B4-BE49-F238E27FC236}">
                <a16:creationId xmlns:a16="http://schemas.microsoft.com/office/drawing/2014/main" id="{FC5EB0EE-47AC-FF4C-AF7B-EEF5794199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20" name="Picture 125" descr="desktop_computer_stylized_medium">
              <a:extLst>
                <a:ext uri="{FF2B5EF4-FFF2-40B4-BE49-F238E27FC236}">
                  <a16:creationId xmlns:a16="http://schemas.microsoft.com/office/drawing/2014/main" id="{DCB34079-A6E3-9D4A-BE16-E82BDFE7B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" name="Freeform 126">
              <a:extLst>
                <a:ext uri="{FF2B5EF4-FFF2-40B4-BE49-F238E27FC236}">
                  <a16:creationId xmlns:a16="http://schemas.microsoft.com/office/drawing/2014/main" id="{B18A6DB4-0DA7-0441-9809-42625EC3D6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6" name="Freeform 12">
            <a:extLst>
              <a:ext uri="{FF2B5EF4-FFF2-40B4-BE49-F238E27FC236}">
                <a16:creationId xmlns:a16="http://schemas.microsoft.com/office/drawing/2014/main" id="{3953C5E3-1C88-7F42-A861-A35744860036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33">
            <a:extLst>
              <a:ext uri="{FF2B5EF4-FFF2-40B4-BE49-F238E27FC236}">
                <a16:creationId xmlns:a16="http://schemas.microsoft.com/office/drawing/2014/main" id="{6B880909-138C-864F-A544-21462FBDBD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42">
            <a:extLst>
              <a:ext uri="{FF2B5EF4-FFF2-40B4-BE49-F238E27FC236}">
                <a16:creationId xmlns:a16="http://schemas.microsoft.com/office/drawing/2014/main" id="{C12F884F-8B3B-254B-979E-446A00E5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Text Box 52">
            <a:extLst>
              <a:ext uri="{FF2B5EF4-FFF2-40B4-BE49-F238E27FC236}">
                <a16:creationId xmlns:a16="http://schemas.microsoft.com/office/drawing/2014/main" id="{7B14A372-36AF-7943-B01F-CCDE7A3D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" name="Line 53">
            <a:extLst>
              <a:ext uri="{FF2B5EF4-FFF2-40B4-BE49-F238E27FC236}">
                <a16:creationId xmlns:a16="http://schemas.microsoft.com/office/drawing/2014/main" id="{E766E562-5368-124F-9601-7FDC892627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Line 54">
            <a:extLst>
              <a:ext uri="{FF2B5EF4-FFF2-40B4-BE49-F238E27FC236}">
                <a16:creationId xmlns:a16="http://schemas.microsoft.com/office/drawing/2014/main" id="{5217D62B-C74B-E74F-A167-EAC133435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55">
            <a:extLst>
              <a:ext uri="{FF2B5EF4-FFF2-40B4-BE49-F238E27FC236}">
                <a16:creationId xmlns:a16="http://schemas.microsoft.com/office/drawing/2014/main" id="{13864E4D-0C95-B848-9A1E-13BC902446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57">
            <a:extLst>
              <a:ext uri="{FF2B5EF4-FFF2-40B4-BE49-F238E27FC236}">
                <a16:creationId xmlns:a16="http://schemas.microsoft.com/office/drawing/2014/main" id="{BF96F5E7-6F33-8C4E-8B93-288BD347F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08" name="Group 127">
            <a:extLst>
              <a:ext uri="{FF2B5EF4-FFF2-40B4-BE49-F238E27FC236}">
                <a16:creationId xmlns:a16="http://schemas.microsoft.com/office/drawing/2014/main" id="{5A859FBC-BCA2-C842-8621-8728D6AA737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382" name="Freeform 128">
              <a:extLst>
                <a:ext uri="{FF2B5EF4-FFF2-40B4-BE49-F238E27FC236}">
                  <a16:creationId xmlns:a16="http://schemas.microsoft.com/office/drawing/2014/main" id="{53E7DA9C-A2FB-2A47-9F85-7E7A65DE8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Rectangle 129">
              <a:extLst>
                <a:ext uri="{FF2B5EF4-FFF2-40B4-BE49-F238E27FC236}">
                  <a16:creationId xmlns:a16="http://schemas.microsoft.com/office/drawing/2014/main" id="{3AF5C3FC-49CB-F149-8EC4-D3CE93FBD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Freeform 130">
              <a:extLst>
                <a:ext uri="{FF2B5EF4-FFF2-40B4-BE49-F238E27FC236}">
                  <a16:creationId xmlns:a16="http://schemas.microsoft.com/office/drawing/2014/main" id="{7C42DC53-39FF-5A49-8C4F-6C40C63A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Freeform 131">
              <a:extLst>
                <a:ext uri="{FF2B5EF4-FFF2-40B4-BE49-F238E27FC236}">
                  <a16:creationId xmlns:a16="http://schemas.microsoft.com/office/drawing/2014/main" id="{904C6061-3C0D-024D-9392-F0BBD56C7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6" name="Rectangle 132">
              <a:extLst>
                <a:ext uri="{FF2B5EF4-FFF2-40B4-BE49-F238E27FC236}">
                  <a16:creationId xmlns:a16="http://schemas.microsoft.com/office/drawing/2014/main" id="{CBF7762D-B9E1-3F42-8A5B-2FD716C9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7" name="Group 133">
              <a:extLst>
                <a:ext uri="{FF2B5EF4-FFF2-40B4-BE49-F238E27FC236}">
                  <a16:creationId xmlns:a16="http://schemas.microsoft.com/office/drawing/2014/main" id="{37F59F7C-B64B-B948-AF1B-7F3AF0207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2" name="AutoShape 134">
                <a:extLst>
                  <a:ext uri="{FF2B5EF4-FFF2-40B4-BE49-F238E27FC236}">
                    <a16:creationId xmlns:a16="http://schemas.microsoft.com/office/drawing/2014/main" id="{DC9F766E-CCD1-BE4A-94CB-63A12C7B9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35">
                <a:extLst>
                  <a:ext uri="{FF2B5EF4-FFF2-40B4-BE49-F238E27FC236}">
                    <a16:creationId xmlns:a16="http://schemas.microsoft.com/office/drawing/2014/main" id="{DD08DC7B-FBF1-C548-A5EC-8949A2770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8" name="Rectangle 136">
              <a:extLst>
                <a:ext uri="{FF2B5EF4-FFF2-40B4-BE49-F238E27FC236}">
                  <a16:creationId xmlns:a16="http://schemas.microsoft.com/office/drawing/2014/main" id="{C3C4DB9B-2C11-974B-AE3D-EEE3882C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9" name="Group 137">
              <a:extLst>
                <a:ext uri="{FF2B5EF4-FFF2-40B4-BE49-F238E27FC236}">
                  <a16:creationId xmlns:a16="http://schemas.microsoft.com/office/drawing/2014/main" id="{EC619C0F-379A-2342-B3D5-485A8C9E4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0" name="AutoShape 138">
                <a:extLst>
                  <a:ext uri="{FF2B5EF4-FFF2-40B4-BE49-F238E27FC236}">
                    <a16:creationId xmlns:a16="http://schemas.microsoft.com/office/drawing/2014/main" id="{2F03F1AA-B144-6441-82E1-7E7D399D4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39">
                <a:extLst>
                  <a:ext uri="{FF2B5EF4-FFF2-40B4-BE49-F238E27FC236}">
                    <a16:creationId xmlns:a16="http://schemas.microsoft.com/office/drawing/2014/main" id="{F6577811-E5CB-A24A-9C7F-8DD1CEEA4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0" name="Rectangle 140">
              <a:extLst>
                <a:ext uri="{FF2B5EF4-FFF2-40B4-BE49-F238E27FC236}">
                  <a16:creationId xmlns:a16="http://schemas.microsoft.com/office/drawing/2014/main" id="{905394A9-0D77-834D-B74B-528F8F2CC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1" name="Rectangle 141">
              <a:extLst>
                <a:ext uri="{FF2B5EF4-FFF2-40B4-BE49-F238E27FC236}">
                  <a16:creationId xmlns:a16="http://schemas.microsoft.com/office/drawing/2014/main" id="{54E45B44-7162-414B-951E-CC6695CB2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2" name="Group 142">
              <a:extLst>
                <a:ext uri="{FF2B5EF4-FFF2-40B4-BE49-F238E27FC236}">
                  <a16:creationId xmlns:a16="http://schemas.microsoft.com/office/drawing/2014/main" id="{AD966B92-0483-3941-BD39-3D5F6359C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8" name="AutoShape 143">
                <a:extLst>
                  <a:ext uri="{FF2B5EF4-FFF2-40B4-BE49-F238E27FC236}">
                    <a16:creationId xmlns:a16="http://schemas.microsoft.com/office/drawing/2014/main" id="{632896F6-0B90-8F4D-96AE-09DA88C7C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9" name="AutoShape 144">
                <a:extLst>
                  <a:ext uri="{FF2B5EF4-FFF2-40B4-BE49-F238E27FC236}">
                    <a16:creationId xmlns:a16="http://schemas.microsoft.com/office/drawing/2014/main" id="{AFD82636-77B9-2B47-8699-D3BF427B3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3" name="Freeform 145">
              <a:extLst>
                <a:ext uri="{FF2B5EF4-FFF2-40B4-BE49-F238E27FC236}">
                  <a16:creationId xmlns:a16="http://schemas.microsoft.com/office/drawing/2014/main" id="{35166E21-5125-774B-9623-4EF221B04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4" name="Group 146">
              <a:extLst>
                <a:ext uri="{FF2B5EF4-FFF2-40B4-BE49-F238E27FC236}">
                  <a16:creationId xmlns:a16="http://schemas.microsoft.com/office/drawing/2014/main" id="{6C8DAE71-3F1C-904C-85C2-214CB59E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06" name="AutoShape 147">
                <a:extLst>
                  <a:ext uri="{FF2B5EF4-FFF2-40B4-BE49-F238E27FC236}">
                    <a16:creationId xmlns:a16="http://schemas.microsoft.com/office/drawing/2014/main" id="{87A402FD-47EE-FD44-AD9E-35743456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7" name="AutoShape 148">
                <a:extLst>
                  <a:ext uri="{FF2B5EF4-FFF2-40B4-BE49-F238E27FC236}">
                    <a16:creationId xmlns:a16="http://schemas.microsoft.com/office/drawing/2014/main" id="{D38CC5CC-31DB-F84B-B60C-A5487B93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5" name="Rectangle 149">
              <a:extLst>
                <a:ext uri="{FF2B5EF4-FFF2-40B4-BE49-F238E27FC236}">
                  <a16:creationId xmlns:a16="http://schemas.microsoft.com/office/drawing/2014/main" id="{0FDFE2FA-B251-B04D-9A87-9FA1DEE2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6" name="Freeform 150">
              <a:extLst>
                <a:ext uri="{FF2B5EF4-FFF2-40B4-BE49-F238E27FC236}">
                  <a16:creationId xmlns:a16="http://schemas.microsoft.com/office/drawing/2014/main" id="{861A3A88-011C-1648-B5E0-F5583D0C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151">
              <a:extLst>
                <a:ext uri="{FF2B5EF4-FFF2-40B4-BE49-F238E27FC236}">
                  <a16:creationId xmlns:a16="http://schemas.microsoft.com/office/drawing/2014/main" id="{FF9AD10E-0B20-D549-B4F4-E0900932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Oval 152">
              <a:extLst>
                <a:ext uri="{FF2B5EF4-FFF2-40B4-BE49-F238E27FC236}">
                  <a16:creationId xmlns:a16="http://schemas.microsoft.com/office/drawing/2014/main" id="{7FC6D115-11CC-8C42-84FB-F9380DF7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9" name="Freeform 153">
              <a:extLst>
                <a:ext uri="{FF2B5EF4-FFF2-40B4-BE49-F238E27FC236}">
                  <a16:creationId xmlns:a16="http://schemas.microsoft.com/office/drawing/2014/main" id="{FA893A70-E205-C74B-B0B1-F0BE1C537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0" name="AutoShape 154">
              <a:extLst>
                <a:ext uri="{FF2B5EF4-FFF2-40B4-BE49-F238E27FC236}">
                  <a16:creationId xmlns:a16="http://schemas.microsoft.com/office/drawing/2014/main" id="{CA3DE6E4-EC59-C54E-A06D-302F82AD7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1" name="AutoShape 155">
              <a:extLst>
                <a:ext uri="{FF2B5EF4-FFF2-40B4-BE49-F238E27FC236}">
                  <a16:creationId xmlns:a16="http://schemas.microsoft.com/office/drawing/2014/main" id="{D5954570-3A29-A04C-A694-89339B8CA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2" name="Oval 156">
              <a:extLst>
                <a:ext uri="{FF2B5EF4-FFF2-40B4-BE49-F238E27FC236}">
                  <a16:creationId xmlns:a16="http://schemas.microsoft.com/office/drawing/2014/main" id="{6D15A2AA-735B-1540-83A7-0CF4980B6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Oval 157">
              <a:extLst>
                <a:ext uri="{FF2B5EF4-FFF2-40B4-BE49-F238E27FC236}">
                  <a16:creationId xmlns:a16="http://schemas.microsoft.com/office/drawing/2014/main" id="{DBA0EFAE-DA9A-C341-9586-349045E9E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4" name="Oval 158">
              <a:extLst>
                <a:ext uri="{FF2B5EF4-FFF2-40B4-BE49-F238E27FC236}">
                  <a16:creationId xmlns:a16="http://schemas.microsoft.com/office/drawing/2014/main" id="{419BE2D4-504A-B24C-9BA2-88012DDF9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Rectangle 159">
              <a:extLst>
                <a:ext uri="{FF2B5EF4-FFF2-40B4-BE49-F238E27FC236}">
                  <a16:creationId xmlns:a16="http://schemas.microsoft.com/office/drawing/2014/main" id="{12323152-8DFE-D54A-8022-8B7157278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7" name="Group 160">
            <a:extLst>
              <a:ext uri="{FF2B5EF4-FFF2-40B4-BE49-F238E27FC236}">
                <a16:creationId xmlns:a16="http://schemas.microsoft.com/office/drawing/2014/main" id="{FA087400-17DC-374A-8B3D-047A843A930C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380" name="Picture 161" descr="desktop_computer_stylized_medium">
              <a:extLst>
                <a:ext uri="{FF2B5EF4-FFF2-40B4-BE49-F238E27FC236}">
                  <a16:creationId xmlns:a16="http://schemas.microsoft.com/office/drawing/2014/main" id="{3EA6EC22-E034-D743-91DD-5D279096F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1" name="Freeform 162">
              <a:extLst>
                <a:ext uri="{FF2B5EF4-FFF2-40B4-BE49-F238E27FC236}">
                  <a16:creationId xmlns:a16="http://schemas.microsoft.com/office/drawing/2014/main" id="{3DE644EB-7288-364C-85AD-A0B8C3C27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0" name="Group 163">
            <a:extLst>
              <a:ext uri="{FF2B5EF4-FFF2-40B4-BE49-F238E27FC236}">
                <a16:creationId xmlns:a16="http://schemas.microsoft.com/office/drawing/2014/main" id="{C67AA62F-6B41-6E41-82AB-388CDEBE1BF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48" name="Freeform 164">
              <a:extLst>
                <a:ext uri="{FF2B5EF4-FFF2-40B4-BE49-F238E27FC236}">
                  <a16:creationId xmlns:a16="http://schemas.microsoft.com/office/drawing/2014/main" id="{D195FCDA-1D6E-A14F-813E-82BA881BA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Rectangle 165">
              <a:extLst>
                <a:ext uri="{FF2B5EF4-FFF2-40B4-BE49-F238E27FC236}">
                  <a16:creationId xmlns:a16="http://schemas.microsoft.com/office/drawing/2014/main" id="{08336962-E72A-234B-AE02-13BF68CF9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0" name="Freeform 166">
              <a:extLst>
                <a:ext uri="{FF2B5EF4-FFF2-40B4-BE49-F238E27FC236}">
                  <a16:creationId xmlns:a16="http://schemas.microsoft.com/office/drawing/2014/main" id="{9CC8CF3D-B0E5-DF41-A2B1-CB1448401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Freeform 167">
              <a:extLst>
                <a:ext uri="{FF2B5EF4-FFF2-40B4-BE49-F238E27FC236}">
                  <a16:creationId xmlns:a16="http://schemas.microsoft.com/office/drawing/2014/main" id="{A62F35DC-6D41-2C46-9982-EC06FA2C3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68">
              <a:extLst>
                <a:ext uri="{FF2B5EF4-FFF2-40B4-BE49-F238E27FC236}">
                  <a16:creationId xmlns:a16="http://schemas.microsoft.com/office/drawing/2014/main" id="{41008D83-EBD9-A042-BDC0-CCFD7F0B7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3" name="Group 169">
              <a:extLst>
                <a:ext uri="{FF2B5EF4-FFF2-40B4-BE49-F238E27FC236}">
                  <a16:creationId xmlns:a16="http://schemas.microsoft.com/office/drawing/2014/main" id="{D5C2A6D0-2900-374F-8B47-7CAC43E5E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8" name="AutoShape 170">
                <a:extLst>
                  <a:ext uri="{FF2B5EF4-FFF2-40B4-BE49-F238E27FC236}">
                    <a16:creationId xmlns:a16="http://schemas.microsoft.com/office/drawing/2014/main" id="{316161F8-F72E-8842-A7EA-ACD5553EB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9" name="AutoShape 171">
                <a:extLst>
                  <a:ext uri="{FF2B5EF4-FFF2-40B4-BE49-F238E27FC236}">
                    <a16:creationId xmlns:a16="http://schemas.microsoft.com/office/drawing/2014/main" id="{65D8DF1E-DC5A-4048-8F8A-B22E7446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4" name="Rectangle 172">
              <a:extLst>
                <a:ext uri="{FF2B5EF4-FFF2-40B4-BE49-F238E27FC236}">
                  <a16:creationId xmlns:a16="http://schemas.microsoft.com/office/drawing/2014/main" id="{F0278590-CB35-2B4C-8960-A8E639AE0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5" name="Group 173">
              <a:extLst>
                <a:ext uri="{FF2B5EF4-FFF2-40B4-BE49-F238E27FC236}">
                  <a16:creationId xmlns:a16="http://schemas.microsoft.com/office/drawing/2014/main" id="{6B7EAD7C-E09C-8C45-93EA-4861697FBB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6" name="AutoShape 174">
                <a:extLst>
                  <a:ext uri="{FF2B5EF4-FFF2-40B4-BE49-F238E27FC236}">
                    <a16:creationId xmlns:a16="http://schemas.microsoft.com/office/drawing/2014/main" id="{B100E59C-193E-F74A-9B2F-64705FC8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AutoShape 175">
                <a:extLst>
                  <a:ext uri="{FF2B5EF4-FFF2-40B4-BE49-F238E27FC236}">
                    <a16:creationId xmlns:a16="http://schemas.microsoft.com/office/drawing/2014/main" id="{C5CAF38F-0311-FF44-974E-7B3A277A8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6" name="Rectangle 176">
              <a:extLst>
                <a:ext uri="{FF2B5EF4-FFF2-40B4-BE49-F238E27FC236}">
                  <a16:creationId xmlns:a16="http://schemas.microsoft.com/office/drawing/2014/main" id="{950C602D-D3E9-9D49-95E7-FEAA72A87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Rectangle 177">
              <a:extLst>
                <a:ext uri="{FF2B5EF4-FFF2-40B4-BE49-F238E27FC236}">
                  <a16:creationId xmlns:a16="http://schemas.microsoft.com/office/drawing/2014/main" id="{08A4D495-7D7A-BC4E-B504-63349FFA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8" name="Group 178">
              <a:extLst>
                <a:ext uri="{FF2B5EF4-FFF2-40B4-BE49-F238E27FC236}">
                  <a16:creationId xmlns:a16="http://schemas.microsoft.com/office/drawing/2014/main" id="{F305A5C0-33C8-774E-A415-F8DB36389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4" name="AutoShape 179">
                <a:extLst>
                  <a:ext uri="{FF2B5EF4-FFF2-40B4-BE49-F238E27FC236}">
                    <a16:creationId xmlns:a16="http://schemas.microsoft.com/office/drawing/2014/main" id="{1D60B3F0-C96C-CF4F-AE8E-9DFC4AC8D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5" name="AutoShape 180">
                <a:extLst>
                  <a:ext uri="{FF2B5EF4-FFF2-40B4-BE49-F238E27FC236}">
                    <a16:creationId xmlns:a16="http://schemas.microsoft.com/office/drawing/2014/main" id="{59F17474-B1E9-5A4A-95BC-0FFA152A6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9" name="Freeform 181">
              <a:extLst>
                <a:ext uri="{FF2B5EF4-FFF2-40B4-BE49-F238E27FC236}">
                  <a16:creationId xmlns:a16="http://schemas.microsoft.com/office/drawing/2014/main" id="{4D4849DA-5BB5-194F-B347-D9C0FD3B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0" name="Group 182">
              <a:extLst>
                <a:ext uri="{FF2B5EF4-FFF2-40B4-BE49-F238E27FC236}">
                  <a16:creationId xmlns:a16="http://schemas.microsoft.com/office/drawing/2014/main" id="{387B571D-6B5A-D54A-893E-26AE8531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2" name="AutoShape 183">
                <a:extLst>
                  <a:ext uri="{FF2B5EF4-FFF2-40B4-BE49-F238E27FC236}">
                    <a16:creationId xmlns:a16="http://schemas.microsoft.com/office/drawing/2014/main" id="{5B2C6A46-36B9-A645-9C38-687443126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3" name="AutoShape 184">
                <a:extLst>
                  <a:ext uri="{FF2B5EF4-FFF2-40B4-BE49-F238E27FC236}">
                    <a16:creationId xmlns:a16="http://schemas.microsoft.com/office/drawing/2014/main" id="{02DF9FD3-61E5-B44A-9E31-BCF57F474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61" name="Rectangle 185">
              <a:extLst>
                <a:ext uri="{FF2B5EF4-FFF2-40B4-BE49-F238E27FC236}">
                  <a16:creationId xmlns:a16="http://schemas.microsoft.com/office/drawing/2014/main" id="{F669C71A-A324-3F42-B2FE-2FE5DA2A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Freeform 186">
              <a:extLst>
                <a:ext uri="{FF2B5EF4-FFF2-40B4-BE49-F238E27FC236}">
                  <a16:creationId xmlns:a16="http://schemas.microsoft.com/office/drawing/2014/main" id="{1BE5E4D2-2391-A140-B438-A2BFAB94D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Freeform 187">
              <a:extLst>
                <a:ext uri="{FF2B5EF4-FFF2-40B4-BE49-F238E27FC236}">
                  <a16:creationId xmlns:a16="http://schemas.microsoft.com/office/drawing/2014/main" id="{F61AA69B-2497-BB41-84E6-2379E99BE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Oval 188">
              <a:extLst>
                <a:ext uri="{FF2B5EF4-FFF2-40B4-BE49-F238E27FC236}">
                  <a16:creationId xmlns:a16="http://schemas.microsoft.com/office/drawing/2014/main" id="{E5FC988D-0562-6D4B-B677-9976C97C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Freeform 189">
              <a:extLst>
                <a:ext uri="{FF2B5EF4-FFF2-40B4-BE49-F238E27FC236}">
                  <a16:creationId xmlns:a16="http://schemas.microsoft.com/office/drawing/2014/main" id="{5F9AF67B-EB16-1940-9E54-CD01DD73D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AutoShape 190">
              <a:extLst>
                <a:ext uri="{FF2B5EF4-FFF2-40B4-BE49-F238E27FC236}">
                  <a16:creationId xmlns:a16="http://schemas.microsoft.com/office/drawing/2014/main" id="{425C5A13-F083-B641-AE96-394F4EC8B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7" name="AutoShape 191">
              <a:extLst>
                <a:ext uri="{FF2B5EF4-FFF2-40B4-BE49-F238E27FC236}">
                  <a16:creationId xmlns:a16="http://schemas.microsoft.com/office/drawing/2014/main" id="{6A53B106-9919-0D42-AB27-C542B277A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Oval 192">
              <a:extLst>
                <a:ext uri="{FF2B5EF4-FFF2-40B4-BE49-F238E27FC236}">
                  <a16:creationId xmlns:a16="http://schemas.microsoft.com/office/drawing/2014/main" id="{20C525CE-1753-F641-9DA5-9A348D00F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Oval 193">
              <a:extLst>
                <a:ext uri="{FF2B5EF4-FFF2-40B4-BE49-F238E27FC236}">
                  <a16:creationId xmlns:a16="http://schemas.microsoft.com/office/drawing/2014/main" id="{98E2DDA5-BB4C-C44C-94CB-E3E75C14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0" name="Oval 194">
              <a:extLst>
                <a:ext uri="{FF2B5EF4-FFF2-40B4-BE49-F238E27FC236}">
                  <a16:creationId xmlns:a16="http://schemas.microsoft.com/office/drawing/2014/main" id="{BE983F88-4E1D-8D4F-BAE7-B4FF6986B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1" name="Rectangle 195">
              <a:extLst>
                <a:ext uri="{FF2B5EF4-FFF2-40B4-BE49-F238E27FC236}">
                  <a16:creationId xmlns:a16="http://schemas.microsoft.com/office/drawing/2014/main" id="{6517F9BF-0412-704A-8CF4-5197BADDB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1" name="Line 57">
            <a:extLst>
              <a:ext uri="{FF2B5EF4-FFF2-40B4-BE49-F238E27FC236}">
                <a16:creationId xmlns:a16="http://schemas.microsoft.com/office/drawing/2014/main" id="{68763ED6-942C-0F41-AD7D-01D0E5880E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2" name="Line 57">
            <a:extLst>
              <a:ext uri="{FF2B5EF4-FFF2-40B4-BE49-F238E27FC236}">
                <a16:creationId xmlns:a16="http://schemas.microsoft.com/office/drawing/2014/main" id="{F860BD77-FEC3-1440-9C5F-412C1944C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3" name="Line 57">
            <a:extLst>
              <a:ext uri="{FF2B5EF4-FFF2-40B4-BE49-F238E27FC236}">
                <a16:creationId xmlns:a16="http://schemas.microsoft.com/office/drawing/2014/main" id="{27B00412-D610-DE4A-846E-7A4177E41E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E8361AD1-D10B-914D-B557-ED00BB81668B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41" name="Text Box 68">
              <a:extLst>
                <a:ext uri="{FF2B5EF4-FFF2-40B4-BE49-F238E27FC236}">
                  <a16:creationId xmlns:a16="http://schemas.microsoft.com/office/drawing/2014/main" id="{3B9B04FF-F305-1B42-B32C-BD98A3457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Oval 217">
              <a:extLst>
                <a:ext uri="{FF2B5EF4-FFF2-40B4-BE49-F238E27FC236}">
                  <a16:creationId xmlns:a16="http://schemas.microsoft.com/office/drawing/2014/main" id="{EDF2431F-1AB1-4C49-A181-71EBA9C9A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Line 229">
              <a:extLst>
                <a:ext uri="{FF2B5EF4-FFF2-40B4-BE49-F238E27FC236}">
                  <a16:creationId xmlns:a16="http://schemas.microsoft.com/office/drawing/2014/main" id="{B59B3A23-BDBB-ED4B-90A7-F3F374261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Oval 232">
              <a:extLst>
                <a:ext uri="{FF2B5EF4-FFF2-40B4-BE49-F238E27FC236}">
                  <a16:creationId xmlns:a16="http://schemas.microsoft.com/office/drawing/2014/main" id="{A0D84490-063F-6249-A3C3-EBD662E3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Text Box 233">
              <a:extLst>
                <a:ext uri="{FF2B5EF4-FFF2-40B4-BE49-F238E27FC236}">
                  <a16:creationId xmlns:a16="http://schemas.microsoft.com/office/drawing/2014/main" id="{8B358585-163D-654F-995A-9C22E22B5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Line 234">
              <a:extLst>
                <a:ext uri="{FF2B5EF4-FFF2-40B4-BE49-F238E27FC236}">
                  <a16:creationId xmlns:a16="http://schemas.microsoft.com/office/drawing/2014/main" id="{1E1EF6EB-75EA-3840-81BD-7EFEF3854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Line 235">
              <a:extLst>
                <a:ext uri="{FF2B5EF4-FFF2-40B4-BE49-F238E27FC236}">
                  <a16:creationId xmlns:a16="http://schemas.microsoft.com/office/drawing/2014/main" id="{B9666650-75BE-044C-8E55-D19782D17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0A0DEBB-1942-DF47-BE8F-4DC1FAAF267D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30" name="Text Box 32">
              <a:extLst>
                <a:ext uri="{FF2B5EF4-FFF2-40B4-BE49-F238E27FC236}">
                  <a16:creationId xmlns:a16="http://schemas.microsoft.com/office/drawing/2014/main" id="{2BE67432-4EDA-2144-971A-97E31C21C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31" name="Line 77">
              <a:extLst>
                <a:ext uri="{FF2B5EF4-FFF2-40B4-BE49-F238E27FC236}">
                  <a16:creationId xmlns:a16="http://schemas.microsoft.com/office/drawing/2014/main" id="{0FD3A7D1-0F64-3E4F-9EFC-3E9B5C3CB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129E87F1-D0EC-544C-AAD3-67A4ADC56ED1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420EF065-0C5B-3C42-9309-A54EAD48FE41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E69DAA66-53B2-484A-8CE4-893106A81F7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0115558E-B280-5645-9FB4-A4EBF6BE1E2B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7ED04A48-0229-FC4F-821B-EB6EAD1E0728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771E9A5B-C688-D540-9A52-AD683DD66EBA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ED4DD7E1-448A-8143-9791-173C9F59FF70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553CB64-B4A4-2C41-8D54-9660CE27A4FE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C11E0997-AC70-934E-899D-8D26941865C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6" name="Freeform 91">
            <a:extLst>
              <a:ext uri="{FF2B5EF4-FFF2-40B4-BE49-F238E27FC236}">
                <a16:creationId xmlns:a16="http://schemas.microsoft.com/office/drawing/2014/main" id="{2AB634B7-7E1A-2F49-BD94-F471CBAAAB5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2437294-F0A6-B64F-9701-980D73E181E5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28" name="Oval 73">
              <a:extLst>
                <a:ext uri="{FF2B5EF4-FFF2-40B4-BE49-F238E27FC236}">
                  <a16:creationId xmlns:a16="http://schemas.microsoft.com/office/drawing/2014/main" id="{A5E7C6D8-EF6B-FD4F-B4BF-AB9BD2FC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Freeform 90">
              <a:extLst>
                <a:ext uri="{FF2B5EF4-FFF2-40B4-BE49-F238E27FC236}">
                  <a16:creationId xmlns:a16="http://schemas.microsoft.com/office/drawing/2014/main" id="{E290CF0B-A025-EA42-80CC-B9295A473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1EA2D756-F337-784D-91E9-D0329FAA029D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1CF86E91-20B2-AA40-ADE7-23C1A4B452F5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B4D0976-F981-B64D-A7D0-EC08D7AD5DE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30" name="Rectangle 234">
            <a:extLst>
              <a:ext uri="{FF2B5EF4-FFF2-40B4-BE49-F238E27FC236}">
                <a16:creationId xmlns:a16="http://schemas.microsoft.com/office/drawing/2014/main" id="{6E45144B-BF92-9A47-94FD-F52064FD0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1" name="Rectangle 235">
            <a:extLst>
              <a:ext uri="{FF2B5EF4-FFF2-40B4-BE49-F238E27FC236}">
                <a16:creationId xmlns:a16="http://schemas.microsoft.com/office/drawing/2014/main" id="{F4772420-2FB1-314B-A194-38B964C76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2" name="Text Box 236">
            <a:extLst>
              <a:ext uri="{FF2B5EF4-FFF2-40B4-BE49-F238E27FC236}">
                <a16:creationId xmlns:a16="http://schemas.microsoft.com/office/drawing/2014/main" id="{11E59F0D-C317-314F-8F6B-B5D0BED05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sp>
        <p:nvSpPr>
          <p:cNvPr id="233" name="Text Box 237">
            <a:extLst>
              <a:ext uri="{FF2B5EF4-FFF2-40B4-BE49-F238E27FC236}">
                <a16:creationId xmlns:a16="http://schemas.microsoft.com/office/drawing/2014/main" id="{EAD9B395-E752-6A49-A4A1-C7F6E1FA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4761119"/>
            <a:ext cx="1643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no buffer space!</a:t>
            </a:r>
          </a:p>
        </p:txBody>
      </p:sp>
      <p:sp>
        <p:nvSpPr>
          <p:cNvPr id="318" name="Rectangle 264">
            <a:extLst>
              <a:ext uri="{FF2B5EF4-FFF2-40B4-BE49-F238E27FC236}">
                <a16:creationId xmlns:a16="http://schemas.microsoft.com/office/drawing/2014/main" id="{D09A7464-92EB-C943-B1B0-D7DED6B7F590}"/>
              </a:ext>
            </a:extLst>
          </p:cNvPr>
          <p:cNvSpPr txBox="1">
            <a:spLocks noChangeArrowheads="1"/>
          </p:cNvSpPr>
          <p:nvPr/>
        </p:nvSpPr>
        <p:spPr>
          <a:xfrm>
            <a:off x="600313" y="1223059"/>
            <a:ext cx="5915913" cy="2132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can be lost (dropped at router) due  to full buffers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knows when packet has been dropped: only resends if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be lost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D2612AFA-2896-BE40-9DDD-29726BDC2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26 0.17778 L 0.06328 0.17871 L 0.03451 0.24167 L 0.14323 0.2416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10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24167 L 0.14544 0.3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0" grpId="1" animBg="1"/>
      <p:bldP spid="230" grpId="2" animBg="1"/>
      <p:bldP spid="230" grpId="3" animBg="1"/>
      <p:bldP spid="230" grpId="4" animBg="1"/>
      <p:bldP spid="231" grpId="0" animBg="1"/>
      <p:bldP spid="232" grpId="0"/>
      <p:bldP spid="232" grpId="1"/>
      <p:bldP spid="233" grpId="0"/>
      <p:bldP spid="23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overview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763" y="1253331"/>
            <a:ext cx="4842088" cy="4351338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goal:</a:t>
            </a:r>
            <a:r>
              <a:rPr lang="en-US" alt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00050" indent="-285750">
              <a:buFont typeface="Wingdings" charset="2"/>
              <a:buChar char="§"/>
              <a:defRPr/>
            </a:pPr>
            <a:r>
              <a:rPr lang="en-US" sz="3200" dirty="0"/>
              <a:t>understand 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  <a:endParaRPr lang="en-US" sz="3200" dirty="0"/>
          </a:p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68416" y="1815962"/>
            <a:ext cx="5994400" cy="4799013"/>
          </a:xfrm>
        </p:spPr>
        <p:txBody>
          <a:bodyPr>
            <a:normAutofit/>
          </a:bodyPr>
          <a:lstStyle/>
          <a:p>
            <a:pPr marL="457200" indent="-285750">
              <a:buFont typeface="Wingdings" charset="2"/>
              <a:buChar char="§"/>
              <a:defRPr/>
            </a:pPr>
            <a:r>
              <a:rPr lang="en-US" sz="3200" dirty="0"/>
              <a:t>learn about Internet transport layer protocols: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UDP: connectionless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TCP: connection-oriented reliable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 congestion control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84F46-D79C-3048-9B21-CEBC6665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54664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reeform 3">
            <a:extLst>
              <a:ext uri="{FF2B5EF4-FFF2-40B4-BE49-F238E27FC236}">
                <a16:creationId xmlns:a16="http://schemas.microsoft.com/office/drawing/2014/main" id="{78DA0B54-F98B-BB46-88B3-CE41F122DE2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7831227-C019-F54D-8486-90C2641B233E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1F86B744-C8BE-A248-B391-C1A1E47E0A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900566A3-5320-FA4C-ABD1-930C515C0C89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3B54A25-2EFC-2B49-BB5B-BE990ACB6E1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A6538998-BDBF-DF4C-B2EC-77F281D72F0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968272CD-399F-264B-A633-827064A7E41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Freeform 9">
            <a:extLst>
              <a:ext uri="{FF2B5EF4-FFF2-40B4-BE49-F238E27FC236}">
                <a16:creationId xmlns:a16="http://schemas.microsoft.com/office/drawing/2014/main" id="{3605A7CD-486E-374E-857B-A5FED463149A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BAE210C-B315-BF49-9E14-832C803385C1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782DF269-B22E-124D-A8AB-1B45AC4017F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A7812E96-3B07-D348-AB53-B122DAB4E6B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B399334-1A8E-134C-B4FC-1DADB2572F9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A8D4057-50A8-0C4E-B3DB-41EF5AA29419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303C7848-D36A-834E-9516-64CE78236ED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84477B2-231F-6342-BB1B-FEE6C59ECF52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6809513A-96B2-F747-B5DE-AE92732DF736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2D921D5-B6BF-A24C-8002-5AB6451D58B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8E7AFE4F-E85D-E74E-9028-EA5E47E1FC08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A7E6CF1A-5E38-FC4A-91EC-B6B52C3CCCC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C7013E7D-279D-3441-A1FC-72573517FCA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Freeform 6">
            <a:extLst>
              <a:ext uri="{FF2B5EF4-FFF2-40B4-BE49-F238E27FC236}">
                <a16:creationId xmlns:a16="http://schemas.microsoft.com/office/drawing/2014/main" id="{206261C0-C19D-5445-B1A1-7208FAA9D5C0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D5D8D25-47D7-4247-93AC-740845C8F29F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23DA77B2-BEC2-8945-AF87-82BF78DFEBDC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E0EB13A-C315-4845-B3CA-9996078979F7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77FF2C2F-77E2-114D-A87A-BE0DC699808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215BACD8-AE1A-024C-8113-15D983544269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4A77BC0A-EA01-7445-AAE0-B8E8936A667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FFA35F8C-504E-E740-B268-F48CB484744A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0C5B982F-8D0D-5E4B-A5F4-51D4EACABD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86B86C4-CAB3-2943-9DDD-58492CC7335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2DD189E4-73DE-594A-9971-497300D8C42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E85CF2D0-3CFC-5E43-B858-03D42C9110A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C9DAD17-F992-4F48-8267-9058E7CD27F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E710E015-BE76-AE4B-81F6-34C170D7132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E6F85A0B-00CE-6D4F-A4FF-FFB7E1C2F7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4" name="Group 124">
            <a:extLst>
              <a:ext uri="{FF2B5EF4-FFF2-40B4-BE49-F238E27FC236}">
                <a16:creationId xmlns:a16="http://schemas.microsoft.com/office/drawing/2014/main" id="{9BF07229-A6A4-AD45-97F8-02F77949015D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47" name="Picture 125" descr="desktop_computer_stylized_medium">
              <a:extLst>
                <a:ext uri="{FF2B5EF4-FFF2-40B4-BE49-F238E27FC236}">
                  <a16:creationId xmlns:a16="http://schemas.microsoft.com/office/drawing/2014/main" id="{7307EF69-0AD9-7347-B5CF-13B9A3CE2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8" name="Freeform 126">
              <a:extLst>
                <a:ext uri="{FF2B5EF4-FFF2-40B4-BE49-F238E27FC236}">
                  <a16:creationId xmlns:a16="http://schemas.microsoft.com/office/drawing/2014/main" id="{70150EB8-302C-104D-A225-CB59DD73AD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36" name="Freeform 12">
            <a:extLst>
              <a:ext uri="{FF2B5EF4-FFF2-40B4-BE49-F238E27FC236}">
                <a16:creationId xmlns:a16="http://schemas.microsoft.com/office/drawing/2014/main" id="{0457B109-DCF7-7B48-990C-188E960DA7E2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7" name="Line 33">
            <a:extLst>
              <a:ext uri="{FF2B5EF4-FFF2-40B4-BE49-F238E27FC236}">
                <a16:creationId xmlns:a16="http://schemas.microsoft.com/office/drawing/2014/main" id="{378BB6D2-BFAA-E544-BB30-E3BAC64FE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8" name="Text Box 42">
            <a:extLst>
              <a:ext uri="{FF2B5EF4-FFF2-40B4-BE49-F238E27FC236}">
                <a16:creationId xmlns:a16="http://schemas.microsoft.com/office/drawing/2014/main" id="{E22D8322-6AC1-024E-A7E0-7FB476A5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9" name="Text Box 52">
            <a:extLst>
              <a:ext uri="{FF2B5EF4-FFF2-40B4-BE49-F238E27FC236}">
                <a16:creationId xmlns:a16="http://schemas.microsoft.com/office/drawing/2014/main" id="{C9BA4092-FFBC-344B-B0CD-5F77B5C3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Line 53">
            <a:extLst>
              <a:ext uri="{FF2B5EF4-FFF2-40B4-BE49-F238E27FC236}">
                <a16:creationId xmlns:a16="http://schemas.microsoft.com/office/drawing/2014/main" id="{D40AEB36-CE2F-6240-A4C3-F1CF224B99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Line 54">
            <a:extLst>
              <a:ext uri="{FF2B5EF4-FFF2-40B4-BE49-F238E27FC236}">
                <a16:creationId xmlns:a16="http://schemas.microsoft.com/office/drawing/2014/main" id="{495C95A8-89BF-AD47-9100-5231A4D8B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2" name="Line 55">
            <a:extLst>
              <a:ext uri="{FF2B5EF4-FFF2-40B4-BE49-F238E27FC236}">
                <a16:creationId xmlns:a16="http://schemas.microsoft.com/office/drawing/2014/main" id="{120B847C-F27F-494F-8014-E8B621196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3" name="Line 57">
            <a:extLst>
              <a:ext uri="{FF2B5EF4-FFF2-40B4-BE49-F238E27FC236}">
                <a16:creationId xmlns:a16="http://schemas.microsoft.com/office/drawing/2014/main" id="{960F0352-E2A3-DE4C-9E29-AD02BDE1E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5" name="Group 127">
            <a:extLst>
              <a:ext uri="{FF2B5EF4-FFF2-40B4-BE49-F238E27FC236}">
                <a16:creationId xmlns:a16="http://schemas.microsoft.com/office/drawing/2014/main" id="{3AD20F85-F9D5-B241-A4C0-83AA3C7AFA1C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09" name="Freeform 128">
              <a:extLst>
                <a:ext uri="{FF2B5EF4-FFF2-40B4-BE49-F238E27FC236}">
                  <a16:creationId xmlns:a16="http://schemas.microsoft.com/office/drawing/2014/main" id="{0B4C7EC1-ADAA-B244-8CDF-3FEFCFF9F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Rectangle 129">
              <a:extLst>
                <a:ext uri="{FF2B5EF4-FFF2-40B4-BE49-F238E27FC236}">
                  <a16:creationId xmlns:a16="http://schemas.microsoft.com/office/drawing/2014/main" id="{A0FF8C35-B0F8-A74B-9E6E-A21B68AF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1" name="Freeform 130">
              <a:extLst>
                <a:ext uri="{FF2B5EF4-FFF2-40B4-BE49-F238E27FC236}">
                  <a16:creationId xmlns:a16="http://schemas.microsoft.com/office/drawing/2014/main" id="{B8A6A9CE-AE19-9646-8506-8FABE2397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131">
              <a:extLst>
                <a:ext uri="{FF2B5EF4-FFF2-40B4-BE49-F238E27FC236}">
                  <a16:creationId xmlns:a16="http://schemas.microsoft.com/office/drawing/2014/main" id="{920D5DF8-F10D-784B-A501-18ADE5587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Rectangle 132">
              <a:extLst>
                <a:ext uri="{FF2B5EF4-FFF2-40B4-BE49-F238E27FC236}">
                  <a16:creationId xmlns:a16="http://schemas.microsoft.com/office/drawing/2014/main" id="{158A36BE-3875-984B-860D-8A0FE086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4" name="Group 133">
              <a:extLst>
                <a:ext uri="{FF2B5EF4-FFF2-40B4-BE49-F238E27FC236}">
                  <a16:creationId xmlns:a16="http://schemas.microsoft.com/office/drawing/2014/main" id="{E5497F18-12AE-964F-A3C6-A90B51355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9" name="AutoShape 134">
                <a:extLst>
                  <a:ext uri="{FF2B5EF4-FFF2-40B4-BE49-F238E27FC236}">
                    <a16:creationId xmlns:a16="http://schemas.microsoft.com/office/drawing/2014/main" id="{44D06AC1-BE64-AD44-B78A-06EA07426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0" name="AutoShape 135">
                <a:extLst>
                  <a:ext uri="{FF2B5EF4-FFF2-40B4-BE49-F238E27FC236}">
                    <a16:creationId xmlns:a16="http://schemas.microsoft.com/office/drawing/2014/main" id="{AB2F27B0-5EAD-DE4F-BB61-62C23D5F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5" name="Rectangle 136">
              <a:extLst>
                <a:ext uri="{FF2B5EF4-FFF2-40B4-BE49-F238E27FC236}">
                  <a16:creationId xmlns:a16="http://schemas.microsoft.com/office/drawing/2014/main" id="{497EAA10-56C6-FF48-9B71-8DD4C9104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6" name="Group 137">
              <a:extLst>
                <a:ext uri="{FF2B5EF4-FFF2-40B4-BE49-F238E27FC236}">
                  <a16:creationId xmlns:a16="http://schemas.microsoft.com/office/drawing/2014/main" id="{C3283769-C067-6D49-911F-DE095B9010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7" name="AutoShape 138">
                <a:extLst>
                  <a:ext uri="{FF2B5EF4-FFF2-40B4-BE49-F238E27FC236}">
                    <a16:creationId xmlns:a16="http://schemas.microsoft.com/office/drawing/2014/main" id="{AB151B02-EE9D-8247-BD54-A32913D96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8" name="AutoShape 139">
                <a:extLst>
                  <a:ext uri="{FF2B5EF4-FFF2-40B4-BE49-F238E27FC236}">
                    <a16:creationId xmlns:a16="http://schemas.microsoft.com/office/drawing/2014/main" id="{FEF7F223-DA6D-0843-95D8-3849E2375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7" name="Rectangle 140">
              <a:extLst>
                <a:ext uri="{FF2B5EF4-FFF2-40B4-BE49-F238E27FC236}">
                  <a16:creationId xmlns:a16="http://schemas.microsoft.com/office/drawing/2014/main" id="{7E6BEA62-9B73-F64A-AD66-03070B268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Rectangle 141">
              <a:extLst>
                <a:ext uri="{FF2B5EF4-FFF2-40B4-BE49-F238E27FC236}">
                  <a16:creationId xmlns:a16="http://schemas.microsoft.com/office/drawing/2014/main" id="{B703598A-F43E-8F44-AA55-32B934E36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9" name="Group 142">
              <a:extLst>
                <a:ext uri="{FF2B5EF4-FFF2-40B4-BE49-F238E27FC236}">
                  <a16:creationId xmlns:a16="http://schemas.microsoft.com/office/drawing/2014/main" id="{37E008B5-DF9F-4741-9481-59DB934698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5" name="AutoShape 143">
                <a:extLst>
                  <a:ext uri="{FF2B5EF4-FFF2-40B4-BE49-F238E27FC236}">
                    <a16:creationId xmlns:a16="http://schemas.microsoft.com/office/drawing/2014/main" id="{4DFCD725-D192-594A-9091-58E3EB174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6" name="AutoShape 144">
                <a:extLst>
                  <a:ext uri="{FF2B5EF4-FFF2-40B4-BE49-F238E27FC236}">
                    <a16:creationId xmlns:a16="http://schemas.microsoft.com/office/drawing/2014/main" id="{E1E81217-E6F8-7E4C-83BD-39023D5FF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0" name="Freeform 145">
              <a:extLst>
                <a:ext uri="{FF2B5EF4-FFF2-40B4-BE49-F238E27FC236}">
                  <a16:creationId xmlns:a16="http://schemas.microsoft.com/office/drawing/2014/main" id="{C9C21037-BEFA-DF45-969E-77E95675D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21" name="Group 146">
              <a:extLst>
                <a:ext uri="{FF2B5EF4-FFF2-40B4-BE49-F238E27FC236}">
                  <a16:creationId xmlns:a16="http://schemas.microsoft.com/office/drawing/2014/main" id="{8C21E2FB-1E40-4E43-8A6F-A77D3B537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3" name="AutoShape 147">
                <a:extLst>
                  <a:ext uri="{FF2B5EF4-FFF2-40B4-BE49-F238E27FC236}">
                    <a16:creationId xmlns:a16="http://schemas.microsoft.com/office/drawing/2014/main" id="{3FB07F3E-B384-BA42-B9DC-3F347F445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4" name="AutoShape 148">
                <a:extLst>
                  <a:ext uri="{FF2B5EF4-FFF2-40B4-BE49-F238E27FC236}">
                    <a16:creationId xmlns:a16="http://schemas.microsoft.com/office/drawing/2014/main" id="{53CFABFE-9ECC-654C-A26F-077B10C41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2" name="Rectangle 149">
              <a:extLst>
                <a:ext uri="{FF2B5EF4-FFF2-40B4-BE49-F238E27FC236}">
                  <a16:creationId xmlns:a16="http://schemas.microsoft.com/office/drawing/2014/main" id="{2ADBFF81-E61D-BD42-A5DA-C6C72A45B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150">
              <a:extLst>
                <a:ext uri="{FF2B5EF4-FFF2-40B4-BE49-F238E27FC236}">
                  <a16:creationId xmlns:a16="http://schemas.microsoft.com/office/drawing/2014/main" id="{B801D18D-12AF-604B-826B-87612B4BE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151">
              <a:extLst>
                <a:ext uri="{FF2B5EF4-FFF2-40B4-BE49-F238E27FC236}">
                  <a16:creationId xmlns:a16="http://schemas.microsoft.com/office/drawing/2014/main" id="{E0D76583-E225-D143-AD69-86F926011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Oval 152">
              <a:extLst>
                <a:ext uri="{FF2B5EF4-FFF2-40B4-BE49-F238E27FC236}">
                  <a16:creationId xmlns:a16="http://schemas.microsoft.com/office/drawing/2014/main" id="{B87BD5BD-84ED-1A45-B304-E70CB332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6" name="Freeform 153">
              <a:extLst>
                <a:ext uri="{FF2B5EF4-FFF2-40B4-BE49-F238E27FC236}">
                  <a16:creationId xmlns:a16="http://schemas.microsoft.com/office/drawing/2014/main" id="{AC83A214-EE2C-7D46-A95B-93B9ECF97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7" name="AutoShape 154">
              <a:extLst>
                <a:ext uri="{FF2B5EF4-FFF2-40B4-BE49-F238E27FC236}">
                  <a16:creationId xmlns:a16="http://schemas.microsoft.com/office/drawing/2014/main" id="{E7B0CC33-9743-9840-8876-CD696FD46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8" name="AutoShape 155">
              <a:extLst>
                <a:ext uri="{FF2B5EF4-FFF2-40B4-BE49-F238E27FC236}">
                  <a16:creationId xmlns:a16="http://schemas.microsoft.com/office/drawing/2014/main" id="{90FDCD67-DF9D-014D-94A7-D70073231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Oval 156">
              <a:extLst>
                <a:ext uri="{FF2B5EF4-FFF2-40B4-BE49-F238E27FC236}">
                  <a16:creationId xmlns:a16="http://schemas.microsoft.com/office/drawing/2014/main" id="{B70C62CF-87D8-BD4F-8287-EAFAD6879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Oval 157">
              <a:extLst>
                <a:ext uri="{FF2B5EF4-FFF2-40B4-BE49-F238E27FC236}">
                  <a16:creationId xmlns:a16="http://schemas.microsoft.com/office/drawing/2014/main" id="{9CB3EBC8-732C-2243-9992-39D2F18B4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" name="Oval 158">
              <a:extLst>
                <a:ext uri="{FF2B5EF4-FFF2-40B4-BE49-F238E27FC236}">
                  <a16:creationId xmlns:a16="http://schemas.microsoft.com/office/drawing/2014/main" id="{F6C1B254-B4D2-D447-9853-48F46447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Rectangle 159">
              <a:extLst>
                <a:ext uri="{FF2B5EF4-FFF2-40B4-BE49-F238E27FC236}">
                  <a16:creationId xmlns:a16="http://schemas.microsoft.com/office/drawing/2014/main" id="{0ACFD0C6-117A-4E4E-ABC4-5883C7B0E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6" name="Group 160">
            <a:extLst>
              <a:ext uri="{FF2B5EF4-FFF2-40B4-BE49-F238E27FC236}">
                <a16:creationId xmlns:a16="http://schemas.microsoft.com/office/drawing/2014/main" id="{C6CE532B-F6A8-1F45-B978-5D94FE3A17B7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07" name="Picture 161" descr="desktop_computer_stylized_medium">
              <a:extLst>
                <a:ext uri="{FF2B5EF4-FFF2-40B4-BE49-F238E27FC236}">
                  <a16:creationId xmlns:a16="http://schemas.microsoft.com/office/drawing/2014/main" id="{3D454C67-648C-464C-9348-5D5073002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8" name="Freeform 162">
              <a:extLst>
                <a:ext uri="{FF2B5EF4-FFF2-40B4-BE49-F238E27FC236}">
                  <a16:creationId xmlns:a16="http://schemas.microsoft.com/office/drawing/2014/main" id="{AF9C0563-4685-1D4B-BCCD-35AFDE3FA6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47" name="Group 163">
            <a:extLst>
              <a:ext uri="{FF2B5EF4-FFF2-40B4-BE49-F238E27FC236}">
                <a16:creationId xmlns:a16="http://schemas.microsoft.com/office/drawing/2014/main" id="{B6D845CD-0E90-2A48-9E39-CEAB78AAF9D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75" name="Freeform 164">
              <a:extLst>
                <a:ext uri="{FF2B5EF4-FFF2-40B4-BE49-F238E27FC236}">
                  <a16:creationId xmlns:a16="http://schemas.microsoft.com/office/drawing/2014/main" id="{AC1944D9-AB2D-A840-B696-F06D81AC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Rectangle 165">
              <a:extLst>
                <a:ext uri="{FF2B5EF4-FFF2-40B4-BE49-F238E27FC236}">
                  <a16:creationId xmlns:a16="http://schemas.microsoft.com/office/drawing/2014/main" id="{FE3F2702-7FD8-D84F-B02B-60338FAC6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7" name="Freeform 166">
              <a:extLst>
                <a:ext uri="{FF2B5EF4-FFF2-40B4-BE49-F238E27FC236}">
                  <a16:creationId xmlns:a16="http://schemas.microsoft.com/office/drawing/2014/main" id="{AE3945C7-89B6-AE48-8EE1-FAE01D503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Freeform 167">
              <a:extLst>
                <a:ext uri="{FF2B5EF4-FFF2-40B4-BE49-F238E27FC236}">
                  <a16:creationId xmlns:a16="http://schemas.microsoft.com/office/drawing/2014/main" id="{8B262BBF-D0A1-384E-849C-4C274B7FE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Rectangle 168">
              <a:extLst>
                <a:ext uri="{FF2B5EF4-FFF2-40B4-BE49-F238E27FC236}">
                  <a16:creationId xmlns:a16="http://schemas.microsoft.com/office/drawing/2014/main" id="{B21054BF-A0F7-5548-9EE7-4534695D1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0" name="Group 169">
              <a:extLst>
                <a:ext uri="{FF2B5EF4-FFF2-40B4-BE49-F238E27FC236}">
                  <a16:creationId xmlns:a16="http://schemas.microsoft.com/office/drawing/2014/main" id="{2C63B899-F37C-2843-B0E4-6A8FD67FE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5" name="AutoShape 170">
                <a:extLst>
                  <a:ext uri="{FF2B5EF4-FFF2-40B4-BE49-F238E27FC236}">
                    <a16:creationId xmlns:a16="http://schemas.microsoft.com/office/drawing/2014/main" id="{94C05A2E-6617-C343-8F01-95B4E8D0C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6" name="AutoShape 171">
                <a:extLst>
                  <a:ext uri="{FF2B5EF4-FFF2-40B4-BE49-F238E27FC236}">
                    <a16:creationId xmlns:a16="http://schemas.microsoft.com/office/drawing/2014/main" id="{881D794E-FF34-414B-ABDF-C5EFE3141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1" name="Rectangle 172">
              <a:extLst>
                <a:ext uri="{FF2B5EF4-FFF2-40B4-BE49-F238E27FC236}">
                  <a16:creationId xmlns:a16="http://schemas.microsoft.com/office/drawing/2014/main" id="{1248FF3D-9E05-3A40-AB88-FD1C22C30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2" name="Group 173">
              <a:extLst>
                <a:ext uri="{FF2B5EF4-FFF2-40B4-BE49-F238E27FC236}">
                  <a16:creationId xmlns:a16="http://schemas.microsoft.com/office/drawing/2014/main" id="{AEA37B61-C679-BD4C-946C-0850A830F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3" name="AutoShape 174">
                <a:extLst>
                  <a:ext uri="{FF2B5EF4-FFF2-40B4-BE49-F238E27FC236}">
                    <a16:creationId xmlns:a16="http://schemas.microsoft.com/office/drawing/2014/main" id="{E18E671A-3A85-AB40-A9A6-C1676123E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4" name="AutoShape 175">
                <a:extLst>
                  <a:ext uri="{FF2B5EF4-FFF2-40B4-BE49-F238E27FC236}">
                    <a16:creationId xmlns:a16="http://schemas.microsoft.com/office/drawing/2014/main" id="{091465B3-523F-F74A-848E-134B2B036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3" name="Rectangle 176">
              <a:extLst>
                <a:ext uri="{FF2B5EF4-FFF2-40B4-BE49-F238E27FC236}">
                  <a16:creationId xmlns:a16="http://schemas.microsoft.com/office/drawing/2014/main" id="{9F161249-61DD-1645-8787-2796E69D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Rectangle 177">
              <a:extLst>
                <a:ext uri="{FF2B5EF4-FFF2-40B4-BE49-F238E27FC236}">
                  <a16:creationId xmlns:a16="http://schemas.microsoft.com/office/drawing/2014/main" id="{AA505E39-11E3-4D49-96C3-80F10D41D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5" name="Group 178">
              <a:extLst>
                <a:ext uri="{FF2B5EF4-FFF2-40B4-BE49-F238E27FC236}">
                  <a16:creationId xmlns:a16="http://schemas.microsoft.com/office/drawing/2014/main" id="{A3C57DB1-4919-604C-A319-3C717B76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1" name="AutoShape 179">
                <a:extLst>
                  <a:ext uri="{FF2B5EF4-FFF2-40B4-BE49-F238E27FC236}">
                    <a16:creationId xmlns:a16="http://schemas.microsoft.com/office/drawing/2014/main" id="{5E8B2822-F633-304D-B3EE-0E72DDC60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2" name="AutoShape 180">
                <a:extLst>
                  <a:ext uri="{FF2B5EF4-FFF2-40B4-BE49-F238E27FC236}">
                    <a16:creationId xmlns:a16="http://schemas.microsoft.com/office/drawing/2014/main" id="{05C20314-621B-134F-97EA-D4A0DDECD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6" name="Freeform 181">
              <a:extLst>
                <a:ext uri="{FF2B5EF4-FFF2-40B4-BE49-F238E27FC236}">
                  <a16:creationId xmlns:a16="http://schemas.microsoft.com/office/drawing/2014/main" id="{BD2DBEB0-3968-0649-BC9B-64EA7317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7" name="Group 182">
              <a:extLst>
                <a:ext uri="{FF2B5EF4-FFF2-40B4-BE49-F238E27FC236}">
                  <a16:creationId xmlns:a16="http://schemas.microsoft.com/office/drawing/2014/main" id="{BFC44DA6-F534-CD44-A919-BDA60B793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9" name="AutoShape 183">
                <a:extLst>
                  <a:ext uri="{FF2B5EF4-FFF2-40B4-BE49-F238E27FC236}">
                    <a16:creationId xmlns:a16="http://schemas.microsoft.com/office/drawing/2014/main" id="{E60E8D05-3918-B747-A606-FC0E1386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0" name="AutoShape 184">
                <a:extLst>
                  <a:ext uri="{FF2B5EF4-FFF2-40B4-BE49-F238E27FC236}">
                    <a16:creationId xmlns:a16="http://schemas.microsoft.com/office/drawing/2014/main" id="{8735D17B-A685-3648-8255-F30DD5569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8" name="Rectangle 185">
              <a:extLst>
                <a:ext uri="{FF2B5EF4-FFF2-40B4-BE49-F238E27FC236}">
                  <a16:creationId xmlns:a16="http://schemas.microsoft.com/office/drawing/2014/main" id="{B66C501C-7D5B-8E4B-B068-5CCE73A0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9" name="Freeform 186">
              <a:extLst>
                <a:ext uri="{FF2B5EF4-FFF2-40B4-BE49-F238E27FC236}">
                  <a16:creationId xmlns:a16="http://schemas.microsoft.com/office/drawing/2014/main" id="{33C62712-7A81-4F41-B474-B9218B7AF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Freeform 187">
              <a:extLst>
                <a:ext uri="{FF2B5EF4-FFF2-40B4-BE49-F238E27FC236}">
                  <a16:creationId xmlns:a16="http://schemas.microsoft.com/office/drawing/2014/main" id="{E4B6BE7D-DBBB-B44D-A0F9-E40A81D7F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1" name="Oval 188">
              <a:extLst>
                <a:ext uri="{FF2B5EF4-FFF2-40B4-BE49-F238E27FC236}">
                  <a16:creationId xmlns:a16="http://schemas.microsoft.com/office/drawing/2014/main" id="{6D17DB9A-DA87-3640-89B5-EA939BE73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2" name="Freeform 189">
              <a:extLst>
                <a:ext uri="{FF2B5EF4-FFF2-40B4-BE49-F238E27FC236}">
                  <a16:creationId xmlns:a16="http://schemas.microsoft.com/office/drawing/2014/main" id="{2DE874C4-BF52-8245-9555-CA025B392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3" name="AutoShape 190">
              <a:extLst>
                <a:ext uri="{FF2B5EF4-FFF2-40B4-BE49-F238E27FC236}">
                  <a16:creationId xmlns:a16="http://schemas.microsoft.com/office/drawing/2014/main" id="{D15AD96A-57FC-B240-8995-DEDB6B8C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4" name="AutoShape 191">
              <a:extLst>
                <a:ext uri="{FF2B5EF4-FFF2-40B4-BE49-F238E27FC236}">
                  <a16:creationId xmlns:a16="http://schemas.microsoft.com/office/drawing/2014/main" id="{9B662CF9-5E9F-EE42-826A-BA11CF39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Oval 192">
              <a:extLst>
                <a:ext uri="{FF2B5EF4-FFF2-40B4-BE49-F238E27FC236}">
                  <a16:creationId xmlns:a16="http://schemas.microsoft.com/office/drawing/2014/main" id="{F2A6059E-C073-154E-9CDE-85E284A9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6" name="Oval 193">
              <a:extLst>
                <a:ext uri="{FF2B5EF4-FFF2-40B4-BE49-F238E27FC236}">
                  <a16:creationId xmlns:a16="http://schemas.microsoft.com/office/drawing/2014/main" id="{55ECAC8A-9EEB-3F47-B474-796C5779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7" name="Oval 194">
              <a:extLst>
                <a:ext uri="{FF2B5EF4-FFF2-40B4-BE49-F238E27FC236}">
                  <a16:creationId xmlns:a16="http://schemas.microsoft.com/office/drawing/2014/main" id="{F009E702-300F-2245-8184-904D723EC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8" name="Rectangle 195">
              <a:extLst>
                <a:ext uri="{FF2B5EF4-FFF2-40B4-BE49-F238E27FC236}">
                  <a16:creationId xmlns:a16="http://schemas.microsoft.com/office/drawing/2014/main" id="{E1220E42-05A2-224A-AF06-8BC12255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48" name="Line 57">
            <a:extLst>
              <a:ext uri="{FF2B5EF4-FFF2-40B4-BE49-F238E27FC236}">
                <a16:creationId xmlns:a16="http://schemas.microsoft.com/office/drawing/2014/main" id="{BE19B1CA-E01A-2D4A-A501-25E01C74D0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Line 57">
            <a:extLst>
              <a:ext uri="{FF2B5EF4-FFF2-40B4-BE49-F238E27FC236}">
                <a16:creationId xmlns:a16="http://schemas.microsoft.com/office/drawing/2014/main" id="{CDD86028-5E0B-1E49-A327-7BF095EF01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Line 57">
            <a:extLst>
              <a:ext uri="{FF2B5EF4-FFF2-40B4-BE49-F238E27FC236}">
                <a16:creationId xmlns:a16="http://schemas.microsoft.com/office/drawing/2014/main" id="{456364AC-0294-B946-BA06-B02AD7C14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AD5920F-E18F-2E4A-8BAE-ACFA2B9B05A4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68" name="Text Box 68">
              <a:extLst>
                <a:ext uri="{FF2B5EF4-FFF2-40B4-BE49-F238E27FC236}">
                  <a16:creationId xmlns:a16="http://schemas.microsoft.com/office/drawing/2014/main" id="{859A744D-4964-E049-B851-169F4C802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Oval 217">
              <a:extLst>
                <a:ext uri="{FF2B5EF4-FFF2-40B4-BE49-F238E27FC236}">
                  <a16:creationId xmlns:a16="http://schemas.microsoft.com/office/drawing/2014/main" id="{46259149-BCE0-B941-AA71-927BC7C2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Line 229">
              <a:extLst>
                <a:ext uri="{FF2B5EF4-FFF2-40B4-BE49-F238E27FC236}">
                  <a16:creationId xmlns:a16="http://schemas.microsoft.com/office/drawing/2014/main" id="{9CBDE0F7-AD5A-7847-A00B-C9BE94089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232">
              <a:extLst>
                <a:ext uri="{FF2B5EF4-FFF2-40B4-BE49-F238E27FC236}">
                  <a16:creationId xmlns:a16="http://schemas.microsoft.com/office/drawing/2014/main" id="{50F84776-27DA-5E43-BACA-DB1E88488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Text Box 233">
              <a:extLst>
                <a:ext uri="{FF2B5EF4-FFF2-40B4-BE49-F238E27FC236}">
                  <a16:creationId xmlns:a16="http://schemas.microsoft.com/office/drawing/2014/main" id="{CD7720D4-A07A-DB4C-A9C9-DFD5FF905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3" name="Line 234">
              <a:extLst>
                <a:ext uri="{FF2B5EF4-FFF2-40B4-BE49-F238E27FC236}">
                  <a16:creationId xmlns:a16="http://schemas.microsoft.com/office/drawing/2014/main" id="{E5F71B29-0A2A-964A-BC39-E82168AE5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4" name="Line 235">
              <a:extLst>
                <a:ext uri="{FF2B5EF4-FFF2-40B4-BE49-F238E27FC236}">
                  <a16:creationId xmlns:a16="http://schemas.microsoft.com/office/drawing/2014/main" id="{2CB87FE3-B426-7646-85C8-A92260133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6D1D3E8-6407-F347-8471-50418E5DB3B6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57" name="Text Box 32">
              <a:extLst>
                <a:ext uri="{FF2B5EF4-FFF2-40B4-BE49-F238E27FC236}">
                  <a16:creationId xmlns:a16="http://schemas.microsoft.com/office/drawing/2014/main" id="{1A4AA4F8-0231-2B46-803C-7155B2F01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58" name="Line 77">
              <a:extLst>
                <a:ext uri="{FF2B5EF4-FFF2-40B4-BE49-F238E27FC236}">
                  <a16:creationId xmlns:a16="http://schemas.microsoft.com/office/drawing/2014/main" id="{89EEFCE7-B693-DF47-A9C3-7974FB217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D0C09238-8174-BB4A-8E90-44FDE9970486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2A586BF-DE6F-8C4B-AE2F-F0967D2E3721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E592EE8-BB64-8D4B-9345-8DEFE71B26CD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D5F79093-B2D3-DA49-86C9-324E48C7FA3A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EE578935-8319-0640-AF1D-F33CFCCD6D7E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A169DC6-020D-CF4C-944B-35A60B7E9A3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FE5D615-EDCC-3D44-B201-E215C2A51C1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F42D5131-B17F-3447-A42A-972810DE3D7C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B1CCBEF8-F4EA-4348-968D-DFF086EA12A7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Freeform 91">
            <a:extLst>
              <a:ext uri="{FF2B5EF4-FFF2-40B4-BE49-F238E27FC236}">
                <a16:creationId xmlns:a16="http://schemas.microsoft.com/office/drawing/2014/main" id="{74B53B18-9053-AB4D-AAB3-9A2A8C61C05F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FC27C661-ABA7-0F42-9E2F-25607CCF3F4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55" name="Oval 73">
              <a:extLst>
                <a:ext uri="{FF2B5EF4-FFF2-40B4-BE49-F238E27FC236}">
                  <a16:creationId xmlns:a16="http://schemas.microsoft.com/office/drawing/2014/main" id="{E72E301D-F1BA-6444-B895-0B1F08803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Freeform 90">
              <a:extLst>
                <a:ext uri="{FF2B5EF4-FFF2-40B4-BE49-F238E27FC236}">
                  <a16:creationId xmlns:a16="http://schemas.microsoft.com/office/drawing/2014/main" id="{13DADEF9-AF21-FF44-BE17-072235C1A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0C36A94-589E-A54C-A4A3-B52075E06328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A9A4B8BA-23AF-5649-A3E6-D2BC9304C80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1F06564D-8518-8D42-A177-6D185E9763E0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29" name="Rectangle 235">
            <a:extLst>
              <a:ext uri="{FF2B5EF4-FFF2-40B4-BE49-F238E27FC236}">
                <a16:creationId xmlns:a16="http://schemas.microsoft.com/office/drawing/2014/main" id="{3A9A156B-19A0-8342-AF04-25615D3C7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Text Box 236">
            <a:extLst>
              <a:ext uri="{FF2B5EF4-FFF2-40B4-BE49-F238E27FC236}">
                <a16:creationId xmlns:a16="http://schemas.microsoft.com/office/drawing/2014/main" id="{E294DDA8-9BC1-2C4F-AB17-AAF3914D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sp>
        <p:nvSpPr>
          <p:cNvPr id="231" name="Rectangle 237">
            <a:extLst>
              <a:ext uri="{FF2B5EF4-FFF2-40B4-BE49-F238E27FC236}">
                <a16:creationId xmlns:a16="http://schemas.microsoft.com/office/drawing/2014/main" id="{360D339D-2CD2-AD42-920B-3E6688F70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4925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2" name="Rectangle 264">
            <a:extLst>
              <a:ext uri="{FF2B5EF4-FFF2-40B4-BE49-F238E27FC236}">
                <a16:creationId xmlns:a16="http://schemas.microsoft.com/office/drawing/2014/main" id="{BB519C3C-C510-F944-9E31-54655082190E}"/>
              </a:ext>
            </a:extLst>
          </p:cNvPr>
          <p:cNvSpPr txBox="1">
            <a:spLocks noChangeArrowheads="1"/>
          </p:cNvSpPr>
          <p:nvPr/>
        </p:nvSpPr>
        <p:spPr>
          <a:xfrm>
            <a:off x="600313" y="1223059"/>
            <a:ext cx="5915913" cy="2132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can be lost (dropped at router) due  to full buffers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knows when packet has been dropped: only resends if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be lost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26E605-68BC-EB43-9DDC-7055194378DF}"/>
              </a:ext>
            </a:extLst>
          </p:cNvPr>
          <p:cNvGrpSpPr/>
          <p:nvPr/>
        </p:nvGrpSpPr>
        <p:grpSpPr>
          <a:xfrm>
            <a:off x="10039611" y="1993407"/>
            <a:ext cx="1866837" cy="1277498"/>
            <a:chOff x="10039611" y="1800903"/>
            <a:chExt cx="1866837" cy="1277498"/>
          </a:xfrm>
        </p:grpSpPr>
        <p:sp>
          <p:nvSpPr>
            <p:cNvPr id="174" name="Text Box 252">
              <a:extLst>
                <a:ext uri="{FF2B5EF4-FFF2-40B4-BE49-F238E27FC236}">
                  <a16:creationId xmlns:a16="http://schemas.microsoft.com/office/drawing/2014/main" id="{01A1C74C-CAF4-D343-928F-0A92D0818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8717" y="2099672"/>
              <a:ext cx="1717731" cy="9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when sending at R/2, some packets are needed retransmissions</a:t>
              </a:r>
            </a:p>
          </p:txBody>
        </p:sp>
        <p:sp>
          <p:nvSpPr>
            <p:cNvPr id="175" name="Line 253">
              <a:extLst>
                <a:ext uri="{FF2B5EF4-FFF2-40B4-BE49-F238E27FC236}">
                  <a16:creationId xmlns:a16="http://schemas.microsoft.com/office/drawing/2014/main" id="{08A19883-389A-0744-90AC-A2F43EE86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39611" y="1800903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26AA148-B0D7-CC4E-9816-B84A671E16CE}"/>
              </a:ext>
            </a:extLst>
          </p:cNvPr>
          <p:cNvGrpSpPr/>
          <p:nvPr/>
        </p:nvGrpSpPr>
        <p:grpSpPr>
          <a:xfrm>
            <a:off x="7361453" y="1392684"/>
            <a:ext cx="3100386" cy="2791471"/>
            <a:chOff x="10662918" y="1488938"/>
            <a:chExt cx="3100386" cy="2791471"/>
          </a:xfrm>
        </p:grpSpPr>
        <p:sp>
          <p:nvSpPr>
            <p:cNvPr id="177" name="Freeform 245">
              <a:extLst>
                <a:ext uri="{FF2B5EF4-FFF2-40B4-BE49-F238E27FC236}">
                  <a16:creationId xmlns:a16="http://schemas.microsoft.com/office/drawing/2014/main" id="{F3B393A3-F432-5143-B5C5-92241ECA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180" y="2035401"/>
              <a:ext cx="2024019" cy="1604948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-125" y="9688"/>
                    <a:pt x="7233" y="1532"/>
                  </a:cubicBezTo>
                  <a:cubicBezTo>
                    <a:pt x="7865" y="929"/>
                    <a:pt x="8381" y="338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8" name="Group 246">
              <a:extLst>
                <a:ext uri="{FF2B5EF4-FFF2-40B4-BE49-F238E27FC236}">
                  <a16:creationId xmlns:a16="http://schemas.microsoft.com/office/drawing/2014/main" id="{AAE2772B-88A3-794C-B173-B78F63EB2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77700" y="3606746"/>
              <a:ext cx="458788" cy="400051"/>
              <a:chOff x="3583" y="1761"/>
              <a:chExt cx="289" cy="252"/>
            </a:xfrm>
          </p:grpSpPr>
          <p:sp>
            <p:nvSpPr>
              <p:cNvPr id="192" name="Text Box 247">
                <a:extLst>
                  <a:ext uri="{FF2B5EF4-FFF2-40B4-BE49-F238E27FC236}">
                    <a16:creationId xmlns:a16="http://schemas.microsoft.com/office/drawing/2014/main" id="{0CD967AF-AE53-0141-B763-822463304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3" name="Line 248">
                <a:extLst>
                  <a:ext uri="{FF2B5EF4-FFF2-40B4-BE49-F238E27FC236}">
                    <a16:creationId xmlns:a16="http://schemas.microsoft.com/office/drawing/2014/main" id="{8D1623B3-54DC-FF40-A9ED-596362BD7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9" name="Line 278">
              <a:extLst>
                <a:ext uri="{FF2B5EF4-FFF2-40B4-BE49-F238E27FC236}">
                  <a16:creationId xmlns:a16="http://schemas.microsoft.com/office/drawing/2014/main" id="{2DAB427C-45D4-6A41-80B1-CB2A86EFD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7134" y="1488938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0" name="Line 280">
              <a:extLst>
                <a:ext uri="{FF2B5EF4-FFF2-40B4-BE49-F238E27FC236}">
                  <a16:creationId xmlns:a16="http://schemas.microsoft.com/office/drawing/2014/main" id="{76DB589D-7977-134C-A4C6-CBB66786B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4022" y="1725252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4582F97F-DEC6-1042-84F8-230A0E725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5891" y="1666173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Line 282">
              <a:extLst>
                <a:ext uri="{FF2B5EF4-FFF2-40B4-BE49-F238E27FC236}">
                  <a16:creationId xmlns:a16="http://schemas.microsoft.com/office/drawing/2014/main" id="{E27607A2-A55D-1E4E-A7DC-D02F627E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0974" y="1666173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3" name="Line 283">
              <a:extLst>
                <a:ext uri="{FF2B5EF4-FFF2-40B4-BE49-F238E27FC236}">
                  <a16:creationId xmlns:a16="http://schemas.microsoft.com/office/drawing/2014/main" id="{8DD37E8C-1915-D049-AB47-171918ED1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68401" y="3647986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Text Box 284">
              <a:extLst>
                <a:ext uri="{FF2B5EF4-FFF2-40B4-BE49-F238E27FC236}">
                  <a16:creationId xmlns:a16="http://schemas.microsoft.com/office/drawing/2014/main" id="{373B57A0-6A99-7640-8562-A14FEDE2B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2918" y="1491652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185" name="Text Box 286">
              <a:extLst>
                <a:ext uri="{FF2B5EF4-FFF2-40B4-BE49-F238E27FC236}">
                  <a16:creationId xmlns:a16="http://schemas.microsoft.com/office/drawing/2014/main" id="{A39B50BF-5EFF-0045-ADB3-B4F28E92E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693131" y="1620961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186" name="Line 288">
              <a:extLst>
                <a:ext uri="{FF2B5EF4-FFF2-40B4-BE49-F238E27FC236}">
                  <a16:creationId xmlns:a16="http://schemas.microsoft.com/office/drawing/2014/main" id="{55EB893A-4478-7D4E-A2A8-A5437DE0C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0864" y="1668859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3A43B7-67EB-8149-8177-63ACBDAC09D3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1" y="3626318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C6ED6D6-A137-9B42-BF4F-C72EBCC66029}"/>
                </a:ext>
              </a:extLst>
            </p:cNvPr>
            <p:cNvSpPr txBox="1"/>
            <p:nvPr/>
          </p:nvSpPr>
          <p:spPr>
            <a:xfrm rot="16200000">
              <a:off x="10440763" y="2708058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51FB1CF-649B-CC49-BACE-97B8B3CDE942}"/>
                </a:ext>
              </a:extLst>
            </p:cNvPr>
            <p:cNvSpPr/>
            <p:nvPr/>
          </p:nvSpPr>
          <p:spPr>
            <a:xfrm>
              <a:off x="13195300" y="16256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Text Box 285">
              <a:extLst>
                <a:ext uri="{FF2B5EF4-FFF2-40B4-BE49-F238E27FC236}">
                  <a16:creationId xmlns:a16="http://schemas.microsoft.com/office/drawing/2014/main" id="{C633E812-6FC0-C24F-B90C-3885051F0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48181" y="3764815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B7FD550-F812-2E40-88E3-303D39E6D2EA}"/>
                </a:ext>
              </a:extLst>
            </p:cNvPr>
            <p:cNvSpPr/>
            <p:nvPr/>
          </p:nvSpPr>
          <p:spPr>
            <a:xfrm>
              <a:off x="13213792" y="1978681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Line 288">
              <a:extLst>
                <a:ext uri="{FF2B5EF4-FFF2-40B4-BE49-F238E27FC236}">
                  <a16:creationId xmlns:a16="http://schemas.microsoft.com/office/drawing/2014/main" id="{D53B1774-03D5-BD4B-9BCD-E50D15DB4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1558" y="2061890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9628093C-FFB3-054E-B64A-1E3835241090}"/>
              </a:ext>
            </a:extLst>
          </p:cNvPr>
          <p:cNvSpPr/>
          <p:nvPr/>
        </p:nvSpPr>
        <p:spPr>
          <a:xfrm rot="19191287">
            <a:off x="7883091" y="2781701"/>
            <a:ext cx="1203158" cy="529390"/>
          </a:xfrm>
          <a:prstGeom prst="ellipse">
            <a:avLst/>
          </a:prstGeom>
          <a:noFill/>
          <a:ln w="25400">
            <a:solidFill>
              <a:srgbClr val="001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6200A7-EAB4-A446-B925-6AAC42752BAA}"/>
              </a:ext>
            </a:extLst>
          </p:cNvPr>
          <p:cNvSpPr/>
          <p:nvPr/>
        </p:nvSpPr>
        <p:spPr>
          <a:xfrm>
            <a:off x="9577137" y="1414913"/>
            <a:ext cx="866274" cy="866274"/>
          </a:xfrm>
          <a:prstGeom prst="ellipse">
            <a:avLst/>
          </a:prstGeom>
          <a:noFill/>
          <a:ln w="28575">
            <a:solidFill>
              <a:srgbClr val="001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4E839-2366-974D-AA53-9D5D4AA79583}"/>
              </a:ext>
            </a:extLst>
          </p:cNvPr>
          <p:cNvGrpSpPr/>
          <p:nvPr/>
        </p:nvGrpSpPr>
        <p:grpSpPr>
          <a:xfrm>
            <a:off x="10048776" y="1568677"/>
            <a:ext cx="1915427" cy="480131"/>
            <a:chOff x="10048776" y="1376173"/>
            <a:chExt cx="1915427" cy="480131"/>
          </a:xfrm>
          <a:solidFill>
            <a:schemeClr val="bg1"/>
          </a:solidFill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A993798-9407-6A45-8986-FB364E5661F1}"/>
                </a:ext>
              </a:extLst>
            </p:cNvPr>
            <p:cNvSpPr/>
            <p:nvPr/>
          </p:nvSpPr>
          <p:spPr>
            <a:xfrm>
              <a:off x="10048776" y="1414914"/>
              <a:ext cx="144379" cy="336885"/>
            </a:xfrm>
            <a:prstGeom prst="rightBrac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Text Box 252">
              <a:extLst>
                <a:ext uri="{FF2B5EF4-FFF2-40B4-BE49-F238E27FC236}">
                  <a16:creationId xmlns:a16="http://schemas.microsoft.com/office/drawing/2014/main" id="{90EEE6E2-B3F9-6740-9FCA-2CF9A84F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8612" y="1376173"/>
              <a:ext cx="1815591" cy="4801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retransmissions</a:t>
              </a:r>
            </a:p>
          </p:txBody>
        </p:sp>
      </p:grpSp>
      <p:sp>
        <p:nvSpPr>
          <p:cNvPr id="195" name="Slide Number Placeholder 2">
            <a:extLst>
              <a:ext uri="{FF2B5EF4-FFF2-40B4-BE49-F238E27FC236}">
                <a16:creationId xmlns:a16="http://schemas.microsoft.com/office/drawing/2014/main" id="{D20A324A-9052-8641-896E-6CAFE670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3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383 -2.22222E-6 L 0.02383 0.14584 L 0.08542 0.14584 L 0.05716 0.20625 L 0.16237 0.20625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0.20625 L 0.19492 0.20648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25 0.20648 L 0.25221 0.20648 L 0.29661 0.11597 L 0.35755 0.12084 L 0.35755 -0.0111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29" grpId="1" animBg="1"/>
      <p:bldP spid="229" grpId="2" animBg="1"/>
      <p:bldP spid="229" grpId="3" animBg="1"/>
      <p:bldP spid="230" grpId="0"/>
      <p:bldP spid="231" grpId="0" animBg="1"/>
      <p:bldP spid="10" grpId="0" animBg="1"/>
      <p:bldP spid="10" grpId="1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reeform 3">
            <a:extLst>
              <a:ext uri="{FF2B5EF4-FFF2-40B4-BE49-F238E27FC236}">
                <a16:creationId xmlns:a16="http://schemas.microsoft.com/office/drawing/2014/main" id="{F3DAD8A0-663C-1646-8A3A-A562D7F6543A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83BB7D95-FCAE-9B42-AEAB-D8E35C89434F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B166A895-5BC9-2648-8A56-D2E710C6B54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E312B60-1C4E-AD4B-8C4A-4F2EEF65724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2EBA421-617D-FD48-A968-2D26C923E03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91341A0-C7EC-F148-816F-EABD49A6B59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95EE473-EC8C-B946-A371-E70E0010B34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Freeform 9">
            <a:extLst>
              <a:ext uri="{FF2B5EF4-FFF2-40B4-BE49-F238E27FC236}">
                <a16:creationId xmlns:a16="http://schemas.microsoft.com/office/drawing/2014/main" id="{7BC539C4-03E2-6040-9EE4-38A67D76BDD0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BD209F8-EB2A-9F4F-B363-BC938C5DA835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BCE8A729-A73C-F54F-A8A9-3733CC70183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F48DF19-80E3-7F4A-8454-1BEB4B00E16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FA6A88D-F9D7-4145-A917-41C2C7FC12A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391498D3-135C-F543-A213-6124B95A870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F5B7A06C-468D-E74C-97F5-530BC4315B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26A6ED3-2CE4-F243-BD5E-0E3D12D1032C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5732A89-DEC6-C04F-8D35-653ED5A74D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BA48241-0809-D749-AA95-E5E0009564B5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4F914E7F-35B8-B84D-9E03-048E2AC52A8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059F7DD-38D6-FB44-928C-D70FCB46C69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69780329-E6CC-7B44-AD09-CD529A71009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Freeform 6">
            <a:extLst>
              <a:ext uri="{FF2B5EF4-FFF2-40B4-BE49-F238E27FC236}">
                <a16:creationId xmlns:a16="http://schemas.microsoft.com/office/drawing/2014/main" id="{0A6B0B41-CE88-A847-BDFD-D4C5406DB4FD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98728B3-54B3-7348-A92A-D46EBCBE40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93EFA25-A923-104F-AA7A-D1A0A1DFAF0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F9FAACE5-7286-8041-B6C5-31BF3B00BC5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B9192CF-4A86-234C-A018-E18B6174B23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E51604E2-6668-3C47-9339-A57BD00E151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355E105-F22E-4C4E-B4E5-337CC0AC9628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8CAF04A-1334-B348-B035-3A982F9BDEB6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1CC3E213-0DED-B141-84EE-4148FCBF95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873B81E7-2D3F-7C4E-BD26-C74207A647E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6BE5949F-B050-EB4B-B822-E35D4247EEC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2AD53E5B-C2A7-B44B-BE8C-CE15460DCE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D8E482E0-784D-9147-8920-C673267B1F7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C0849211-2B58-F142-A8CE-1BF8EAE9207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5A3A8A9F-4FBE-BD43-8E9E-03C5075F771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124">
            <a:extLst>
              <a:ext uri="{FF2B5EF4-FFF2-40B4-BE49-F238E27FC236}">
                <a16:creationId xmlns:a16="http://schemas.microsoft.com/office/drawing/2014/main" id="{1875CC16-4D82-EC4B-A27F-8C5523CDCA1C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58" name="Picture 125" descr="desktop_computer_stylized_medium">
              <a:extLst>
                <a:ext uri="{FF2B5EF4-FFF2-40B4-BE49-F238E27FC236}">
                  <a16:creationId xmlns:a16="http://schemas.microsoft.com/office/drawing/2014/main" id="{06C4FF17-B894-F64E-B8E9-009E2F935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126">
              <a:extLst>
                <a:ext uri="{FF2B5EF4-FFF2-40B4-BE49-F238E27FC236}">
                  <a16:creationId xmlns:a16="http://schemas.microsoft.com/office/drawing/2014/main" id="{2B78B566-3D03-D044-A615-5F2E69BA2D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47" name="Freeform 12">
            <a:extLst>
              <a:ext uri="{FF2B5EF4-FFF2-40B4-BE49-F238E27FC236}">
                <a16:creationId xmlns:a16="http://schemas.microsoft.com/office/drawing/2014/main" id="{B3DEE67E-0295-1C42-877B-3030DF5CC3A0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" name="Line 33">
            <a:extLst>
              <a:ext uri="{FF2B5EF4-FFF2-40B4-BE49-F238E27FC236}">
                <a16:creationId xmlns:a16="http://schemas.microsoft.com/office/drawing/2014/main" id="{EB4F5429-B362-3445-AEC3-247C13D4C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Text Box 42">
            <a:extLst>
              <a:ext uri="{FF2B5EF4-FFF2-40B4-BE49-F238E27FC236}">
                <a16:creationId xmlns:a16="http://schemas.microsoft.com/office/drawing/2014/main" id="{71EABF9B-1A6B-F746-87A6-59211399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Text Box 52">
            <a:extLst>
              <a:ext uri="{FF2B5EF4-FFF2-40B4-BE49-F238E27FC236}">
                <a16:creationId xmlns:a16="http://schemas.microsoft.com/office/drawing/2014/main" id="{E952F158-8C87-2743-A654-CB43702C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75256407-96DE-9F48-98B8-5BBEA93EF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2" name="Line 54">
            <a:extLst>
              <a:ext uri="{FF2B5EF4-FFF2-40B4-BE49-F238E27FC236}">
                <a16:creationId xmlns:a16="http://schemas.microsoft.com/office/drawing/2014/main" id="{468D4135-22FF-CA48-B7FE-0A8C463F0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BBD1E308-9528-154A-A531-46348FA3D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4" name="Line 57">
            <a:extLst>
              <a:ext uri="{FF2B5EF4-FFF2-40B4-BE49-F238E27FC236}">
                <a16:creationId xmlns:a16="http://schemas.microsoft.com/office/drawing/2014/main" id="{ED09B7CD-707F-824A-951E-3DF44B1587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6" name="Group 127">
            <a:extLst>
              <a:ext uri="{FF2B5EF4-FFF2-40B4-BE49-F238E27FC236}">
                <a16:creationId xmlns:a16="http://schemas.microsoft.com/office/drawing/2014/main" id="{F053E5CE-83C8-B44F-BB41-24ACED3C1F54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20" name="Freeform 128">
              <a:extLst>
                <a:ext uri="{FF2B5EF4-FFF2-40B4-BE49-F238E27FC236}">
                  <a16:creationId xmlns:a16="http://schemas.microsoft.com/office/drawing/2014/main" id="{0C38C29E-82D9-DE4D-B34F-6E1B0F29E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1" name="Rectangle 129">
              <a:extLst>
                <a:ext uri="{FF2B5EF4-FFF2-40B4-BE49-F238E27FC236}">
                  <a16:creationId xmlns:a16="http://schemas.microsoft.com/office/drawing/2014/main" id="{68008099-7DA3-DC4F-9848-B28E0757C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Freeform 130">
              <a:extLst>
                <a:ext uri="{FF2B5EF4-FFF2-40B4-BE49-F238E27FC236}">
                  <a16:creationId xmlns:a16="http://schemas.microsoft.com/office/drawing/2014/main" id="{EE836601-014E-A34E-BA49-8C6B48990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3" name="Freeform 131">
              <a:extLst>
                <a:ext uri="{FF2B5EF4-FFF2-40B4-BE49-F238E27FC236}">
                  <a16:creationId xmlns:a16="http://schemas.microsoft.com/office/drawing/2014/main" id="{196DB8E5-D7EB-FE4F-8E87-CF4500523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Rectangle 132">
              <a:extLst>
                <a:ext uri="{FF2B5EF4-FFF2-40B4-BE49-F238E27FC236}">
                  <a16:creationId xmlns:a16="http://schemas.microsoft.com/office/drawing/2014/main" id="{A36AF25C-36F4-8C41-BBF3-7179E440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5" name="Group 133">
              <a:extLst>
                <a:ext uri="{FF2B5EF4-FFF2-40B4-BE49-F238E27FC236}">
                  <a16:creationId xmlns:a16="http://schemas.microsoft.com/office/drawing/2014/main" id="{91FC7106-BBE3-6342-AEDC-BB075E2A4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0" name="AutoShape 134">
                <a:extLst>
                  <a:ext uri="{FF2B5EF4-FFF2-40B4-BE49-F238E27FC236}">
                    <a16:creationId xmlns:a16="http://schemas.microsoft.com/office/drawing/2014/main" id="{B78B2B71-C293-E74B-A8B2-FA48F8A21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1" name="AutoShape 135">
                <a:extLst>
                  <a:ext uri="{FF2B5EF4-FFF2-40B4-BE49-F238E27FC236}">
                    <a16:creationId xmlns:a16="http://schemas.microsoft.com/office/drawing/2014/main" id="{B93FE048-8D2E-184B-938F-A023FE6CC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6" name="Rectangle 136">
              <a:extLst>
                <a:ext uri="{FF2B5EF4-FFF2-40B4-BE49-F238E27FC236}">
                  <a16:creationId xmlns:a16="http://schemas.microsoft.com/office/drawing/2014/main" id="{1BE92891-13BB-1942-AF26-7547F5E8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7" name="Group 137">
              <a:extLst>
                <a:ext uri="{FF2B5EF4-FFF2-40B4-BE49-F238E27FC236}">
                  <a16:creationId xmlns:a16="http://schemas.microsoft.com/office/drawing/2014/main" id="{B146C1A0-0498-3742-B869-C11FC5A9B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8" name="AutoShape 138">
                <a:extLst>
                  <a:ext uri="{FF2B5EF4-FFF2-40B4-BE49-F238E27FC236}">
                    <a16:creationId xmlns:a16="http://schemas.microsoft.com/office/drawing/2014/main" id="{6D8DAB10-D332-E443-B0C8-6926120D7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9" name="AutoShape 139">
                <a:extLst>
                  <a:ext uri="{FF2B5EF4-FFF2-40B4-BE49-F238E27FC236}">
                    <a16:creationId xmlns:a16="http://schemas.microsoft.com/office/drawing/2014/main" id="{10A758BC-CA4A-4941-B3B1-013DFD754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8" name="Rectangle 140">
              <a:extLst>
                <a:ext uri="{FF2B5EF4-FFF2-40B4-BE49-F238E27FC236}">
                  <a16:creationId xmlns:a16="http://schemas.microsoft.com/office/drawing/2014/main" id="{72D726F8-E1D6-6540-B8C3-5DC6D289A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Rectangle 141">
              <a:extLst>
                <a:ext uri="{FF2B5EF4-FFF2-40B4-BE49-F238E27FC236}">
                  <a16:creationId xmlns:a16="http://schemas.microsoft.com/office/drawing/2014/main" id="{A62C6415-93B4-6540-B726-6DC1170DF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0" name="Group 142">
              <a:extLst>
                <a:ext uri="{FF2B5EF4-FFF2-40B4-BE49-F238E27FC236}">
                  <a16:creationId xmlns:a16="http://schemas.microsoft.com/office/drawing/2014/main" id="{E2133AAA-F115-D84C-A2BB-27266E35F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6" name="AutoShape 143">
                <a:extLst>
                  <a:ext uri="{FF2B5EF4-FFF2-40B4-BE49-F238E27FC236}">
                    <a16:creationId xmlns:a16="http://schemas.microsoft.com/office/drawing/2014/main" id="{2E174869-B2BC-4A45-B3FD-9330A289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7" name="AutoShape 144">
                <a:extLst>
                  <a:ext uri="{FF2B5EF4-FFF2-40B4-BE49-F238E27FC236}">
                    <a16:creationId xmlns:a16="http://schemas.microsoft.com/office/drawing/2014/main" id="{865B98B3-39D4-1340-8796-962A54421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1" name="Freeform 145">
              <a:extLst>
                <a:ext uri="{FF2B5EF4-FFF2-40B4-BE49-F238E27FC236}">
                  <a16:creationId xmlns:a16="http://schemas.microsoft.com/office/drawing/2014/main" id="{519C0B54-898C-9845-915D-7A5F4E93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2" name="Group 146">
              <a:extLst>
                <a:ext uri="{FF2B5EF4-FFF2-40B4-BE49-F238E27FC236}">
                  <a16:creationId xmlns:a16="http://schemas.microsoft.com/office/drawing/2014/main" id="{8CDD4409-D107-D44E-A6F3-3F54C9F34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" name="AutoShape 147">
                <a:extLst>
                  <a:ext uri="{FF2B5EF4-FFF2-40B4-BE49-F238E27FC236}">
                    <a16:creationId xmlns:a16="http://schemas.microsoft.com/office/drawing/2014/main" id="{55B72EBE-4A58-CF48-BD56-76B6F6022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5" name="AutoShape 148">
                <a:extLst>
                  <a:ext uri="{FF2B5EF4-FFF2-40B4-BE49-F238E27FC236}">
                    <a16:creationId xmlns:a16="http://schemas.microsoft.com/office/drawing/2014/main" id="{AEF43A66-7669-AC44-AF01-1D8B6CB77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3" name="Rectangle 149">
              <a:extLst>
                <a:ext uri="{FF2B5EF4-FFF2-40B4-BE49-F238E27FC236}">
                  <a16:creationId xmlns:a16="http://schemas.microsoft.com/office/drawing/2014/main" id="{48DA1B94-09C2-1840-B8EC-113BE8C83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4" name="Freeform 150">
              <a:extLst>
                <a:ext uri="{FF2B5EF4-FFF2-40B4-BE49-F238E27FC236}">
                  <a16:creationId xmlns:a16="http://schemas.microsoft.com/office/drawing/2014/main" id="{E90CC519-FF6C-A642-B4B0-C0D5E7E7F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5" name="Freeform 151">
              <a:extLst>
                <a:ext uri="{FF2B5EF4-FFF2-40B4-BE49-F238E27FC236}">
                  <a16:creationId xmlns:a16="http://schemas.microsoft.com/office/drawing/2014/main" id="{4FD498C9-45E2-9A44-833E-DF1718373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Oval 152">
              <a:extLst>
                <a:ext uri="{FF2B5EF4-FFF2-40B4-BE49-F238E27FC236}">
                  <a16:creationId xmlns:a16="http://schemas.microsoft.com/office/drawing/2014/main" id="{094B9650-E8E9-8049-A250-639ED23B6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7" name="Freeform 153">
              <a:extLst>
                <a:ext uri="{FF2B5EF4-FFF2-40B4-BE49-F238E27FC236}">
                  <a16:creationId xmlns:a16="http://schemas.microsoft.com/office/drawing/2014/main" id="{CC772392-E262-1B4C-934A-C2274B74B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8" name="AutoShape 154">
              <a:extLst>
                <a:ext uri="{FF2B5EF4-FFF2-40B4-BE49-F238E27FC236}">
                  <a16:creationId xmlns:a16="http://schemas.microsoft.com/office/drawing/2014/main" id="{A847FBEF-BCEF-144E-A9B4-6D4EC2B32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9" name="AutoShape 155">
              <a:extLst>
                <a:ext uri="{FF2B5EF4-FFF2-40B4-BE49-F238E27FC236}">
                  <a16:creationId xmlns:a16="http://schemas.microsoft.com/office/drawing/2014/main" id="{77E42DB7-A005-9743-82D9-584F8FF4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Oval 156">
              <a:extLst>
                <a:ext uri="{FF2B5EF4-FFF2-40B4-BE49-F238E27FC236}">
                  <a16:creationId xmlns:a16="http://schemas.microsoft.com/office/drawing/2014/main" id="{727589AB-7983-4642-ABB0-1373C86D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157">
              <a:extLst>
                <a:ext uri="{FF2B5EF4-FFF2-40B4-BE49-F238E27FC236}">
                  <a16:creationId xmlns:a16="http://schemas.microsoft.com/office/drawing/2014/main" id="{0E294EC3-D225-AC47-9069-5C4C2296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2" name="Oval 158">
              <a:extLst>
                <a:ext uri="{FF2B5EF4-FFF2-40B4-BE49-F238E27FC236}">
                  <a16:creationId xmlns:a16="http://schemas.microsoft.com/office/drawing/2014/main" id="{91CEEFA5-1DF7-3243-BA43-EEF99F148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Rectangle 159">
              <a:extLst>
                <a:ext uri="{FF2B5EF4-FFF2-40B4-BE49-F238E27FC236}">
                  <a16:creationId xmlns:a16="http://schemas.microsoft.com/office/drawing/2014/main" id="{1F261A4A-7DA6-3F43-A166-B036ABB1F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7" name="Group 160">
            <a:extLst>
              <a:ext uri="{FF2B5EF4-FFF2-40B4-BE49-F238E27FC236}">
                <a16:creationId xmlns:a16="http://schemas.microsoft.com/office/drawing/2014/main" id="{FC5CD3E0-8F4C-A247-BF27-2828EA8EA48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18" name="Picture 161" descr="desktop_computer_stylized_medium">
              <a:extLst>
                <a:ext uri="{FF2B5EF4-FFF2-40B4-BE49-F238E27FC236}">
                  <a16:creationId xmlns:a16="http://schemas.microsoft.com/office/drawing/2014/main" id="{6E92F66C-6B76-EE47-BDD2-F1129D17E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" name="Freeform 162">
              <a:extLst>
                <a:ext uri="{FF2B5EF4-FFF2-40B4-BE49-F238E27FC236}">
                  <a16:creationId xmlns:a16="http://schemas.microsoft.com/office/drawing/2014/main" id="{6E619406-BD3D-804E-84E7-04C656A88C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8" name="Group 163">
            <a:extLst>
              <a:ext uri="{FF2B5EF4-FFF2-40B4-BE49-F238E27FC236}">
                <a16:creationId xmlns:a16="http://schemas.microsoft.com/office/drawing/2014/main" id="{E1C5F9CD-6CD9-E043-8A6F-A2FE02A8073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86" name="Freeform 164">
              <a:extLst>
                <a:ext uri="{FF2B5EF4-FFF2-40B4-BE49-F238E27FC236}">
                  <a16:creationId xmlns:a16="http://schemas.microsoft.com/office/drawing/2014/main" id="{6CA1ADCB-BF30-864D-9F00-26EE89960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7" name="Rectangle 165">
              <a:extLst>
                <a:ext uri="{FF2B5EF4-FFF2-40B4-BE49-F238E27FC236}">
                  <a16:creationId xmlns:a16="http://schemas.microsoft.com/office/drawing/2014/main" id="{84113A57-FEA3-A245-ADC3-1C98EE6B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Freeform 166">
              <a:extLst>
                <a:ext uri="{FF2B5EF4-FFF2-40B4-BE49-F238E27FC236}">
                  <a16:creationId xmlns:a16="http://schemas.microsoft.com/office/drawing/2014/main" id="{17DDF599-C8B9-ED49-A878-2E9E9C14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9" name="Freeform 167">
              <a:extLst>
                <a:ext uri="{FF2B5EF4-FFF2-40B4-BE49-F238E27FC236}">
                  <a16:creationId xmlns:a16="http://schemas.microsoft.com/office/drawing/2014/main" id="{D79F5A9D-B30C-E04E-814D-CEF62D45B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Rectangle 168">
              <a:extLst>
                <a:ext uri="{FF2B5EF4-FFF2-40B4-BE49-F238E27FC236}">
                  <a16:creationId xmlns:a16="http://schemas.microsoft.com/office/drawing/2014/main" id="{E4257EA1-363B-2845-8C9B-7FA15C50A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1" name="Group 169">
              <a:extLst>
                <a:ext uri="{FF2B5EF4-FFF2-40B4-BE49-F238E27FC236}">
                  <a16:creationId xmlns:a16="http://schemas.microsoft.com/office/drawing/2014/main" id="{5E2C0E7D-06A7-264F-887D-F219437D1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170">
                <a:extLst>
                  <a:ext uri="{FF2B5EF4-FFF2-40B4-BE49-F238E27FC236}">
                    <a16:creationId xmlns:a16="http://schemas.microsoft.com/office/drawing/2014/main" id="{A967F0FF-1A5B-524B-93E6-F5241976B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7" name="AutoShape 171">
                <a:extLst>
                  <a:ext uri="{FF2B5EF4-FFF2-40B4-BE49-F238E27FC236}">
                    <a16:creationId xmlns:a16="http://schemas.microsoft.com/office/drawing/2014/main" id="{47E42211-0EB4-8846-9356-8025F0B0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2" name="Rectangle 172">
              <a:extLst>
                <a:ext uri="{FF2B5EF4-FFF2-40B4-BE49-F238E27FC236}">
                  <a16:creationId xmlns:a16="http://schemas.microsoft.com/office/drawing/2014/main" id="{A253ECB5-E810-654A-8AEA-B06E7E8BD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3" name="Group 173">
              <a:extLst>
                <a:ext uri="{FF2B5EF4-FFF2-40B4-BE49-F238E27FC236}">
                  <a16:creationId xmlns:a16="http://schemas.microsoft.com/office/drawing/2014/main" id="{8ABBF0A2-79C7-3843-AEF7-0B108A1A9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174">
                <a:extLst>
                  <a:ext uri="{FF2B5EF4-FFF2-40B4-BE49-F238E27FC236}">
                    <a16:creationId xmlns:a16="http://schemas.microsoft.com/office/drawing/2014/main" id="{0D6185E6-D51D-A544-8C9F-6CF31ACD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5" name="AutoShape 175">
                <a:extLst>
                  <a:ext uri="{FF2B5EF4-FFF2-40B4-BE49-F238E27FC236}">
                    <a16:creationId xmlns:a16="http://schemas.microsoft.com/office/drawing/2014/main" id="{45C49FBD-4799-3440-BE93-ED432BA55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4" name="Rectangle 176">
              <a:extLst>
                <a:ext uri="{FF2B5EF4-FFF2-40B4-BE49-F238E27FC236}">
                  <a16:creationId xmlns:a16="http://schemas.microsoft.com/office/drawing/2014/main" id="{62DDF460-8AF3-FF41-B885-D46ADE63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Rectangle 177">
              <a:extLst>
                <a:ext uri="{FF2B5EF4-FFF2-40B4-BE49-F238E27FC236}">
                  <a16:creationId xmlns:a16="http://schemas.microsoft.com/office/drawing/2014/main" id="{C24947D6-AADC-9A47-95C8-7A2CCE91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6" name="Group 178">
              <a:extLst>
                <a:ext uri="{FF2B5EF4-FFF2-40B4-BE49-F238E27FC236}">
                  <a16:creationId xmlns:a16="http://schemas.microsoft.com/office/drawing/2014/main" id="{51A2B0F1-DE5B-9C44-A881-C4B542B6B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12" name="AutoShape 179">
                <a:extLst>
                  <a:ext uri="{FF2B5EF4-FFF2-40B4-BE49-F238E27FC236}">
                    <a16:creationId xmlns:a16="http://schemas.microsoft.com/office/drawing/2014/main" id="{FF26D077-4EA3-2342-837F-8A5D5BE98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80">
                <a:extLst>
                  <a:ext uri="{FF2B5EF4-FFF2-40B4-BE49-F238E27FC236}">
                    <a16:creationId xmlns:a16="http://schemas.microsoft.com/office/drawing/2014/main" id="{6938491D-ACC4-D247-A174-ED9E63955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7" name="Freeform 181">
              <a:extLst>
                <a:ext uri="{FF2B5EF4-FFF2-40B4-BE49-F238E27FC236}">
                  <a16:creationId xmlns:a16="http://schemas.microsoft.com/office/drawing/2014/main" id="{8347DBD3-007C-5347-8074-BC4893481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8" name="Group 182">
              <a:extLst>
                <a:ext uri="{FF2B5EF4-FFF2-40B4-BE49-F238E27FC236}">
                  <a16:creationId xmlns:a16="http://schemas.microsoft.com/office/drawing/2014/main" id="{97B09700-0634-FF4D-98CD-FC999C9A3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183">
                <a:extLst>
                  <a:ext uri="{FF2B5EF4-FFF2-40B4-BE49-F238E27FC236}">
                    <a16:creationId xmlns:a16="http://schemas.microsoft.com/office/drawing/2014/main" id="{CAE14D82-2E48-404E-B50D-02636745A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84">
                <a:extLst>
                  <a:ext uri="{FF2B5EF4-FFF2-40B4-BE49-F238E27FC236}">
                    <a16:creationId xmlns:a16="http://schemas.microsoft.com/office/drawing/2014/main" id="{51BBC259-2416-1447-ADC8-FFADEB6DB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9" name="Rectangle 185">
              <a:extLst>
                <a:ext uri="{FF2B5EF4-FFF2-40B4-BE49-F238E27FC236}">
                  <a16:creationId xmlns:a16="http://schemas.microsoft.com/office/drawing/2014/main" id="{1064C0C2-840D-B947-9570-7D79A80EF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0" name="Freeform 186">
              <a:extLst>
                <a:ext uri="{FF2B5EF4-FFF2-40B4-BE49-F238E27FC236}">
                  <a16:creationId xmlns:a16="http://schemas.microsoft.com/office/drawing/2014/main" id="{B6468F87-96EF-784A-B97A-D7EA2DEA7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1" name="Freeform 187">
              <a:extLst>
                <a:ext uri="{FF2B5EF4-FFF2-40B4-BE49-F238E27FC236}">
                  <a16:creationId xmlns:a16="http://schemas.microsoft.com/office/drawing/2014/main" id="{F24072E3-E21E-3D47-83FF-6B5B3B036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Oval 188">
              <a:extLst>
                <a:ext uri="{FF2B5EF4-FFF2-40B4-BE49-F238E27FC236}">
                  <a16:creationId xmlns:a16="http://schemas.microsoft.com/office/drawing/2014/main" id="{C2FDEF67-F14F-2A4C-A3BF-0529D843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89">
              <a:extLst>
                <a:ext uri="{FF2B5EF4-FFF2-40B4-BE49-F238E27FC236}">
                  <a16:creationId xmlns:a16="http://schemas.microsoft.com/office/drawing/2014/main" id="{E396FECC-6A5D-DA40-A4D0-B93DFA225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AutoShape 190">
              <a:extLst>
                <a:ext uri="{FF2B5EF4-FFF2-40B4-BE49-F238E27FC236}">
                  <a16:creationId xmlns:a16="http://schemas.microsoft.com/office/drawing/2014/main" id="{AF73C4B3-874F-8945-8C8A-3D07D6B2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AutoShape 191">
              <a:extLst>
                <a:ext uri="{FF2B5EF4-FFF2-40B4-BE49-F238E27FC236}">
                  <a16:creationId xmlns:a16="http://schemas.microsoft.com/office/drawing/2014/main" id="{7B3616E9-0E1D-0F4A-B64E-333A0E782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Oval 192">
              <a:extLst>
                <a:ext uri="{FF2B5EF4-FFF2-40B4-BE49-F238E27FC236}">
                  <a16:creationId xmlns:a16="http://schemas.microsoft.com/office/drawing/2014/main" id="{B6D080BF-90A6-B144-BB0F-B017C8FC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Oval 193">
              <a:extLst>
                <a:ext uri="{FF2B5EF4-FFF2-40B4-BE49-F238E27FC236}">
                  <a16:creationId xmlns:a16="http://schemas.microsoft.com/office/drawing/2014/main" id="{476EDDEF-CE6F-4042-81DC-768C18CD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8" name="Oval 194">
              <a:extLst>
                <a:ext uri="{FF2B5EF4-FFF2-40B4-BE49-F238E27FC236}">
                  <a16:creationId xmlns:a16="http://schemas.microsoft.com/office/drawing/2014/main" id="{D38E2869-2274-384D-8E48-0AED4D69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9" name="Rectangle 195">
              <a:extLst>
                <a:ext uri="{FF2B5EF4-FFF2-40B4-BE49-F238E27FC236}">
                  <a16:creationId xmlns:a16="http://schemas.microsoft.com/office/drawing/2014/main" id="{E207AF41-FA65-C248-905D-7770F218B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59" name="Line 57">
            <a:extLst>
              <a:ext uri="{FF2B5EF4-FFF2-40B4-BE49-F238E27FC236}">
                <a16:creationId xmlns:a16="http://schemas.microsoft.com/office/drawing/2014/main" id="{63DE0F1D-A9CF-3B47-9DBF-096FE0F67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0" name="Line 57">
            <a:extLst>
              <a:ext uri="{FF2B5EF4-FFF2-40B4-BE49-F238E27FC236}">
                <a16:creationId xmlns:a16="http://schemas.microsoft.com/office/drawing/2014/main" id="{46D01C7A-CEF1-E346-AF5D-2CCF20987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1" name="Line 57">
            <a:extLst>
              <a:ext uri="{FF2B5EF4-FFF2-40B4-BE49-F238E27FC236}">
                <a16:creationId xmlns:a16="http://schemas.microsoft.com/office/drawing/2014/main" id="{FC5AF6D5-FBFA-504B-A634-B5D18FA558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8476EBE-514C-F24A-9934-50A3E251CCB0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79" name="Text Box 68">
              <a:extLst>
                <a:ext uri="{FF2B5EF4-FFF2-40B4-BE49-F238E27FC236}">
                  <a16:creationId xmlns:a16="http://schemas.microsoft.com/office/drawing/2014/main" id="{8AF39E71-B088-4C43-899B-2F5F18675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Oval 217">
              <a:extLst>
                <a:ext uri="{FF2B5EF4-FFF2-40B4-BE49-F238E27FC236}">
                  <a16:creationId xmlns:a16="http://schemas.microsoft.com/office/drawing/2014/main" id="{11DE1202-9705-C244-9A3F-E44B4A0C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Line 229">
              <a:extLst>
                <a:ext uri="{FF2B5EF4-FFF2-40B4-BE49-F238E27FC236}">
                  <a16:creationId xmlns:a16="http://schemas.microsoft.com/office/drawing/2014/main" id="{429846E6-D021-D048-B531-E1D9B4772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2">
              <a:extLst>
                <a:ext uri="{FF2B5EF4-FFF2-40B4-BE49-F238E27FC236}">
                  <a16:creationId xmlns:a16="http://schemas.microsoft.com/office/drawing/2014/main" id="{C1A4B9C1-E455-364D-9F70-13A0F3F4D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Text Box 233">
              <a:extLst>
                <a:ext uri="{FF2B5EF4-FFF2-40B4-BE49-F238E27FC236}">
                  <a16:creationId xmlns:a16="http://schemas.microsoft.com/office/drawing/2014/main" id="{580E2367-A745-E345-BB8F-41D62127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4" name="Line 234">
              <a:extLst>
                <a:ext uri="{FF2B5EF4-FFF2-40B4-BE49-F238E27FC236}">
                  <a16:creationId xmlns:a16="http://schemas.microsoft.com/office/drawing/2014/main" id="{461900DA-408C-DE4C-AE3A-7C59E1705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5" name="Line 235">
              <a:extLst>
                <a:ext uri="{FF2B5EF4-FFF2-40B4-BE49-F238E27FC236}">
                  <a16:creationId xmlns:a16="http://schemas.microsoft.com/office/drawing/2014/main" id="{9AE41AE9-2E2C-A94C-8563-FA0EF6DB2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F024339-16A9-2940-84AC-8D5FD6D530DC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68" name="Text Box 32">
              <a:extLst>
                <a:ext uri="{FF2B5EF4-FFF2-40B4-BE49-F238E27FC236}">
                  <a16:creationId xmlns:a16="http://schemas.microsoft.com/office/drawing/2014/main" id="{5AAD3E18-5D61-9A4F-A8C6-DA15D5F6E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69" name="Line 77">
              <a:extLst>
                <a:ext uri="{FF2B5EF4-FFF2-40B4-BE49-F238E27FC236}">
                  <a16:creationId xmlns:a16="http://schemas.microsoft.com/office/drawing/2014/main" id="{9C4905E3-CC67-3F4F-9F6E-3576D662F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642EEE98-D955-2645-BCEA-6CFA28F8CF58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F29C153-2860-A047-B353-EB834110B516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0F94F15C-CB01-2343-8BA9-D6A7A5F3E92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13BCDCB2-682E-8A47-B5AA-751DCC383167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4EC6D7F8-6E55-114F-BBD8-DF2048FBDBD4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0DA34588-6E4E-E843-9815-D17EF78C07C8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DC81EAA-11E7-204C-B32D-EF46B8EA047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BB2D8E63-0217-464C-AF6F-C583D47A94FB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DC8A4E4-9140-9846-AE4D-F6F7180594C0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4" name="Freeform 91">
            <a:extLst>
              <a:ext uri="{FF2B5EF4-FFF2-40B4-BE49-F238E27FC236}">
                <a16:creationId xmlns:a16="http://schemas.microsoft.com/office/drawing/2014/main" id="{6A998D77-E674-4C42-8116-BFA762D73522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181676C-F21F-FA45-B687-4F604B6D6AB0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66" name="Oval 73">
              <a:extLst>
                <a:ext uri="{FF2B5EF4-FFF2-40B4-BE49-F238E27FC236}">
                  <a16:creationId xmlns:a16="http://schemas.microsoft.com/office/drawing/2014/main" id="{35053334-4D7F-4847-80B3-6F40D7B2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90">
              <a:extLst>
                <a:ext uri="{FF2B5EF4-FFF2-40B4-BE49-F238E27FC236}">
                  <a16:creationId xmlns:a16="http://schemas.microsoft.com/office/drawing/2014/main" id="{95104C9F-4620-634A-B9AC-1FD27521E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5013778A-FC3E-6147-B237-2E421A57859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79802D0E-17EA-E149-8E57-45B459B3069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18161CA6-5140-A442-9496-A8022DF846CA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9" name="Line 17">
            <a:extLst>
              <a:ext uri="{FF2B5EF4-FFF2-40B4-BE49-F238E27FC236}">
                <a16:creationId xmlns:a16="http://schemas.microsoft.com/office/drawing/2014/main" id="{D36515D0-132A-8F4C-B7B9-1155DF488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C4268F0-E551-D24B-9519-6A260937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63D52C34-ADA8-824F-BFD8-D4746FEC885A}"/>
              </a:ext>
            </a:extLst>
          </p:cNvPr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2699F953-20DB-2F48-91B4-9336D6A6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2CAA5BF-C505-6847-BAF8-A7558736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EBFCC57-DC97-C441-897D-9E4916F1E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36">
            <a:extLst>
              <a:ext uri="{FF2B5EF4-FFF2-40B4-BE49-F238E27FC236}">
                <a16:creationId xmlns:a16="http://schemas.microsoft.com/office/drawing/2014/main" id="{2385057C-CC2A-904D-B477-1A4E091EC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grpSp>
        <p:nvGrpSpPr>
          <p:cNvPr id="239" name="Group 240">
            <a:extLst>
              <a:ext uri="{FF2B5EF4-FFF2-40B4-BE49-F238E27FC236}">
                <a16:creationId xmlns:a16="http://schemas.microsoft.com/office/drawing/2014/main" id="{3C099EA3-4C76-8E43-A8FA-DA69E23B587D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3300413"/>
            <a:ext cx="947737" cy="869950"/>
            <a:chOff x="3283" y="2142"/>
            <a:chExt cx="597" cy="548"/>
          </a:xfrm>
        </p:grpSpPr>
        <p:grpSp>
          <p:nvGrpSpPr>
            <p:cNvPr id="240" name="Group 241">
              <a:extLst>
                <a:ext uri="{FF2B5EF4-FFF2-40B4-BE49-F238E27FC236}">
                  <a16:creationId xmlns:a16="http://schemas.microsoft.com/office/drawing/2014/main" id="{B0C67642-FA77-3248-BB94-4C12B33DA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67A85C0C-4A8A-6B47-B09B-B8DCC27068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BE93BC6-21EB-E345-A354-EC1A31A93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Text Box 244">
              <a:extLst>
                <a:ext uri="{FF2B5EF4-FFF2-40B4-BE49-F238E27FC236}">
                  <a16:creationId xmlns:a16="http://schemas.microsoft.com/office/drawing/2014/main" id="{057976BB-0F9A-9941-9597-91496E327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pic>
          <p:nvPicPr>
            <p:cNvPr id="242" name="Picture 245">
              <a:extLst>
                <a:ext uri="{FF2B5EF4-FFF2-40B4-BE49-F238E27FC236}">
                  <a16:creationId xmlns:a16="http://schemas.microsoft.com/office/drawing/2014/main" id="{18023B91-60B5-4147-A0EC-197B454FE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42" name="Rectangle 281">
            <a:extLst>
              <a:ext uri="{FF2B5EF4-FFF2-40B4-BE49-F238E27FC236}">
                <a16:creationId xmlns:a16="http://schemas.microsoft.com/office/drawing/2014/main" id="{3D39CBCD-019A-0349-BB68-948FE706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238" name="Text Box 237">
            <a:extLst>
              <a:ext uri="{FF2B5EF4-FFF2-40B4-BE49-F238E27FC236}">
                <a16:creationId xmlns:a16="http://schemas.microsoft.com/office/drawing/2014/main" id="{147D48B6-6F9D-A040-89CB-089EAC406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624B7-6B20-F845-9C41-4CC182257E49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198" name="Text Box 259">
              <a:extLst>
                <a:ext uri="{FF2B5EF4-FFF2-40B4-BE49-F238E27FC236}">
                  <a16:creationId xmlns:a16="http://schemas.microsoft.com/office/drawing/2014/main" id="{9EDD7432-CD42-3343-A35C-16F063B6C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202" name="Line 253">
              <a:extLst>
                <a:ext uri="{FF2B5EF4-FFF2-40B4-BE49-F238E27FC236}">
                  <a16:creationId xmlns:a16="http://schemas.microsoft.com/office/drawing/2014/main" id="{D5AB995F-B247-6F4B-BEAE-3191BFB3D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A05CA9-3FA3-BF4C-A8E9-55EEC000887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224" name="Text Box 252">
              <a:extLst>
                <a:ext uri="{FF2B5EF4-FFF2-40B4-BE49-F238E27FC236}">
                  <a16:creationId xmlns:a16="http://schemas.microsoft.com/office/drawing/2014/main" id="{14DBF64B-0F2A-564A-8608-15D68B07D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225" name="Right Brace 224">
              <a:extLst>
                <a:ext uri="{FF2B5EF4-FFF2-40B4-BE49-F238E27FC236}">
                  <a16:creationId xmlns:a16="http://schemas.microsoft.com/office/drawing/2014/main" id="{2533B29F-81E1-3C4A-A26B-AFF9EC5694E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B126A1-4A79-F34D-A071-BDA969124FB9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204" name="Freeform 245">
              <a:extLst>
                <a:ext uri="{FF2B5EF4-FFF2-40B4-BE49-F238E27FC236}">
                  <a16:creationId xmlns:a16="http://schemas.microsoft.com/office/drawing/2014/main" id="{B3460BD7-A5F9-BE49-9E86-1F8442B74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46">
              <a:extLst>
                <a:ext uri="{FF2B5EF4-FFF2-40B4-BE49-F238E27FC236}">
                  <a16:creationId xmlns:a16="http://schemas.microsoft.com/office/drawing/2014/main" id="{5E08E7AA-3C32-114D-AB01-2054FE7FF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221" name="Text Box 247">
                <a:extLst>
                  <a:ext uri="{FF2B5EF4-FFF2-40B4-BE49-F238E27FC236}">
                    <a16:creationId xmlns:a16="http://schemas.microsoft.com/office/drawing/2014/main" id="{1B32B252-D75C-EE47-9DF7-3388AC1F32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22" name="Line 248">
                <a:extLst>
                  <a:ext uri="{FF2B5EF4-FFF2-40B4-BE49-F238E27FC236}">
                    <a16:creationId xmlns:a16="http://schemas.microsoft.com/office/drawing/2014/main" id="{069831FC-8BE0-BA42-967D-6C06BFB98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6" name="Line 278">
              <a:extLst>
                <a:ext uri="{FF2B5EF4-FFF2-40B4-BE49-F238E27FC236}">
                  <a16:creationId xmlns:a16="http://schemas.microsoft.com/office/drawing/2014/main" id="{79D305B3-2BB2-D449-B462-DEAABA8BA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7" name="Line 280">
              <a:extLst>
                <a:ext uri="{FF2B5EF4-FFF2-40B4-BE49-F238E27FC236}">
                  <a16:creationId xmlns:a16="http://schemas.microsoft.com/office/drawing/2014/main" id="{06048882-9574-FC44-B8CF-F1DAC2D70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Freeform 281">
              <a:extLst>
                <a:ext uri="{FF2B5EF4-FFF2-40B4-BE49-F238E27FC236}">
                  <a16:creationId xmlns:a16="http://schemas.microsoft.com/office/drawing/2014/main" id="{BF1363B2-F686-8742-8291-A19A05138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Line 282">
              <a:extLst>
                <a:ext uri="{FF2B5EF4-FFF2-40B4-BE49-F238E27FC236}">
                  <a16:creationId xmlns:a16="http://schemas.microsoft.com/office/drawing/2014/main" id="{F026FEA1-5290-6345-BCE2-778BE3958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Line 283">
              <a:extLst>
                <a:ext uri="{FF2B5EF4-FFF2-40B4-BE49-F238E27FC236}">
                  <a16:creationId xmlns:a16="http://schemas.microsoft.com/office/drawing/2014/main" id="{6915514F-CA67-4B49-A03C-EFE57672B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Text Box 284">
              <a:extLst>
                <a:ext uri="{FF2B5EF4-FFF2-40B4-BE49-F238E27FC236}">
                  <a16:creationId xmlns:a16="http://schemas.microsoft.com/office/drawing/2014/main" id="{28C1A511-7077-0445-8960-2561706C3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2" name="Text Box 286">
              <a:extLst>
                <a:ext uri="{FF2B5EF4-FFF2-40B4-BE49-F238E27FC236}">
                  <a16:creationId xmlns:a16="http://schemas.microsoft.com/office/drawing/2014/main" id="{4E3E2B16-E915-2341-A1DD-6D63A903A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213" name="Line 288">
              <a:extLst>
                <a:ext uri="{FF2B5EF4-FFF2-40B4-BE49-F238E27FC236}">
                  <a16:creationId xmlns:a16="http://schemas.microsoft.com/office/drawing/2014/main" id="{3DD586CE-CDF2-2743-B1D7-9277A7808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3464261-F9AD-6F4C-A531-9BA3554E8509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848139A-43C0-0442-A722-9A7D460705EC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833EE11-7254-0440-A469-F4B411A23097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Text Box 285">
              <a:extLst>
                <a:ext uri="{FF2B5EF4-FFF2-40B4-BE49-F238E27FC236}">
                  <a16:creationId xmlns:a16="http://schemas.microsoft.com/office/drawing/2014/main" id="{A6A2982E-D69C-954A-AC9A-D8235E843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5F13CA3-6FA8-E041-9F3C-DDDB5B06C49D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Line 288">
              <a:extLst>
                <a:ext uri="{FF2B5EF4-FFF2-40B4-BE49-F238E27FC236}">
                  <a16:creationId xmlns:a16="http://schemas.microsoft.com/office/drawing/2014/main" id="{B5526BBD-BE65-A44F-AFCC-B97E4A3E4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4497D25-845D-1D48-B421-413BFD02AFEB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Line 288">
              <a:extLst>
                <a:ext uri="{FF2B5EF4-FFF2-40B4-BE49-F238E27FC236}">
                  <a16:creationId xmlns:a16="http://schemas.microsoft.com/office/drawing/2014/main" id="{32428ACB-96BC-1046-A240-3A7DD1957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0" name="Slide Number Placeholder 2">
            <a:extLst>
              <a:ext uri="{FF2B5EF4-FFF2-40B4-BE49-F238E27FC236}">
                <a16:creationId xmlns:a16="http://schemas.microsoft.com/office/drawing/2014/main" id="{78C896B7-6A68-6749-AF49-8349F653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7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39 0.17732 L 0.06446 0.17825 L 0.03503 0.24121 L 0.14544 0.2412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10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4 0.24121 L 0.16641 0.24121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86 0.24051 L 0.23542 0.24051 L 0.26641 0.18125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296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41 0.18125 L 0.2806 0.15348 L 0.33229 0.15348 L 0.33138 0.0169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821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565 -2.22222E-6 L 0.02734 0.14306 L 0.08476 0.14468 L 0.06094 0.20648 L 0.24844 0.20648 L 0.297 0.1169 L 0.35989 0.11852 L 0.35989 -0.01805 " pathEditMode="relative" rAng="0" ptsTypes="AAAAAAAAA">
                                      <p:cBhvr>
                                        <p:cTn id="4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95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5" grpId="6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3" name="Rectangle 261">
            <a:extLst>
              <a:ext uri="{FF2B5EF4-FFF2-40B4-BE49-F238E27FC236}">
                <a16:creationId xmlns:a16="http://schemas.microsoft.com/office/drawing/2014/main" id="{6AE69D83-2632-D345-B492-5CABD2230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555" y="3993105"/>
            <a:ext cx="9386733" cy="215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“costs” of congestion: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more work (retransmission) for given receiver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unneeded retransmissions: link carries multiple copies of a packet</a:t>
            </a: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decreasing maximum achievable 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Rectangle 281">
            <a:extLst>
              <a:ext uri="{FF2B5EF4-FFF2-40B4-BE49-F238E27FC236}">
                <a16:creationId xmlns:a16="http://schemas.microsoft.com/office/drawing/2014/main" id="{7AF2D119-126F-014B-83AA-56B122F0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7AE07C-3439-7545-A2C3-573952E4E75C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42" name="Text Box 259">
              <a:extLst>
                <a:ext uri="{FF2B5EF4-FFF2-40B4-BE49-F238E27FC236}">
                  <a16:creationId xmlns:a16="http://schemas.microsoft.com/office/drawing/2014/main" id="{2AE9ED38-872D-1547-B74B-FA1C059CE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43" name="Line 253">
              <a:extLst>
                <a:ext uri="{FF2B5EF4-FFF2-40B4-BE49-F238E27FC236}">
                  <a16:creationId xmlns:a16="http://schemas.microsoft.com/office/drawing/2014/main" id="{302372ED-29BD-194D-AEA3-543827366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09E8EF-02E1-6F46-BE6F-8AF28BC68C9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45" name="Text Box 252">
              <a:extLst>
                <a:ext uri="{FF2B5EF4-FFF2-40B4-BE49-F238E27FC236}">
                  <a16:creationId xmlns:a16="http://schemas.microsoft.com/office/drawing/2014/main" id="{6A8395FC-23AA-CB40-9968-49995B9FD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3BBD7799-5800-514D-86AF-59DCDFAD00C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112B15-760C-5944-93D0-8A37C930F004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48" name="Freeform 245">
              <a:extLst>
                <a:ext uri="{FF2B5EF4-FFF2-40B4-BE49-F238E27FC236}">
                  <a16:creationId xmlns:a16="http://schemas.microsoft.com/office/drawing/2014/main" id="{56604969-6E93-9D4E-BD54-3ABD094C7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246">
              <a:extLst>
                <a:ext uri="{FF2B5EF4-FFF2-40B4-BE49-F238E27FC236}">
                  <a16:creationId xmlns:a16="http://schemas.microsoft.com/office/drawing/2014/main" id="{A189611D-8FA6-F342-BD61-72FA3E8C1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66" name="Text Box 247">
                <a:extLst>
                  <a:ext uri="{FF2B5EF4-FFF2-40B4-BE49-F238E27FC236}">
                    <a16:creationId xmlns:a16="http://schemas.microsoft.com/office/drawing/2014/main" id="{AC89A5F8-BCE7-8D47-A01F-9B344BD27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7" name="Line 248">
                <a:extLst>
                  <a:ext uri="{FF2B5EF4-FFF2-40B4-BE49-F238E27FC236}">
                    <a16:creationId xmlns:a16="http://schemas.microsoft.com/office/drawing/2014/main" id="{133A846F-DD32-BE46-BC1E-FCEF48975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0" name="Line 278">
              <a:extLst>
                <a:ext uri="{FF2B5EF4-FFF2-40B4-BE49-F238E27FC236}">
                  <a16:creationId xmlns:a16="http://schemas.microsoft.com/office/drawing/2014/main" id="{B2180F82-DB0B-BA4F-B74F-C2A5839E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1" name="Line 280">
              <a:extLst>
                <a:ext uri="{FF2B5EF4-FFF2-40B4-BE49-F238E27FC236}">
                  <a16:creationId xmlns:a16="http://schemas.microsoft.com/office/drawing/2014/main" id="{1336F3E0-C2F4-B745-A742-6A3442BBC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2" name="Freeform 281">
              <a:extLst>
                <a:ext uri="{FF2B5EF4-FFF2-40B4-BE49-F238E27FC236}">
                  <a16:creationId xmlns:a16="http://schemas.microsoft.com/office/drawing/2014/main" id="{76483204-6679-0C46-979F-64F97B2FE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282">
              <a:extLst>
                <a:ext uri="{FF2B5EF4-FFF2-40B4-BE49-F238E27FC236}">
                  <a16:creationId xmlns:a16="http://schemas.microsoft.com/office/drawing/2014/main" id="{BEE9156E-74A8-6943-94B3-7700EC034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" name="Line 283">
              <a:extLst>
                <a:ext uri="{FF2B5EF4-FFF2-40B4-BE49-F238E27FC236}">
                  <a16:creationId xmlns:a16="http://schemas.microsoft.com/office/drawing/2014/main" id="{5E6BFEC0-DE88-B94E-8423-A3D452830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5" name="Text Box 284">
              <a:extLst>
                <a:ext uri="{FF2B5EF4-FFF2-40B4-BE49-F238E27FC236}">
                  <a16:creationId xmlns:a16="http://schemas.microsoft.com/office/drawing/2014/main" id="{100A63B1-F092-9049-BD5D-F838C3B7C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56" name="Text Box 286">
              <a:extLst>
                <a:ext uri="{FF2B5EF4-FFF2-40B4-BE49-F238E27FC236}">
                  <a16:creationId xmlns:a16="http://schemas.microsoft.com/office/drawing/2014/main" id="{7D1E47C8-D6ED-C94B-BC2F-5EAB5CEDE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57" name="Line 288">
              <a:extLst>
                <a:ext uri="{FF2B5EF4-FFF2-40B4-BE49-F238E27FC236}">
                  <a16:creationId xmlns:a16="http://schemas.microsoft.com/office/drawing/2014/main" id="{0E2D5F21-D6F0-C540-A957-E688D74A8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7CB1B6-2EC1-3F4E-98A5-C5243ED36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8BBF6F-1BF2-E34A-BB63-6CE7DC7FAFC6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E09E356-3ED0-0441-85EB-9F2DD26A2A2E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 Box 285">
              <a:extLst>
                <a:ext uri="{FF2B5EF4-FFF2-40B4-BE49-F238E27FC236}">
                  <a16:creationId xmlns:a16="http://schemas.microsoft.com/office/drawing/2014/main" id="{B150A84A-761E-204D-92C1-25DEA63E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66E84B0-D850-A24D-AE64-115C19BE83C3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Line 288">
              <a:extLst>
                <a:ext uri="{FF2B5EF4-FFF2-40B4-BE49-F238E27FC236}">
                  <a16:creationId xmlns:a16="http://schemas.microsoft.com/office/drawing/2014/main" id="{AC507C50-A700-6544-8A0E-A27D638B5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951CECB-9FA3-0543-B003-2298FE867A0A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Line 288">
              <a:extLst>
                <a:ext uri="{FF2B5EF4-FFF2-40B4-BE49-F238E27FC236}">
                  <a16:creationId xmlns:a16="http://schemas.microsoft.com/office/drawing/2014/main" id="{EE8235DB-C263-4B47-8EDD-99EF35F83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684A97D3-F9E5-B54D-ACCA-432EDB0F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9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Freeform 354">
            <a:extLst>
              <a:ext uri="{FF2B5EF4-FFF2-40B4-BE49-F238E27FC236}">
                <a16:creationId xmlns:a16="http://schemas.microsoft.com/office/drawing/2014/main" id="{FA3A6278-DB89-0C41-A34C-36879DB1B579}"/>
              </a:ext>
            </a:extLst>
          </p:cNvPr>
          <p:cNvSpPr>
            <a:spLocks/>
          </p:cNvSpPr>
          <p:nvPr/>
        </p:nvSpPr>
        <p:spPr bwMode="auto">
          <a:xfrm flipH="1">
            <a:off x="3903164" y="3127613"/>
            <a:ext cx="169456" cy="104273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153 h 9200"/>
              <a:gd name="connsiteX1" fmla="*/ 1373 w 10000"/>
              <a:gd name="connsiteY1" fmla="*/ 0 h 9200"/>
              <a:gd name="connsiteX2" fmla="*/ 0 w 10000"/>
              <a:gd name="connsiteY2" fmla="*/ 8733 h 9200"/>
              <a:gd name="connsiteX3" fmla="*/ 5082 w 10000"/>
              <a:gd name="connsiteY3" fmla="*/ 9200 h 9200"/>
              <a:gd name="connsiteX4" fmla="*/ 10000 w 10000"/>
              <a:gd name="connsiteY4" fmla="*/ 9153 h 9200"/>
              <a:gd name="connsiteX0" fmla="*/ 8955 w 8955"/>
              <a:gd name="connsiteY0" fmla="*/ 9949 h 10000"/>
              <a:gd name="connsiteX1" fmla="*/ 328 w 8955"/>
              <a:gd name="connsiteY1" fmla="*/ 0 h 10000"/>
              <a:gd name="connsiteX2" fmla="*/ 0 w 8955"/>
              <a:gd name="connsiteY2" fmla="*/ 9416 h 10000"/>
              <a:gd name="connsiteX3" fmla="*/ 4037 w 8955"/>
              <a:gd name="connsiteY3" fmla="*/ 10000 h 10000"/>
              <a:gd name="connsiteX4" fmla="*/ 8955 w 8955"/>
              <a:gd name="connsiteY4" fmla="*/ 9949 h 10000"/>
              <a:gd name="connsiteX0" fmla="*/ 8000 w 8000"/>
              <a:gd name="connsiteY0" fmla="*/ 6998 h 10000"/>
              <a:gd name="connsiteX1" fmla="*/ 366 w 8000"/>
              <a:gd name="connsiteY1" fmla="*/ 0 h 10000"/>
              <a:gd name="connsiteX2" fmla="*/ 0 w 8000"/>
              <a:gd name="connsiteY2" fmla="*/ 9416 h 10000"/>
              <a:gd name="connsiteX3" fmla="*/ 4508 w 8000"/>
              <a:gd name="connsiteY3" fmla="*/ 10000 h 10000"/>
              <a:gd name="connsiteX4" fmla="*/ 8000 w 8000"/>
              <a:gd name="connsiteY4" fmla="*/ 6998 h 10000"/>
              <a:gd name="connsiteX0" fmla="*/ 10000 w 10000"/>
              <a:gd name="connsiteY0" fmla="*/ 6998 h 11173"/>
              <a:gd name="connsiteX1" fmla="*/ 458 w 10000"/>
              <a:gd name="connsiteY1" fmla="*/ 0 h 11173"/>
              <a:gd name="connsiteX2" fmla="*/ 0 w 10000"/>
              <a:gd name="connsiteY2" fmla="*/ 9416 h 11173"/>
              <a:gd name="connsiteX3" fmla="*/ 9177 w 10000"/>
              <a:gd name="connsiteY3" fmla="*/ 11173 h 11173"/>
              <a:gd name="connsiteX4" fmla="*/ 10000 w 10000"/>
              <a:gd name="connsiteY4" fmla="*/ 6998 h 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73">
                <a:moveTo>
                  <a:pt x="10000" y="6998"/>
                </a:moveTo>
                <a:lnTo>
                  <a:pt x="458" y="0"/>
                </a:lnTo>
                <a:cubicBezTo>
                  <a:pt x="306" y="3139"/>
                  <a:pt x="153" y="6277"/>
                  <a:pt x="0" y="9416"/>
                </a:cubicBezTo>
                <a:lnTo>
                  <a:pt x="9177" y="11173"/>
                </a:lnTo>
                <a:lnTo>
                  <a:pt x="10000" y="699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F857C4E7-5B60-F84D-8BB4-B434B73070E5}"/>
              </a:ext>
            </a:extLst>
          </p:cNvPr>
          <p:cNvGrpSpPr/>
          <p:nvPr/>
        </p:nvGrpSpPr>
        <p:grpSpPr>
          <a:xfrm>
            <a:off x="4058150" y="3125879"/>
            <a:ext cx="616282" cy="869387"/>
            <a:chOff x="10910964" y="2513124"/>
            <a:chExt cx="586769" cy="904023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610F1877-CB6B-9747-B11C-1D34E3952E75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B5CE757-ACFF-904B-89A6-4D678ED16A4A}"/>
                </a:ext>
              </a:extLst>
            </p:cNvPr>
            <p:cNvCxnSpPr/>
            <p:nvPr/>
          </p:nvCxnSpPr>
          <p:spPr>
            <a:xfrm>
              <a:off x="10910964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C2F54B2-D68E-7042-8783-586E9687DE55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BBC8FE7-5D92-904A-AD63-57FFEB272C6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397117FA-E151-5745-9EB1-3E245C911471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Freeform 350">
            <a:extLst>
              <a:ext uri="{FF2B5EF4-FFF2-40B4-BE49-F238E27FC236}">
                <a16:creationId xmlns:a16="http://schemas.microsoft.com/office/drawing/2014/main" id="{C5AF13C6-D475-8E42-B46E-37AE6E534B0E}"/>
              </a:ext>
            </a:extLst>
          </p:cNvPr>
          <p:cNvSpPr>
            <a:spLocks/>
          </p:cNvSpPr>
          <p:nvPr/>
        </p:nvSpPr>
        <p:spPr bwMode="auto">
          <a:xfrm flipH="1">
            <a:off x="1898724" y="5081691"/>
            <a:ext cx="195993" cy="100542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953 h 10444"/>
              <a:gd name="connsiteX1" fmla="*/ 328 w 10000"/>
              <a:gd name="connsiteY1" fmla="*/ 0 h 10444"/>
              <a:gd name="connsiteX2" fmla="*/ 0 w 10000"/>
              <a:gd name="connsiteY2" fmla="*/ 9533 h 10444"/>
              <a:gd name="connsiteX3" fmla="*/ 7177 w 10000"/>
              <a:gd name="connsiteY3" fmla="*/ 10444 h 10444"/>
              <a:gd name="connsiteX4" fmla="*/ 10000 w 10000"/>
              <a:gd name="connsiteY4" fmla="*/ 9953 h 10444"/>
              <a:gd name="connsiteX0" fmla="*/ 7715 w 7715"/>
              <a:gd name="connsiteY0" fmla="*/ 7822 h 10444"/>
              <a:gd name="connsiteX1" fmla="*/ 328 w 7715"/>
              <a:gd name="connsiteY1" fmla="*/ 0 h 10444"/>
              <a:gd name="connsiteX2" fmla="*/ 0 w 7715"/>
              <a:gd name="connsiteY2" fmla="*/ 9533 h 10444"/>
              <a:gd name="connsiteX3" fmla="*/ 7177 w 7715"/>
              <a:gd name="connsiteY3" fmla="*/ 10444 h 10444"/>
              <a:gd name="connsiteX4" fmla="*/ 7715 w 7715"/>
              <a:gd name="connsiteY4" fmla="*/ 7822 h 10444"/>
              <a:gd name="connsiteX0" fmla="*/ 10740 w 10740"/>
              <a:gd name="connsiteY0" fmla="*/ 7489 h 10000"/>
              <a:gd name="connsiteX1" fmla="*/ 1165 w 10740"/>
              <a:gd name="connsiteY1" fmla="*/ 0 h 10000"/>
              <a:gd name="connsiteX2" fmla="*/ 0 w 10740"/>
              <a:gd name="connsiteY2" fmla="*/ 8788 h 10000"/>
              <a:gd name="connsiteX3" fmla="*/ 10043 w 10740"/>
              <a:gd name="connsiteY3" fmla="*/ 10000 h 10000"/>
              <a:gd name="connsiteX4" fmla="*/ 10740 w 10740"/>
              <a:gd name="connsiteY4" fmla="*/ 7489 h 10000"/>
              <a:gd name="connsiteX0" fmla="*/ 10740 w 10740"/>
              <a:gd name="connsiteY0" fmla="*/ 6979 h 9490"/>
              <a:gd name="connsiteX1" fmla="*/ 424 w 10740"/>
              <a:gd name="connsiteY1" fmla="*/ 0 h 9490"/>
              <a:gd name="connsiteX2" fmla="*/ 0 w 10740"/>
              <a:gd name="connsiteY2" fmla="*/ 8278 h 9490"/>
              <a:gd name="connsiteX3" fmla="*/ 10043 w 10740"/>
              <a:gd name="connsiteY3" fmla="*/ 9490 h 9490"/>
              <a:gd name="connsiteX4" fmla="*/ 10740 w 10740"/>
              <a:gd name="connsiteY4" fmla="*/ 6979 h 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0" h="9490">
                <a:moveTo>
                  <a:pt x="10740" y="6979"/>
                </a:moveTo>
                <a:lnTo>
                  <a:pt x="424" y="0"/>
                </a:lnTo>
                <a:cubicBezTo>
                  <a:pt x="283" y="3043"/>
                  <a:pt x="141" y="5235"/>
                  <a:pt x="0" y="8278"/>
                </a:cubicBezTo>
                <a:lnTo>
                  <a:pt x="10043" y="9490"/>
                </a:lnTo>
                <a:lnTo>
                  <a:pt x="10740" y="697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2DB461A9-F46E-8749-BF51-45E92AA6339A}"/>
              </a:ext>
            </a:extLst>
          </p:cNvPr>
          <p:cNvGrpSpPr/>
          <p:nvPr/>
        </p:nvGrpSpPr>
        <p:grpSpPr>
          <a:xfrm>
            <a:off x="2080082" y="5084889"/>
            <a:ext cx="616282" cy="869387"/>
            <a:chOff x="10910964" y="2513124"/>
            <a:chExt cx="586769" cy="904023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7D39F858-8BB0-A642-89CC-2F019B33E69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201F6E9-50D4-2949-B445-79D78C6E2F8A}"/>
                </a:ext>
              </a:extLst>
            </p:cNvPr>
            <p:cNvCxnSpPr/>
            <p:nvPr/>
          </p:nvCxnSpPr>
          <p:spPr>
            <a:xfrm>
              <a:off x="10910964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CED38CC1-6A45-214C-BEAA-3AA92EF8440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5F19835-EB3A-3D40-8C3C-0E365455DD32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1796FFE-1845-5840-8B13-398696D75E0E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" name="Freeform 347">
            <a:extLst>
              <a:ext uri="{FF2B5EF4-FFF2-40B4-BE49-F238E27FC236}">
                <a16:creationId xmlns:a16="http://schemas.microsoft.com/office/drawing/2014/main" id="{84CB63DB-E546-6447-B0B5-8E43F3CC8290}"/>
              </a:ext>
            </a:extLst>
          </p:cNvPr>
          <p:cNvSpPr>
            <a:spLocks/>
          </p:cNvSpPr>
          <p:nvPr/>
        </p:nvSpPr>
        <p:spPr bwMode="auto">
          <a:xfrm>
            <a:off x="8102599" y="5226097"/>
            <a:ext cx="168983" cy="112254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953 h 11066"/>
              <a:gd name="connsiteX1" fmla="*/ 328 w 10000"/>
              <a:gd name="connsiteY1" fmla="*/ 0 h 11066"/>
              <a:gd name="connsiteX2" fmla="*/ 0 w 10000"/>
              <a:gd name="connsiteY2" fmla="*/ 9533 h 11066"/>
              <a:gd name="connsiteX3" fmla="*/ 6605 w 10000"/>
              <a:gd name="connsiteY3" fmla="*/ 11066 h 11066"/>
              <a:gd name="connsiteX4" fmla="*/ 10000 w 10000"/>
              <a:gd name="connsiteY4" fmla="*/ 9953 h 11066"/>
              <a:gd name="connsiteX0" fmla="*/ 7144 w 7144"/>
              <a:gd name="connsiteY0" fmla="*/ 7022 h 11066"/>
              <a:gd name="connsiteX1" fmla="*/ 328 w 7144"/>
              <a:gd name="connsiteY1" fmla="*/ 0 h 11066"/>
              <a:gd name="connsiteX2" fmla="*/ 0 w 7144"/>
              <a:gd name="connsiteY2" fmla="*/ 9533 h 11066"/>
              <a:gd name="connsiteX3" fmla="*/ 6605 w 7144"/>
              <a:gd name="connsiteY3" fmla="*/ 11066 h 11066"/>
              <a:gd name="connsiteX4" fmla="*/ 7144 w 7144"/>
              <a:gd name="connsiteY4" fmla="*/ 7022 h 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4" h="11066">
                <a:moveTo>
                  <a:pt x="7144" y="7022"/>
                </a:moveTo>
                <a:lnTo>
                  <a:pt x="328" y="0"/>
                </a:lnTo>
                <a:cubicBezTo>
                  <a:pt x="219" y="3178"/>
                  <a:pt x="109" y="6355"/>
                  <a:pt x="0" y="9533"/>
                </a:cubicBezTo>
                <a:lnTo>
                  <a:pt x="6605" y="11066"/>
                </a:lnTo>
                <a:cubicBezTo>
                  <a:pt x="6785" y="9718"/>
                  <a:pt x="6964" y="8370"/>
                  <a:pt x="7144" y="7022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ECEBAA5-183F-9943-8745-DBAE2D8B7061}"/>
              </a:ext>
            </a:extLst>
          </p:cNvPr>
          <p:cNvGrpSpPr/>
          <p:nvPr/>
        </p:nvGrpSpPr>
        <p:grpSpPr>
          <a:xfrm>
            <a:off x="7504175" y="5297345"/>
            <a:ext cx="616281" cy="869387"/>
            <a:chOff x="10910965" y="2513124"/>
            <a:chExt cx="586768" cy="904023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9D6A6B6B-5FD6-2346-A3EE-BD1582FAB00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F3D8B01-03BD-E34A-BAFB-7952B32F927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BDB3107-533F-3542-94CF-BC06F61D2FD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4DC87E4-F7BE-8A4B-91C3-596857C5FB13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77C12250-985A-8B45-B946-123BAC2C8B7B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6" name="Freeform 344">
            <a:extLst>
              <a:ext uri="{FF2B5EF4-FFF2-40B4-BE49-F238E27FC236}">
                <a16:creationId xmlns:a16="http://schemas.microsoft.com/office/drawing/2014/main" id="{F7EB3EDB-2BCE-F949-BF32-4926B0702E72}"/>
              </a:ext>
            </a:extLst>
          </p:cNvPr>
          <p:cNvSpPr>
            <a:spLocks/>
          </p:cNvSpPr>
          <p:nvPr/>
        </p:nvSpPr>
        <p:spPr bwMode="auto">
          <a:xfrm>
            <a:off x="8572023" y="3216064"/>
            <a:ext cx="223031" cy="124417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9429 w 9429"/>
              <a:gd name="connsiteY0" fmla="*/ 8488 h 10000"/>
              <a:gd name="connsiteX1" fmla="*/ 328 w 9429"/>
              <a:gd name="connsiteY1" fmla="*/ 0 h 10000"/>
              <a:gd name="connsiteX2" fmla="*/ 0 w 9429"/>
              <a:gd name="connsiteY2" fmla="*/ 9533 h 10000"/>
              <a:gd name="connsiteX3" fmla="*/ 5082 w 9429"/>
              <a:gd name="connsiteY3" fmla="*/ 10000 h 10000"/>
              <a:gd name="connsiteX4" fmla="*/ 9429 w 9429"/>
              <a:gd name="connsiteY4" fmla="*/ 8488 h 10000"/>
              <a:gd name="connsiteX0" fmla="*/ 10000 w 10000"/>
              <a:gd name="connsiteY0" fmla="*/ 8488 h 12265"/>
              <a:gd name="connsiteX1" fmla="*/ 348 w 10000"/>
              <a:gd name="connsiteY1" fmla="*/ 0 h 12265"/>
              <a:gd name="connsiteX2" fmla="*/ 0 w 10000"/>
              <a:gd name="connsiteY2" fmla="*/ 9533 h 12265"/>
              <a:gd name="connsiteX3" fmla="*/ 9025 w 10000"/>
              <a:gd name="connsiteY3" fmla="*/ 12265 h 12265"/>
              <a:gd name="connsiteX4" fmla="*/ 10000 w 10000"/>
              <a:gd name="connsiteY4" fmla="*/ 8488 h 1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5">
                <a:moveTo>
                  <a:pt x="10000" y="8488"/>
                </a:moveTo>
                <a:lnTo>
                  <a:pt x="348" y="0"/>
                </a:lnTo>
                <a:lnTo>
                  <a:pt x="0" y="9533"/>
                </a:lnTo>
                <a:lnTo>
                  <a:pt x="9025" y="12265"/>
                </a:lnTo>
                <a:lnTo>
                  <a:pt x="10000" y="848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3</a:t>
            </a:r>
            <a:endParaRPr lang="en-US" sz="4400" b="0" dirty="0"/>
          </a:p>
        </p:txBody>
      </p:sp>
      <p:sp>
        <p:nvSpPr>
          <p:cNvPr id="173" name="Rectangle 3">
            <a:extLst>
              <a:ext uri="{FF2B5EF4-FFF2-40B4-BE49-F238E27FC236}">
                <a16:creationId xmlns:a16="http://schemas.microsoft.com/office/drawing/2014/main" id="{99753E1D-5DEC-E947-8B37-6AF7D72D62A8}"/>
              </a:ext>
            </a:extLst>
          </p:cNvPr>
          <p:cNvSpPr txBox="1">
            <a:spLocks noChangeArrowheads="1"/>
          </p:cNvSpPr>
          <p:nvPr/>
        </p:nvSpPr>
        <p:spPr>
          <a:xfrm>
            <a:off x="936625" y="1320799"/>
            <a:ext cx="3787775" cy="1247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multi-hop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paths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timeout/retransmit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7">
            <a:extLst>
              <a:ext uri="{FF2B5EF4-FFF2-40B4-BE49-F238E27FC236}">
                <a16:creationId xmlns:a16="http://schemas.microsoft.com/office/drawing/2014/main" id="{2D1E8573-2F28-9941-A79E-BF2F04742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1273175"/>
            <a:ext cx="6264275" cy="52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happens as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ja-JP" altLang="en-US" sz="2400" b="1" i="0" u="none" strike="noStrike" kern="1200" cap="none" spc="0" normalizeH="0" baseline="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Rectangle 356">
            <a:extLst>
              <a:ext uri="{FF2B5EF4-FFF2-40B4-BE49-F238E27FC236}">
                <a16:creationId xmlns:a16="http://schemas.microsoft.com/office/drawing/2014/main" id="{F4C88F76-884B-3642-8A4C-9AF73E194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261" y="1804940"/>
            <a:ext cx="69945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red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ja-JP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increases, all arriving blue pkts at upper queue are dropped, blue throughput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 3" pitchFamily="2" charset="2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0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1590867D-F685-4246-ABDB-FB690B552C22}"/>
              </a:ext>
            </a:extLst>
          </p:cNvPr>
          <p:cNvGrpSpPr/>
          <p:nvPr/>
        </p:nvGrpSpPr>
        <p:grpSpPr>
          <a:xfrm>
            <a:off x="5682185" y="4389943"/>
            <a:ext cx="1015652" cy="456281"/>
            <a:chOff x="7493876" y="2774731"/>
            <a:chExt cx="1481958" cy="894622"/>
          </a:xfrm>
        </p:grpSpPr>
        <p:sp>
          <p:nvSpPr>
            <p:cNvPr id="1037" name="Freeform 1036">
              <a:extLst>
                <a:ext uri="{FF2B5EF4-FFF2-40B4-BE49-F238E27FC236}">
                  <a16:creationId xmlns:a16="http://schemas.microsoft.com/office/drawing/2014/main" id="{7E35F043-BF45-9F46-96E3-BB3ADBEDD6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A5ADF05E-2312-1D4F-9BE0-1759E9B9353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7FACC5C7-906C-2B46-A172-006761C86F1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40" name="Freeform 1039">
                <a:extLst>
                  <a:ext uri="{FF2B5EF4-FFF2-40B4-BE49-F238E27FC236}">
                    <a16:creationId xmlns:a16="http://schemas.microsoft.com/office/drawing/2014/main" id="{9AAEEAEF-FEE3-4C4F-A60E-ECD453E41A3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1" name="Freeform 1040">
                <a:extLst>
                  <a:ext uri="{FF2B5EF4-FFF2-40B4-BE49-F238E27FC236}">
                    <a16:creationId xmlns:a16="http://schemas.microsoft.com/office/drawing/2014/main" id="{848C9694-3AFB-E942-B20A-3BD722A4102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2" name="Freeform 1041">
                <a:extLst>
                  <a:ext uri="{FF2B5EF4-FFF2-40B4-BE49-F238E27FC236}">
                    <a16:creationId xmlns:a16="http://schemas.microsoft.com/office/drawing/2014/main" id="{17CFC228-2824-994D-9EA7-CCABCA1A5AD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3" name="Freeform 1042">
                <a:extLst>
                  <a:ext uri="{FF2B5EF4-FFF2-40B4-BE49-F238E27FC236}">
                    <a16:creationId xmlns:a16="http://schemas.microsoft.com/office/drawing/2014/main" id="{A7328784-CE2A-0440-8AE9-F80D315E67D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D5682828-EA87-794F-BF60-819D7667E9EF}"/>
              </a:ext>
            </a:extLst>
          </p:cNvPr>
          <p:cNvGrpSpPr/>
          <p:nvPr/>
        </p:nvGrpSpPr>
        <p:grpSpPr>
          <a:xfrm>
            <a:off x="5962825" y="5123116"/>
            <a:ext cx="1015652" cy="456281"/>
            <a:chOff x="7493876" y="2774731"/>
            <a:chExt cx="1481958" cy="894622"/>
          </a:xfrm>
        </p:grpSpPr>
        <p:sp>
          <p:nvSpPr>
            <p:cNvPr id="1029" name="Freeform 1028">
              <a:extLst>
                <a:ext uri="{FF2B5EF4-FFF2-40B4-BE49-F238E27FC236}">
                  <a16:creationId xmlns:a16="http://schemas.microsoft.com/office/drawing/2014/main" id="{2056B1E8-7373-0941-8FA2-77B0D784D6D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9FDCC5D4-EA9B-9746-A480-2CC5325E9B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570F0FCB-D968-1148-B306-F399F70F82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32" name="Freeform 1031">
                <a:extLst>
                  <a:ext uri="{FF2B5EF4-FFF2-40B4-BE49-F238E27FC236}">
                    <a16:creationId xmlns:a16="http://schemas.microsoft.com/office/drawing/2014/main" id="{418B1C5D-5D51-3B49-BAC8-5A977E7BF6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3" name="Freeform 1032">
                <a:extLst>
                  <a:ext uri="{FF2B5EF4-FFF2-40B4-BE49-F238E27FC236}">
                    <a16:creationId xmlns:a16="http://schemas.microsoft.com/office/drawing/2014/main" id="{D6476B65-5B26-6F41-9399-FA6E2A0A771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4" name="Freeform 1033">
                <a:extLst>
                  <a:ext uri="{FF2B5EF4-FFF2-40B4-BE49-F238E27FC236}">
                    <a16:creationId xmlns:a16="http://schemas.microsoft.com/office/drawing/2014/main" id="{3336FA20-F9EA-F640-8683-B36DE04C42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" name="Freeform 1034">
                <a:extLst>
                  <a:ext uri="{FF2B5EF4-FFF2-40B4-BE49-F238E27FC236}">
                    <a16:creationId xmlns:a16="http://schemas.microsoft.com/office/drawing/2014/main" id="{F1C9D141-A007-CC4B-AC95-C03639BD621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1972653F-0F1B-604A-B76F-A5AB75CE116D}"/>
              </a:ext>
            </a:extLst>
          </p:cNvPr>
          <p:cNvGrpSpPr/>
          <p:nvPr/>
        </p:nvGrpSpPr>
        <p:grpSpPr>
          <a:xfrm>
            <a:off x="3583956" y="4844264"/>
            <a:ext cx="1015652" cy="456281"/>
            <a:chOff x="7493876" y="2774731"/>
            <a:chExt cx="1481958" cy="894622"/>
          </a:xfrm>
        </p:grpSpPr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14F756BD-3FD8-EF4A-ACB9-4374306B1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06" name="Oval 1005">
              <a:extLst>
                <a:ext uri="{FF2B5EF4-FFF2-40B4-BE49-F238E27FC236}">
                  <a16:creationId xmlns:a16="http://schemas.microsoft.com/office/drawing/2014/main" id="{8C7BD2BF-04E8-E048-B37B-2EF4588E9F8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2F0EBD81-A812-B54E-87D7-F2A2A0F7359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08" name="Freeform 1007">
                <a:extLst>
                  <a:ext uri="{FF2B5EF4-FFF2-40B4-BE49-F238E27FC236}">
                    <a16:creationId xmlns:a16="http://schemas.microsoft.com/office/drawing/2014/main" id="{DA0350AD-6BDD-8742-AD54-D31903BFFBC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9" name="Freeform 1008">
                <a:extLst>
                  <a:ext uri="{FF2B5EF4-FFF2-40B4-BE49-F238E27FC236}">
                    <a16:creationId xmlns:a16="http://schemas.microsoft.com/office/drawing/2014/main" id="{3882FE62-2EF4-8345-A049-B867546B974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0" name="Freeform 1009">
                <a:extLst>
                  <a:ext uri="{FF2B5EF4-FFF2-40B4-BE49-F238E27FC236}">
                    <a16:creationId xmlns:a16="http://schemas.microsoft.com/office/drawing/2014/main" id="{323E0DB7-EDAB-4B44-8CD0-AA680735E84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1" name="Freeform 1010">
                <a:extLst>
                  <a:ext uri="{FF2B5EF4-FFF2-40B4-BE49-F238E27FC236}">
                    <a16:creationId xmlns:a16="http://schemas.microsoft.com/office/drawing/2014/main" id="{859E3ACC-40C8-9E4B-909F-00901CF258D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7" name="Text Box 14">
            <a:extLst>
              <a:ext uri="{FF2B5EF4-FFF2-40B4-BE49-F238E27FC236}">
                <a16:creationId xmlns:a16="http://schemas.microsoft.com/office/drawing/2014/main" id="{A3C80523-A3C7-5A48-AF35-91A54191B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361" y="3661938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finite shared output link buffers</a:t>
            </a:r>
          </a:p>
        </p:txBody>
      </p:sp>
      <p:sp>
        <p:nvSpPr>
          <p:cNvPr id="678" name="Line 15">
            <a:extLst>
              <a:ext uri="{FF2B5EF4-FFF2-40B4-BE49-F238E27FC236}">
                <a16:creationId xmlns:a16="http://schemas.microsoft.com/office/drawing/2014/main" id="{A54ED1D9-7AF8-1C46-92BF-64AB53B44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1313" y="4113259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7" name="Text Box 65">
            <a:extLst>
              <a:ext uri="{FF2B5EF4-FFF2-40B4-BE49-F238E27FC236}">
                <a16:creationId xmlns:a16="http://schemas.microsoft.com/office/drawing/2014/main" id="{A6D6C3CB-B52A-B540-B712-B3A1C6545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2779759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</a:p>
        </p:txBody>
      </p:sp>
      <p:sp>
        <p:nvSpPr>
          <p:cNvPr id="688" name="Line 67">
            <a:extLst>
              <a:ext uri="{FF2B5EF4-FFF2-40B4-BE49-F238E27FC236}">
                <a16:creationId xmlns:a16="http://schemas.microsoft.com/office/drawing/2014/main" id="{4C1968E6-EC62-094F-BD83-D9CA6A530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8129" y="6103982"/>
            <a:ext cx="24625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" name="Line 117">
            <a:extLst>
              <a:ext uri="{FF2B5EF4-FFF2-40B4-BE49-F238E27FC236}">
                <a16:creationId xmlns:a16="http://schemas.microsoft.com/office/drawing/2014/main" id="{52940752-F616-324B-80EA-ECAB405BF3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7088" y="4543472"/>
            <a:ext cx="1357312" cy="17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7" name="Line 118">
            <a:extLst>
              <a:ext uri="{FF2B5EF4-FFF2-40B4-BE49-F238E27FC236}">
                <a16:creationId xmlns:a16="http://schemas.microsoft.com/office/drawing/2014/main" id="{C9FD2B0B-C893-774C-980F-8CD9C6DDBA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2375" y="4560933"/>
            <a:ext cx="89535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8" name="Line 119">
            <a:extLst>
              <a:ext uri="{FF2B5EF4-FFF2-40B4-BE49-F238E27FC236}">
                <a16:creationId xmlns:a16="http://schemas.microsoft.com/office/drawing/2014/main" id="{6C25B7AE-261A-0646-8C1E-3F48F28CCE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1112" y="4073832"/>
            <a:ext cx="1337545" cy="13538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9" name="Line 120">
            <a:extLst>
              <a:ext uri="{FF2B5EF4-FFF2-40B4-BE49-F238E27FC236}">
                <a16:creationId xmlns:a16="http://schemas.microsoft.com/office/drawing/2014/main" id="{323341B4-BD94-8040-82E9-99EC24A845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7685" y="4077626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78B0D0-619F-7349-B4E5-DCEC3A9A7101}"/>
              </a:ext>
            </a:extLst>
          </p:cNvPr>
          <p:cNvGrpSpPr/>
          <p:nvPr/>
        </p:nvGrpSpPr>
        <p:grpSpPr>
          <a:xfrm>
            <a:off x="7027073" y="4812231"/>
            <a:ext cx="637943" cy="602421"/>
            <a:chOff x="7027073" y="4812231"/>
            <a:chExt cx="637943" cy="602421"/>
          </a:xfrm>
        </p:grpSpPr>
        <p:sp>
          <p:nvSpPr>
            <p:cNvPr id="753" name="Text Box 216">
              <a:extLst>
                <a:ext uri="{FF2B5EF4-FFF2-40B4-BE49-F238E27FC236}">
                  <a16:creationId xmlns:a16="http://schemas.microsoft.com/office/drawing/2014/main" id="{586CD15E-9DCF-2242-ADC7-0EBB063D0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073" y="4812231"/>
              <a:ext cx="6175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4" name="Line 217">
              <a:extLst>
                <a:ext uri="{FF2B5EF4-FFF2-40B4-BE49-F238E27FC236}">
                  <a16:creationId xmlns:a16="http://schemas.microsoft.com/office/drawing/2014/main" id="{676E6049-2186-D442-B4B2-91F3161EB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4991" y="5195577"/>
              <a:ext cx="200025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5" name="Line 218">
            <a:extLst>
              <a:ext uri="{FF2B5EF4-FFF2-40B4-BE49-F238E27FC236}">
                <a16:creationId xmlns:a16="http://schemas.microsoft.com/office/drawing/2014/main" id="{9FC0E2B7-EE1C-0D41-8103-C8FCB3F9E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9988" y="4162002"/>
            <a:ext cx="7937" cy="2433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9" name="Line 242">
            <a:extLst>
              <a:ext uri="{FF2B5EF4-FFF2-40B4-BE49-F238E27FC236}">
                <a16:creationId xmlns:a16="http://schemas.microsoft.com/office/drawing/2014/main" id="{064F47BF-3B0B-DE43-9F0E-D139AF611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5888" y="3475084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6" name="Line 270">
            <a:extLst>
              <a:ext uri="{FF2B5EF4-FFF2-40B4-BE49-F238E27FC236}">
                <a16:creationId xmlns:a16="http://schemas.microsoft.com/office/drawing/2014/main" id="{E95CA478-DC80-E94D-871D-F0A47C3705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7087" y="6084932"/>
            <a:ext cx="2876307" cy="2248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7" name="Line 271">
            <a:extLst>
              <a:ext uri="{FF2B5EF4-FFF2-40B4-BE49-F238E27FC236}">
                <a16:creationId xmlns:a16="http://schemas.microsoft.com/office/drawing/2014/main" id="{27AA192C-A882-6942-AFC6-B10AE7C0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1825" y="5461837"/>
            <a:ext cx="604176" cy="63262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B351B890-D7B2-6B4A-A54F-9A17DCD4F2A5}"/>
              </a:ext>
            </a:extLst>
          </p:cNvPr>
          <p:cNvGrpSpPr/>
          <p:nvPr/>
        </p:nvGrpSpPr>
        <p:grpSpPr>
          <a:xfrm>
            <a:off x="4115809" y="5911519"/>
            <a:ext cx="923925" cy="426578"/>
            <a:chOff x="7493876" y="2774731"/>
            <a:chExt cx="1481958" cy="894622"/>
          </a:xfrm>
        </p:grpSpPr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BFA1621A-7C33-1442-AABC-8CA9989EF86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22" name="Oval 1021">
              <a:extLst>
                <a:ext uri="{FF2B5EF4-FFF2-40B4-BE49-F238E27FC236}">
                  <a16:creationId xmlns:a16="http://schemas.microsoft.com/office/drawing/2014/main" id="{B432F96D-DCEA-1940-B3EB-10DC273627D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23" name="Group 1022">
              <a:extLst>
                <a:ext uri="{FF2B5EF4-FFF2-40B4-BE49-F238E27FC236}">
                  <a16:creationId xmlns:a16="http://schemas.microsoft.com/office/drawing/2014/main" id="{445733B0-C200-7443-B614-F3CE56262D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24" name="Freeform 1023">
                <a:extLst>
                  <a:ext uri="{FF2B5EF4-FFF2-40B4-BE49-F238E27FC236}">
                    <a16:creationId xmlns:a16="http://schemas.microsoft.com/office/drawing/2014/main" id="{0B7AFB59-A6AA-4745-8FFB-C21D0E37EE8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5" name="Freeform 1024">
                <a:extLst>
                  <a:ext uri="{FF2B5EF4-FFF2-40B4-BE49-F238E27FC236}">
                    <a16:creationId xmlns:a16="http://schemas.microsoft.com/office/drawing/2014/main" id="{8F342913-D690-FA46-9B73-C46C2CD3D5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6" name="Freeform 1025">
                <a:extLst>
                  <a:ext uri="{FF2B5EF4-FFF2-40B4-BE49-F238E27FC236}">
                    <a16:creationId xmlns:a16="http://schemas.microsoft.com/office/drawing/2014/main" id="{743F90F2-19F8-FC4B-B6BF-DAAA5DD031B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7" name="Freeform 1026">
                <a:extLst>
                  <a:ext uri="{FF2B5EF4-FFF2-40B4-BE49-F238E27FC236}">
                    <a16:creationId xmlns:a16="http://schemas.microsoft.com/office/drawing/2014/main" id="{75CD2DB9-85B3-D94B-BA98-81974DA70D6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4" name="Line 308">
            <a:extLst>
              <a:ext uri="{FF2B5EF4-FFF2-40B4-BE49-F238E27FC236}">
                <a16:creationId xmlns:a16="http://schemas.microsoft.com/office/drawing/2014/main" id="{A454DE4E-2142-C540-BF6A-3FF8715916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7728" y="4957809"/>
            <a:ext cx="195171" cy="15551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45" name="Line 309">
            <a:extLst>
              <a:ext uri="{FF2B5EF4-FFF2-40B4-BE49-F238E27FC236}">
                <a16:creationId xmlns:a16="http://schemas.microsoft.com/office/drawing/2014/main" id="{F565347B-4B50-EE43-8424-7BD5F89E8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4" y="5113320"/>
            <a:ext cx="1031875" cy="9827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6" name="Text Box 335">
            <a:extLst>
              <a:ext uri="{FF2B5EF4-FFF2-40B4-BE49-F238E27FC236}">
                <a16:creationId xmlns:a16="http://schemas.microsoft.com/office/drawing/2014/main" id="{EC1F708A-2D5F-F542-854C-75A1D11D8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965497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</a:p>
        </p:txBody>
      </p:sp>
      <p:sp>
        <p:nvSpPr>
          <p:cNvPr id="867" name="Text Box 336">
            <a:extLst>
              <a:ext uri="{FF2B5EF4-FFF2-40B4-BE49-F238E27FC236}">
                <a16:creationId xmlns:a16="http://schemas.microsoft.com/office/drawing/2014/main" id="{F2F32402-4562-6C48-A689-4C825751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5026072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C</a:t>
            </a:r>
          </a:p>
        </p:txBody>
      </p:sp>
      <p:sp>
        <p:nvSpPr>
          <p:cNvPr id="868" name="Text Box 337">
            <a:extLst>
              <a:ext uri="{FF2B5EF4-FFF2-40B4-BE49-F238E27FC236}">
                <a16:creationId xmlns:a16="http://schemas.microsoft.com/office/drawing/2014/main" id="{A4EB824E-664E-C940-8134-7071C617D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4783184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4E31C0-E9C7-C340-B3B9-4C96C464E2BC}"/>
              </a:ext>
            </a:extLst>
          </p:cNvPr>
          <p:cNvGrpSpPr/>
          <p:nvPr/>
        </p:nvGrpSpPr>
        <p:grpSpPr>
          <a:xfrm>
            <a:off x="4409092" y="2741055"/>
            <a:ext cx="2272505" cy="510248"/>
            <a:chOff x="4418013" y="2732134"/>
            <a:chExt cx="2272505" cy="510248"/>
          </a:xfrm>
        </p:grpSpPr>
        <p:sp>
          <p:nvSpPr>
            <p:cNvPr id="752" name="Line 215">
              <a:extLst>
                <a:ext uri="{FF2B5EF4-FFF2-40B4-BE49-F238E27FC236}">
                  <a16:creationId xmlns:a16="http://schemas.microsoft.com/office/drawing/2014/main" id="{EFFD9886-71D4-BB4B-8AB0-19FA954C4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1838" y="3055984"/>
              <a:ext cx="295275" cy="104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1" name="Oval 244">
              <a:extLst>
                <a:ext uri="{FF2B5EF4-FFF2-40B4-BE49-F238E27FC236}">
                  <a16:creationId xmlns:a16="http://schemas.microsoft.com/office/drawing/2014/main" id="{51FAD07D-0B83-F54B-8BC2-AFE24FF0F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13" y="3151234"/>
              <a:ext cx="90487" cy="91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9" name="Text Box 338">
              <a:extLst>
                <a:ext uri="{FF2B5EF4-FFF2-40B4-BE49-F238E27FC236}">
                  <a16:creationId xmlns:a16="http://schemas.microsoft.com/office/drawing/2014/main" id="{5AE7EEB2-443D-C74D-9FE2-48E45B97B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9330" y="2732134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original data</a:t>
              </a:r>
            </a:p>
          </p:txBody>
        </p:sp>
      </p:grpSp>
      <p:sp>
        <p:nvSpPr>
          <p:cNvPr id="870" name="Line 340">
            <a:extLst>
              <a:ext uri="{FF2B5EF4-FFF2-40B4-BE49-F238E27FC236}">
                <a16:creationId xmlns:a16="http://schemas.microsoft.com/office/drawing/2014/main" id="{F7B1FC1D-7510-1C49-AE6A-C7F69308C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3389359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507231-6EFD-6A42-9136-D71365EF63D2}"/>
              </a:ext>
            </a:extLst>
          </p:cNvPr>
          <p:cNvGrpSpPr/>
          <p:nvPr/>
        </p:nvGrpSpPr>
        <p:grpSpPr>
          <a:xfrm>
            <a:off x="4413552" y="3083161"/>
            <a:ext cx="2482850" cy="617537"/>
            <a:chOff x="4418013" y="3074240"/>
            <a:chExt cx="2482850" cy="617537"/>
          </a:xfrm>
        </p:grpSpPr>
        <p:sp>
          <p:nvSpPr>
            <p:cNvPr id="782" name="Oval 245">
              <a:extLst>
                <a:ext uri="{FF2B5EF4-FFF2-40B4-BE49-F238E27FC236}">
                  <a16:creationId xmlns:a16="http://schemas.microsoft.com/office/drawing/2014/main" id="{54248ED4-7799-AC43-BD75-DD6C5002C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13" y="3331549"/>
              <a:ext cx="90487" cy="91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3" name="Line 247">
              <a:extLst>
                <a:ext uri="{FF2B5EF4-FFF2-40B4-BE49-F238E27FC236}">
                  <a16:creationId xmlns:a16="http://schemas.microsoft.com/office/drawing/2014/main" id="{E59D074B-1F6E-C14E-AD81-B0177A7E8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1363" y="3322684"/>
              <a:ext cx="304800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1" name="Text Box 341">
              <a:extLst>
                <a:ext uri="{FF2B5EF4-FFF2-40B4-BE49-F238E27FC236}">
                  <a16:creationId xmlns:a16="http://schemas.microsoft.com/office/drawing/2014/main" id="{7BFEC39C-D433-1D4D-A184-DDA258B9A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363" y="3074240"/>
              <a:ext cx="2349500" cy="617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retransmitted data</a:t>
              </a:r>
            </a:p>
          </p:txBody>
        </p:sp>
      </p:grpSp>
      <p:grpSp>
        <p:nvGrpSpPr>
          <p:cNvPr id="872" name="Group 358">
            <a:extLst>
              <a:ext uri="{FF2B5EF4-FFF2-40B4-BE49-F238E27FC236}">
                <a16:creationId xmlns:a16="http://schemas.microsoft.com/office/drawing/2014/main" id="{B102A184-15F6-9D48-BA25-6DCAD4F95232}"/>
              </a:ext>
            </a:extLst>
          </p:cNvPr>
          <p:cNvGrpSpPr>
            <a:grpSpLocks/>
          </p:cNvGrpSpPr>
          <p:nvPr/>
        </p:nvGrpSpPr>
        <p:grpSpPr bwMode="auto">
          <a:xfrm>
            <a:off x="8721725" y="4056109"/>
            <a:ext cx="231775" cy="441325"/>
            <a:chOff x="4140" y="429"/>
            <a:chExt cx="1425" cy="2396"/>
          </a:xfrm>
        </p:grpSpPr>
        <p:sp>
          <p:nvSpPr>
            <p:cNvPr id="873" name="Freeform 359">
              <a:extLst>
                <a:ext uri="{FF2B5EF4-FFF2-40B4-BE49-F238E27FC236}">
                  <a16:creationId xmlns:a16="http://schemas.microsoft.com/office/drawing/2014/main" id="{401A19BA-93A0-5948-83A2-34413A31D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4" name="Rectangle 360">
              <a:extLst>
                <a:ext uri="{FF2B5EF4-FFF2-40B4-BE49-F238E27FC236}">
                  <a16:creationId xmlns:a16="http://schemas.microsoft.com/office/drawing/2014/main" id="{29C3A899-DA55-CB48-9E5B-0A9EA5B7F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5" name="Freeform 361">
              <a:extLst>
                <a:ext uri="{FF2B5EF4-FFF2-40B4-BE49-F238E27FC236}">
                  <a16:creationId xmlns:a16="http://schemas.microsoft.com/office/drawing/2014/main" id="{92BBA9EA-E1EC-9642-BC6C-1195963D1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6" name="Freeform 362">
              <a:extLst>
                <a:ext uri="{FF2B5EF4-FFF2-40B4-BE49-F238E27FC236}">
                  <a16:creationId xmlns:a16="http://schemas.microsoft.com/office/drawing/2014/main" id="{F5DE54CC-1A21-7242-893E-5B0F34DDF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7" name="Rectangle 363">
              <a:extLst>
                <a:ext uri="{FF2B5EF4-FFF2-40B4-BE49-F238E27FC236}">
                  <a16:creationId xmlns:a16="http://schemas.microsoft.com/office/drawing/2014/main" id="{AFD98E37-52B9-2A4A-9280-8985F3AB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78" name="Group 364">
              <a:extLst>
                <a:ext uri="{FF2B5EF4-FFF2-40B4-BE49-F238E27FC236}">
                  <a16:creationId xmlns:a16="http://schemas.microsoft.com/office/drawing/2014/main" id="{42B390A1-1CE1-8A44-98E6-EC785C7E8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3" name="AutoShape 365">
                <a:extLst>
                  <a:ext uri="{FF2B5EF4-FFF2-40B4-BE49-F238E27FC236}">
                    <a16:creationId xmlns:a16="http://schemas.microsoft.com/office/drawing/2014/main" id="{A81F4F9D-A24D-994F-987A-B13859CE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4" name="AutoShape 366">
                <a:extLst>
                  <a:ext uri="{FF2B5EF4-FFF2-40B4-BE49-F238E27FC236}">
                    <a16:creationId xmlns:a16="http://schemas.microsoft.com/office/drawing/2014/main" id="{9A450662-B29B-9A47-8273-B52413BF1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79" name="Rectangle 367">
              <a:extLst>
                <a:ext uri="{FF2B5EF4-FFF2-40B4-BE49-F238E27FC236}">
                  <a16:creationId xmlns:a16="http://schemas.microsoft.com/office/drawing/2014/main" id="{28F33A87-EA9F-9646-8926-755174B82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0" name="Group 368">
              <a:extLst>
                <a:ext uri="{FF2B5EF4-FFF2-40B4-BE49-F238E27FC236}">
                  <a16:creationId xmlns:a16="http://schemas.microsoft.com/office/drawing/2014/main" id="{F712878E-6028-734C-9CF4-9ED3F9563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1" name="AutoShape 369">
                <a:extLst>
                  <a:ext uri="{FF2B5EF4-FFF2-40B4-BE49-F238E27FC236}">
                    <a16:creationId xmlns:a16="http://schemas.microsoft.com/office/drawing/2014/main" id="{D9A0700F-287C-924F-926C-F65682B21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2" name="AutoShape 370">
                <a:extLst>
                  <a:ext uri="{FF2B5EF4-FFF2-40B4-BE49-F238E27FC236}">
                    <a16:creationId xmlns:a16="http://schemas.microsoft.com/office/drawing/2014/main" id="{69D0E01F-131B-AE4E-9FA9-4DEAD09EB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1" name="Rectangle 371">
              <a:extLst>
                <a:ext uri="{FF2B5EF4-FFF2-40B4-BE49-F238E27FC236}">
                  <a16:creationId xmlns:a16="http://schemas.microsoft.com/office/drawing/2014/main" id="{2B5B8250-6B47-8640-9BE0-E536E9BEB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2" name="Rectangle 372">
              <a:extLst>
                <a:ext uri="{FF2B5EF4-FFF2-40B4-BE49-F238E27FC236}">
                  <a16:creationId xmlns:a16="http://schemas.microsoft.com/office/drawing/2014/main" id="{4F3ADC46-A0C7-4D41-81C6-E9FEF3D22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3" name="Group 373">
              <a:extLst>
                <a:ext uri="{FF2B5EF4-FFF2-40B4-BE49-F238E27FC236}">
                  <a16:creationId xmlns:a16="http://schemas.microsoft.com/office/drawing/2014/main" id="{DBB62302-BA22-EB43-9800-FDE6BC60A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9" name="AutoShape 374">
                <a:extLst>
                  <a:ext uri="{FF2B5EF4-FFF2-40B4-BE49-F238E27FC236}">
                    <a16:creationId xmlns:a16="http://schemas.microsoft.com/office/drawing/2014/main" id="{073B7F63-6B8F-3C47-98E4-91D899F23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0" name="AutoShape 375">
                <a:extLst>
                  <a:ext uri="{FF2B5EF4-FFF2-40B4-BE49-F238E27FC236}">
                    <a16:creationId xmlns:a16="http://schemas.microsoft.com/office/drawing/2014/main" id="{341A6BBC-F5C1-4A4B-B98C-F7FBC232C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4" name="Freeform 376">
              <a:extLst>
                <a:ext uri="{FF2B5EF4-FFF2-40B4-BE49-F238E27FC236}">
                  <a16:creationId xmlns:a16="http://schemas.microsoft.com/office/drawing/2014/main" id="{FD7BA052-11AD-0746-9E1F-ED093C0C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885" name="Group 377">
              <a:extLst>
                <a:ext uri="{FF2B5EF4-FFF2-40B4-BE49-F238E27FC236}">
                  <a16:creationId xmlns:a16="http://schemas.microsoft.com/office/drawing/2014/main" id="{94849104-ED73-4A4E-9499-FE17A0BEE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7" name="AutoShape 378">
                <a:extLst>
                  <a:ext uri="{FF2B5EF4-FFF2-40B4-BE49-F238E27FC236}">
                    <a16:creationId xmlns:a16="http://schemas.microsoft.com/office/drawing/2014/main" id="{6AF22F59-81FC-284E-9ED3-B8543A67E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98" name="AutoShape 379">
                <a:extLst>
                  <a:ext uri="{FF2B5EF4-FFF2-40B4-BE49-F238E27FC236}">
                    <a16:creationId xmlns:a16="http://schemas.microsoft.com/office/drawing/2014/main" id="{59F0C798-93FE-2E49-A5BB-F37B2B375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6" name="Rectangle 380">
              <a:extLst>
                <a:ext uri="{FF2B5EF4-FFF2-40B4-BE49-F238E27FC236}">
                  <a16:creationId xmlns:a16="http://schemas.microsoft.com/office/drawing/2014/main" id="{D7204B38-E79D-704F-9D1A-7946FE0F7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7" name="Freeform 381">
              <a:extLst>
                <a:ext uri="{FF2B5EF4-FFF2-40B4-BE49-F238E27FC236}">
                  <a16:creationId xmlns:a16="http://schemas.microsoft.com/office/drawing/2014/main" id="{B297E38E-B1EF-904E-B58B-D3DB57063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8" name="Freeform 382">
              <a:extLst>
                <a:ext uri="{FF2B5EF4-FFF2-40B4-BE49-F238E27FC236}">
                  <a16:creationId xmlns:a16="http://schemas.microsoft.com/office/drawing/2014/main" id="{D9CB8A91-EFB4-EF48-9D5A-800AA7662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9" name="Oval 383">
              <a:extLst>
                <a:ext uri="{FF2B5EF4-FFF2-40B4-BE49-F238E27FC236}">
                  <a16:creationId xmlns:a16="http://schemas.microsoft.com/office/drawing/2014/main" id="{8987F49C-0A2B-AD46-A559-3662A098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0" name="Freeform 384">
              <a:extLst>
                <a:ext uri="{FF2B5EF4-FFF2-40B4-BE49-F238E27FC236}">
                  <a16:creationId xmlns:a16="http://schemas.microsoft.com/office/drawing/2014/main" id="{56272E2A-B37E-7040-8FE7-B94468517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1" name="AutoShape 385">
              <a:extLst>
                <a:ext uri="{FF2B5EF4-FFF2-40B4-BE49-F238E27FC236}">
                  <a16:creationId xmlns:a16="http://schemas.microsoft.com/office/drawing/2014/main" id="{265AE34B-C24C-4244-B2E1-823D47AD4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2" name="AutoShape 386">
              <a:extLst>
                <a:ext uri="{FF2B5EF4-FFF2-40B4-BE49-F238E27FC236}">
                  <a16:creationId xmlns:a16="http://schemas.microsoft.com/office/drawing/2014/main" id="{10E44DC8-F69D-5545-9E57-740FE4383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3" name="Oval 387">
              <a:extLst>
                <a:ext uri="{FF2B5EF4-FFF2-40B4-BE49-F238E27FC236}">
                  <a16:creationId xmlns:a16="http://schemas.microsoft.com/office/drawing/2014/main" id="{FD342163-1DC9-1B48-BEA0-1620ABB4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4" name="Oval 388">
              <a:extLst>
                <a:ext uri="{FF2B5EF4-FFF2-40B4-BE49-F238E27FC236}">
                  <a16:creationId xmlns:a16="http://schemas.microsoft.com/office/drawing/2014/main" id="{CA07F370-4D95-0740-89A3-264118D2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5" name="Oval 389">
              <a:extLst>
                <a:ext uri="{FF2B5EF4-FFF2-40B4-BE49-F238E27FC236}">
                  <a16:creationId xmlns:a16="http://schemas.microsoft.com/office/drawing/2014/main" id="{7A871C45-6926-0144-A9DA-1CB846474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6" name="Rectangle 390">
              <a:extLst>
                <a:ext uri="{FF2B5EF4-FFF2-40B4-BE49-F238E27FC236}">
                  <a16:creationId xmlns:a16="http://schemas.microsoft.com/office/drawing/2014/main" id="{93478FB3-BB83-904F-BDCC-D9C78F5D8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05" name="Group 391">
            <a:extLst>
              <a:ext uri="{FF2B5EF4-FFF2-40B4-BE49-F238E27FC236}">
                <a16:creationId xmlns:a16="http://schemas.microsoft.com/office/drawing/2014/main" id="{B94C15E5-CBA5-2940-8689-484338C5321F}"/>
              </a:ext>
            </a:extLst>
          </p:cNvPr>
          <p:cNvGrpSpPr>
            <a:grpSpLocks/>
          </p:cNvGrpSpPr>
          <p:nvPr/>
        </p:nvGrpSpPr>
        <p:grpSpPr bwMode="auto">
          <a:xfrm>
            <a:off x="8242300" y="5913484"/>
            <a:ext cx="231775" cy="441325"/>
            <a:chOff x="4140" y="429"/>
            <a:chExt cx="1425" cy="2396"/>
          </a:xfrm>
        </p:grpSpPr>
        <p:sp>
          <p:nvSpPr>
            <p:cNvPr id="906" name="Freeform 392">
              <a:extLst>
                <a:ext uri="{FF2B5EF4-FFF2-40B4-BE49-F238E27FC236}">
                  <a16:creationId xmlns:a16="http://schemas.microsoft.com/office/drawing/2014/main" id="{4F66A60C-4523-1247-B22F-E614C2323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7" name="Rectangle 393">
              <a:extLst>
                <a:ext uri="{FF2B5EF4-FFF2-40B4-BE49-F238E27FC236}">
                  <a16:creationId xmlns:a16="http://schemas.microsoft.com/office/drawing/2014/main" id="{61D620F7-773E-9447-BBE9-EADB205BA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08" name="Freeform 394">
              <a:extLst>
                <a:ext uri="{FF2B5EF4-FFF2-40B4-BE49-F238E27FC236}">
                  <a16:creationId xmlns:a16="http://schemas.microsoft.com/office/drawing/2014/main" id="{68051943-1F78-7D4F-9003-02B33D510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9" name="Freeform 395">
              <a:extLst>
                <a:ext uri="{FF2B5EF4-FFF2-40B4-BE49-F238E27FC236}">
                  <a16:creationId xmlns:a16="http://schemas.microsoft.com/office/drawing/2014/main" id="{CFD52F3A-7D38-814B-ACF7-C2DABDAC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0" name="Rectangle 396">
              <a:extLst>
                <a:ext uri="{FF2B5EF4-FFF2-40B4-BE49-F238E27FC236}">
                  <a16:creationId xmlns:a16="http://schemas.microsoft.com/office/drawing/2014/main" id="{ED4FE6BC-E863-0A40-A1BF-59B1EE6E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1" name="Group 397">
              <a:extLst>
                <a:ext uri="{FF2B5EF4-FFF2-40B4-BE49-F238E27FC236}">
                  <a16:creationId xmlns:a16="http://schemas.microsoft.com/office/drawing/2014/main" id="{B0820A9D-B93E-724D-B70E-1CA866696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6" name="AutoShape 398">
                <a:extLst>
                  <a:ext uri="{FF2B5EF4-FFF2-40B4-BE49-F238E27FC236}">
                    <a16:creationId xmlns:a16="http://schemas.microsoft.com/office/drawing/2014/main" id="{C731DD29-B1AF-B140-BF66-9AA1704AA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7" name="AutoShape 399">
                <a:extLst>
                  <a:ext uri="{FF2B5EF4-FFF2-40B4-BE49-F238E27FC236}">
                    <a16:creationId xmlns:a16="http://schemas.microsoft.com/office/drawing/2014/main" id="{69450BC6-9D04-5E41-AAFA-3248B2989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2" name="Rectangle 400">
              <a:extLst>
                <a:ext uri="{FF2B5EF4-FFF2-40B4-BE49-F238E27FC236}">
                  <a16:creationId xmlns:a16="http://schemas.microsoft.com/office/drawing/2014/main" id="{1E68D328-8CD6-494C-8980-4A6209855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3" name="Group 401">
              <a:extLst>
                <a:ext uri="{FF2B5EF4-FFF2-40B4-BE49-F238E27FC236}">
                  <a16:creationId xmlns:a16="http://schemas.microsoft.com/office/drawing/2014/main" id="{80ABD857-57C1-6042-8F03-E798080B0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4" name="AutoShape 402">
                <a:extLst>
                  <a:ext uri="{FF2B5EF4-FFF2-40B4-BE49-F238E27FC236}">
                    <a16:creationId xmlns:a16="http://schemas.microsoft.com/office/drawing/2014/main" id="{F3B87B92-FEB0-5347-AD64-CA0F25689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5" name="AutoShape 403">
                <a:extLst>
                  <a:ext uri="{FF2B5EF4-FFF2-40B4-BE49-F238E27FC236}">
                    <a16:creationId xmlns:a16="http://schemas.microsoft.com/office/drawing/2014/main" id="{9936A920-B1F4-C14C-B5C6-409A7AFE8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4" name="Rectangle 404">
              <a:extLst>
                <a:ext uri="{FF2B5EF4-FFF2-40B4-BE49-F238E27FC236}">
                  <a16:creationId xmlns:a16="http://schemas.microsoft.com/office/drawing/2014/main" id="{0F04EEB4-7896-7D4A-BCDA-62B0C7B9F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15" name="Rectangle 405">
              <a:extLst>
                <a:ext uri="{FF2B5EF4-FFF2-40B4-BE49-F238E27FC236}">
                  <a16:creationId xmlns:a16="http://schemas.microsoft.com/office/drawing/2014/main" id="{5909BD1D-CACF-D748-A5B9-4C7904EE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6" name="Group 406">
              <a:extLst>
                <a:ext uri="{FF2B5EF4-FFF2-40B4-BE49-F238E27FC236}">
                  <a16:creationId xmlns:a16="http://schemas.microsoft.com/office/drawing/2014/main" id="{F985F348-C548-C043-912F-5350B438D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" name="AutoShape 407">
                <a:extLst>
                  <a:ext uri="{FF2B5EF4-FFF2-40B4-BE49-F238E27FC236}">
                    <a16:creationId xmlns:a16="http://schemas.microsoft.com/office/drawing/2014/main" id="{F70F083E-0DB4-B64D-BC78-036B8F2D4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3" name="AutoShape 408">
                <a:extLst>
                  <a:ext uri="{FF2B5EF4-FFF2-40B4-BE49-F238E27FC236}">
                    <a16:creationId xmlns:a16="http://schemas.microsoft.com/office/drawing/2014/main" id="{EDA150B8-1FBA-3A43-8152-77EF2D3FD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7" name="Freeform 409">
              <a:extLst>
                <a:ext uri="{FF2B5EF4-FFF2-40B4-BE49-F238E27FC236}">
                  <a16:creationId xmlns:a16="http://schemas.microsoft.com/office/drawing/2014/main" id="{A4EE2C33-4CEF-F64E-8D2C-C9DFC11B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18" name="Group 410">
              <a:extLst>
                <a:ext uri="{FF2B5EF4-FFF2-40B4-BE49-F238E27FC236}">
                  <a16:creationId xmlns:a16="http://schemas.microsoft.com/office/drawing/2014/main" id="{D5237434-45E3-9B43-B435-70ECE4BC1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0" name="AutoShape 411">
                <a:extLst>
                  <a:ext uri="{FF2B5EF4-FFF2-40B4-BE49-F238E27FC236}">
                    <a16:creationId xmlns:a16="http://schemas.microsoft.com/office/drawing/2014/main" id="{FE241821-A07C-5E45-9536-5C4C0DCB2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1" name="AutoShape 412">
                <a:extLst>
                  <a:ext uri="{FF2B5EF4-FFF2-40B4-BE49-F238E27FC236}">
                    <a16:creationId xmlns:a16="http://schemas.microsoft.com/office/drawing/2014/main" id="{A291E061-47B5-8B40-B857-3700BEC1C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9" name="Rectangle 413">
              <a:extLst>
                <a:ext uri="{FF2B5EF4-FFF2-40B4-BE49-F238E27FC236}">
                  <a16:creationId xmlns:a16="http://schemas.microsoft.com/office/drawing/2014/main" id="{DD501FF1-6533-124E-B747-F46FD473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0" name="Freeform 414">
              <a:extLst>
                <a:ext uri="{FF2B5EF4-FFF2-40B4-BE49-F238E27FC236}">
                  <a16:creationId xmlns:a16="http://schemas.microsoft.com/office/drawing/2014/main" id="{DCD7A571-3F8E-5B4C-AE78-445B1D4AE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1" name="Freeform 415">
              <a:extLst>
                <a:ext uri="{FF2B5EF4-FFF2-40B4-BE49-F238E27FC236}">
                  <a16:creationId xmlns:a16="http://schemas.microsoft.com/office/drawing/2014/main" id="{938BC4F2-A426-3F45-8FD9-7FA2DBEC0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2" name="Oval 416">
              <a:extLst>
                <a:ext uri="{FF2B5EF4-FFF2-40B4-BE49-F238E27FC236}">
                  <a16:creationId xmlns:a16="http://schemas.microsoft.com/office/drawing/2014/main" id="{AF98DFA3-988A-EC49-B271-BC58A8724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3" name="Freeform 417">
              <a:extLst>
                <a:ext uri="{FF2B5EF4-FFF2-40B4-BE49-F238E27FC236}">
                  <a16:creationId xmlns:a16="http://schemas.microsoft.com/office/drawing/2014/main" id="{A196ACD0-B52A-594C-BD08-5F7FA59EA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4" name="AutoShape 418">
              <a:extLst>
                <a:ext uri="{FF2B5EF4-FFF2-40B4-BE49-F238E27FC236}">
                  <a16:creationId xmlns:a16="http://schemas.microsoft.com/office/drawing/2014/main" id="{31CD3BB6-E02C-FF4B-963F-83FAE08F4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5" name="AutoShape 419">
              <a:extLst>
                <a:ext uri="{FF2B5EF4-FFF2-40B4-BE49-F238E27FC236}">
                  <a16:creationId xmlns:a16="http://schemas.microsoft.com/office/drawing/2014/main" id="{348C19C6-E3E4-6244-86AE-3030DDC92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6" name="Oval 420">
              <a:extLst>
                <a:ext uri="{FF2B5EF4-FFF2-40B4-BE49-F238E27FC236}">
                  <a16:creationId xmlns:a16="http://schemas.microsoft.com/office/drawing/2014/main" id="{427211E2-1972-7141-998C-496F47DB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7" name="Oval 421">
              <a:extLst>
                <a:ext uri="{FF2B5EF4-FFF2-40B4-BE49-F238E27FC236}">
                  <a16:creationId xmlns:a16="http://schemas.microsoft.com/office/drawing/2014/main" id="{A4986518-BD9B-5B44-985C-6F2FB20B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8" name="Oval 422">
              <a:extLst>
                <a:ext uri="{FF2B5EF4-FFF2-40B4-BE49-F238E27FC236}">
                  <a16:creationId xmlns:a16="http://schemas.microsoft.com/office/drawing/2014/main" id="{410B6E44-7449-9E43-AFBD-60C7C42E2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9" name="Rectangle 423">
              <a:extLst>
                <a:ext uri="{FF2B5EF4-FFF2-40B4-BE49-F238E27FC236}">
                  <a16:creationId xmlns:a16="http://schemas.microsoft.com/office/drawing/2014/main" id="{B13CD25C-C312-244E-B0BF-CD83F0BBA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38" name="Group 424">
            <a:extLst>
              <a:ext uri="{FF2B5EF4-FFF2-40B4-BE49-F238E27FC236}">
                <a16:creationId xmlns:a16="http://schemas.microsoft.com/office/drawing/2014/main" id="{E9EBF6A3-E9F0-8746-A258-7B6F1E3DA995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5749972"/>
            <a:ext cx="231775" cy="441325"/>
            <a:chOff x="4140" y="429"/>
            <a:chExt cx="1425" cy="2396"/>
          </a:xfrm>
        </p:grpSpPr>
        <p:sp>
          <p:nvSpPr>
            <p:cNvPr id="939" name="Freeform 425">
              <a:extLst>
                <a:ext uri="{FF2B5EF4-FFF2-40B4-BE49-F238E27FC236}">
                  <a16:creationId xmlns:a16="http://schemas.microsoft.com/office/drawing/2014/main" id="{317EF1EB-033C-B541-875F-F971EF4C9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0" name="Rectangle 426">
              <a:extLst>
                <a:ext uri="{FF2B5EF4-FFF2-40B4-BE49-F238E27FC236}">
                  <a16:creationId xmlns:a16="http://schemas.microsoft.com/office/drawing/2014/main" id="{7DE336F4-7D1A-AD4C-B804-3C17B5FDD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41" name="Freeform 427">
              <a:extLst>
                <a:ext uri="{FF2B5EF4-FFF2-40B4-BE49-F238E27FC236}">
                  <a16:creationId xmlns:a16="http://schemas.microsoft.com/office/drawing/2014/main" id="{2EF9F335-3899-2649-A235-1B2F287E3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2" name="Freeform 428">
              <a:extLst>
                <a:ext uri="{FF2B5EF4-FFF2-40B4-BE49-F238E27FC236}">
                  <a16:creationId xmlns:a16="http://schemas.microsoft.com/office/drawing/2014/main" id="{38F111C0-EACA-674A-B70B-E58450D35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3" name="Rectangle 429">
              <a:extLst>
                <a:ext uri="{FF2B5EF4-FFF2-40B4-BE49-F238E27FC236}">
                  <a16:creationId xmlns:a16="http://schemas.microsoft.com/office/drawing/2014/main" id="{8FAFAE77-82D3-6944-9183-612E8FADA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4" name="Group 430">
              <a:extLst>
                <a:ext uri="{FF2B5EF4-FFF2-40B4-BE49-F238E27FC236}">
                  <a16:creationId xmlns:a16="http://schemas.microsoft.com/office/drawing/2014/main" id="{C9C3B06D-1446-984E-8533-C1D0EC6B4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9" name="AutoShape 431">
                <a:extLst>
                  <a:ext uri="{FF2B5EF4-FFF2-40B4-BE49-F238E27FC236}">
                    <a16:creationId xmlns:a16="http://schemas.microsoft.com/office/drawing/2014/main" id="{B80496C4-049D-954C-A5E2-DFF3BE40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70" name="AutoShape 432">
                <a:extLst>
                  <a:ext uri="{FF2B5EF4-FFF2-40B4-BE49-F238E27FC236}">
                    <a16:creationId xmlns:a16="http://schemas.microsoft.com/office/drawing/2014/main" id="{E94FA028-F9BF-5049-A877-C2D7FDCD9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45" name="Rectangle 433">
              <a:extLst>
                <a:ext uri="{FF2B5EF4-FFF2-40B4-BE49-F238E27FC236}">
                  <a16:creationId xmlns:a16="http://schemas.microsoft.com/office/drawing/2014/main" id="{1C7D30E0-62C3-8547-BC1B-55D6857A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6" name="Group 434">
              <a:extLst>
                <a:ext uri="{FF2B5EF4-FFF2-40B4-BE49-F238E27FC236}">
                  <a16:creationId xmlns:a16="http://schemas.microsoft.com/office/drawing/2014/main" id="{CAA280D4-E674-2E4D-847F-F365F1274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7" name="AutoShape 435">
                <a:extLst>
                  <a:ext uri="{FF2B5EF4-FFF2-40B4-BE49-F238E27FC236}">
                    <a16:creationId xmlns:a16="http://schemas.microsoft.com/office/drawing/2014/main" id="{738D85AC-043C-754D-A78E-BACC8A482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8" name="AutoShape 436">
                <a:extLst>
                  <a:ext uri="{FF2B5EF4-FFF2-40B4-BE49-F238E27FC236}">
                    <a16:creationId xmlns:a16="http://schemas.microsoft.com/office/drawing/2014/main" id="{B76D4B9D-F7C8-E14E-9522-B51842A2D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47" name="Rectangle 437">
              <a:extLst>
                <a:ext uri="{FF2B5EF4-FFF2-40B4-BE49-F238E27FC236}">
                  <a16:creationId xmlns:a16="http://schemas.microsoft.com/office/drawing/2014/main" id="{A121AF39-D190-9942-9112-F9B7373DD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48" name="Rectangle 438">
              <a:extLst>
                <a:ext uri="{FF2B5EF4-FFF2-40B4-BE49-F238E27FC236}">
                  <a16:creationId xmlns:a16="http://schemas.microsoft.com/office/drawing/2014/main" id="{9946FEDB-0B41-A441-8DFF-6C8F29D59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9" name="Group 439">
              <a:extLst>
                <a:ext uri="{FF2B5EF4-FFF2-40B4-BE49-F238E27FC236}">
                  <a16:creationId xmlns:a16="http://schemas.microsoft.com/office/drawing/2014/main" id="{087E5FE7-6DA0-E046-A8AD-270F21B72F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5" name="AutoShape 440">
                <a:extLst>
                  <a:ext uri="{FF2B5EF4-FFF2-40B4-BE49-F238E27FC236}">
                    <a16:creationId xmlns:a16="http://schemas.microsoft.com/office/drawing/2014/main" id="{039CD5C6-4A2D-F248-8B0E-32167F372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6" name="AutoShape 441">
                <a:extLst>
                  <a:ext uri="{FF2B5EF4-FFF2-40B4-BE49-F238E27FC236}">
                    <a16:creationId xmlns:a16="http://schemas.microsoft.com/office/drawing/2014/main" id="{E70B0960-3C6E-5040-8F34-E0B99EDAF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50" name="Freeform 442">
              <a:extLst>
                <a:ext uri="{FF2B5EF4-FFF2-40B4-BE49-F238E27FC236}">
                  <a16:creationId xmlns:a16="http://schemas.microsoft.com/office/drawing/2014/main" id="{17BD7AC4-5373-C941-88AB-B26440D32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51" name="Group 443">
              <a:extLst>
                <a:ext uri="{FF2B5EF4-FFF2-40B4-BE49-F238E27FC236}">
                  <a16:creationId xmlns:a16="http://schemas.microsoft.com/office/drawing/2014/main" id="{C7BD3591-3619-7E4C-9B6A-55A758416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" name="AutoShape 444">
                <a:extLst>
                  <a:ext uri="{FF2B5EF4-FFF2-40B4-BE49-F238E27FC236}">
                    <a16:creationId xmlns:a16="http://schemas.microsoft.com/office/drawing/2014/main" id="{C694EDB9-4E43-7042-9083-DC97B66DE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4" name="AutoShape 445">
                <a:extLst>
                  <a:ext uri="{FF2B5EF4-FFF2-40B4-BE49-F238E27FC236}">
                    <a16:creationId xmlns:a16="http://schemas.microsoft.com/office/drawing/2014/main" id="{2AB5642F-0A02-6B42-AF90-50B0A1811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52" name="Rectangle 446">
              <a:extLst>
                <a:ext uri="{FF2B5EF4-FFF2-40B4-BE49-F238E27FC236}">
                  <a16:creationId xmlns:a16="http://schemas.microsoft.com/office/drawing/2014/main" id="{2AFCC6E7-BFA9-B440-8D4B-84D103A0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3" name="Freeform 447">
              <a:extLst>
                <a:ext uri="{FF2B5EF4-FFF2-40B4-BE49-F238E27FC236}">
                  <a16:creationId xmlns:a16="http://schemas.microsoft.com/office/drawing/2014/main" id="{82204651-13E9-F04B-82D6-6A223B2E1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4" name="Freeform 448">
              <a:extLst>
                <a:ext uri="{FF2B5EF4-FFF2-40B4-BE49-F238E27FC236}">
                  <a16:creationId xmlns:a16="http://schemas.microsoft.com/office/drawing/2014/main" id="{6922DA35-3C04-774C-8ACF-153A173C6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5" name="Oval 449">
              <a:extLst>
                <a:ext uri="{FF2B5EF4-FFF2-40B4-BE49-F238E27FC236}">
                  <a16:creationId xmlns:a16="http://schemas.microsoft.com/office/drawing/2014/main" id="{C23E4235-11FF-984D-A57A-C75AD1460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6" name="Freeform 450">
              <a:extLst>
                <a:ext uri="{FF2B5EF4-FFF2-40B4-BE49-F238E27FC236}">
                  <a16:creationId xmlns:a16="http://schemas.microsoft.com/office/drawing/2014/main" id="{59166102-C946-C84E-A8E6-A50DC889B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7" name="AutoShape 451">
              <a:extLst>
                <a:ext uri="{FF2B5EF4-FFF2-40B4-BE49-F238E27FC236}">
                  <a16:creationId xmlns:a16="http://schemas.microsoft.com/office/drawing/2014/main" id="{DB6EAA21-8AC6-7643-85FF-FFC300E9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8" name="AutoShape 452">
              <a:extLst>
                <a:ext uri="{FF2B5EF4-FFF2-40B4-BE49-F238E27FC236}">
                  <a16:creationId xmlns:a16="http://schemas.microsoft.com/office/drawing/2014/main" id="{15D9F3D2-6ED8-4C4F-BB56-E545BDE0C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9" name="Oval 453">
              <a:extLst>
                <a:ext uri="{FF2B5EF4-FFF2-40B4-BE49-F238E27FC236}">
                  <a16:creationId xmlns:a16="http://schemas.microsoft.com/office/drawing/2014/main" id="{D05548EE-6B5D-D146-AE13-3B37C643B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60" name="Oval 454">
              <a:extLst>
                <a:ext uri="{FF2B5EF4-FFF2-40B4-BE49-F238E27FC236}">
                  <a16:creationId xmlns:a16="http://schemas.microsoft.com/office/drawing/2014/main" id="{BA9CDE26-F880-424F-ACDF-5A5386DB0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61" name="Oval 455">
              <a:extLst>
                <a:ext uri="{FF2B5EF4-FFF2-40B4-BE49-F238E27FC236}">
                  <a16:creationId xmlns:a16="http://schemas.microsoft.com/office/drawing/2014/main" id="{ADD01E69-6DBA-9443-B258-925348F54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62" name="Rectangle 456">
              <a:extLst>
                <a:ext uri="{FF2B5EF4-FFF2-40B4-BE49-F238E27FC236}">
                  <a16:creationId xmlns:a16="http://schemas.microsoft.com/office/drawing/2014/main" id="{60515F24-76C5-D241-9374-EDF990578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425A84F-46B8-754A-9724-6E2F7CE21E32}"/>
              </a:ext>
            </a:extLst>
          </p:cNvPr>
          <p:cNvGrpSpPr/>
          <p:nvPr/>
        </p:nvGrpSpPr>
        <p:grpSpPr>
          <a:xfrm>
            <a:off x="7928343" y="3253082"/>
            <a:ext cx="616281" cy="869387"/>
            <a:chOff x="10910965" y="2513124"/>
            <a:chExt cx="586768" cy="904023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936A3DE-03D8-EE46-B893-03954ECF8D9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6D7E9975-BFAD-8342-A28D-A44C4EE2D551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A99EF4C-F055-BE41-BC0C-7222F834FC82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2BE39BD-E7EF-F549-B80A-D6DB578AC9F3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63E7FDF-996A-D047-B0F4-86BAA87A454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D22A11-B9BD-7D47-BC69-0B40AFC1DDE5}"/>
              </a:ext>
            </a:extLst>
          </p:cNvPr>
          <p:cNvCxnSpPr>
            <a:cxnSpLocks/>
          </p:cNvCxnSpPr>
          <p:nvPr/>
        </p:nvCxnSpPr>
        <p:spPr>
          <a:xfrm>
            <a:off x="3769031" y="4119717"/>
            <a:ext cx="1307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1" name="Group 457">
            <a:extLst>
              <a:ext uri="{FF2B5EF4-FFF2-40B4-BE49-F238E27FC236}">
                <a16:creationId xmlns:a16="http://schemas.microsoft.com/office/drawing/2014/main" id="{C6E45B59-E267-7B45-B2BC-74C688AEE131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3744959"/>
            <a:ext cx="231775" cy="441325"/>
            <a:chOff x="4140" y="429"/>
            <a:chExt cx="1425" cy="2396"/>
          </a:xfrm>
        </p:grpSpPr>
        <p:sp>
          <p:nvSpPr>
            <p:cNvPr id="972" name="Freeform 458">
              <a:extLst>
                <a:ext uri="{FF2B5EF4-FFF2-40B4-BE49-F238E27FC236}">
                  <a16:creationId xmlns:a16="http://schemas.microsoft.com/office/drawing/2014/main" id="{7DD04F7D-0DF7-5F46-95E0-951160D15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3" name="Rectangle 459">
              <a:extLst>
                <a:ext uri="{FF2B5EF4-FFF2-40B4-BE49-F238E27FC236}">
                  <a16:creationId xmlns:a16="http://schemas.microsoft.com/office/drawing/2014/main" id="{A482EC7C-40E6-5541-87E2-CC0AD47E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74" name="Freeform 460">
              <a:extLst>
                <a:ext uri="{FF2B5EF4-FFF2-40B4-BE49-F238E27FC236}">
                  <a16:creationId xmlns:a16="http://schemas.microsoft.com/office/drawing/2014/main" id="{09B2489F-DA46-8142-BD8E-C1442F216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5" name="Freeform 461">
              <a:extLst>
                <a:ext uri="{FF2B5EF4-FFF2-40B4-BE49-F238E27FC236}">
                  <a16:creationId xmlns:a16="http://schemas.microsoft.com/office/drawing/2014/main" id="{8560579B-50AA-8744-885F-62D076AE4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6" name="Rectangle 462">
              <a:extLst>
                <a:ext uri="{FF2B5EF4-FFF2-40B4-BE49-F238E27FC236}">
                  <a16:creationId xmlns:a16="http://schemas.microsoft.com/office/drawing/2014/main" id="{981079A7-2423-4D45-ABF9-335D31DA3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77" name="Group 463">
              <a:extLst>
                <a:ext uri="{FF2B5EF4-FFF2-40B4-BE49-F238E27FC236}">
                  <a16:creationId xmlns:a16="http://schemas.microsoft.com/office/drawing/2014/main" id="{F60D08F5-01A8-1B47-9530-A60B84910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2" name="AutoShape 464">
                <a:extLst>
                  <a:ext uri="{FF2B5EF4-FFF2-40B4-BE49-F238E27FC236}">
                    <a16:creationId xmlns:a16="http://schemas.microsoft.com/office/drawing/2014/main" id="{3FACCA5F-6077-7140-A10F-814A4CEC8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03" name="AutoShape 465">
                <a:extLst>
                  <a:ext uri="{FF2B5EF4-FFF2-40B4-BE49-F238E27FC236}">
                    <a16:creationId xmlns:a16="http://schemas.microsoft.com/office/drawing/2014/main" id="{F7CA1427-C3CB-EB4A-9376-38E19F4B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78" name="Rectangle 466">
              <a:extLst>
                <a:ext uri="{FF2B5EF4-FFF2-40B4-BE49-F238E27FC236}">
                  <a16:creationId xmlns:a16="http://schemas.microsoft.com/office/drawing/2014/main" id="{837C26C6-C274-5F4E-89AD-0D0A0063C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79" name="Group 467">
              <a:extLst>
                <a:ext uri="{FF2B5EF4-FFF2-40B4-BE49-F238E27FC236}">
                  <a16:creationId xmlns:a16="http://schemas.microsoft.com/office/drawing/2014/main" id="{866E97C1-381B-D941-9CAC-1F7B64147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00" name="AutoShape 468">
                <a:extLst>
                  <a:ext uri="{FF2B5EF4-FFF2-40B4-BE49-F238E27FC236}">
                    <a16:creationId xmlns:a16="http://schemas.microsoft.com/office/drawing/2014/main" id="{089E79CA-EA5F-F845-8135-381DDCE2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01" name="AutoShape 469">
                <a:extLst>
                  <a:ext uri="{FF2B5EF4-FFF2-40B4-BE49-F238E27FC236}">
                    <a16:creationId xmlns:a16="http://schemas.microsoft.com/office/drawing/2014/main" id="{CEC382CF-D42E-C148-B554-D931AF3DA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0" name="Rectangle 470">
              <a:extLst>
                <a:ext uri="{FF2B5EF4-FFF2-40B4-BE49-F238E27FC236}">
                  <a16:creationId xmlns:a16="http://schemas.microsoft.com/office/drawing/2014/main" id="{39C56472-C924-2940-B17A-5BD33A2B2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1" name="Rectangle 471">
              <a:extLst>
                <a:ext uri="{FF2B5EF4-FFF2-40B4-BE49-F238E27FC236}">
                  <a16:creationId xmlns:a16="http://schemas.microsoft.com/office/drawing/2014/main" id="{48693300-7BC2-F24F-A5EA-5EFC928E3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82" name="Group 472">
              <a:extLst>
                <a:ext uri="{FF2B5EF4-FFF2-40B4-BE49-F238E27FC236}">
                  <a16:creationId xmlns:a16="http://schemas.microsoft.com/office/drawing/2014/main" id="{1BF7C429-6C5C-D54E-BD8C-1990AE08D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98" name="AutoShape 473">
                <a:extLst>
                  <a:ext uri="{FF2B5EF4-FFF2-40B4-BE49-F238E27FC236}">
                    <a16:creationId xmlns:a16="http://schemas.microsoft.com/office/drawing/2014/main" id="{E12DA08F-762F-8A42-B411-55A6A7304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9" name="AutoShape 474">
                <a:extLst>
                  <a:ext uri="{FF2B5EF4-FFF2-40B4-BE49-F238E27FC236}">
                    <a16:creationId xmlns:a16="http://schemas.microsoft.com/office/drawing/2014/main" id="{4E5DD8A3-DB1E-5E48-9B40-9CDB93E2F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3" name="Freeform 475">
              <a:extLst>
                <a:ext uri="{FF2B5EF4-FFF2-40B4-BE49-F238E27FC236}">
                  <a16:creationId xmlns:a16="http://schemas.microsoft.com/office/drawing/2014/main" id="{6338E658-2064-FE4D-8C90-608F5603D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84" name="Group 476">
              <a:extLst>
                <a:ext uri="{FF2B5EF4-FFF2-40B4-BE49-F238E27FC236}">
                  <a16:creationId xmlns:a16="http://schemas.microsoft.com/office/drawing/2014/main" id="{F51EBDA0-8B91-7542-8465-DBEA29905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6" name="AutoShape 477">
                <a:extLst>
                  <a:ext uri="{FF2B5EF4-FFF2-40B4-BE49-F238E27FC236}">
                    <a16:creationId xmlns:a16="http://schemas.microsoft.com/office/drawing/2014/main" id="{EF24BF5B-102B-C340-948F-D8918718B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7" name="AutoShape 478">
                <a:extLst>
                  <a:ext uri="{FF2B5EF4-FFF2-40B4-BE49-F238E27FC236}">
                    <a16:creationId xmlns:a16="http://schemas.microsoft.com/office/drawing/2014/main" id="{140E04CF-3812-F045-8D17-168F7B463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5" name="Rectangle 479">
              <a:extLst>
                <a:ext uri="{FF2B5EF4-FFF2-40B4-BE49-F238E27FC236}">
                  <a16:creationId xmlns:a16="http://schemas.microsoft.com/office/drawing/2014/main" id="{A84A63E1-DEDD-8D48-9DE3-A238F90EA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6" name="Freeform 480">
              <a:extLst>
                <a:ext uri="{FF2B5EF4-FFF2-40B4-BE49-F238E27FC236}">
                  <a16:creationId xmlns:a16="http://schemas.microsoft.com/office/drawing/2014/main" id="{AA0561AD-7E9C-4449-BC28-22FE95411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7" name="Freeform 481">
              <a:extLst>
                <a:ext uri="{FF2B5EF4-FFF2-40B4-BE49-F238E27FC236}">
                  <a16:creationId xmlns:a16="http://schemas.microsoft.com/office/drawing/2014/main" id="{4CD36BC2-CE3A-8647-BA74-078604298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8" name="Oval 482">
              <a:extLst>
                <a:ext uri="{FF2B5EF4-FFF2-40B4-BE49-F238E27FC236}">
                  <a16:creationId xmlns:a16="http://schemas.microsoft.com/office/drawing/2014/main" id="{20A57E2B-584E-DA4B-8D86-672777B3E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9" name="Freeform 483">
              <a:extLst>
                <a:ext uri="{FF2B5EF4-FFF2-40B4-BE49-F238E27FC236}">
                  <a16:creationId xmlns:a16="http://schemas.microsoft.com/office/drawing/2014/main" id="{6FEFA449-FBC8-864C-B7D9-6DED5AB0C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0" name="AutoShape 484">
              <a:extLst>
                <a:ext uri="{FF2B5EF4-FFF2-40B4-BE49-F238E27FC236}">
                  <a16:creationId xmlns:a16="http://schemas.microsoft.com/office/drawing/2014/main" id="{4546C8B6-EBDA-5247-B1B0-B48DEBAFF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1" name="AutoShape 485">
              <a:extLst>
                <a:ext uri="{FF2B5EF4-FFF2-40B4-BE49-F238E27FC236}">
                  <a16:creationId xmlns:a16="http://schemas.microsoft.com/office/drawing/2014/main" id="{C05FEF15-30BC-3D4D-8D0F-14F59AB04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2" name="Oval 486">
              <a:extLst>
                <a:ext uri="{FF2B5EF4-FFF2-40B4-BE49-F238E27FC236}">
                  <a16:creationId xmlns:a16="http://schemas.microsoft.com/office/drawing/2014/main" id="{ECF2AD08-E62F-C24F-A0CB-5677D25F0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3" name="Oval 487">
              <a:extLst>
                <a:ext uri="{FF2B5EF4-FFF2-40B4-BE49-F238E27FC236}">
                  <a16:creationId xmlns:a16="http://schemas.microsoft.com/office/drawing/2014/main" id="{CDAFBE24-E2D4-6545-BA87-78A5C4DC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94" name="Oval 488">
              <a:extLst>
                <a:ext uri="{FF2B5EF4-FFF2-40B4-BE49-F238E27FC236}">
                  <a16:creationId xmlns:a16="http://schemas.microsoft.com/office/drawing/2014/main" id="{023AD650-7400-B34D-A1C1-EABEFBFD9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5" name="Rectangle 489">
              <a:extLst>
                <a:ext uri="{FF2B5EF4-FFF2-40B4-BE49-F238E27FC236}">
                  <a16:creationId xmlns:a16="http://schemas.microsoft.com/office/drawing/2014/main" id="{114EA38E-5873-E449-9C8C-82E6AEF3B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4B59543D-C5BA-F140-B187-9B5CD42038E3}"/>
              </a:ext>
            </a:extLst>
          </p:cNvPr>
          <p:cNvGrpSpPr/>
          <p:nvPr/>
        </p:nvGrpSpPr>
        <p:grpSpPr>
          <a:xfrm>
            <a:off x="4258034" y="5968846"/>
            <a:ext cx="476864" cy="255639"/>
            <a:chOff x="6859123" y="5156933"/>
            <a:chExt cx="456701" cy="22654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58633B4-7F85-9649-9D29-D4685E4D8FCE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EFBFC0-69F4-0442-A5A5-AA6B13A5C54B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2565081-DC08-D043-A503-2FB6F949E0F0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EA8E45E-B3F3-194A-8A6B-678BE5CEA477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5A94CF9-243E-0C4E-A010-AF25D658F77B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AFCDC61C-4A1A-624B-86AF-7EC5B97EAFEE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CA58E5DA-8966-1E4E-B9CC-4D9206B7416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0B4CE1B-77BF-D040-87C6-2BE4B75297B8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1516B822-274C-9142-A594-3C026C13E15A}"/>
              </a:ext>
            </a:extLst>
          </p:cNvPr>
          <p:cNvGrpSpPr/>
          <p:nvPr/>
        </p:nvGrpSpPr>
        <p:grpSpPr>
          <a:xfrm rot="18977820">
            <a:off x="3960984" y="4842636"/>
            <a:ext cx="476864" cy="255639"/>
            <a:chOff x="6859123" y="5156933"/>
            <a:chExt cx="456701" cy="226548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E73F339-8370-854D-865A-1DA3D42F8615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5FCEF18-6C08-1D44-8B43-B9FEC5A1CF34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9609594-6D6C-CE4D-8793-7FF98E89AD96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CA747F05-33BD-0A44-8A65-3557ACA73F90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E37B61E4-4606-D744-BD80-B5276B042207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86704E3-8936-8944-BEA9-BB9821A64A84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0BA1282-3FA8-494B-AA57-9F64ED26BC74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7D842007-7272-0E4C-9DDC-59436F73AB80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D4499A7-8331-374E-915F-6FB1150582B0}"/>
              </a:ext>
            </a:extLst>
          </p:cNvPr>
          <p:cNvGrpSpPr/>
          <p:nvPr/>
        </p:nvGrpSpPr>
        <p:grpSpPr>
          <a:xfrm>
            <a:off x="6120416" y="4464220"/>
            <a:ext cx="476864" cy="255639"/>
            <a:chOff x="6859123" y="5156933"/>
            <a:chExt cx="456701" cy="226548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9DDEEE95-0C6B-F045-B62F-C3DAD3AD7FF1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5B7AA8AC-B89C-5B40-B520-2EC3B1B81D47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EC321B7-E2DC-344E-9763-169EF6E841EF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3C94C832-11CE-A645-9806-C75AAA76D484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60FF87F-4770-CA45-B8F3-84AAC6B9A4B3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3B3B5EF-ECA9-B64A-93C4-85466210C7F4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13028A7-6DC0-CF47-8C1B-CEF037BDA1AC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F1AD6B8-9E8D-D448-AA1C-C19CC1452529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C753510-FFCF-4444-A7BB-044870E26DD3}"/>
              </a:ext>
            </a:extLst>
          </p:cNvPr>
          <p:cNvGrpSpPr/>
          <p:nvPr/>
        </p:nvGrpSpPr>
        <p:grpSpPr>
          <a:xfrm rot="18857641">
            <a:off x="6110083" y="5317919"/>
            <a:ext cx="476864" cy="255639"/>
            <a:chOff x="6859123" y="5156933"/>
            <a:chExt cx="456701" cy="226548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08E0DBC-4F5A-1745-BA9E-B4688EEBE8B2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86CCF497-BBF5-1847-A54B-1D274EC1FBF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44666C01-A459-0044-A0B0-3D22A107A0E3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75D8ECE7-4B34-8F48-B62B-54865BA7462D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5079C21-AA1B-2545-9071-BEE571A459AD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2D916BAD-87C0-6146-AB10-6650F08C5C71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F49550F-F63A-B945-A97E-B7A0741AB2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2FDE63AE-3F8B-3D44-969E-074AE7DEAA97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8" name="Freeform 272">
            <a:extLst>
              <a:ext uri="{FF2B5EF4-FFF2-40B4-BE49-F238E27FC236}">
                <a16:creationId xmlns:a16="http://schemas.microsoft.com/office/drawing/2014/main" id="{CAFA60B5-CA3B-CE47-99B6-49C8AA15A522}"/>
              </a:ext>
            </a:extLst>
          </p:cNvPr>
          <p:cNvSpPr>
            <a:spLocks/>
          </p:cNvSpPr>
          <p:nvPr/>
        </p:nvSpPr>
        <p:spPr bwMode="auto">
          <a:xfrm>
            <a:off x="4455129" y="319825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connsiteX0" fmla="*/ 0 w 10000"/>
              <a:gd name="connsiteY0" fmla="*/ 0 h 10000"/>
              <a:gd name="connsiteX1" fmla="*/ 0 w 10000"/>
              <a:gd name="connsiteY1" fmla="*/ 2933 h 10000"/>
              <a:gd name="connsiteX2" fmla="*/ 2374 w 10000"/>
              <a:gd name="connsiteY2" fmla="*/ 2938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  <a:gd name="connsiteX0" fmla="*/ 0 w 10000"/>
              <a:gd name="connsiteY0" fmla="*/ 0 h 10000"/>
              <a:gd name="connsiteX1" fmla="*/ 11 w 10000"/>
              <a:gd name="connsiteY1" fmla="*/ 2958 h 10000"/>
              <a:gd name="connsiteX2" fmla="*/ 2374 w 10000"/>
              <a:gd name="connsiteY2" fmla="*/ 2938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  <a:gd name="connsiteX0" fmla="*/ 0 w 10000"/>
              <a:gd name="connsiteY0" fmla="*/ 0 h 10000"/>
              <a:gd name="connsiteX1" fmla="*/ 11 w 10000"/>
              <a:gd name="connsiteY1" fmla="*/ 2958 h 10000"/>
              <a:gd name="connsiteX2" fmla="*/ 2299 w 10000"/>
              <a:gd name="connsiteY2" fmla="*/ 2963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4" y="986"/>
                  <a:pt x="7" y="1972"/>
                  <a:pt x="11" y="2958"/>
                </a:cubicBezTo>
                <a:lnTo>
                  <a:pt x="2299" y="2963"/>
                </a:lnTo>
                <a:lnTo>
                  <a:pt x="951" y="4533"/>
                </a:lnTo>
                <a:lnTo>
                  <a:pt x="8674" y="4700"/>
                </a:lnTo>
                <a:lnTo>
                  <a:pt x="4265" y="10000"/>
                </a:lnTo>
                <a:lnTo>
                  <a:pt x="10000" y="10000"/>
                </a:lnTo>
                <a:lnTo>
                  <a:pt x="10000" y="7567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4C2353-8341-1E42-98B2-810BFB992383}"/>
              </a:ext>
            </a:extLst>
          </p:cNvPr>
          <p:cNvGrpSpPr/>
          <p:nvPr/>
        </p:nvGrpSpPr>
        <p:grpSpPr>
          <a:xfrm>
            <a:off x="2825750" y="3227434"/>
            <a:ext cx="5111145" cy="2933700"/>
            <a:chOff x="2825750" y="3227434"/>
            <a:chExt cx="5111145" cy="2933700"/>
          </a:xfrm>
        </p:grpSpPr>
        <p:grpSp>
          <p:nvGrpSpPr>
            <p:cNvPr id="860" name="Group 324">
              <a:extLst>
                <a:ext uri="{FF2B5EF4-FFF2-40B4-BE49-F238E27FC236}">
                  <a16:creationId xmlns:a16="http://schemas.microsoft.com/office/drawing/2014/main" id="{407BA615-EDD2-8A40-BE5B-0B090D092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4820" y="5350527"/>
              <a:ext cx="92075" cy="271462"/>
              <a:chOff x="10104" y="10005"/>
              <a:chExt cx="137" cy="411"/>
            </a:xfrm>
          </p:grpSpPr>
          <p:sp>
            <p:nvSpPr>
              <p:cNvPr id="861" name="Oval 325">
                <a:extLst>
                  <a:ext uri="{FF2B5EF4-FFF2-40B4-BE49-F238E27FC236}">
                    <a16:creationId xmlns:a16="http://schemas.microsoft.com/office/drawing/2014/main" id="{8B751E56-0C4B-D14C-945C-749546AA5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4" y="10005"/>
                <a:ext cx="137" cy="138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2" name="Oval 326">
                <a:extLst>
                  <a:ext uri="{FF2B5EF4-FFF2-40B4-BE49-F238E27FC236}">
                    <a16:creationId xmlns:a16="http://schemas.microsoft.com/office/drawing/2014/main" id="{342DEC42-734D-D54D-A9B5-89D44C467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4" y="10278"/>
                <a:ext cx="137" cy="138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54" name="Freeform 318">
              <a:extLst>
                <a:ext uri="{FF2B5EF4-FFF2-40B4-BE49-F238E27FC236}">
                  <a16:creationId xmlns:a16="http://schemas.microsoft.com/office/drawing/2014/main" id="{07189EA4-F824-494B-B957-3F54E942D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0" y="3227434"/>
              <a:ext cx="5067300" cy="2933700"/>
            </a:xfrm>
            <a:custGeom>
              <a:avLst/>
              <a:gdLst>
                <a:gd name="T0" fmla="*/ 2147483647 w 7980"/>
                <a:gd name="T1" fmla="*/ 2147483647 h 4620"/>
                <a:gd name="T2" fmla="*/ 2147483647 w 7980"/>
                <a:gd name="T3" fmla="*/ 2147483647 h 4620"/>
                <a:gd name="T4" fmla="*/ 0 w 7980"/>
                <a:gd name="T5" fmla="*/ 2147483647 h 4620"/>
                <a:gd name="T6" fmla="*/ 2147483647 w 7980"/>
                <a:gd name="T7" fmla="*/ 2147483647 h 4620"/>
                <a:gd name="T8" fmla="*/ 2147483647 w 7980"/>
                <a:gd name="T9" fmla="*/ 2147483647 h 4620"/>
                <a:gd name="T10" fmla="*/ 2147483647 w 7980"/>
                <a:gd name="T11" fmla="*/ 0 h 46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9981 w 10000"/>
                <a:gd name="connsiteY0" fmla="*/ 7403 h 10000"/>
                <a:gd name="connsiteX1" fmla="*/ 10000 w 10000"/>
                <a:gd name="connsiteY1" fmla="*/ 10000 h 10000"/>
                <a:gd name="connsiteX2" fmla="*/ 0 w 10000"/>
                <a:gd name="connsiteY2" fmla="*/ 9968 h 10000"/>
                <a:gd name="connsiteX3" fmla="*/ 4154 w 10000"/>
                <a:gd name="connsiteY3" fmla="*/ 3214 h 10000"/>
                <a:gd name="connsiteX4" fmla="*/ 2965 w 10000"/>
                <a:gd name="connsiteY4" fmla="*/ 3221 h 10000"/>
                <a:gd name="connsiteX5" fmla="*/ 2951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81" y="7403"/>
                  </a:moveTo>
                  <a:cubicBezTo>
                    <a:pt x="9987" y="8269"/>
                    <a:pt x="9994" y="9134"/>
                    <a:pt x="10000" y="10000"/>
                  </a:cubicBezTo>
                  <a:lnTo>
                    <a:pt x="0" y="9968"/>
                  </a:lnTo>
                  <a:lnTo>
                    <a:pt x="4154" y="3214"/>
                  </a:lnTo>
                  <a:lnTo>
                    <a:pt x="2965" y="3221"/>
                  </a:lnTo>
                  <a:cubicBezTo>
                    <a:pt x="2965" y="2171"/>
                    <a:pt x="2951" y="1050"/>
                    <a:pt x="2951" y="0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A84814-4EB2-8F4D-8E06-375531045ECD}"/>
              </a:ext>
            </a:extLst>
          </p:cNvPr>
          <p:cNvGrpSpPr/>
          <p:nvPr/>
        </p:nvGrpSpPr>
        <p:grpSpPr>
          <a:xfrm>
            <a:off x="2352785" y="3322684"/>
            <a:ext cx="5785267" cy="2890693"/>
            <a:chOff x="2437534" y="3327145"/>
            <a:chExt cx="5785267" cy="2890693"/>
          </a:xfrm>
        </p:grpSpPr>
        <p:grpSp>
          <p:nvGrpSpPr>
            <p:cNvPr id="857" name="Group 321">
              <a:extLst>
                <a:ext uri="{FF2B5EF4-FFF2-40B4-BE49-F238E27FC236}">
                  <a16:creationId xmlns:a16="http://schemas.microsoft.com/office/drawing/2014/main" id="{96A8E8FE-EFA0-384B-BEBD-786291E65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534" y="5122909"/>
              <a:ext cx="92465" cy="271463"/>
              <a:chOff x="10192" y="10005"/>
              <a:chExt cx="140" cy="411"/>
            </a:xfrm>
          </p:grpSpPr>
          <p:sp>
            <p:nvSpPr>
              <p:cNvPr id="858" name="Oval 322">
                <a:extLst>
                  <a:ext uri="{FF2B5EF4-FFF2-40B4-BE49-F238E27FC236}">
                    <a16:creationId xmlns:a16="http://schemas.microsoft.com/office/drawing/2014/main" id="{657A2D62-DEBC-024A-A3D2-BBFF1F270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5" y="10005"/>
                <a:ext cx="137" cy="138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Oval 323">
                <a:extLst>
                  <a:ext uri="{FF2B5EF4-FFF2-40B4-BE49-F238E27FC236}">
                    <a16:creationId xmlns:a16="http://schemas.microsoft.com/office/drawing/2014/main" id="{BE20FDB8-C5B5-B94B-A64D-36960F832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2" y="10278"/>
                <a:ext cx="137" cy="138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55" name="Freeform 319">
              <a:extLst>
                <a:ext uri="{FF2B5EF4-FFF2-40B4-BE49-F238E27FC236}">
                  <a16:creationId xmlns:a16="http://schemas.microsoft.com/office/drawing/2014/main" id="{EAE73056-B5F0-9442-A833-AEE6F289A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226" y="3327145"/>
              <a:ext cx="5743575" cy="2890693"/>
            </a:xfrm>
            <a:custGeom>
              <a:avLst/>
              <a:gdLst>
                <a:gd name="T0" fmla="*/ 0 w 9045"/>
                <a:gd name="T1" fmla="*/ 2147483647 h 4545"/>
                <a:gd name="T2" fmla="*/ 0 w 9045"/>
                <a:gd name="T3" fmla="*/ 2147483647 h 4545"/>
                <a:gd name="T4" fmla="*/ 2147483647 w 9045"/>
                <a:gd name="T5" fmla="*/ 2147483647 h 4545"/>
                <a:gd name="T6" fmla="*/ 2147483647 w 9045"/>
                <a:gd name="T7" fmla="*/ 2147483647 h 4545"/>
                <a:gd name="T8" fmla="*/ 2147483647 w 9045"/>
                <a:gd name="T9" fmla="*/ 2147483647 h 4545"/>
                <a:gd name="T10" fmla="*/ 2147483647 w 9045"/>
                <a:gd name="T11" fmla="*/ 2147483647 h 4545"/>
                <a:gd name="T12" fmla="*/ 2147483647 w 9045"/>
                <a:gd name="T13" fmla="*/ 2147483647 h 4545"/>
                <a:gd name="T14" fmla="*/ 2147483647 w 9045"/>
                <a:gd name="T15" fmla="*/ 0 h 4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0 w 10000"/>
                <a:gd name="connsiteY0" fmla="*/ 6337 h 10028"/>
                <a:gd name="connsiteX1" fmla="*/ 0 w 10000"/>
                <a:gd name="connsiteY1" fmla="*/ 10028 h 10028"/>
                <a:gd name="connsiteX2" fmla="*/ 978 w 10000"/>
                <a:gd name="connsiteY2" fmla="*/ 10000 h 10028"/>
                <a:gd name="connsiteX3" fmla="*/ 3881 w 10000"/>
                <a:gd name="connsiteY3" fmla="*/ 4422 h 10028"/>
                <a:gd name="connsiteX4" fmla="*/ 7894 w 10000"/>
                <a:gd name="connsiteY4" fmla="*/ 4521 h 10028"/>
                <a:gd name="connsiteX5" fmla="*/ 9005 w 10000"/>
                <a:gd name="connsiteY5" fmla="*/ 2244 h 10028"/>
                <a:gd name="connsiteX6" fmla="*/ 10000 w 10000"/>
                <a:gd name="connsiteY6" fmla="*/ 2244 h 10028"/>
                <a:gd name="connsiteX7" fmla="*/ 9967 w 10000"/>
                <a:gd name="connsiteY7" fmla="*/ 0 h 10028"/>
                <a:gd name="connsiteX0" fmla="*/ 0 w 10000"/>
                <a:gd name="connsiteY0" fmla="*/ 6337 h 10000"/>
                <a:gd name="connsiteX1" fmla="*/ 6 w 10000"/>
                <a:gd name="connsiteY1" fmla="*/ 9979 h 10000"/>
                <a:gd name="connsiteX2" fmla="*/ 978 w 10000"/>
                <a:gd name="connsiteY2" fmla="*/ 10000 h 10000"/>
                <a:gd name="connsiteX3" fmla="*/ 3881 w 10000"/>
                <a:gd name="connsiteY3" fmla="*/ 4422 h 10000"/>
                <a:gd name="connsiteX4" fmla="*/ 7894 w 10000"/>
                <a:gd name="connsiteY4" fmla="*/ 4521 h 10000"/>
                <a:gd name="connsiteX5" fmla="*/ 9005 w 10000"/>
                <a:gd name="connsiteY5" fmla="*/ 2244 h 10000"/>
                <a:gd name="connsiteX6" fmla="*/ 10000 w 10000"/>
                <a:gd name="connsiteY6" fmla="*/ 2244 h 10000"/>
                <a:gd name="connsiteX7" fmla="*/ 9967 w 10000"/>
                <a:gd name="connsiteY7" fmla="*/ 0 h 10000"/>
                <a:gd name="connsiteX0" fmla="*/ 0 w 10000"/>
                <a:gd name="connsiteY0" fmla="*/ 6337 h 10016"/>
                <a:gd name="connsiteX1" fmla="*/ 0 w 10000"/>
                <a:gd name="connsiteY1" fmla="*/ 10016 h 10016"/>
                <a:gd name="connsiteX2" fmla="*/ 978 w 10000"/>
                <a:gd name="connsiteY2" fmla="*/ 10000 h 10016"/>
                <a:gd name="connsiteX3" fmla="*/ 3881 w 10000"/>
                <a:gd name="connsiteY3" fmla="*/ 4422 h 10016"/>
                <a:gd name="connsiteX4" fmla="*/ 7894 w 10000"/>
                <a:gd name="connsiteY4" fmla="*/ 4521 h 10016"/>
                <a:gd name="connsiteX5" fmla="*/ 9005 w 10000"/>
                <a:gd name="connsiteY5" fmla="*/ 2244 h 10016"/>
                <a:gd name="connsiteX6" fmla="*/ 10000 w 10000"/>
                <a:gd name="connsiteY6" fmla="*/ 2244 h 10016"/>
                <a:gd name="connsiteX7" fmla="*/ 9967 w 10000"/>
                <a:gd name="connsiteY7" fmla="*/ 0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6">
                  <a:moveTo>
                    <a:pt x="0" y="6337"/>
                  </a:moveTo>
                  <a:lnTo>
                    <a:pt x="0" y="10016"/>
                  </a:lnTo>
                  <a:lnTo>
                    <a:pt x="978" y="10000"/>
                  </a:lnTo>
                  <a:lnTo>
                    <a:pt x="3881" y="4422"/>
                  </a:lnTo>
                  <a:lnTo>
                    <a:pt x="7894" y="4521"/>
                  </a:lnTo>
                  <a:lnTo>
                    <a:pt x="9005" y="2244"/>
                  </a:lnTo>
                  <a:lnTo>
                    <a:pt x="10000" y="2244"/>
                  </a:lnTo>
                  <a:lnTo>
                    <a:pt x="9967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26D03E-1B92-E348-844D-C23EB11A6728}"/>
              </a:ext>
            </a:extLst>
          </p:cNvPr>
          <p:cNvGrpSpPr/>
          <p:nvPr/>
        </p:nvGrpSpPr>
        <p:grpSpPr>
          <a:xfrm>
            <a:off x="2549524" y="3308080"/>
            <a:ext cx="5828945" cy="2729229"/>
            <a:chOff x="2549524" y="3308080"/>
            <a:chExt cx="5828945" cy="2729229"/>
          </a:xfrm>
        </p:grpSpPr>
        <p:sp>
          <p:nvSpPr>
            <p:cNvPr id="856" name="Freeform 320">
              <a:extLst>
                <a:ext uri="{FF2B5EF4-FFF2-40B4-BE49-F238E27FC236}">
                  <a16:creationId xmlns:a16="http://schemas.microsoft.com/office/drawing/2014/main" id="{80105AF2-C1A5-E84F-BA91-D808D14D1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524" y="3370309"/>
              <a:ext cx="5787725" cy="2667000"/>
            </a:xfrm>
            <a:custGeom>
              <a:avLst/>
              <a:gdLst>
                <a:gd name="T0" fmla="*/ 0 w 9120"/>
                <a:gd name="T1" fmla="*/ 2147483647 h 4201"/>
                <a:gd name="T2" fmla="*/ 0 w 9120"/>
                <a:gd name="T3" fmla="*/ 2147483647 h 4201"/>
                <a:gd name="T4" fmla="*/ 2147483647 w 9120"/>
                <a:gd name="T5" fmla="*/ 2147483647 h 4201"/>
                <a:gd name="T6" fmla="*/ 2147483647 w 9120"/>
                <a:gd name="T7" fmla="*/ 2147483647 h 4201"/>
                <a:gd name="T8" fmla="*/ 2147483647 w 9120"/>
                <a:gd name="T9" fmla="*/ 2147483647 h 4201"/>
                <a:gd name="T10" fmla="*/ 2147483647 w 9120"/>
                <a:gd name="T11" fmla="*/ 0 h 4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0 w 9994"/>
                <a:gd name="connsiteY0" fmla="*/ 6715 h 10000"/>
                <a:gd name="connsiteX1" fmla="*/ 0 w 9994"/>
                <a:gd name="connsiteY1" fmla="*/ 10000 h 10000"/>
                <a:gd name="connsiteX2" fmla="*/ 5362 w 9994"/>
                <a:gd name="connsiteY2" fmla="*/ 10000 h 10000"/>
                <a:gd name="connsiteX3" fmla="*/ 8832 w 9994"/>
                <a:gd name="connsiteY3" fmla="*/ 2502 h 10000"/>
                <a:gd name="connsiteX4" fmla="*/ 9994 w 9994"/>
                <a:gd name="connsiteY4" fmla="*/ 2505 h 10000"/>
                <a:gd name="connsiteX5" fmla="*/ 9984 w 9994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4" h="10000">
                  <a:moveTo>
                    <a:pt x="0" y="6715"/>
                  </a:moveTo>
                  <a:lnTo>
                    <a:pt x="0" y="10000"/>
                  </a:lnTo>
                  <a:lnTo>
                    <a:pt x="5362" y="10000"/>
                  </a:lnTo>
                  <a:lnTo>
                    <a:pt x="8832" y="2502"/>
                  </a:lnTo>
                  <a:lnTo>
                    <a:pt x="9994" y="2505"/>
                  </a:lnTo>
                  <a:cubicBezTo>
                    <a:pt x="9989" y="1648"/>
                    <a:pt x="9989" y="857"/>
                    <a:pt x="9984" y="0"/>
                  </a:cubicBezTo>
                </a:path>
              </a:pathLst>
            </a:custGeom>
            <a:noFill/>
            <a:ln w="38100" cmpd="sng">
              <a:solidFill>
                <a:srgbClr val="00B05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207C71-6CD5-544B-8519-3A3DCC4703F2}"/>
                </a:ext>
              </a:extLst>
            </p:cNvPr>
            <p:cNvSpPr/>
            <p:nvPr/>
          </p:nvSpPr>
          <p:spPr>
            <a:xfrm>
              <a:off x="8286088" y="3308080"/>
              <a:ext cx="88262" cy="882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9652FEC3-4BD4-274E-A52B-3C77A8ED251B}"/>
                </a:ext>
              </a:extLst>
            </p:cNvPr>
            <p:cNvSpPr/>
            <p:nvPr/>
          </p:nvSpPr>
          <p:spPr>
            <a:xfrm>
              <a:off x="8290207" y="3467541"/>
              <a:ext cx="88262" cy="882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530F87D0-D169-7740-904C-F6E74D29E96F}"/>
              </a:ext>
            </a:extLst>
          </p:cNvPr>
          <p:cNvSpPr/>
          <p:nvPr/>
        </p:nvSpPr>
        <p:spPr>
          <a:xfrm>
            <a:off x="5476775" y="4215866"/>
            <a:ext cx="1530417" cy="78927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439597C-D72F-F94A-933D-5ED9634D8F28}"/>
              </a:ext>
            </a:extLst>
          </p:cNvPr>
          <p:cNvSpPr/>
          <p:nvPr/>
        </p:nvSpPr>
        <p:spPr>
          <a:xfrm>
            <a:off x="5725428" y="4965032"/>
            <a:ext cx="1530417" cy="78927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Slide Number Placeholder 2">
            <a:extLst>
              <a:ext uri="{FF2B5EF4-FFF2-40B4-BE49-F238E27FC236}">
                <a16:creationId xmlns:a16="http://schemas.microsoft.com/office/drawing/2014/main" id="{37102000-08EB-2645-9400-410F30EEE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4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6" grpId="0"/>
      <p:bldP spid="808" grpId="0" animBg="1"/>
      <p:bldP spid="3" grpId="0" animBg="1"/>
      <p:bldP spid="3" grpId="1" animBg="1"/>
      <p:bldP spid="280" grpId="0" animBg="1"/>
      <p:bldP spid="28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C333110-16C5-1F49-87A1-51E13B44D652}"/>
              </a:ext>
            </a:extLst>
          </p:cNvPr>
          <p:cNvGrpSpPr/>
          <p:nvPr/>
        </p:nvGrpSpPr>
        <p:grpSpPr>
          <a:xfrm>
            <a:off x="9193161" y="2984089"/>
            <a:ext cx="357600" cy="634183"/>
            <a:chOff x="10910965" y="2513124"/>
            <a:chExt cx="586768" cy="904023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9C72B5-C664-444F-8783-AE333F94F966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E55ED2F-C650-8E4E-9989-622310E7946A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F1AA6DE-FC27-734F-AC8C-66592ADC486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0C86220-936C-4748-A868-3C32EF03968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D04054C-E979-0042-B411-8DB50C4331E3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8BDB9D2-287F-754F-8C7F-712CB3612986}"/>
              </a:ext>
            </a:extLst>
          </p:cNvPr>
          <p:cNvGrpSpPr/>
          <p:nvPr/>
        </p:nvGrpSpPr>
        <p:grpSpPr>
          <a:xfrm>
            <a:off x="6047012" y="2820091"/>
            <a:ext cx="357600" cy="634183"/>
            <a:chOff x="10910965" y="2513124"/>
            <a:chExt cx="586768" cy="90402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E3BC656-1F15-3541-918F-24CF2A2E071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3E85B6-B0C8-D24B-BE44-7D9478E30C3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A45F3A6-BF61-9045-BFD6-D3A2D0CD2A98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2530D69-F493-4E48-8140-12C10649D561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F1EE9AD-9FC6-B545-993A-ACB9A560CEC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F0637CA-B847-8F48-B8C9-B75401E386A2}"/>
              </a:ext>
            </a:extLst>
          </p:cNvPr>
          <p:cNvGrpSpPr/>
          <p:nvPr/>
        </p:nvGrpSpPr>
        <p:grpSpPr>
          <a:xfrm>
            <a:off x="7166228" y="1579986"/>
            <a:ext cx="357600" cy="634183"/>
            <a:chOff x="10910965" y="2513124"/>
            <a:chExt cx="586768" cy="904023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5C5448A-6ED9-EE42-9728-2323C1ED468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FC0DCC4-367A-2146-B613-0903C21C5B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280A75E-CB9B-DC4F-8F63-B45DE54CC16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F34DC55-4A05-B149-B892-06B26874236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03A8014-0C89-5D42-802F-09680D5C4DF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2" name="Line 113">
            <a:extLst>
              <a:ext uri="{FF2B5EF4-FFF2-40B4-BE49-F238E27FC236}">
                <a16:creationId xmlns:a16="http://schemas.microsoft.com/office/drawing/2014/main" id="{8838B4E2-A532-6E47-AEF4-14729C32A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7399" y="2242311"/>
            <a:ext cx="2603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EE32A2E-E3E8-974C-B050-845CA4991CE8}"/>
              </a:ext>
            </a:extLst>
          </p:cNvPr>
          <p:cNvGrpSpPr/>
          <p:nvPr/>
        </p:nvGrpSpPr>
        <p:grpSpPr>
          <a:xfrm>
            <a:off x="9453716" y="1637069"/>
            <a:ext cx="357600" cy="634183"/>
            <a:chOff x="10910965" y="2513124"/>
            <a:chExt cx="586768" cy="90402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6EA49ED-3E71-C441-8297-25F11265AF5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0F817C-C846-4644-98B9-F36EADACB99F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1F970CA-AFE5-E347-9CDE-8D770C9134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77C5D55-32C2-4046-A869-1FCF51BBAAC7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0E802AC-6B6D-7B4A-99A0-CADB71BF6C3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442D49DD-B625-2044-ABE8-08653B990DD9}"/>
              </a:ext>
            </a:extLst>
          </p:cNvPr>
          <p:cNvGrpSpPr/>
          <p:nvPr/>
        </p:nvGrpSpPr>
        <p:grpSpPr>
          <a:xfrm>
            <a:off x="6869826" y="2671431"/>
            <a:ext cx="660225" cy="290099"/>
            <a:chOff x="7493876" y="2774731"/>
            <a:chExt cx="1481958" cy="894622"/>
          </a:xfrm>
        </p:grpSpPr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781B9C8F-C42E-ED4B-9E19-C8CBB56BEB8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0E0D9018-D5B2-7742-90EB-23615AD8382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C96D0382-34DE-5449-8232-4288C333AAE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54" name="Freeform 653">
                <a:extLst>
                  <a:ext uri="{FF2B5EF4-FFF2-40B4-BE49-F238E27FC236}">
                    <a16:creationId xmlns:a16="http://schemas.microsoft.com/office/drawing/2014/main" id="{70D03A71-40DE-3E45-9F13-8165D05F018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5" name="Freeform 654">
                <a:extLst>
                  <a:ext uri="{FF2B5EF4-FFF2-40B4-BE49-F238E27FC236}">
                    <a16:creationId xmlns:a16="http://schemas.microsoft.com/office/drawing/2014/main" id="{B53D6BC3-8B2A-9E43-8D61-E57784BA4AE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6" name="Freeform 655">
                <a:extLst>
                  <a:ext uri="{FF2B5EF4-FFF2-40B4-BE49-F238E27FC236}">
                    <a16:creationId xmlns:a16="http://schemas.microsoft.com/office/drawing/2014/main" id="{164ECF6A-F4B9-DF4F-BF3F-242C8FCB06F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E70C37A1-A0CF-3241-B2FE-E09E92D6CF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id="{AD4E15D3-6EC7-F447-8715-221D41005AD8}"/>
              </a:ext>
            </a:extLst>
          </p:cNvPr>
          <p:cNvGrpSpPr/>
          <p:nvPr/>
        </p:nvGrpSpPr>
        <p:grpSpPr>
          <a:xfrm>
            <a:off x="7928680" y="2356760"/>
            <a:ext cx="660225" cy="290099"/>
            <a:chOff x="7493876" y="2774731"/>
            <a:chExt cx="1481958" cy="894622"/>
          </a:xfrm>
        </p:grpSpPr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C2E154AC-5367-E44D-9F74-38EDFB2ED30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8DD3EE1C-49D5-524C-93C0-63A60B66E8F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45" name="Group 644">
              <a:extLst>
                <a:ext uri="{FF2B5EF4-FFF2-40B4-BE49-F238E27FC236}">
                  <a16:creationId xmlns:a16="http://schemas.microsoft.com/office/drawing/2014/main" id="{90B4AB50-5DF3-044D-A589-BE7AA79D598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46" name="Freeform 645">
                <a:extLst>
                  <a:ext uri="{FF2B5EF4-FFF2-40B4-BE49-F238E27FC236}">
                    <a16:creationId xmlns:a16="http://schemas.microsoft.com/office/drawing/2014/main" id="{E4E59325-7458-9D4F-8AB8-BD8A22B5AE4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7" name="Freeform 646">
                <a:extLst>
                  <a:ext uri="{FF2B5EF4-FFF2-40B4-BE49-F238E27FC236}">
                    <a16:creationId xmlns:a16="http://schemas.microsoft.com/office/drawing/2014/main" id="{B3D13B56-8A0D-4B4A-8192-AF51A57C2E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8" name="Freeform 647">
                <a:extLst>
                  <a:ext uri="{FF2B5EF4-FFF2-40B4-BE49-F238E27FC236}">
                    <a16:creationId xmlns:a16="http://schemas.microsoft.com/office/drawing/2014/main" id="{2C8E2625-2E7C-F743-B981-73684DBE633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2A860CE2-3114-8741-8DB0-78E922B0428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3BA91B66-EDC3-974E-B9D9-8E4503135515}"/>
              </a:ext>
            </a:extLst>
          </p:cNvPr>
          <p:cNvGrpSpPr/>
          <p:nvPr/>
        </p:nvGrpSpPr>
        <p:grpSpPr>
          <a:xfrm>
            <a:off x="8246995" y="2882143"/>
            <a:ext cx="660225" cy="290099"/>
            <a:chOff x="7493876" y="2774731"/>
            <a:chExt cx="1481958" cy="894622"/>
          </a:xfrm>
        </p:grpSpPr>
        <p:sp>
          <p:nvSpPr>
            <p:cNvPr id="635" name="Freeform 634">
              <a:extLst>
                <a:ext uri="{FF2B5EF4-FFF2-40B4-BE49-F238E27FC236}">
                  <a16:creationId xmlns:a16="http://schemas.microsoft.com/office/drawing/2014/main" id="{5B8B67F8-FC77-7B4B-86F0-B0D0CD4C19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24DB41F0-B458-2740-8144-D8993DA5DFD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2A22D03D-2357-944F-A71A-94B46AED72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8" name="Freeform 637">
                <a:extLst>
                  <a:ext uri="{FF2B5EF4-FFF2-40B4-BE49-F238E27FC236}">
                    <a16:creationId xmlns:a16="http://schemas.microsoft.com/office/drawing/2014/main" id="{E4CD4DE0-BD74-6742-9AB5-70B9AAC5E0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Freeform 638">
                <a:extLst>
                  <a:ext uri="{FF2B5EF4-FFF2-40B4-BE49-F238E27FC236}">
                    <a16:creationId xmlns:a16="http://schemas.microsoft.com/office/drawing/2014/main" id="{888F54AE-EE96-1643-8D6C-7B9B965689F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0" name="Freeform 639">
                <a:extLst>
                  <a:ext uri="{FF2B5EF4-FFF2-40B4-BE49-F238E27FC236}">
                    <a16:creationId xmlns:a16="http://schemas.microsoft.com/office/drawing/2014/main" id="{A9967105-8A41-8646-A119-3F7E30AAD3E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F0349917-BFEB-DD4E-95A0-2C5BFAD63B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0556E247-D59A-2842-82DE-FE8E6F79E019}"/>
              </a:ext>
            </a:extLst>
          </p:cNvPr>
          <p:cNvGrpSpPr/>
          <p:nvPr/>
        </p:nvGrpSpPr>
        <p:grpSpPr>
          <a:xfrm>
            <a:off x="7203643" y="3367614"/>
            <a:ext cx="660225" cy="290099"/>
            <a:chOff x="7493876" y="2774731"/>
            <a:chExt cx="1481958" cy="894622"/>
          </a:xfrm>
        </p:grpSpPr>
        <p:sp>
          <p:nvSpPr>
            <p:cNvPr id="627" name="Freeform 626">
              <a:extLst>
                <a:ext uri="{FF2B5EF4-FFF2-40B4-BE49-F238E27FC236}">
                  <a16:creationId xmlns:a16="http://schemas.microsoft.com/office/drawing/2014/main" id="{445667BF-2880-A44B-92FF-0150E2B89E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8FE549B8-413C-AB43-AED4-55FEDF4BD68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6310970C-CD76-5940-AC70-64BBFBC43C8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5FD9D70B-CD96-5747-B734-9870835D7C5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Freeform 630">
                <a:extLst>
                  <a:ext uri="{FF2B5EF4-FFF2-40B4-BE49-F238E27FC236}">
                    <a16:creationId xmlns:a16="http://schemas.microsoft.com/office/drawing/2014/main" id="{06B65913-DCAC-AD4F-9F10-966CCC1448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Freeform 631">
                <a:extLst>
                  <a:ext uri="{FF2B5EF4-FFF2-40B4-BE49-F238E27FC236}">
                    <a16:creationId xmlns:a16="http://schemas.microsoft.com/office/drawing/2014/main" id="{EF0534C2-36B5-7849-AFFA-5AC31B60CA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3361B307-3719-A84A-8AD5-A3B61CE63C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3</a:t>
            </a:r>
            <a:endParaRPr lang="en-US" sz="4400" b="0" dirty="0"/>
          </a:p>
        </p:txBody>
      </p:sp>
      <p:sp>
        <p:nvSpPr>
          <p:cNvPr id="470" name="Rectangle 3">
            <a:extLst>
              <a:ext uri="{FF2B5EF4-FFF2-40B4-BE49-F238E27FC236}">
                <a16:creationId xmlns:a16="http://schemas.microsoft.com/office/drawing/2014/main" id="{B3E01DA9-25FD-B546-AB8A-84DD03754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5114925"/>
            <a:ext cx="8267700" cy="409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1" name="Rectangle 4">
            <a:extLst>
              <a:ext uri="{FF2B5EF4-FFF2-40B4-BE49-F238E27FC236}">
                <a16:creationId xmlns:a16="http://schemas.microsoft.com/office/drawing/2014/main" id="{50204642-54CB-0C46-8699-86390164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4329113"/>
            <a:ext cx="965040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another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cost” of congestion: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packet dropped, any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upstream transmission capacity and buffering used for that packet was wasted!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2" name="Line 8">
            <a:extLst>
              <a:ext uri="{FF2B5EF4-FFF2-40B4-BE49-F238E27FC236}">
                <a16:creationId xmlns:a16="http://schemas.microsoft.com/office/drawing/2014/main" id="{54B69D69-DB5C-FF44-9A78-3EF27FA8D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6675" y="2219117"/>
            <a:ext cx="546573" cy="550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3" name="Line 9">
            <a:extLst>
              <a:ext uri="{FF2B5EF4-FFF2-40B4-BE49-F238E27FC236}">
                <a16:creationId xmlns:a16="http://schemas.microsoft.com/office/drawing/2014/main" id="{17302533-B643-1D44-BB74-F2288C9D8A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2872" y="2219117"/>
            <a:ext cx="2603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" name="Line 60">
            <a:extLst>
              <a:ext uri="{FF2B5EF4-FFF2-40B4-BE49-F238E27FC236}">
                <a16:creationId xmlns:a16="http://schemas.microsoft.com/office/drawing/2014/main" id="{8E9B5F3E-D7D4-784B-A561-225983C51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4029" y="3477375"/>
            <a:ext cx="865049" cy="773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9" name="Line 110">
            <a:extLst>
              <a:ext uri="{FF2B5EF4-FFF2-40B4-BE49-F238E27FC236}">
                <a16:creationId xmlns:a16="http://schemas.microsoft.com/office/drawing/2014/main" id="{81308001-6AF2-8841-BE13-23C6875DB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2872" y="2491642"/>
            <a:ext cx="43037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0" name="Line 111">
            <a:extLst>
              <a:ext uri="{FF2B5EF4-FFF2-40B4-BE49-F238E27FC236}">
                <a16:creationId xmlns:a16="http://schemas.microsoft.com/office/drawing/2014/main" id="{E766695C-AC11-DB4D-88D9-ADEE97B162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49437" y="2503239"/>
            <a:ext cx="460499" cy="579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" name="Line 112">
            <a:extLst>
              <a:ext uri="{FF2B5EF4-FFF2-40B4-BE49-F238E27FC236}">
                <a16:creationId xmlns:a16="http://schemas.microsoft.com/office/drawing/2014/main" id="{3C681570-FA16-4C40-9E6E-770D751E77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15007" y="2230714"/>
            <a:ext cx="768214" cy="8233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16" name="Group 227">
            <a:extLst>
              <a:ext uri="{FF2B5EF4-FFF2-40B4-BE49-F238E27FC236}">
                <a16:creationId xmlns:a16="http://schemas.microsoft.com/office/drawing/2014/main" id="{C5844755-7AB4-394A-8C3D-0EAB4297B7CC}"/>
              </a:ext>
            </a:extLst>
          </p:cNvPr>
          <p:cNvGrpSpPr>
            <a:grpSpLocks/>
          </p:cNvGrpSpPr>
          <p:nvPr/>
        </p:nvGrpSpPr>
        <p:grpSpPr bwMode="auto">
          <a:xfrm>
            <a:off x="8295103" y="2407263"/>
            <a:ext cx="186693" cy="155869"/>
            <a:chOff x="11283" y="10423"/>
            <a:chExt cx="475" cy="374"/>
          </a:xfrm>
        </p:grpSpPr>
        <p:sp>
          <p:nvSpPr>
            <p:cNvPr id="517" name="Rectangle 228">
              <a:extLst>
                <a:ext uri="{FF2B5EF4-FFF2-40B4-BE49-F238E27FC236}">
                  <a16:creationId xmlns:a16="http://schemas.microsoft.com/office/drawing/2014/main" id="{F2C17F9B-7965-ED45-A4D3-EFFC3FD5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8" name="Line 229">
              <a:extLst>
                <a:ext uri="{FF2B5EF4-FFF2-40B4-BE49-F238E27FC236}">
                  <a16:creationId xmlns:a16="http://schemas.microsoft.com/office/drawing/2014/main" id="{2A6B3E53-1684-DF43-A05E-A2C80EF94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9" name="Line 230">
              <a:extLst>
                <a:ext uri="{FF2B5EF4-FFF2-40B4-BE49-F238E27FC236}">
                  <a16:creationId xmlns:a16="http://schemas.microsoft.com/office/drawing/2014/main" id="{D8396C95-BBB2-5D46-A8D2-775CD554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Line 231">
              <a:extLst>
                <a:ext uri="{FF2B5EF4-FFF2-40B4-BE49-F238E27FC236}">
                  <a16:creationId xmlns:a16="http://schemas.microsoft.com/office/drawing/2014/main" id="{C157781C-8502-014B-A415-7383087D3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Line 232">
              <a:extLst>
                <a:ext uri="{FF2B5EF4-FFF2-40B4-BE49-F238E27FC236}">
                  <a16:creationId xmlns:a16="http://schemas.microsoft.com/office/drawing/2014/main" id="{11C3D78E-49BA-C343-B6BB-91EC56F70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Line 233">
              <a:extLst>
                <a:ext uri="{FF2B5EF4-FFF2-40B4-BE49-F238E27FC236}">
                  <a16:creationId xmlns:a16="http://schemas.microsoft.com/office/drawing/2014/main" id="{18778F4C-DAAF-B04E-9D01-34E52E4B7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4">
              <a:extLst>
                <a:ext uri="{FF2B5EF4-FFF2-40B4-BE49-F238E27FC236}">
                  <a16:creationId xmlns:a16="http://schemas.microsoft.com/office/drawing/2014/main" id="{37A63491-BBEE-3E44-BBF3-79A4DB88B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30" name="Line 235">
            <a:extLst>
              <a:ext uri="{FF2B5EF4-FFF2-40B4-BE49-F238E27FC236}">
                <a16:creationId xmlns:a16="http://schemas.microsoft.com/office/drawing/2014/main" id="{502BD3B4-B453-4343-B3CD-F6AE3C5CA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410" y="1813227"/>
            <a:ext cx="163542" cy="1932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1" name="Group 236">
            <a:extLst>
              <a:ext uri="{FF2B5EF4-FFF2-40B4-BE49-F238E27FC236}">
                <a16:creationId xmlns:a16="http://schemas.microsoft.com/office/drawing/2014/main" id="{BD40F4B4-9FA4-B242-890F-C7DC5C1F1E4B}"/>
              </a:ext>
            </a:extLst>
          </p:cNvPr>
          <p:cNvGrpSpPr>
            <a:grpSpLocks/>
          </p:cNvGrpSpPr>
          <p:nvPr/>
        </p:nvGrpSpPr>
        <p:grpSpPr bwMode="auto">
          <a:xfrm>
            <a:off x="7363760" y="1608349"/>
            <a:ext cx="53797" cy="172019"/>
            <a:chOff x="10104" y="10005"/>
            <a:chExt cx="137" cy="411"/>
          </a:xfrm>
        </p:grpSpPr>
        <p:sp>
          <p:nvSpPr>
            <p:cNvPr id="532" name="Oval 237">
              <a:extLst>
                <a:ext uri="{FF2B5EF4-FFF2-40B4-BE49-F238E27FC236}">
                  <a16:creationId xmlns:a16="http://schemas.microsoft.com/office/drawing/2014/main" id="{9F31E068-8077-0E41-BA3C-C53046677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3" name="Oval 238">
              <a:extLst>
                <a:ext uri="{FF2B5EF4-FFF2-40B4-BE49-F238E27FC236}">
                  <a16:creationId xmlns:a16="http://schemas.microsoft.com/office/drawing/2014/main" id="{B99DFC93-E1C9-6B48-9E97-F404126B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48" name="Group 255">
            <a:extLst>
              <a:ext uri="{FF2B5EF4-FFF2-40B4-BE49-F238E27FC236}">
                <a16:creationId xmlns:a16="http://schemas.microsoft.com/office/drawing/2014/main" id="{AA469380-A079-C241-8EF0-12E5E2FF123A}"/>
              </a:ext>
            </a:extLst>
          </p:cNvPr>
          <p:cNvGrpSpPr>
            <a:grpSpLocks/>
          </p:cNvGrpSpPr>
          <p:nvPr/>
        </p:nvGrpSpPr>
        <p:grpSpPr bwMode="auto">
          <a:xfrm rot="7844936">
            <a:off x="8457757" y="2928960"/>
            <a:ext cx="204878" cy="142023"/>
            <a:chOff x="11283" y="10423"/>
            <a:chExt cx="475" cy="374"/>
          </a:xfrm>
        </p:grpSpPr>
        <p:sp>
          <p:nvSpPr>
            <p:cNvPr id="549" name="Rectangle 256">
              <a:extLst>
                <a:ext uri="{FF2B5EF4-FFF2-40B4-BE49-F238E27FC236}">
                  <a16:creationId xmlns:a16="http://schemas.microsoft.com/office/drawing/2014/main" id="{27D5FDD2-8596-9B4B-B4F5-2748842EF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0" name="Line 257">
              <a:extLst>
                <a:ext uri="{FF2B5EF4-FFF2-40B4-BE49-F238E27FC236}">
                  <a16:creationId xmlns:a16="http://schemas.microsoft.com/office/drawing/2014/main" id="{5EA4070D-C55C-3C46-971A-495141BBF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1" name="Line 258">
              <a:extLst>
                <a:ext uri="{FF2B5EF4-FFF2-40B4-BE49-F238E27FC236}">
                  <a16:creationId xmlns:a16="http://schemas.microsoft.com/office/drawing/2014/main" id="{E7415EB7-9A38-A34B-BC52-23820D089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2" name="Line 259">
              <a:extLst>
                <a:ext uri="{FF2B5EF4-FFF2-40B4-BE49-F238E27FC236}">
                  <a16:creationId xmlns:a16="http://schemas.microsoft.com/office/drawing/2014/main" id="{E1B69AC3-E7AE-F84B-AE13-9E4B698B4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" name="Line 260">
              <a:extLst>
                <a:ext uri="{FF2B5EF4-FFF2-40B4-BE49-F238E27FC236}">
                  <a16:creationId xmlns:a16="http://schemas.microsoft.com/office/drawing/2014/main" id="{14297734-2A75-5D4A-905C-558B07A25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4" name="Line 261">
              <a:extLst>
                <a:ext uri="{FF2B5EF4-FFF2-40B4-BE49-F238E27FC236}">
                  <a16:creationId xmlns:a16="http://schemas.microsoft.com/office/drawing/2014/main" id="{FAD2D458-99B5-D64F-9787-A3907B853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5" name="Line 262">
              <a:extLst>
                <a:ext uri="{FF2B5EF4-FFF2-40B4-BE49-F238E27FC236}">
                  <a16:creationId xmlns:a16="http://schemas.microsoft.com/office/drawing/2014/main" id="{ED7690F6-614B-474E-9678-ABBBF3553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56" name="Line 263">
            <a:extLst>
              <a:ext uri="{FF2B5EF4-FFF2-40B4-BE49-F238E27FC236}">
                <a16:creationId xmlns:a16="http://schemas.microsoft.com/office/drawing/2014/main" id="{24DFA125-06DC-CE4E-A7FC-5EC2D00675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64006" y="3471578"/>
            <a:ext cx="1172766" cy="115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7" name="Line 264">
            <a:extLst>
              <a:ext uri="{FF2B5EF4-FFF2-40B4-BE49-F238E27FC236}">
                <a16:creationId xmlns:a16="http://schemas.microsoft.com/office/drawing/2014/main" id="{5FF66E32-B896-A043-9D26-2F80DC2B7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29823" y="3059889"/>
            <a:ext cx="367969" cy="4174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8" name="Freeform 265">
            <a:extLst>
              <a:ext uri="{FF2B5EF4-FFF2-40B4-BE49-F238E27FC236}">
                <a16:creationId xmlns:a16="http://schemas.microsoft.com/office/drawing/2014/main" id="{E2E6E031-8D15-5A42-B00A-1F4F08AF6A0B}"/>
              </a:ext>
            </a:extLst>
          </p:cNvPr>
          <p:cNvSpPr>
            <a:spLocks/>
          </p:cNvSpPr>
          <p:nvPr/>
        </p:nvSpPr>
        <p:spPr bwMode="auto">
          <a:xfrm>
            <a:off x="7391735" y="1631543"/>
            <a:ext cx="1956042" cy="1814908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73" name="Group 280">
            <a:extLst>
              <a:ext uri="{FF2B5EF4-FFF2-40B4-BE49-F238E27FC236}">
                <a16:creationId xmlns:a16="http://schemas.microsoft.com/office/drawing/2014/main" id="{6DC31668-B2DC-E241-A69F-970AD2E5CEA7}"/>
              </a:ext>
            </a:extLst>
          </p:cNvPr>
          <p:cNvGrpSpPr>
            <a:grpSpLocks/>
          </p:cNvGrpSpPr>
          <p:nvPr/>
        </p:nvGrpSpPr>
        <p:grpSpPr bwMode="auto">
          <a:xfrm>
            <a:off x="7312115" y="3392332"/>
            <a:ext cx="187213" cy="156558"/>
            <a:chOff x="11283" y="10423"/>
            <a:chExt cx="475" cy="374"/>
          </a:xfrm>
        </p:grpSpPr>
        <p:sp>
          <p:nvSpPr>
            <p:cNvPr id="574" name="Rectangle 281">
              <a:extLst>
                <a:ext uri="{FF2B5EF4-FFF2-40B4-BE49-F238E27FC236}">
                  <a16:creationId xmlns:a16="http://schemas.microsoft.com/office/drawing/2014/main" id="{11A3D544-AE22-3748-9FE3-D90EFDC5B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5" name="Line 282">
              <a:extLst>
                <a:ext uri="{FF2B5EF4-FFF2-40B4-BE49-F238E27FC236}">
                  <a16:creationId xmlns:a16="http://schemas.microsoft.com/office/drawing/2014/main" id="{BEC4224F-ED50-4947-9082-B57164E48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Line 283">
              <a:extLst>
                <a:ext uri="{FF2B5EF4-FFF2-40B4-BE49-F238E27FC236}">
                  <a16:creationId xmlns:a16="http://schemas.microsoft.com/office/drawing/2014/main" id="{8DD52BC5-C333-1F4D-ABBB-944B9DB24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7" name="Line 284">
              <a:extLst>
                <a:ext uri="{FF2B5EF4-FFF2-40B4-BE49-F238E27FC236}">
                  <a16:creationId xmlns:a16="http://schemas.microsoft.com/office/drawing/2014/main" id="{D000FA71-709B-0E4B-8BEF-C45BC3FE7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8" name="Line 285">
              <a:extLst>
                <a:ext uri="{FF2B5EF4-FFF2-40B4-BE49-F238E27FC236}">
                  <a16:creationId xmlns:a16="http://schemas.microsoft.com/office/drawing/2014/main" id="{B41DB283-7D57-A045-B70B-0D8C0974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9" name="Line 286">
              <a:extLst>
                <a:ext uri="{FF2B5EF4-FFF2-40B4-BE49-F238E27FC236}">
                  <a16:creationId xmlns:a16="http://schemas.microsoft.com/office/drawing/2014/main" id="{9E5F402E-8251-7646-ADF1-C8D024D1C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0" name="Line 287">
              <a:extLst>
                <a:ext uri="{FF2B5EF4-FFF2-40B4-BE49-F238E27FC236}">
                  <a16:creationId xmlns:a16="http://schemas.microsoft.com/office/drawing/2014/main" id="{66CC75A1-C65C-3049-963E-0DFA47653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5" name="Line 302">
            <a:extLst>
              <a:ext uri="{FF2B5EF4-FFF2-40B4-BE49-F238E27FC236}">
                <a16:creationId xmlns:a16="http://schemas.microsoft.com/office/drawing/2014/main" id="{D6A409AC-791D-264B-9A6A-29925F812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5926" y="2963248"/>
            <a:ext cx="514296" cy="51412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96" name="Group 303">
            <a:extLst>
              <a:ext uri="{FF2B5EF4-FFF2-40B4-BE49-F238E27FC236}">
                <a16:creationId xmlns:a16="http://schemas.microsoft.com/office/drawing/2014/main" id="{0E0CC657-EE01-1444-92BE-C1D54E3F7BBC}"/>
              </a:ext>
            </a:extLst>
          </p:cNvPr>
          <p:cNvGrpSpPr>
            <a:grpSpLocks/>
          </p:cNvGrpSpPr>
          <p:nvPr/>
        </p:nvGrpSpPr>
        <p:grpSpPr bwMode="auto">
          <a:xfrm rot="8027572">
            <a:off x="7091324" y="2716351"/>
            <a:ext cx="204878" cy="142023"/>
            <a:chOff x="11283" y="10423"/>
            <a:chExt cx="475" cy="374"/>
          </a:xfrm>
        </p:grpSpPr>
        <p:sp>
          <p:nvSpPr>
            <p:cNvPr id="597" name="Rectangle 304">
              <a:extLst>
                <a:ext uri="{FF2B5EF4-FFF2-40B4-BE49-F238E27FC236}">
                  <a16:creationId xmlns:a16="http://schemas.microsoft.com/office/drawing/2014/main" id="{A259E52C-F06C-7042-9819-4B87037A3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8" name="Line 305">
              <a:extLst>
                <a:ext uri="{FF2B5EF4-FFF2-40B4-BE49-F238E27FC236}">
                  <a16:creationId xmlns:a16="http://schemas.microsoft.com/office/drawing/2014/main" id="{FCA29A28-11AF-7744-92A7-70BFDC111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9" name="Line 306">
              <a:extLst>
                <a:ext uri="{FF2B5EF4-FFF2-40B4-BE49-F238E27FC236}">
                  <a16:creationId xmlns:a16="http://schemas.microsoft.com/office/drawing/2014/main" id="{CB933097-E020-C042-8313-287B98167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0" name="Line 307">
              <a:extLst>
                <a:ext uri="{FF2B5EF4-FFF2-40B4-BE49-F238E27FC236}">
                  <a16:creationId xmlns:a16="http://schemas.microsoft.com/office/drawing/2014/main" id="{420119F4-8030-9C41-BBBE-13596216B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1" name="Line 308">
              <a:extLst>
                <a:ext uri="{FF2B5EF4-FFF2-40B4-BE49-F238E27FC236}">
                  <a16:creationId xmlns:a16="http://schemas.microsoft.com/office/drawing/2014/main" id="{DAD30011-10E5-FA44-A6C7-171D1805C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2" name="Line 309">
              <a:extLst>
                <a:ext uri="{FF2B5EF4-FFF2-40B4-BE49-F238E27FC236}">
                  <a16:creationId xmlns:a16="http://schemas.microsoft.com/office/drawing/2014/main" id="{D6E1DBA8-2139-534A-812C-2D3021B42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3" name="Line 310">
              <a:extLst>
                <a:ext uri="{FF2B5EF4-FFF2-40B4-BE49-F238E27FC236}">
                  <a16:creationId xmlns:a16="http://schemas.microsoft.com/office/drawing/2014/main" id="{E5BA2CAF-CE82-1046-A87A-25F846197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4" name="Freeform 311">
            <a:extLst>
              <a:ext uri="{FF2B5EF4-FFF2-40B4-BE49-F238E27FC236}">
                <a16:creationId xmlns:a16="http://schemas.microsoft.com/office/drawing/2014/main" id="{0E044273-3CF1-1F44-AE22-0090B74B4B91}"/>
              </a:ext>
            </a:extLst>
          </p:cNvPr>
          <p:cNvSpPr>
            <a:spLocks/>
          </p:cNvSpPr>
          <p:nvPr/>
        </p:nvSpPr>
        <p:spPr bwMode="auto">
          <a:xfrm>
            <a:off x="6421244" y="1656669"/>
            <a:ext cx="2999696" cy="1863229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5" name="Freeform 312">
            <a:extLst>
              <a:ext uri="{FF2B5EF4-FFF2-40B4-BE49-F238E27FC236}">
                <a16:creationId xmlns:a16="http://schemas.microsoft.com/office/drawing/2014/main" id="{9835AE55-355E-3449-A433-1E30954185D2}"/>
              </a:ext>
            </a:extLst>
          </p:cNvPr>
          <p:cNvSpPr>
            <a:spLocks/>
          </p:cNvSpPr>
          <p:nvPr/>
        </p:nvSpPr>
        <p:spPr bwMode="auto">
          <a:xfrm>
            <a:off x="6184539" y="1716586"/>
            <a:ext cx="3399942" cy="1832304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6" name="Freeform 313">
            <a:extLst>
              <a:ext uri="{FF2B5EF4-FFF2-40B4-BE49-F238E27FC236}">
                <a16:creationId xmlns:a16="http://schemas.microsoft.com/office/drawing/2014/main" id="{6222373D-283A-3B4A-B1F6-7CDE8C98C64E}"/>
              </a:ext>
            </a:extLst>
          </p:cNvPr>
          <p:cNvSpPr>
            <a:spLocks/>
          </p:cNvSpPr>
          <p:nvPr/>
        </p:nvSpPr>
        <p:spPr bwMode="auto">
          <a:xfrm>
            <a:off x="6257703" y="1747511"/>
            <a:ext cx="3430069" cy="1693141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B05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07" name="Group 314">
            <a:extLst>
              <a:ext uri="{FF2B5EF4-FFF2-40B4-BE49-F238E27FC236}">
                <a16:creationId xmlns:a16="http://schemas.microsoft.com/office/drawing/2014/main" id="{7CED4D5D-1774-B94F-AB74-7B6F1F74FA06}"/>
              </a:ext>
            </a:extLst>
          </p:cNvPr>
          <p:cNvGrpSpPr>
            <a:grpSpLocks/>
          </p:cNvGrpSpPr>
          <p:nvPr/>
        </p:nvGrpSpPr>
        <p:grpSpPr bwMode="auto">
          <a:xfrm>
            <a:off x="6156566" y="2860810"/>
            <a:ext cx="53796" cy="172019"/>
            <a:chOff x="10104" y="10005"/>
            <a:chExt cx="137" cy="411"/>
          </a:xfrm>
        </p:grpSpPr>
        <p:sp>
          <p:nvSpPr>
            <p:cNvPr id="608" name="Oval 315">
              <a:extLst>
                <a:ext uri="{FF2B5EF4-FFF2-40B4-BE49-F238E27FC236}">
                  <a16:creationId xmlns:a16="http://schemas.microsoft.com/office/drawing/2014/main" id="{695435D0-43FA-5946-96EF-D369E25A8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Oval 316">
              <a:extLst>
                <a:ext uri="{FF2B5EF4-FFF2-40B4-BE49-F238E27FC236}">
                  <a16:creationId xmlns:a16="http://schemas.microsoft.com/office/drawing/2014/main" id="{85BDA995-131F-0641-914D-C85C2FA16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10" name="Group 317">
            <a:extLst>
              <a:ext uri="{FF2B5EF4-FFF2-40B4-BE49-F238E27FC236}">
                <a16:creationId xmlns:a16="http://schemas.microsoft.com/office/drawing/2014/main" id="{0FFCB242-31DD-7443-A923-107E105D8A00}"/>
              </a:ext>
            </a:extLst>
          </p:cNvPr>
          <p:cNvGrpSpPr>
            <a:grpSpLocks/>
          </p:cNvGrpSpPr>
          <p:nvPr/>
        </p:nvGrpSpPr>
        <p:grpSpPr bwMode="auto">
          <a:xfrm>
            <a:off x="9388663" y="3009635"/>
            <a:ext cx="53796" cy="173953"/>
            <a:chOff x="10104" y="10005"/>
            <a:chExt cx="137" cy="411"/>
          </a:xfrm>
        </p:grpSpPr>
        <p:sp>
          <p:nvSpPr>
            <p:cNvPr id="611" name="Oval 318">
              <a:extLst>
                <a:ext uri="{FF2B5EF4-FFF2-40B4-BE49-F238E27FC236}">
                  <a16:creationId xmlns:a16="http://schemas.microsoft.com/office/drawing/2014/main" id="{F25BDD80-1612-BD46-B423-42AE33DB4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2" name="Oval 319">
              <a:extLst>
                <a:ext uri="{FF2B5EF4-FFF2-40B4-BE49-F238E27FC236}">
                  <a16:creationId xmlns:a16="http://schemas.microsoft.com/office/drawing/2014/main" id="{0B1DEF04-FA4A-924B-9F2F-610BC29F3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13" name="Group 320">
            <a:extLst>
              <a:ext uri="{FF2B5EF4-FFF2-40B4-BE49-F238E27FC236}">
                <a16:creationId xmlns:a16="http://schemas.microsoft.com/office/drawing/2014/main" id="{0B529F14-3F08-E440-B6EC-F5B67289F089}"/>
              </a:ext>
            </a:extLst>
          </p:cNvPr>
          <p:cNvGrpSpPr>
            <a:grpSpLocks/>
          </p:cNvGrpSpPr>
          <p:nvPr/>
        </p:nvGrpSpPr>
        <p:grpSpPr bwMode="auto">
          <a:xfrm>
            <a:off x="9653341" y="1703056"/>
            <a:ext cx="53797" cy="173953"/>
            <a:chOff x="10104" y="10005"/>
            <a:chExt cx="137" cy="411"/>
          </a:xfrm>
        </p:grpSpPr>
        <p:sp>
          <p:nvSpPr>
            <p:cNvPr id="614" name="Oval 321">
              <a:extLst>
                <a:ext uri="{FF2B5EF4-FFF2-40B4-BE49-F238E27FC236}">
                  <a16:creationId xmlns:a16="http://schemas.microsoft.com/office/drawing/2014/main" id="{6437B6FC-D8DB-9746-A099-12114F7B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5" name="Oval 322">
              <a:extLst>
                <a:ext uri="{FF2B5EF4-FFF2-40B4-BE49-F238E27FC236}">
                  <a16:creationId xmlns:a16="http://schemas.microsoft.com/office/drawing/2014/main" id="{0FDD47FB-2A41-0B4E-85FF-3CBB4DBD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BFFE77-548F-9846-9A06-08C1230178E0}"/>
              </a:ext>
            </a:extLst>
          </p:cNvPr>
          <p:cNvGrpSpPr/>
          <p:nvPr/>
        </p:nvGrpSpPr>
        <p:grpSpPr>
          <a:xfrm>
            <a:off x="1505725" y="1423988"/>
            <a:ext cx="3115488" cy="2380952"/>
            <a:chOff x="1505725" y="1423988"/>
            <a:chExt cx="3115488" cy="2380952"/>
          </a:xfrm>
        </p:grpSpPr>
        <p:sp>
          <p:nvSpPr>
            <p:cNvPr id="616" name="Line 330">
              <a:extLst>
                <a:ext uri="{FF2B5EF4-FFF2-40B4-BE49-F238E27FC236}">
                  <a16:creationId xmlns:a16="http://schemas.microsoft.com/office/drawing/2014/main" id="{9BFD01DA-5202-CF44-9ED5-2B470718D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125" y="1520825"/>
              <a:ext cx="0" cy="18605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Line 331">
              <a:extLst>
                <a:ext uri="{FF2B5EF4-FFF2-40B4-BE49-F238E27FC236}">
                  <a16:creationId xmlns:a16="http://schemas.microsoft.com/office/drawing/2014/main" id="{ACC222AF-8E70-314C-9EA2-B9677C72D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7250" y="3373438"/>
              <a:ext cx="2333625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8" name="Freeform 333">
              <a:extLst>
                <a:ext uri="{FF2B5EF4-FFF2-40B4-BE49-F238E27FC236}">
                  <a16:creationId xmlns:a16="http://schemas.microsoft.com/office/drawing/2014/main" id="{6D089360-38AC-4243-B6DB-EF4A5713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3" y="2607303"/>
              <a:ext cx="2489200" cy="759348"/>
            </a:xfrm>
            <a:custGeom>
              <a:avLst/>
              <a:gdLst>
                <a:gd name="T0" fmla="*/ 0 w 1568"/>
                <a:gd name="T1" fmla="*/ 2147483647 h 380"/>
                <a:gd name="T2" fmla="*/ 2147483647 w 1568"/>
                <a:gd name="T3" fmla="*/ 2147483647 h 380"/>
                <a:gd name="T4" fmla="*/ 2147483647 w 1568"/>
                <a:gd name="T5" fmla="*/ 2147483647 h 380"/>
                <a:gd name="T6" fmla="*/ 2147483647 w 1568"/>
                <a:gd name="T7" fmla="*/ 2147483647 h 380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0 w 10000"/>
                <a:gd name="connsiteY0" fmla="*/ 9512 h 9512"/>
                <a:gd name="connsiteX1" fmla="*/ 4152 w 10000"/>
                <a:gd name="connsiteY1" fmla="*/ 12 h 9512"/>
                <a:gd name="connsiteX2" fmla="*/ 5829 w 10000"/>
                <a:gd name="connsiteY2" fmla="*/ 8065 h 9512"/>
                <a:gd name="connsiteX3" fmla="*/ 10000 w 10000"/>
                <a:gd name="connsiteY3" fmla="*/ 8802 h 9512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662 h 10000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662 h 10000"/>
                <a:gd name="connsiteX0" fmla="*/ 0 w 10000"/>
                <a:gd name="connsiteY0" fmla="*/ 10000 h 10158"/>
                <a:gd name="connsiteX1" fmla="*/ 4152 w 10000"/>
                <a:gd name="connsiteY1" fmla="*/ 13 h 10158"/>
                <a:gd name="connsiteX2" fmla="*/ 5829 w 10000"/>
                <a:gd name="connsiteY2" fmla="*/ 8479 h 10158"/>
                <a:gd name="connsiteX3" fmla="*/ 10000 w 10000"/>
                <a:gd name="connsiteY3" fmla="*/ 9968 h 10158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968 h 10000"/>
                <a:gd name="connsiteX0" fmla="*/ 0 w 10000"/>
                <a:gd name="connsiteY0" fmla="*/ 9898 h 9898"/>
                <a:gd name="connsiteX1" fmla="*/ 5094 w 10000"/>
                <a:gd name="connsiteY1" fmla="*/ 13 h 9898"/>
                <a:gd name="connsiteX2" fmla="*/ 5829 w 10000"/>
                <a:gd name="connsiteY2" fmla="*/ 8377 h 9898"/>
                <a:gd name="connsiteX3" fmla="*/ 10000 w 10000"/>
                <a:gd name="connsiteY3" fmla="*/ 9866 h 9898"/>
                <a:gd name="connsiteX0" fmla="*/ 0 w 10000"/>
                <a:gd name="connsiteY0" fmla="*/ 9991 h 10073"/>
                <a:gd name="connsiteX1" fmla="*/ 5094 w 10000"/>
                <a:gd name="connsiteY1" fmla="*/ 4 h 10073"/>
                <a:gd name="connsiteX2" fmla="*/ 6347 w 10000"/>
                <a:gd name="connsiteY2" fmla="*/ 8866 h 10073"/>
                <a:gd name="connsiteX3" fmla="*/ 10000 w 10000"/>
                <a:gd name="connsiteY3" fmla="*/ 9959 h 10073"/>
                <a:gd name="connsiteX0" fmla="*/ 0 w 10000"/>
                <a:gd name="connsiteY0" fmla="*/ 9992 h 10012"/>
                <a:gd name="connsiteX1" fmla="*/ 5094 w 10000"/>
                <a:gd name="connsiteY1" fmla="*/ 5 h 10012"/>
                <a:gd name="connsiteX2" fmla="*/ 6331 w 10000"/>
                <a:gd name="connsiteY2" fmla="*/ 8661 h 10012"/>
                <a:gd name="connsiteX3" fmla="*/ 10000 w 10000"/>
                <a:gd name="connsiteY3" fmla="*/ 9960 h 10012"/>
                <a:gd name="connsiteX0" fmla="*/ 0 w 10000"/>
                <a:gd name="connsiteY0" fmla="*/ 9992 h 10001"/>
                <a:gd name="connsiteX1" fmla="*/ 5094 w 10000"/>
                <a:gd name="connsiteY1" fmla="*/ 5 h 10001"/>
                <a:gd name="connsiteX2" fmla="*/ 6661 w 10000"/>
                <a:gd name="connsiteY2" fmla="*/ 8610 h 10001"/>
                <a:gd name="connsiteX3" fmla="*/ 10000 w 10000"/>
                <a:gd name="connsiteY3" fmla="*/ 996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1">
                  <a:moveTo>
                    <a:pt x="0" y="9992"/>
                  </a:moveTo>
                  <a:cubicBezTo>
                    <a:pt x="695" y="8315"/>
                    <a:pt x="3984" y="235"/>
                    <a:pt x="5094" y="5"/>
                  </a:cubicBezTo>
                  <a:cubicBezTo>
                    <a:pt x="6204" y="-225"/>
                    <a:pt x="5488" y="6933"/>
                    <a:pt x="6661" y="8610"/>
                  </a:cubicBezTo>
                  <a:cubicBezTo>
                    <a:pt x="7835" y="10287"/>
                    <a:pt x="8882" y="9997"/>
                    <a:pt x="10000" y="996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9" name="Line 334">
              <a:extLst>
                <a:ext uri="{FF2B5EF4-FFF2-40B4-BE49-F238E27FC236}">
                  <a16:creationId xmlns:a16="http://schemas.microsoft.com/office/drawing/2014/main" id="{AF5D54D6-CC93-6E42-8712-1BDF48F23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363" y="1673225"/>
              <a:ext cx="1254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0" name="Line 335">
              <a:extLst>
                <a:ext uri="{FF2B5EF4-FFF2-40B4-BE49-F238E27FC236}">
                  <a16:creationId xmlns:a16="http://schemas.microsoft.com/office/drawing/2014/main" id="{5F83D767-834B-CD45-B9C0-86188156B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938" y="3381375"/>
              <a:ext cx="0" cy="1349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1" name="Text Box 336">
              <a:extLst>
                <a:ext uri="{FF2B5EF4-FFF2-40B4-BE49-F238E27FC236}">
                  <a16:creationId xmlns:a16="http://schemas.microsoft.com/office/drawing/2014/main" id="{4D3494C0-DD1C-794E-97BA-6E4472E2F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725" y="1423988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2" name="Text Box 337">
              <a:extLst>
                <a:ext uri="{FF2B5EF4-FFF2-40B4-BE49-F238E27FC236}">
                  <a16:creationId xmlns:a16="http://schemas.microsoft.com/office/drawing/2014/main" id="{CE6E8577-4BD8-EE4D-8020-05E336E07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512" y="3433763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3" name="Text Box 338">
              <a:extLst>
                <a:ext uri="{FF2B5EF4-FFF2-40B4-BE49-F238E27FC236}">
                  <a16:creationId xmlns:a16="http://schemas.microsoft.com/office/drawing/2014/main" id="{05367630-23E9-2744-A1A7-0C85EC93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416844" y="2351882"/>
              <a:ext cx="8080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624" name="Text Box 339">
              <a:extLst>
                <a:ext uri="{FF2B5EF4-FFF2-40B4-BE49-F238E27FC236}">
                  <a16:creationId xmlns:a16="http://schemas.microsoft.com/office/drawing/2014/main" id="{5131AB9A-BD62-7E48-B700-9F673321A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001" y="3343275"/>
              <a:ext cx="5629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ja-JP" sz="2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B2D434D1-E742-A043-86CE-3BB54BC2F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6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insights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4ABAFB-5459-F446-A0AC-48FC5C1C05E1}"/>
              </a:ext>
            </a:extLst>
          </p:cNvPr>
          <p:cNvGrpSpPr/>
          <p:nvPr/>
        </p:nvGrpSpPr>
        <p:grpSpPr>
          <a:xfrm>
            <a:off x="1054099" y="5185696"/>
            <a:ext cx="8420101" cy="1336368"/>
            <a:chOff x="1054099" y="4728508"/>
            <a:chExt cx="8420101" cy="1336368"/>
          </a:xfrm>
        </p:grpSpPr>
        <p:sp>
          <p:nvSpPr>
            <p:cNvPr id="470" name="Rectangle 3">
              <a:extLst>
                <a:ext uri="{FF2B5EF4-FFF2-40B4-BE49-F238E27FC236}">
                  <a16:creationId xmlns:a16="http://schemas.microsoft.com/office/drawing/2014/main" id="{B3E01DA9-25FD-B546-AB8A-84DD03754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" y="5114925"/>
              <a:ext cx="8267700" cy="409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">
              <a:extLst>
                <a:ext uri="{FF2B5EF4-FFF2-40B4-BE49-F238E27FC236}">
                  <a16:creationId xmlns:a16="http://schemas.microsoft.com/office/drawing/2014/main" id="{E62417CD-29D3-4540-95AB-DBD339E4A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99" y="4926013"/>
              <a:ext cx="6735751" cy="808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upstream transmission capacity / buffering wasted for packets lost downstream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7D00A8-A6C2-354A-9DB9-EE706DA9D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4126" y="4728508"/>
              <a:ext cx="1657096" cy="13363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4D1E4-3EEB-4E4B-8616-C6D7345EBEEE}"/>
              </a:ext>
            </a:extLst>
          </p:cNvPr>
          <p:cNvGrpSpPr/>
          <p:nvPr/>
        </p:nvGrpSpPr>
        <p:grpSpPr>
          <a:xfrm>
            <a:off x="1028700" y="2052023"/>
            <a:ext cx="10080734" cy="1334789"/>
            <a:chOff x="1028700" y="1860299"/>
            <a:chExt cx="10080734" cy="1334789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C8DF44BF-39DD-7A44-89E8-80E5392BB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2139156"/>
              <a:ext cx="10080734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delay increases as capacity approached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BC8354-A522-CA41-8AD1-6483FE2E7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1601" y="1860299"/>
              <a:ext cx="1402990" cy="133478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D27AAF-A2F5-E143-ACD8-97D841F75BBA}"/>
              </a:ext>
            </a:extLst>
          </p:cNvPr>
          <p:cNvGrpSpPr/>
          <p:nvPr/>
        </p:nvGrpSpPr>
        <p:grpSpPr>
          <a:xfrm>
            <a:off x="1041400" y="4167737"/>
            <a:ext cx="9952137" cy="1463041"/>
            <a:chOff x="1041400" y="4167737"/>
            <a:chExt cx="9952137" cy="1463041"/>
          </a:xfrm>
        </p:grpSpPr>
        <p:sp>
          <p:nvSpPr>
            <p:cNvPr id="131" name="Rectangle 4">
              <a:extLst>
                <a:ext uri="{FF2B5EF4-FFF2-40B4-BE49-F238E27FC236}">
                  <a16:creationId xmlns:a16="http://schemas.microsoft.com/office/drawing/2014/main" id="{E69E1480-29A3-FC40-B2EA-9D31AA40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4352873"/>
              <a:ext cx="6769100" cy="762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un-needed duplicates further decreases effective throughput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8C9A99-D0A4-9E4A-AD6A-0403159B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64995" y="4167737"/>
              <a:ext cx="1628542" cy="146304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331F8E-78B4-5E4D-9E14-918B774CF79B}"/>
              </a:ext>
            </a:extLst>
          </p:cNvPr>
          <p:cNvGrpSpPr/>
          <p:nvPr/>
        </p:nvGrpSpPr>
        <p:grpSpPr>
          <a:xfrm>
            <a:off x="1041400" y="2983830"/>
            <a:ext cx="8301120" cy="1447533"/>
            <a:chOff x="1041400" y="2983830"/>
            <a:chExt cx="8301120" cy="1447533"/>
          </a:xfrm>
        </p:grpSpPr>
        <p:sp>
          <p:nvSpPr>
            <p:cNvPr id="130" name="Rectangle 4">
              <a:extLst>
                <a:ext uri="{FF2B5EF4-FFF2-40B4-BE49-F238E27FC236}">
                  <a16:creationId xmlns:a16="http://schemas.microsoft.com/office/drawing/2014/main" id="{E0B74A1B-74C4-184F-94CC-A99D0D2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3256108"/>
              <a:ext cx="6332794" cy="42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loss/retransmission decreases effective throughput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0F0FCDE-CAF5-4C40-A5A2-D21059E4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3915" y="2983830"/>
              <a:ext cx="1618605" cy="144753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7EFD51-4F3D-7A4D-8E82-A230AAE12880}"/>
              </a:ext>
            </a:extLst>
          </p:cNvPr>
          <p:cNvGrpSpPr/>
          <p:nvPr/>
        </p:nvGrpSpPr>
        <p:grpSpPr>
          <a:xfrm>
            <a:off x="1041400" y="1190115"/>
            <a:ext cx="8210815" cy="1330482"/>
            <a:chOff x="1041400" y="1190115"/>
            <a:chExt cx="8210815" cy="1330482"/>
          </a:xfrm>
        </p:grpSpPr>
        <p:sp>
          <p:nvSpPr>
            <p:cNvPr id="471" name="Rectangle 4">
              <a:extLst>
                <a:ext uri="{FF2B5EF4-FFF2-40B4-BE49-F238E27FC236}">
                  <a16:creationId xmlns:a16="http://schemas.microsoft.com/office/drawing/2014/main" id="{50204642-54CB-0C46-8699-86390164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1395413"/>
              <a:ext cx="6538912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throughput can never exceed capacity 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7DCF390-386B-AE45-BE92-F53BE11B8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9084" y="1190115"/>
              <a:ext cx="1523131" cy="1330482"/>
            </a:xfrm>
            <a:prstGeom prst="rect">
              <a:avLst/>
            </a:prstGeom>
          </p:spPr>
        </p:pic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BBFEA973-F377-3247-B95A-5759C5BD8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6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DD7C50-58C4-B34F-A819-0EADD89C2A37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52B9B30-D973-4342-9353-3C55976BEB6A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4EADA8-9231-C54D-B660-93136571FE3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B564AD7-6052-D74E-AFB8-443721B0BA8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C030439-89A7-D141-93A0-55E98A03659C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29CBFF5-3970-894F-B8C7-846B6CF65EF2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Freeform 270">
            <a:extLst>
              <a:ext uri="{FF2B5EF4-FFF2-40B4-BE49-F238E27FC236}">
                <a16:creationId xmlns:a16="http://schemas.microsoft.com/office/drawing/2014/main" id="{CE7C7371-97B5-C346-A95F-94B2CF95CEF8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4" name="Group 354">
            <a:extLst>
              <a:ext uri="{FF2B5EF4-FFF2-40B4-BE49-F238E27FC236}">
                <a16:creationId xmlns:a16="http://schemas.microsoft.com/office/drawing/2014/main" id="{1BCC2894-BF9B-8F46-AA42-B55DC303E1A8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135" name="Picture 355" descr="desktop_computer_stylized_medium">
              <a:extLst>
                <a:ext uri="{FF2B5EF4-FFF2-40B4-BE49-F238E27FC236}">
                  <a16:creationId xmlns:a16="http://schemas.microsoft.com/office/drawing/2014/main" id="{3E99589F-1E40-7C43-B8AA-5029A4A2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Freeform 356">
              <a:extLst>
                <a:ext uri="{FF2B5EF4-FFF2-40B4-BE49-F238E27FC236}">
                  <a16:creationId xmlns:a16="http://schemas.microsoft.com/office/drawing/2014/main" id="{B3DD6BB4-576F-9148-8D11-578565B588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7F56F3-1CFD-5745-9F94-FFAF782BC64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2A18A2C-071A-724E-ABAB-EE121ADBCB05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246001-6FA7-F047-AECA-800C5A5F30CD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407FE2E-B4F8-E142-9856-65C553F4A8E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241007-617C-9B47-BDCF-F85615C450A7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AB2A72B-F1C5-4049-8439-AABBF750CD86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903" y="1939313"/>
            <a:ext cx="5562600" cy="2536434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</a:t>
            </a:r>
            <a:r>
              <a:rPr lang="en-US" sz="3200" dirty="0">
                <a:solidFill>
                  <a:srgbClr val="C00000"/>
                </a:solidFill>
                <a:cs typeface="+mn-cs"/>
              </a:rPr>
              <a:t>nd-end congestion control:</a:t>
            </a:r>
          </a:p>
          <a:p>
            <a:pPr marL="466725" indent="-336550">
              <a:defRPr/>
            </a:pPr>
            <a:r>
              <a:rPr lang="en-US" sz="3200" dirty="0"/>
              <a:t>no explicit feedback from network</a:t>
            </a:r>
          </a:p>
          <a:p>
            <a:pPr marL="466725" indent="-336550">
              <a:defRPr/>
            </a:pPr>
            <a:r>
              <a:rPr lang="en-US" sz="3200" dirty="0"/>
              <a:t>congestion </a:t>
            </a:r>
            <a:r>
              <a:rPr lang="en-US" sz="3200" i="1" dirty="0">
                <a:solidFill>
                  <a:srgbClr val="C00000"/>
                </a:solidFill>
              </a:rPr>
              <a:t>inferred</a:t>
            </a:r>
            <a:r>
              <a:rPr lang="en-US" sz="3200" dirty="0"/>
              <a:t> from observed loss, delay</a:t>
            </a: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152A9AF6-236E-E947-A90D-95476DF178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7E9EEA9-F362-5541-9FCC-5483A233137E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" name="Freeform 91">
            <a:extLst>
              <a:ext uri="{FF2B5EF4-FFF2-40B4-BE49-F238E27FC236}">
                <a16:creationId xmlns:a16="http://schemas.microsoft.com/office/drawing/2014/main" id="{E427D45F-306D-1B44-BF5E-891FCB01E246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" name="Freeform 92">
            <a:extLst>
              <a:ext uri="{FF2B5EF4-FFF2-40B4-BE49-F238E27FC236}">
                <a16:creationId xmlns:a16="http://schemas.microsoft.com/office/drawing/2014/main" id="{F209776F-AA9D-E941-ADBB-CB44422BD081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9" name="Freeform 93">
            <a:extLst>
              <a:ext uri="{FF2B5EF4-FFF2-40B4-BE49-F238E27FC236}">
                <a16:creationId xmlns:a16="http://schemas.microsoft.com/office/drawing/2014/main" id="{8B9D5253-F5A6-2746-81DB-996216E1FB97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0" name="Freeform 94">
            <a:extLst>
              <a:ext uri="{FF2B5EF4-FFF2-40B4-BE49-F238E27FC236}">
                <a16:creationId xmlns:a16="http://schemas.microsoft.com/office/drawing/2014/main" id="{61F0A20F-097C-EA42-809A-3298AB6693B1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" name="Freeform 95">
            <a:extLst>
              <a:ext uri="{FF2B5EF4-FFF2-40B4-BE49-F238E27FC236}">
                <a16:creationId xmlns:a16="http://schemas.microsoft.com/office/drawing/2014/main" id="{424EA790-DC83-AE41-B59F-CDBDBE0981CB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" name="Freeform 96">
            <a:extLst>
              <a:ext uri="{FF2B5EF4-FFF2-40B4-BE49-F238E27FC236}">
                <a16:creationId xmlns:a16="http://schemas.microsoft.com/office/drawing/2014/main" id="{72EB3BD6-9F21-2342-8AED-3E9F67894AD9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75DCF5F-4092-2C43-896B-19822B08E6B5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18160F9-6FEC-9A43-8802-7C6CC98A3EE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75EF01-0290-9B47-8E36-E43DE1108F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B178D65-D230-EE4E-A397-C7BE84BE7B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F6706B47-A3DA-2948-AE76-ECB82CD2119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997E8A2-E352-944A-9B99-BDEBAA2024A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522D15-A640-D544-8C5A-740AB151741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0A657C9E-78AA-054A-8253-7E707F297A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703BE46-EF6B-8F4F-8103-DB506FA237F8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93DB37A-DC30-7049-A906-DE4299FCFE9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D540D06-51B9-D24C-A5F5-D49982A086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B97449-7EBF-F346-9FFA-F3CB1C97A6B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1A098066-DD0C-0547-8ABC-8D18EA23F1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4B9AE5D-1C6E-8747-BA6A-CE53FF8E918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D4A0CA9E-BE5A-D743-94BD-A9A3807788B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208F4AD6-8E7A-EC46-8054-65F2691235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74B89A-A569-2044-B74A-55933EDB42EC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E0F2D6A-4975-2240-9DBA-9752CDABCD3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671BCEE-CA54-2A42-97FC-01FA73F51C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B74E383-7E77-2E4D-BBB3-C0CB1C080B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3C2C74B-BD87-0F41-9E97-2D6D70231DE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F9A726BB-74B1-444A-9200-225EE583E8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80EBF5E-6B8D-F547-BD3C-56A7E685D3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BD8743C8-69EE-7C4B-AAD2-C758A3F1F9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E3371FA-1B37-E043-BBA9-FBAEC0EF06BB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3C4E5C9-0C6C-FE44-8E48-3AEAB312320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0F2B9E3-1FE0-3341-9F1D-E60AC91CF4F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9A4FE6E-757F-104A-A301-53D57A115B9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D1C4D832-AA7B-2F44-88F3-867F1C5C73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7B4F7C5-8F07-6444-9C56-5CCC6DAD80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A4D1016A-A633-4F47-AD16-9F5C4A1B4BB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4E90D1C0-25CA-D549-8BEC-F6FC08E9AF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0A555A-7D83-9C41-BC45-9CE34B97A2A0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CEF8A07-20B9-AE45-8F1F-7A43CAB1D7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A79D59C-1529-9C45-BD77-6FFDD5DEAA4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973AF34-BA3E-0A49-9E54-BD6B223BA5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C47C43C3-8FCB-5847-9007-9FF04DAF74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09F2051C-9B20-EE45-9CE2-4D3C79652D1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79216339-F1AE-4C4A-9C17-5BCC324EB3E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161D2AE2-963A-F744-92D8-01315F74683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FB94137-26B4-A84C-B882-BC754696ADF8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6959650-8F47-BD44-967D-3B54247086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F846E9-5E5D-9246-A16E-A37E1F2DB7E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C080F1D-CE13-8A4D-AE86-A9987401AEF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C92B06F2-78EF-804D-8E0C-DCE71C44A56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074DBD1-927C-2B4D-B10B-DD852445FB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BC9D84BC-889B-C849-9229-D2795054B3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9073BE05-706B-1446-BB36-AB53194859C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84E5A3-CC37-804B-8E37-84F25E87BC63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3256C-E351-F04F-8F57-8CBAADAD32D9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154E25-F682-744F-8785-AB5EDB9A5A5F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29C5F0A-310C-1443-A4BF-D9B6A1F9EDB9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65FCB07-1990-1F40-B6A0-2DC9A68091B3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0B89AD6-5E3A-1642-BCCA-337C835BC035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5A1AE44-6AB7-1949-9184-889F736756EC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564862D-347A-7E41-8F9D-0ADF80768A2B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C855F5F-C9C2-4744-9B1E-696B4F0DB89C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3DD9EA-3345-8345-9221-C06D0834BC89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7906425-B196-CC44-BB40-5ACEF23B0A29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689" name="Freeform 114688">
              <a:extLst>
                <a:ext uri="{FF2B5EF4-FFF2-40B4-BE49-F238E27FC236}">
                  <a16:creationId xmlns:a16="http://schemas.microsoft.com/office/drawing/2014/main" id="{F4B58868-99E6-0645-9773-CB66EC208FBD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1762DD-608F-AC4F-8D36-9BC825C14FB4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081CC2-E66E-0845-8CCA-2D10C6BE30EA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D35EA-0731-A641-906C-8974E60D529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09FCE5A-94F2-AB43-A427-15DC48978945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21E889-4F82-8649-829E-554EB51D7E5D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D544F8A-E5C9-4C42-B077-C996AF3E7BF7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176" name="Freeform 254">
            <a:extLst>
              <a:ext uri="{FF2B5EF4-FFF2-40B4-BE49-F238E27FC236}">
                <a16:creationId xmlns:a16="http://schemas.microsoft.com/office/drawing/2014/main" id="{098028B6-BF7C-6A40-A6E7-BD363548A403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4" name="Group 289">
            <a:extLst>
              <a:ext uri="{FF2B5EF4-FFF2-40B4-BE49-F238E27FC236}">
                <a16:creationId xmlns:a16="http://schemas.microsoft.com/office/drawing/2014/main" id="{36A89038-0233-574C-A16F-E12F82E32856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188" name="Freeform 290">
              <a:extLst>
                <a:ext uri="{FF2B5EF4-FFF2-40B4-BE49-F238E27FC236}">
                  <a16:creationId xmlns:a16="http://schemas.microsoft.com/office/drawing/2014/main" id="{9264264F-C8FF-E941-B8DB-F2A13E30F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Rectangle 291">
              <a:extLst>
                <a:ext uri="{FF2B5EF4-FFF2-40B4-BE49-F238E27FC236}">
                  <a16:creationId xmlns:a16="http://schemas.microsoft.com/office/drawing/2014/main" id="{5580AF65-ED2C-7F4A-90B9-25AFA8C92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Freeform 292">
              <a:extLst>
                <a:ext uri="{FF2B5EF4-FFF2-40B4-BE49-F238E27FC236}">
                  <a16:creationId xmlns:a16="http://schemas.microsoft.com/office/drawing/2014/main" id="{BC0C9A2A-A362-5D48-A13D-A730292A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Freeform 293">
              <a:extLst>
                <a:ext uri="{FF2B5EF4-FFF2-40B4-BE49-F238E27FC236}">
                  <a16:creationId xmlns:a16="http://schemas.microsoft.com/office/drawing/2014/main" id="{741E5815-F201-3946-BA11-19616245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294">
              <a:extLst>
                <a:ext uri="{FF2B5EF4-FFF2-40B4-BE49-F238E27FC236}">
                  <a16:creationId xmlns:a16="http://schemas.microsoft.com/office/drawing/2014/main" id="{16834F46-BEA1-E54A-99D2-06A1D9E4E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2" name="Group 295">
              <a:extLst>
                <a:ext uri="{FF2B5EF4-FFF2-40B4-BE49-F238E27FC236}">
                  <a16:creationId xmlns:a16="http://schemas.microsoft.com/office/drawing/2014/main" id="{EFE1DB65-55C6-A040-8489-E8E7A5072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3" name="AutoShape 296">
                <a:extLst>
                  <a:ext uri="{FF2B5EF4-FFF2-40B4-BE49-F238E27FC236}">
                    <a16:creationId xmlns:a16="http://schemas.microsoft.com/office/drawing/2014/main" id="{60C873E6-EA5F-E546-9871-6CD69A03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AutoShape 297">
                <a:extLst>
                  <a:ext uri="{FF2B5EF4-FFF2-40B4-BE49-F238E27FC236}">
                    <a16:creationId xmlns:a16="http://schemas.microsoft.com/office/drawing/2014/main" id="{AE94AAEC-480B-8047-91E5-519724D06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Rectangle 298">
              <a:extLst>
                <a:ext uri="{FF2B5EF4-FFF2-40B4-BE49-F238E27FC236}">
                  <a16:creationId xmlns:a16="http://schemas.microsoft.com/office/drawing/2014/main" id="{66AA352A-88C1-474E-8553-BFDBC71D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299">
              <a:extLst>
                <a:ext uri="{FF2B5EF4-FFF2-40B4-BE49-F238E27FC236}">
                  <a16:creationId xmlns:a16="http://schemas.microsoft.com/office/drawing/2014/main" id="{063BD826-F329-CE4F-8A05-BAE407197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1" name="AutoShape 300">
                <a:extLst>
                  <a:ext uri="{FF2B5EF4-FFF2-40B4-BE49-F238E27FC236}">
                    <a16:creationId xmlns:a16="http://schemas.microsoft.com/office/drawing/2014/main" id="{502F9F8E-D733-304B-8917-5387C944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AutoShape 301">
                <a:extLst>
                  <a:ext uri="{FF2B5EF4-FFF2-40B4-BE49-F238E27FC236}">
                    <a16:creationId xmlns:a16="http://schemas.microsoft.com/office/drawing/2014/main" id="{8FA48F3E-A09B-9947-AC4E-53AB08CAC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302">
              <a:extLst>
                <a:ext uri="{FF2B5EF4-FFF2-40B4-BE49-F238E27FC236}">
                  <a16:creationId xmlns:a16="http://schemas.microsoft.com/office/drawing/2014/main" id="{7E665F5D-879D-9E40-84B5-66D85E68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6" name="Rectangle 303">
              <a:extLst>
                <a:ext uri="{FF2B5EF4-FFF2-40B4-BE49-F238E27FC236}">
                  <a16:creationId xmlns:a16="http://schemas.microsoft.com/office/drawing/2014/main" id="{7647528B-9EF0-E54D-974E-7DFC94037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7" name="Group 304">
              <a:extLst>
                <a:ext uri="{FF2B5EF4-FFF2-40B4-BE49-F238E27FC236}">
                  <a16:creationId xmlns:a16="http://schemas.microsoft.com/office/drawing/2014/main" id="{467A70C4-7121-374D-AFDB-661BA82AC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9" name="AutoShape 305">
                <a:extLst>
                  <a:ext uri="{FF2B5EF4-FFF2-40B4-BE49-F238E27FC236}">
                    <a16:creationId xmlns:a16="http://schemas.microsoft.com/office/drawing/2014/main" id="{C5AF588B-0651-0545-9142-FD07BC876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306">
                <a:extLst>
                  <a:ext uri="{FF2B5EF4-FFF2-40B4-BE49-F238E27FC236}">
                    <a16:creationId xmlns:a16="http://schemas.microsoft.com/office/drawing/2014/main" id="{9BEB1652-4112-004D-B7AC-1F3734A3C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8" name="Freeform 307">
              <a:extLst>
                <a:ext uri="{FF2B5EF4-FFF2-40B4-BE49-F238E27FC236}">
                  <a16:creationId xmlns:a16="http://schemas.microsoft.com/office/drawing/2014/main" id="{D7A79ECE-B70D-2548-A773-6DCE4F28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308">
              <a:extLst>
                <a:ext uri="{FF2B5EF4-FFF2-40B4-BE49-F238E27FC236}">
                  <a16:creationId xmlns:a16="http://schemas.microsoft.com/office/drawing/2014/main" id="{1ECF4553-693A-DD4D-A0E2-8AA0E2504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7" name="AutoShape 309">
                <a:extLst>
                  <a:ext uri="{FF2B5EF4-FFF2-40B4-BE49-F238E27FC236}">
                    <a16:creationId xmlns:a16="http://schemas.microsoft.com/office/drawing/2014/main" id="{9C16F586-202A-6C49-BECE-8D7B0011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310">
                <a:extLst>
                  <a:ext uri="{FF2B5EF4-FFF2-40B4-BE49-F238E27FC236}">
                    <a16:creationId xmlns:a16="http://schemas.microsoft.com/office/drawing/2014/main" id="{C758F7C7-9330-BE46-A86A-D42B5637C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Rectangle 311">
              <a:extLst>
                <a:ext uri="{FF2B5EF4-FFF2-40B4-BE49-F238E27FC236}">
                  <a16:creationId xmlns:a16="http://schemas.microsoft.com/office/drawing/2014/main" id="{533FE805-6D97-3D40-A722-65F7EC32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Freeform 312">
              <a:extLst>
                <a:ext uri="{FF2B5EF4-FFF2-40B4-BE49-F238E27FC236}">
                  <a16:creationId xmlns:a16="http://schemas.microsoft.com/office/drawing/2014/main" id="{620834FD-6B76-EA4B-A18C-65A47D40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2" name="Freeform 313">
              <a:extLst>
                <a:ext uri="{FF2B5EF4-FFF2-40B4-BE49-F238E27FC236}">
                  <a16:creationId xmlns:a16="http://schemas.microsoft.com/office/drawing/2014/main" id="{C5A12F9D-49AB-5145-AA15-D382AA5D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3" name="Oval 314">
              <a:extLst>
                <a:ext uri="{FF2B5EF4-FFF2-40B4-BE49-F238E27FC236}">
                  <a16:creationId xmlns:a16="http://schemas.microsoft.com/office/drawing/2014/main" id="{80DD1625-6CB9-AC4C-88B8-9DC831FCE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Freeform 315">
              <a:extLst>
                <a:ext uri="{FF2B5EF4-FFF2-40B4-BE49-F238E27FC236}">
                  <a16:creationId xmlns:a16="http://schemas.microsoft.com/office/drawing/2014/main" id="{A65F0511-3C28-C743-A21D-6264A2118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316">
              <a:extLst>
                <a:ext uri="{FF2B5EF4-FFF2-40B4-BE49-F238E27FC236}">
                  <a16:creationId xmlns:a16="http://schemas.microsoft.com/office/drawing/2014/main" id="{FADC981B-C983-6D40-AEA7-04B355EC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AutoShape 317">
              <a:extLst>
                <a:ext uri="{FF2B5EF4-FFF2-40B4-BE49-F238E27FC236}">
                  <a16:creationId xmlns:a16="http://schemas.microsoft.com/office/drawing/2014/main" id="{708D79ED-DBE2-644C-B85E-DB3961F56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3" name="Oval 318">
              <a:extLst>
                <a:ext uri="{FF2B5EF4-FFF2-40B4-BE49-F238E27FC236}">
                  <a16:creationId xmlns:a16="http://schemas.microsoft.com/office/drawing/2014/main" id="{87AF5859-5E53-EE4C-954A-8D2D2B200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Oval 319">
              <a:extLst>
                <a:ext uri="{FF2B5EF4-FFF2-40B4-BE49-F238E27FC236}">
                  <a16:creationId xmlns:a16="http://schemas.microsoft.com/office/drawing/2014/main" id="{43616DFE-DE4C-D94C-B77F-413A270C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" name="Oval 320">
              <a:extLst>
                <a:ext uri="{FF2B5EF4-FFF2-40B4-BE49-F238E27FC236}">
                  <a16:creationId xmlns:a16="http://schemas.microsoft.com/office/drawing/2014/main" id="{63CB7C6A-7959-294B-919F-406DF438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Rectangle 321">
              <a:extLst>
                <a:ext uri="{FF2B5EF4-FFF2-40B4-BE49-F238E27FC236}">
                  <a16:creationId xmlns:a16="http://schemas.microsoft.com/office/drawing/2014/main" id="{3ED5D38A-C2F0-8444-B700-8ED29C8B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8" name="Rectangle 3">
            <a:extLst>
              <a:ext uri="{FF2B5EF4-FFF2-40B4-BE49-F238E27FC236}">
                <a16:creationId xmlns:a16="http://schemas.microsoft.com/office/drawing/2014/main" id="{4AEA1865-8C28-134C-8B6C-07E3981D0325}"/>
              </a:ext>
            </a:extLst>
          </p:cNvPr>
          <p:cNvSpPr txBox="1">
            <a:spLocks noChangeArrowheads="1"/>
          </p:cNvSpPr>
          <p:nvPr/>
        </p:nvSpPr>
        <p:spPr>
          <a:xfrm>
            <a:off x="921800" y="4257398"/>
            <a:ext cx="5562600" cy="63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725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taken by TCP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Slide Number Placeholder 2">
            <a:extLst>
              <a:ext uri="{FF2B5EF4-FFF2-40B4-BE49-F238E27FC236}">
                <a16:creationId xmlns:a16="http://schemas.microsoft.com/office/drawing/2014/main" id="{80FEFCD4-E64A-AA4F-ACAB-74CB4ECD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6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8945" y="5640403"/>
            <a:ext cx="5781368" cy="736333"/>
          </a:xfrm>
        </p:spPr>
        <p:txBody>
          <a:bodyPr>
            <a:normAutofit/>
          </a:bodyPr>
          <a:lstStyle/>
          <a:p>
            <a:pPr marL="407988" indent="-277813">
              <a:defRPr/>
            </a:pPr>
            <a:r>
              <a:rPr lang="en-US" sz="3000" dirty="0"/>
              <a:t>TCP ECN, ATM, </a:t>
            </a:r>
            <a:r>
              <a:rPr lang="en-US" sz="3000" dirty="0" err="1"/>
              <a:t>DECbit</a:t>
            </a:r>
            <a:r>
              <a:rPr lang="en-US" sz="3000" dirty="0"/>
              <a:t> protocols</a:t>
            </a:r>
            <a:endParaRPr lang="en-US" sz="3500" dirty="0">
              <a:cs typeface="+mn-cs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28" name="Freeform 2">
            <a:extLst>
              <a:ext uri="{FF2B5EF4-FFF2-40B4-BE49-F238E27FC236}">
                <a16:creationId xmlns:a16="http://schemas.microsoft.com/office/drawing/2014/main" id="{366E9ABE-54D6-794A-BFDC-C271FA98FB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2" name="Freeform 6">
            <a:extLst>
              <a:ext uri="{FF2B5EF4-FFF2-40B4-BE49-F238E27FC236}">
                <a16:creationId xmlns:a16="http://schemas.microsoft.com/office/drawing/2014/main" id="{FFF13A6F-0F53-424B-A39A-76E877F099A6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4" name="Freeform 91">
            <a:extLst>
              <a:ext uri="{FF2B5EF4-FFF2-40B4-BE49-F238E27FC236}">
                <a16:creationId xmlns:a16="http://schemas.microsoft.com/office/drawing/2014/main" id="{0468E56B-A027-0D44-AEB8-704F79D68813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5" name="Freeform 92">
            <a:extLst>
              <a:ext uri="{FF2B5EF4-FFF2-40B4-BE49-F238E27FC236}">
                <a16:creationId xmlns:a16="http://schemas.microsoft.com/office/drawing/2014/main" id="{054FFAAB-E9BC-3E4C-8FB9-3EA2FFF0707B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6" name="Freeform 93">
            <a:extLst>
              <a:ext uri="{FF2B5EF4-FFF2-40B4-BE49-F238E27FC236}">
                <a16:creationId xmlns:a16="http://schemas.microsoft.com/office/drawing/2014/main" id="{1504AC5D-D6C1-D049-A591-6F0963B988CC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7" name="Freeform 94">
            <a:extLst>
              <a:ext uri="{FF2B5EF4-FFF2-40B4-BE49-F238E27FC236}">
                <a16:creationId xmlns:a16="http://schemas.microsoft.com/office/drawing/2014/main" id="{49EE5ACA-6705-2D4D-9A89-77A1C64919B5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8" name="Freeform 95">
            <a:extLst>
              <a:ext uri="{FF2B5EF4-FFF2-40B4-BE49-F238E27FC236}">
                <a16:creationId xmlns:a16="http://schemas.microsoft.com/office/drawing/2014/main" id="{C75D3801-AA9A-394F-B133-0C907B494EA8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9" name="Freeform 96">
            <a:extLst>
              <a:ext uri="{FF2B5EF4-FFF2-40B4-BE49-F238E27FC236}">
                <a16:creationId xmlns:a16="http://schemas.microsoft.com/office/drawing/2014/main" id="{22DFD150-DCC3-9C4E-B2A1-9978ADFC2D32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E2A56FD-5BF2-8A47-B917-EC5BDAE7B6D9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A22F5E6C-8071-584B-A45A-61580F1DF3A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19D9D590-1C6D-B940-8236-FB7A7C7C3E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5AD85DE-1093-294C-A79D-C39AACCD04D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74555870-3136-5F47-A50A-B9C84ADD9B5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4C89C07A-54CC-1F4B-8662-219BDC60226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D074A1D-33A9-FD4E-9502-6E1A7B8749F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CD24AC6-75BD-7240-ACA1-858F993F76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7D364BE-067C-ED48-9F93-CCBD43D1F1FD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56103B33-85E9-6646-AD36-73F16468B3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A249CC8A-2DD9-A540-96D6-72B9DFE29F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BB9841D9-85A4-6641-AFC4-673E96A51A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1F8ACD1E-2A08-8148-97FE-2327BF094A0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9748D8-5A01-D746-848B-32926B95C5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FD69F9EC-EC8E-3148-A0CF-68ADE091607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0C246818-5046-3547-9748-C8A5F8D31AA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D4971E8-AD3B-214C-97F6-17EC02BCA29D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9739AEF0-B1B8-F540-9C41-AE1C85694CA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8C264F-EE1E-AE42-AD54-26038D64E2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4315C5D-BBB1-1548-A740-5E5B96BEB87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895B76F4-731F-1A42-B1DA-2147C72110E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0DD88259-DBF1-C849-9347-E21FCDE91C2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7F83BAF8-E480-3243-8D32-1B36CF28B4D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05F54ED9-26EA-304E-B1C7-6F58A4EB53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3201F79-4BE9-2E4A-9B0C-FB48F9222B08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B69ED55D-3ADE-7541-A833-BAED4178F4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75EA0AA-3E1E-A848-A884-768A31DBCF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33E36C01-9187-3C43-B7AF-0C810E75817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7E1D2CF9-8553-254D-99D3-498E60EF92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10BB4142-3B92-B24F-AF76-70C8728A34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A8740BCE-7F97-7642-B163-168373E22B1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9B5C1122-8A18-FC4A-A85F-6F1A1A2BF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CAF0E6F-60BF-1240-A259-C66B643E89AC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E5B85EA-9E84-A242-B1CC-71F987F7E59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034AB19-CDAE-D044-BA78-A52EC726959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E108296-06B4-4949-A9AD-3C1FA5DCEA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8530AB93-30E4-7A4B-88C4-61542A5A0AC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239BC1C-F100-2448-A44B-0B1C3E017E2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FCAA9D2-9640-064E-9D9B-F975C49ECB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645CEC1F-F8DD-F048-9976-7ECD558712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80B3CBF-96BC-A640-867D-5DE8C38FCAA4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E2DEA29E-E539-DD4A-8E78-F10B0CB91D3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5DAF39-296E-174B-9017-65859A66C61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F88F2AE9-EF9D-9349-9FB8-E52CAD986B9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FB60E484-FF23-D44E-87D8-BB30525A1A1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B0FF7CDC-AB3A-6C44-8273-6FEA8A00EF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D102FF9A-7D62-CC4B-8939-37FC1A1E61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928B49DE-7679-8C46-A671-A7856D8F84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9" name="Freeform 254">
            <a:extLst>
              <a:ext uri="{FF2B5EF4-FFF2-40B4-BE49-F238E27FC236}">
                <a16:creationId xmlns:a16="http://schemas.microsoft.com/office/drawing/2014/main" id="{4BD65FCE-B086-1C41-89A5-8DAF6BA0013D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89">
            <a:extLst>
              <a:ext uri="{FF2B5EF4-FFF2-40B4-BE49-F238E27FC236}">
                <a16:creationId xmlns:a16="http://schemas.microsoft.com/office/drawing/2014/main" id="{282CC52C-6D00-A04B-884E-AF704D4FD9CC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228" name="Freeform 290">
              <a:extLst>
                <a:ext uri="{FF2B5EF4-FFF2-40B4-BE49-F238E27FC236}">
                  <a16:creationId xmlns:a16="http://schemas.microsoft.com/office/drawing/2014/main" id="{DD58842D-C583-744E-BFD5-323B2ED5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9" name="Rectangle 291">
              <a:extLst>
                <a:ext uri="{FF2B5EF4-FFF2-40B4-BE49-F238E27FC236}">
                  <a16:creationId xmlns:a16="http://schemas.microsoft.com/office/drawing/2014/main" id="{7A587CA9-D508-B244-898D-908A8BD8F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Freeform 292">
              <a:extLst>
                <a:ext uri="{FF2B5EF4-FFF2-40B4-BE49-F238E27FC236}">
                  <a16:creationId xmlns:a16="http://schemas.microsoft.com/office/drawing/2014/main" id="{15485B65-6A91-A741-B71C-C9054384F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Freeform 293">
              <a:extLst>
                <a:ext uri="{FF2B5EF4-FFF2-40B4-BE49-F238E27FC236}">
                  <a16:creationId xmlns:a16="http://schemas.microsoft.com/office/drawing/2014/main" id="{9FD462AB-E254-4B44-ACEE-57DF3FEA3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2" name="Rectangle 294">
              <a:extLst>
                <a:ext uri="{FF2B5EF4-FFF2-40B4-BE49-F238E27FC236}">
                  <a16:creationId xmlns:a16="http://schemas.microsoft.com/office/drawing/2014/main" id="{8B02D026-F14D-2740-A4A5-53851F0B2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95">
              <a:extLst>
                <a:ext uri="{FF2B5EF4-FFF2-40B4-BE49-F238E27FC236}">
                  <a16:creationId xmlns:a16="http://schemas.microsoft.com/office/drawing/2014/main" id="{B0C25286-A814-9143-B593-142AD05AC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8" name="AutoShape 296">
                <a:extLst>
                  <a:ext uri="{FF2B5EF4-FFF2-40B4-BE49-F238E27FC236}">
                    <a16:creationId xmlns:a16="http://schemas.microsoft.com/office/drawing/2014/main" id="{2F585279-173F-3044-B252-4EED42C34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97">
                <a:extLst>
                  <a:ext uri="{FF2B5EF4-FFF2-40B4-BE49-F238E27FC236}">
                    <a16:creationId xmlns:a16="http://schemas.microsoft.com/office/drawing/2014/main" id="{C0B63C95-0F44-8E4E-AEF1-8EEACAC76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Rectangle 298">
              <a:extLst>
                <a:ext uri="{FF2B5EF4-FFF2-40B4-BE49-F238E27FC236}">
                  <a16:creationId xmlns:a16="http://schemas.microsoft.com/office/drawing/2014/main" id="{640C9C7A-DAFB-DB46-B834-AEAC566F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99">
              <a:extLst>
                <a:ext uri="{FF2B5EF4-FFF2-40B4-BE49-F238E27FC236}">
                  <a16:creationId xmlns:a16="http://schemas.microsoft.com/office/drawing/2014/main" id="{23F48019-DD1C-564E-B574-A8D1DB03F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6" name="AutoShape 300">
                <a:extLst>
                  <a:ext uri="{FF2B5EF4-FFF2-40B4-BE49-F238E27FC236}">
                    <a16:creationId xmlns:a16="http://schemas.microsoft.com/office/drawing/2014/main" id="{E4024405-5028-0C46-8622-FC0B3C82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301">
                <a:extLst>
                  <a:ext uri="{FF2B5EF4-FFF2-40B4-BE49-F238E27FC236}">
                    <a16:creationId xmlns:a16="http://schemas.microsoft.com/office/drawing/2014/main" id="{A5F943AE-9009-0944-89F8-AA4504540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302">
              <a:extLst>
                <a:ext uri="{FF2B5EF4-FFF2-40B4-BE49-F238E27FC236}">
                  <a16:creationId xmlns:a16="http://schemas.microsoft.com/office/drawing/2014/main" id="{1D7CBC12-6E8F-5743-B297-791903B3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Rectangle 303">
              <a:extLst>
                <a:ext uri="{FF2B5EF4-FFF2-40B4-BE49-F238E27FC236}">
                  <a16:creationId xmlns:a16="http://schemas.microsoft.com/office/drawing/2014/main" id="{C3850711-AC6C-D149-8913-D8083044D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304">
              <a:extLst>
                <a:ext uri="{FF2B5EF4-FFF2-40B4-BE49-F238E27FC236}">
                  <a16:creationId xmlns:a16="http://schemas.microsoft.com/office/drawing/2014/main" id="{9D49FEB6-488F-2048-A11B-E06E76DBE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4" name="AutoShape 305">
                <a:extLst>
                  <a:ext uri="{FF2B5EF4-FFF2-40B4-BE49-F238E27FC236}">
                    <a16:creationId xmlns:a16="http://schemas.microsoft.com/office/drawing/2014/main" id="{0B25DD4D-3C90-584F-8831-6C80F4C7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306">
                <a:extLst>
                  <a:ext uri="{FF2B5EF4-FFF2-40B4-BE49-F238E27FC236}">
                    <a16:creationId xmlns:a16="http://schemas.microsoft.com/office/drawing/2014/main" id="{B7F3D7FB-8973-D44C-AD5E-E00A8713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Freeform 307">
              <a:extLst>
                <a:ext uri="{FF2B5EF4-FFF2-40B4-BE49-F238E27FC236}">
                  <a16:creationId xmlns:a16="http://schemas.microsoft.com/office/drawing/2014/main" id="{43DC40CF-325A-0047-882C-F0B88908F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308">
              <a:extLst>
                <a:ext uri="{FF2B5EF4-FFF2-40B4-BE49-F238E27FC236}">
                  <a16:creationId xmlns:a16="http://schemas.microsoft.com/office/drawing/2014/main" id="{F5FBB7ED-0006-594A-8F05-82D90CE67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2" name="AutoShape 309">
                <a:extLst>
                  <a:ext uri="{FF2B5EF4-FFF2-40B4-BE49-F238E27FC236}">
                    <a16:creationId xmlns:a16="http://schemas.microsoft.com/office/drawing/2014/main" id="{1A4A3E68-C445-A84F-A76F-8ADDE253B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3" name="AutoShape 310">
                <a:extLst>
                  <a:ext uri="{FF2B5EF4-FFF2-40B4-BE49-F238E27FC236}">
                    <a16:creationId xmlns:a16="http://schemas.microsoft.com/office/drawing/2014/main" id="{A0077764-7657-B447-9665-316638C7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311">
              <a:extLst>
                <a:ext uri="{FF2B5EF4-FFF2-40B4-BE49-F238E27FC236}">
                  <a16:creationId xmlns:a16="http://schemas.microsoft.com/office/drawing/2014/main" id="{8B482C5C-EFF7-D349-8CCD-0F43172E8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Freeform 312">
              <a:extLst>
                <a:ext uri="{FF2B5EF4-FFF2-40B4-BE49-F238E27FC236}">
                  <a16:creationId xmlns:a16="http://schemas.microsoft.com/office/drawing/2014/main" id="{4021586C-DA67-AA41-BA88-7AEAD6F2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Freeform 313">
              <a:extLst>
                <a:ext uri="{FF2B5EF4-FFF2-40B4-BE49-F238E27FC236}">
                  <a16:creationId xmlns:a16="http://schemas.microsoft.com/office/drawing/2014/main" id="{3D9F60F4-9173-9246-8E1F-2C2859D17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Oval 314">
              <a:extLst>
                <a:ext uri="{FF2B5EF4-FFF2-40B4-BE49-F238E27FC236}">
                  <a16:creationId xmlns:a16="http://schemas.microsoft.com/office/drawing/2014/main" id="{8765AD34-763D-1F46-AA79-FB63EC39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Freeform 315">
              <a:extLst>
                <a:ext uri="{FF2B5EF4-FFF2-40B4-BE49-F238E27FC236}">
                  <a16:creationId xmlns:a16="http://schemas.microsoft.com/office/drawing/2014/main" id="{E10BDF5D-EA0F-F042-BD9B-6E36BFF5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AutoShape 316">
              <a:extLst>
                <a:ext uri="{FF2B5EF4-FFF2-40B4-BE49-F238E27FC236}">
                  <a16:creationId xmlns:a16="http://schemas.microsoft.com/office/drawing/2014/main" id="{6C729113-6D55-C84E-BE58-123F8F05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AutoShape 317">
              <a:extLst>
                <a:ext uri="{FF2B5EF4-FFF2-40B4-BE49-F238E27FC236}">
                  <a16:creationId xmlns:a16="http://schemas.microsoft.com/office/drawing/2014/main" id="{81EA52A6-99B7-3846-9B34-7CB52FA09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8" name="Oval 318">
              <a:extLst>
                <a:ext uri="{FF2B5EF4-FFF2-40B4-BE49-F238E27FC236}">
                  <a16:creationId xmlns:a16="http://schemas.microsoft.com/office/drawing/2014/main" id="{D941D592-57DE-E849-8C9C-58F0B9615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Oval 319">
              <a:extLst>
                <a:ext uri="{FF2B5EF4-FFF2-40B4-BE49-F238E27FC236}">
                  <a16:creationId xmlns:a16="http://schemas.microsoft.com/office/drawing/2014/main" id="{BE056CB0-2EDD-6D4A-957A-3CCB3F3B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0" name="Oval 320">
              <a:extLst>
                <a:ext uri="{FF2B5EF4-FFF2-40B4-BE49-F238E27FC236}">
                  <a16:creationId xmlns:a16="http://schemas.microsoft.com/office/drawing/2014/main" id="{0996AC45-D45C-6E49-8EA2-6B239FB4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Rectangle 321">
              <a:extLst>
                <a:ext uri="{FF2B5EF4-FFF2-40B4-BE49-F238E27FC236}">
                  <a16:creationId xmlns:a16="http://schemas.microsoft.com/office/drawing/2014/main" id="{4AD2A6FD-B1C1-2846-85C2-F6D452B32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1" name="Freeform 270">
            <a:extLst>
              <a:ext uri="{FF2B5EF4-FFF2-40B4-BE49-F238E27FC236}">
                <a16:creationId xmlns:a16="http://schemas.microsoft.com/office/drawing/2014/main" id="{327C52FA-DE4A-E94F-8911-ABEE881AA22F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2" name="Group 354">
            <a:extLst>
              <a:ext uri="{FF2B5EF4-FFF2-40B4-BE49-F238E27FC236}">
                <a16:creationId xmlns:a16="http://schemas.microsoft.com/office/drawing/2014/main" id="{249020EA-8359-DA4E-A6BD-01714A19478B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226" name="Picture 355" descr="desktop_computer_stylized_medium">
              <a:extLst>
                <a:ext uri="{FF2B5EF4-FFF2-40B4-BE49-F238E27FC236}">
                  <a16:creationId xmlns:a16="http://schemas.microsoft.com/office/drawing/2014/main" id="{F5E082B2-BADD-164A-983C-4F21EE854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356">
              <a:extLst>
                <a:ext uri="{FF2B5EF4-FFF2-40B4-BE49-F238E27FC236}">
                  <a16:creationId xmlns:a16="http://schemas.microsoft.com/office/drawing/2014/main" id="{079D48B4-8397-C148-BF34-3B142B762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24BA112-55AD-AC41-BD94-9D9DBD9F7E9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D5C8C48-4AA2-D144-9071-4FC46876C0CD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9115613-D043-F746-9E95-BE91F6C8BCC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4476B4D-7B72-FD42-B168-C58F9397FB9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93A87B8-2634-E14A-80D8-9E6D65DFA444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DDD5A1-E55B-8D44-8F53-EA448F2F5AB7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46DB51-76AF-794B-896C-CE798C356CDC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945C805-FB4D-1F41-B9DC-8E71DE43D0DF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C0CB443-CBC2-9E45-9CB6-C744CDA9BFD1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04DF73C-F88C-FA4D-8328-09984DEA993E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977C676-85FB-0F40-8B20-289C82EC6C10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0AB40D6-D3E3-F644-A0B4-C65086440100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D01A017-DD54-D843-8EFE-4E068B32A548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9C46B58-EB58-CD4B-901C-36557A6BBB8A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310AA80-E5E5-9D45-B059-DBF356B2365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B504DA0-0830-A247-BFB2-5B08B92F485C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9AA1B6E-8009-4F41-B5BE-F62AE9B4630F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9984DBE-4678-3045-8619-E36B03BB624E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34E391C-886C-FD40-90C5-307C327A8D88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740E756-940A-C245-BFC2-46F263F13E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646C395-21B6-0B4A-B835-DCBA9C58427F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7911E2-4676-1041-AC82-896E82DBBF94}"/>
              </a:ext>
            </a:extLst>
          </p:cNvPr>
          <p:cNvGrpSpPr/>
          <p:nvPr/>
        </p:nvGrpSpPr>
        <p:grpSpPr>
          <a:xfrm>
            <a:off x="7552398" y="2762175"/>
            <a:ext cx="3061681" cy="1433307"/>
            <a:chOff x="7552398" y="2762175"/>
            <a:chExt cx="3061681" cy="1433307"/>
          </a:xfrm>
        </p:grpSpPr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A047DABE-6D91-2B46-B457-9C4D910EAC34}"/>
                </a:ext>
              </a:extLst>
            </p:cNvPr>
            <p:cNvSpPr/>
            <p:nvPr/>
          </p:nvSpPr>
          <p:spPr>
            <a:xfrm flipH="1">
              <a:off x="9104671" y="2771139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268EAC65-5523-F449-A3E7-F1059BFF90A8}"/>
                </a:ext>
              </a:extLst>
            </p:cNvPr>
            <p:cNvSpPr/>
            <p:nvPr/>
          </p:nvSpPr>
          <p:spPr>
            <a:xfrm>
              <a:off x="7552398" y="2762175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CDE6A3E2-3661-2F4D-A6C8-724B4A3D05ED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47BEEA4-E4B8-A64E-885F-14003C8F5A1B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304AE042-2E8A-D141-BC94-ED99460E627E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72D3047-A7CC-1745-B040-00D1E25997AF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BCAFBB0-6D98-9742-AB87-26B3EE90BCAB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DFB8599-7DDC-8447-ADE3-2DAD2C0402A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67AC42C5-3F9E-0D4E-B80B-DB0208D256F0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B1BE921-31E4-C342-B3CD-DD49B4829966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8B4DCFA-3A87-864C-A054-ED417A34E19F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A18EA5-E5A9-6043-B7D4-AA1698F72E02}"/>
              </a:ext>
            </a:extLst>
          </p:cNvPr>
          <p:cNvSpPr txBox="1"/>
          <p:nvPr/>
        </p:nvSpPr>
        <p:spPr>
          <a:xfrm>
            <a:off x="8061221" y="2622756"/>
            <a:ext cx="2095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explicit congestion info</a:t>
            </a:r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5D568CC7-EA67-7743-9944-2BC5136F529F}"/>
              </a:ext>
            </a:extLst>
          </p:cNvPr>
          <p:cNvSpPr txBox="1">
            <a:spLocks noChangeArrowheads="1"/>
          </p:cNvSpPr>
          <p:nvPr/>
        </p:nvSpPr>
        <p:spPr>
          <a:xfrm>
            <a:off x="698090" y="1818967"/>
            <a:ext cx="5781368" cy="382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Network-assisted congestion control: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routers provide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feedback to sending/receiving hosts with flows passing through congested router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indicate congestion level or explicitly set sending rate</a:t>
            </a:r>
          </a:p>
        </p:txBody>
      </p:sp>
      <p:sp>
        <p:nvSpPr>
          <p:cNvPr id="142" name="Slide Number Placeholder 2">
            <a:extLst>
              <a:ext uri="{FF2B5EF4-FFF2-40B4-BE49-F238E27FC236}">
                <a16:creationId xmlns:a16="http://schemas.microsoft.com/office/drawing/2014/main" id="{2CD52159-2B0E-9F4A-977B-27EEC203D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9" grpId="0" build="p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</a:t>
            </a:r>
            <a:r>
              <a:rPr lang="en-GB" sz="6000" u="sng" dirty="0" smtClean="0">
                <a:solidFill>
                  <a:srgbClr val="002060"/>
                </a:solidFill>
              </a:rPr>
              <a:t>All</a:t>
            </a:r>
            <a:endParaRPr lang="en-GB" sz="6000" u="sng" dirty="0">
              <a:solidFill>
                <a:srgbClr val="002060"/>
              </a:solidFill>
            </a:endParaRP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  <a:endParaRPr kumimoji="0" lang="en-GB" sz="3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sng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note on the origin of these </a:t>
            </a:r>
            <a:r>
              <a:rPr kumimoji="0" lang="en-US" altLang="en-US" sz="1400" b="1" i="1" u="sng" strike="noStrike" kern="1200" cap="none" spc="0" normalizeH="0" baseline="0" noProof="0" dirty="0" err="1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ppt</a:t>
            </a:r>
            <a:r>
              <a:rPr kumimoji="0" lang="en-US" altLang="en-US" sz="1400" b="1" i="1" u="sng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slides:</a:t>
            </a:r>
            <a:endParaRPr kumimoji="0" lang="en-US" altLang="ja-JP" sz="1400" b="1" i="1" u="sng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material copyright 1996-2020 J.F Kurose and K.W. Ross, All Rights Reserved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</a:t>
            </a:r>
            <a:r>
              <a:rPr kumimoji="0" lang="en-US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slides </a:t>
            </a:r>
            <a:r>
              <a:rPr kumimoji="0" lang="fr-FR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are </a:t>
            </a:r>
            <a:r>
              <a:rPr kumimoji="0" lang="en-US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freely provided by the book authors and it represents a lot of work on their part. We would like to thank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J.F Kurose and K.W. Ross</a:t>
            </a:r>
            <a:r>
              <a:rPr kumimoji="0" lang="en-US" alt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 txBox="1">
            <a:spLocks/>
          </p:cNvSpPr>
          <p:nvPr/>
        </p:nvSpPr>
        <p:spPr>
          <a:xfrm>
            <a:off x="9448800" y="63510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/>
              <a:t>Transport Layer: 3-150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36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connection management</a:t>
            </a:r>
            <a:endParaRPr lang="en-US" sz="4400" b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9C578410-CCAC-A940-BEC5-74269A538606}"/>
              </a:ext>
            </a:extLst>
          </p:cNvPr>
          <p:cNvSpPr txBox="1">
            <a:spLocks noChangeArrowheads="1"/>
          </p:cNvSpPr>
          <p:nvPr/>
        </p:nvSpPr>
        <p:spPr>
          <a:xfrm>
            <a:off x="785243" y="1329399"/>
            <a:ext cx="11329310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before exchanging data, sender/receiver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handshake”: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agree to establish connection (each knowing the other willing to establish connection)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agree on connection parameters (e.g., starting seq #s)</a:t>
            </a:r>
          </a:p>
        </p:txBody>
      </p:sp>
      <p:sp>
        <p:nvSpPr>
          <p:cNvPr id="129" name="Rectangle 62">
            <a:extLst>
              <a:ext uri="{FF2B5EF4-FFF2-40B4-BE49-F238E27FC236}">
                <a16:creationId xmlns:a16="http://schemas.microsoft.com/office/drawing/2014/main" id="{C5E2ED2D-96E6-7640-B8B9-2E97B876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677" y="2935290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0" name="Rectangle 45">
            <a:extLst>
              <a:ext uri="{FF2B5EF4-FFF2-40B4-BE49-F238E27FC236}">
                <a16:creationId xmlns:a16="http://schemas.microsoft.com/office/drawing/2014/main" id="{E1C433CA-144F-FE40-9939-574216DE0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989" y="2989265"/>
            <a:ext cx="2270125" cy="2471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1" name="Line 55">
            <a:extLst>
              <a:ext uri="{FF2B5EF4-FFF2-40B4-BE49-F238E27FC236}">
                <a16:creationId xmlns:a16="http://schemas.microsoft.com/office/drawing/2014/main" id="{B5AF7973-E361-6A42-9B3B-A8AD0E9C7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989" y="3430590"/>
            <a:ext cx="227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2" name="Text Box 6">
            <a:extLst>
              <a:ext uri="{FF2B5EF4-FFF2-40B4-BE49-F238E27FC236}">
                <a16:creationId xmlns:a16="http://schemas.microsoft.com/office/drawing/2014/main" id="{F4060720-F3C5-A543-A168-90183A3F7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277" y="3543303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state: ESTAB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variables: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seq # client-to-server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server-to-client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size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at server,client 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</a:p>
        </p:txBody>
      </p:sp>
      <p:grpSp>
        <p:nvGrpSpPr>
          <p:cNvPr id="133" name="Group 46">
            <a:extLst>
              <a:ext uri="{FF2B5EF4-FFF2-40B4-BE49-F238E27FC236}">
                <a16:creationId xmlns:a16="http://schemas.microsoft.com/office/drawing/2014/main" id="{B33AB7A5-CCC5-254C-8A3A-759B759D5041}"/>
              </a:ext>
            </a:extLst>
          </p:cNvPr>
          <p:cNvGrpSpPr>
            <a:grpSpLocks/>
          </p:cNvGrpSpPr>
          <p:nvPr/>
        </p:nvGrpSpPr>
        <p:grpSpPr bwMode="auto">
          <a:xfrm>
            <a:off x="3979492" y="3344865"/>
            <a:ext cx="438150" cy="206375"/>
            <a:chOff x="344" y="1846"/>
            <a:chExt cx="336" cy="130"/>
          </a:xfrm>
        </p:grpSpPr>
        <p:sp>
          <p:nvSpPr>
            <p:cNvPr id="134" name="Rectangle 47">
              <a:extLst>
                <a:ext uri="{FF2B5EF4-FFF2-40B4-BE49-F238E27FC236}">
                  <a16:creationId xmlns:a16="http://schemas.microsoft.com/office/drawing/2014/main" id="{6C823A22-D6EB-C649-B7E4-0B164EE81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Rectangle 48">
              <a:extLst>
                <a:ext uri="{FF2B5EF4-FFF2-40B4-BE49-F238E27FC236}">
                  <a16:creationId xmlns:a16="http://schemas.microsoft.com/office/drawing/2014/main" id="{A8BB07C4-6AD0-A344-8975-A5BF3337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49">
              <a:extLst>
                <a:ext uri="{FF2B5EF4-FFF2-40B4-BE49-F238E27FC236}">
                  <a16:creationId xmlns:a16="http://schemas.microsoft.com/office/drawing/2014/main" id="{2CA09AF3-81EA-B643-82AA-454FD210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50">
              <a:extLst>
                <a:ext uri="{FF2B5EF4-FFF2-40B4-BE49-F238E27FC236}">
                  <a16:creationId xmlns:a16="http://schemas.microsoft.com/office/drawing/2014/main" id="{467634F2-41DA-0748-9C1A-D08864A7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38" name="Text Box 54">
            <a:extLst>
              <a:ext uri="{FF2B5EF4-FFF2-40B4-BE49-F238E27FC236}">
                <a16:creationId xmlns:a16="http://schemas.microsoft.com/office/drawing/2014/main" id="{A9AEB3C4-6978-5E48-B717-A659B5C3B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081" y="3006443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</p:txBody>
      </p:sp>
      <p:sp>
        <p:nvSpPr>
          <p:cNvPr id="139" name="Line 56">
            <a:extLst>
              <a:ext uri="{FF2B5EF4-FFF2-40B4-BE49-F238E27FC236}">
                <a16:creationId xmlns:a16="http://schemas.microsoft.com/office/drawing/2014/main" id="{D326D2D6-0DA1-914C-9073-3ECFE526F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5339" y="492601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Text Box 57">
            <a:extLst>
              <a:ext uri="{FF2B5EF4-FFF2-40B4-BE49-F238E27FC236}">
                <a16:creationId xmlns:a16="http://schemas.microsoft.com/office/drawing/2014/main" id="{E4C0EAD6-0908-3C42-9A10-A6AAF9451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658" y="5021176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network</a:t>
            </a:r>
          </a:p>
        </p:txBody>
      </p:sp>
      <p:sp>
        <p:nvSpPr>
          <p:cNvPr id="141" name="Rectangle 58">
            <a:extLst>
              <a:ext uri="{FF2B5EF4-FFF2-40B4-BE49-F238E27FC236}">
                <a16:creationId xmlns:a16="http://schemas.microsoft.com/office/drawing/2014/main" id="{1CB6C439-3E38-7043-B2E4-E0EA4F39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414" y="5348290"/>
            <a:ext cx="23352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2" name="Line 59">
            <a:extLst>
              <a:ext uri="{FF2B5EF4-FFF2-40B4-BE49-F238E27FC236}">
                <a16:creationId xmlns:a16="http://schemas.microsoft.com/office/drawing/2014/main" id="{D8BBE84F-BCD3-BB4A-9FD3-757AFB3C1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989" y="5337178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3" name="Line 60">
            <a:extLst>
              <a:ext uri="{FF2B5EF4-FFF2-40B4-BE49-F238E27FC236}">
                <a16:creationId xmlns:a16="http://schemas.microsoft.com/office/drawing/2014/main" id="{F862C10B-983A-F94D-A269-24CE747FC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764" y="5308603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4" name="Freeform 8">
            <a:extLst>
              <a:ext uri="{FF2B5EF4-FFF2-40B4-BE49-F238E27FC236}">
                <a16:creationId xmlns:a16="http://schemas.microsoft.com/office/drawing/2014/main" id="{DF364C08-2C0C-EE4E-8664-EDA4833FE296}"/>
              </a:ext>
            </a:extLst>
          </p:cNvPr>
          <p:cNvSpPr>
            <a:spLocks/>
          </p:cNvSpPr>
          <p:nvPr/>
        </p:nvSpPr>
        <p:spPr bwMode="auto">
          <a:xfrm flipH="1">
            <a:off x="2625914" y="2992440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5" name="Rectangle 63">
            <a:extLst>
              <a:ext uri="{FF2B5EF4-FFF2-40B4-BE49-F238E27FC236}">
                <a16:creationId xmlns:a16="http://schemas.microsoft.com/office/drawing/2014/main" id="{0F4E1AF7-DE3A-2541-818F-C54CEC430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802" y="2941640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6" name="Rectangle 64">
            <a:extLst>
              <a:ext uri="{FF2B5EF4-FFF2-40B4-BE49-F238E27FC236}">
                <a16:creationId xmlns:a16="http://schemas.microsoft.com/office/drawing/2014/main" id="{5B961E58-331E-B748-A80F-3B7778F1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114" y="2995615"/>
            <a:ext cx="2270125" cy="2471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Line 65">
            <a:extLst>
              <a:ext uri="{FF2B5EF4-FFF2-40B4-BE49-F238E27FC236}">
                <a16:creationId xmlns:a16="http://schemas.microsoft.com/office/drawing/2014/main" id="{83696C28-A57C-AC46-B97E-048E3D615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114" y="3436940"/>
            <a:ext cx="227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8" name="Text Box 66">
            <a:extLst>
              <a:ext uri="{FF2B5EF4-FFF2-40B4-BE49-F238E27FC236}">
                <a16:creationId xmlns:a16="http://schemas.microsoft.com/office/drawing/2014/main" id="{3C17C23B-2BF5-5B4E-BB33-288C19224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402" y="3549653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state: ESTAB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Variables: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seq # client-to-server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server-to-client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size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at server,client 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</a:p>
        </p:txBody>
      </p:sp>
      <p:grpSp>
        <p:nvGrpSpPr>
          <p:cNvPr id="149" name="Group 67">
            <a:extLst>
              <a:ext uri="{FF2B5EF4-FFF2-40B4-BE49-F238E27FC236}">
                <a16:creationId xmlns:a16="http://schemas.microsoft.com/office/drawing/2014/main" id="{A3675259-9C7A-1740-AEED-A90AD2D0AE87}"/>
              </a:ext>
            </a:extLst>
          </p:cNvPr>
          <p:cNvGrpSpPr>
            <a:grpSpLocks/>
          </p:cNvGrpSpPr>
          <p:nvPr/>
        </p:nvGrpSpPr>
        <p:grpSpPr bwMode="auto">
          <a:xfrm>
            <a:off x="8308511" y="3351215"/>
            <a:ext cx="438150" cy="206375"/>
            <a:chOff x="344" y="1846"/>
            <a:chExt cx="336" cy="130"/>
          </a:xfrm>
        </p:grpSpPr>
        <p:sp>
          <p:nvSpPr>
            <p:cNvPr id="150" name="Rectangle 68">
              <a:extLst>
                <a:ext uri="{FF2B5EF4-FFF2-40B4-BE49-F238E27FC236}">
                  <a16:creationId xmlns:a16="http://schemas.microsoft.com/office/drawing/2014/main" id="{4B4BD261-01C7-494F-8D01-68B19AA4B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69">
              <a:extLst>
                <a:ext uri="{FF2B5EF4-FFF2-40B4-BE49-F238E27FC236}">
                  <a16:creationId xmlns:a16="http://schemas.microsoft.com/office/drawing/2014/main" id="{4E7628F3-86B5-E44C-8195-D9FF1BBA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Rectangle 70">
              <a:extLst>
                <a:ext uri="{FF2B5EF4-FFF2-40B4-BE49-F238E27FC236}">
                  <a16:creationId xmlns:a16="http://schemas.microsoft.com/office/drawing/2014/main" id="{BE5565DB-C659-5048-B6BD-16420D5C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71">
              <a:extLst>
                <a:ext uri="{FF2B5EF4-FFF2-40B4-BE49-F238E27FC236}">
                  <a16:creationId xmlns:a16="http://schemas.microsoft.com/office/drawing/2014/main" id="{720A74F5-E1C3-FF45-B800-884CFBB24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4" name="Text Box 72">
            <a:extLst>
              <a:ext uri="{FF2B5EF4-FFF2-40B4-BE49-F238E27FC236}">
                <a16:creationId xmlns:a16="http://schemas.microsoft.com/office/drawing/2014/main" id="{48C5FBCA-1883-5B46-BC6B-BD218B24C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246" y="3024051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</p:txBody>
      </p:sp>
      <p:sp>
        <p:nvSpPr>
          <p:cNvPr id="155" name="Line 73">
            <a:extLst>
              <a:ext uri="{FF2B5EF4-FFF2-40B4-BE49-F238E27FC236}">
                <a16:creationId xmlns:a16="http://schemas.microsoft.com/office/drawing/2014/main" id="{C7D010E1-FDC8-B843-B502-33120A86E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464" y="493236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6" name="Text Box 74">
            <a:extLst>
              <a:ext uri="{FF2B5EF4-FFF2-40B4-BE49-F238E27FC236}">
                <a16:creationId xmlns:a16="http://schemas.microsoft.com/office/drawing/2014/main" id="{46053DCC-44E5-2C43-B37B-8DA921C73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953" y="501381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network</a:t>
            </a:r>
          </a:p>
        </p:txBody>
      </p:sp>
      <p:sp>
        <p:nvSpPr>
          <p:cNvPr id="157" name="Rectangle 75">
            <a:extLst>
              <a:ext uri="{FF2B5EF4-FFF2-40B4-BE49-F238E27FC236}">
                <a16:creationId xmlns:a16="http://schemas.microsoft.com/office/drawing/2014/main" id="{2794759F-1BDF-124F-8990-F97B9E3F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539" y="5354640"/>
            <a:ext cx="23352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8" name="Line 76">
            <a:extLst>
              <a:ext uri="{FF2B5EF4-FFF2-40B4-BE49-F238E27FC236}">
                <a16:creationId xmlns:a16="http://schemas.microsoft.com/office/drawing/2014/main" id="{AA62258B-6959-8646-9E2E-9B0097512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114" y="5343528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9" name="Line 77">
            <a:extLst>
              <a:ext uri="{FF2B5EF4-FFF2-40B4-BE49-F238E27FC236}">
                <a16:creationId xmlns:a16="http://schemas.microsoft.com/office/drawing/2014/main" id="{B39909BE-5B6C-6F46-8749-CE29AEAB2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4889" y="5314953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60" name="Freeform 78">
            <a:extLst>
              <a:ext uri="{FF2B5EF4-FFF2-40B4-BE49-F238E27FC236}">
                <a16:creationId xmlns:a16="http://schemas.microsoft.com/office/drawing/2014/main" id="{830D21F8-79F0-0E4D-A9EF-3C8300C80D17}"/>
              </a:ext>
            </a:extLst>
          </p:cNvPr>
          <p:cNvSpPr>
            <a:spLocks/>
          </p:cNvSpPr>
          <p:nvPr/>
        </p:nvSpPr>
        <p:spPr bwMode="auto">
          <a:xfrm>
            <a:off x="9682352" y="2932115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83">
            <a:extLst>
              <a:ext uri="{FF2B5EF4-FFF2-40B4-BE49-F238E27FC236}">
                <a16:creationId xmlns:a16="http://schemas.microsoft.com/office/drawing/2014/main" id="{E97571FE-EF31-0544-985B-906D8CF8F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046" y="5759648"/>
            <a:ext cx="56333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Socket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clientSocket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  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newSocket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("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hostname","port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number");</a:t>
            </a:r>
          </a:p>
        </p:txBody>
      </p:sp>
      <p:sp>
        <p:nvSpPr>
          <p:cNvPr id="162" name="Text Box 85">
            <a:extLst>
              <a:ext uri="{FF2B5EF4-FFF2-40B4-BE49-F238E27FC236}">
                <a16:creationId xmlns:a16="http://schemas.microsoft.com/office/drawing/2014/main" id="{C80EBC7F-DBC0-BD40-9507-82100813B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795" y="5773144"/>
            <a:ext cx="41595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Socket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connectionSocket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welcomeSocket.accept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();</a:t>
            </a:r>
          </a:p>
        </p:txBody>
      </p:sp>
      <p:grpSp>
        <p:nvGrpSpPr>
          <p:cNvPr id="163" name="Group 89">
            <a:extLst>
              <a:ext uri="{FF2B5EF4-FFF2-40B4-BE49-F238E27FC236}">
                <a16:creationId xmlns:a16="http://schemas.microsoft.com/office/drawing/2014/main" id="{DB71F8E2-0EB4-2A4E-B4C5-3DC2955DEDE8}"/>
              </a:ext>
            </a:extLst>
          </p:cNvPr>
          <p:cNvGrpSpPr>
            <a:grpSpLocks/>
          </p:cNvGrpSpPr>
          <p:nvPr/>
        </p:nvGrpSpPr>
        <p:grpSpPr bwMode="auto">
          <a:xfrm>
            <a:off x="2149664" y="5024440"/>
            <a:ext cx="698500" cy="612775"/>
            <a:chOff x="-44" y="1473"/>
            <a:chExt cx="981" cy="1105"/>
          </a:xfrm>
        </p:grpSpPr>
        <p:pic>
          <p:nvPicPr>
            <p:cNvPr id="164" name="Picture 90" descr="desktop_computer_stylized_medium">
              <a:extLst>
                <a:ext uri="{FF2B5EF4-FFF2-40B4-BE49-F238E27FC236}">
                  <a16:creationId xmlns:a16="http://schemas.microsoft.com/office/drawing/2014/main" id="{C631DB34-DA41-694E-BA26-57FDF68E6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Freeform 91">
              <a:extLst>
                <a:ext uri="{FF2B5EF4-FFF2-40B4-BE49-F238E27FC236}">
                  <a16:creationId xmlns:a16="http://schemas.microsoft.com/office/drawing/2014/main" id="{BEF55614-0BD4-8249-9822-CEE59DA9A9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6" name="Group 92">
            <a:extLst>
              <a:ext uri="{FF2B5EF4-FFF2-40B4-BE49-F238E27FC236}">
                <a16:creationId xmlns:a16="http://schemas.microsoft.com/office/drawing/2014/main" id="{F06A1B16-A85F-394E-802F-0E5CD7D943D6}"/>
              </a:ext>
            </a:extLst>
          </p:cNvPr>
          <p:cNvGrpSpPr>
            <a:grpSpLocks/>
          </p:cNvGrpSpPr>
          <p:nvPr/>
        </p:nvGrpSpPr>
        <p:grpSpPr bwMode="auto">
          <a:xfrm>
            <a:off x="9964927" y="4922840"/>
            <a:ext cx="415925" cy="627063"/>
            <a:chOff x="4140" y="429"/>
            <a:chExt cx="1425" cy="2396"/>
          </a:xfrm>
        </p:grpSpPr>
        <p:sp>
          <p:nvSpPr>
            <p:cNvPr id="167" name="Freeform 93">
              <a:extLst>
                <a:ext uri="{FF2B5EF4-FFF2-40B4-BE49-F238E27FC236}">
                  <a16:creationId xmlns:a16="http://schemas.microsoft.com/office/drawing/2014/main" id="{0B18D7B8-4C19-6A48-9356-0BDC63F4B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Rectangle 94">
              <a:extLst>
                <a:ext uri="{FF2B5EF4-FFF2-40B4-BE49-F238E27FC236}">
                  <a16:creationId xmlns:a16="http://schemas.microsoft.com/office/drawing/2014/main" id="{83F51854-758D-F348-B0AE-4C8BBF01B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9" name="Freeform 95">
              <a:extLst>
                <a:ext uri="{FF2B5EF4-FFF2-40B4-BE49-F238E27FC236}">
                  <a16:creationId xmlns:a16="http://schemas.microsoft.com/office/drawing/2014/main" id="{BCB6E605-7A9B-CA4D-855C-288812DA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Freeform 96">
              <a:extLst>
                <a:ext uri="{FF2B5EF4-FFF2-40B4-BE49-F238E27FC236}">
                  <a16:creationId xmlns:a16="http://schemas.microsoft.com/office/drawing/2014/main" id="{010D7A25-5C86-B443-B0F4-6A6735092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97">
              <a:extLst>
                <a:ext uri="{FF2B5EF4-FFF2-40B4-BE49-F238E27FC236}">
                  <a16:creationId xmlns:a16="http://schemas.microsoft.com/office/drawing/2014/main" id="{6B6FDD4A-AD55-9345-AF53-BC625746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2" name="Group 98">
              <a:extLst>
                <a:ext uri="{FF2B5EF4-FFF2-40B4-BE49-F238E27FC236}">
                  <a16:creationId xmlns:a16="http://schemas.microsoft.com/office/drawing/2014/main" id="{A97FBBEC-0302-FA4C-A3B9-B0FD42471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7" name="AutoShape 99">
                <a:extLst>
                  <a:ext uri="{FF2B5EF4-FFF2-40B4-BE49-F238E27FC236}">
                    <a16:creationId xmlns:a16="http://schemas.microsoft.com/office/drawing/2014/main" id="{C21CB491-D46B-EE41-AA0F-DE79A218D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8" name="AutoShape 100">
                <a:extLst>
                  <a:ext uri="{FF2B5EF4-FFF2-40B4-BE49-F238E27FC236}">
                    <a16:creationId xmlns:a16="http://schemas.microsoft.com/office/drawing/2014/main" id="{1FC5D9EE-EAE0-7E4E-B85F-6FC8DE4DE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3" name="Rectangle 101">
              <a:extLst>
                <a:ext uri="{FF2B5EF4-FFF2-40B4-BE49-F238E27FC236}">
                  <a16:creationId xmlns:a16="http://schemas.microsoft.com/office/drawing/2014/main" id="{8F3C4297-FFD3-D843-98B6-43C61A73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102">
              <a:extLst>
                <a:ext uri="{FF2B5EF4-FFF2-40B4-BE49-F238E27FC236}">
                  <a16:creationId xmlns:a16="http://schemas.microsoft.com/office/drawing/2014/main" id="{21DC2796-CCBB-6A4F-838F-49A2C67C0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5" name="AutoShape 103">
                <a:extLst>
                  <a:ext uri="{FF2B5EF4-FFF2-40B4-BE49-F238E27FC236}">
                    <a16:creationId xmlns:a16="http://schemas.microsoft.com/office/drawing/2014/main" id="{969D7B41-0DC1-4440-AFDE-248D9CDB6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AutoShape 104">
                <a:extLst>
                  <a:ext uri="{FF2B5EF4-FFF2-40B4-BE49-F238E27FC236}">
                    <a16:creationId xmlns:a16="http://schemas.microsoft.com/office/drawing/2014/main" id="{B3EC6575-CF4C-6246-8181-ED39D289D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5" name="Rectangle 105">
              <a:extLst>
                <a:ext uri="{FF2B5EF4-FFF2-40B4-BE49-F238E27FC236}">
                  <a16:creationId xmlns:a16="http://schemas.microsoft.com/office/drawing/2014/main" id="{E4C8EF29-9693-8843-BE99-DFF7EF55F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6" name="Rectangle 106">
              <a:extLst>
                <a:ext uri="{FF2B5EF4-FFF2-40B4-BE49-F238E27FC236}">
                  <a16:creationId xmlns:a16="http://schemas.microsoft.com/office/drawing/2014/main" id="{444A4DA4-95C5-7247-8CDB-5D7AF6D3A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7" name="Group 107">
              <a:extLst>
                <a:ext uri="{FF2B5EF4-FFF2-40B4-BE49-F238E27FC236}">
                  <a16:creationId xmlns:a16="http://schemas.microsoft.com/office/drawing/2014/main" id="{E95F09FB-35B3-984D-8B07-8ED352E49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3" name="AutoShape 108">
                <a:extLst>
                  <a:ext uri="{FF2B5EF4-FFF2-40B4-BE49-F238E27FC236}">
                    <a16:creationId xmlns:a16="http://schemas.microsoft.com/office/drawing/2014/main" id="{0D8F2BD6-B00B-A145-9FAD-DEBB9A14C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AutoShape 109">
                <a:extLst>
                  <a:ext uri="{FF2B5EF4-FFF2-40B4-BE49-F238E27FC236}">
                    <a16:creationId xmlns:a16="http://schemas.microsoft.com/office/drawing/2014/main" id="{FBEB72B8-9464-2649-9EA1-03257A809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8" name="Freeform 110">
              <a:extLst>
                <a:ext uri="{FF2B5EF4-FFF2-40B4-BE49-F238E27FC236}">
                  <a16:creationId xmlns:a16="http://schemas.microsoft.com/office/drawing/2014/main" id="{69825DF1-2B01-DB4D-AD1A-63C84CD16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9" name="Group 111">
              <a:extLst>
                <a:ext uri="{FF2B5EF4-FFF2-40B4-BE49-F238E27FC236}">
                  <a16:creationId xmlns:a16="http://schemas.microsoft.com/office/drawing/2014/main" id="{77E8896E-C175-9440-8F1C-C0DAB898A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1" name="AutoShape 112">
                <a:extLst>
                  <a:ext uri="{FF2B5EF4-FFF2-40B4-BE49-F238E27FC236}">
                    <a16:creationId xmlns:a16="http://schemas.microsoft.com/office/drawing/2014/main" id="{207BBBCB-E17B-0743-A1A2-C4D7DD812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2" name="AutoShape 113">
                <a:extLst>
                  <a:ext uri="{FF2B5EF4-FFF2-40B4-BE49-F238E27FC236}">
                    <a16:creationId xmlns:a16="http://schemas.microsoft.com/office/drawing/2014/main" id="{28DD6B35-219B-6B45-BF21-71B299AB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0" name="Rectangle 114">
              <a:extLst>
                <a:ext uri="{FF2B5EF4-FFF2-40B4-BE49-F238E27FC236}">
                  <a16:creationId xmlns:a16="http://schemas.microsoft.com/office/drawing/2014/main" id="{CD269004-8DB5-4549-A4AF-499B6168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Freeform 115">
              <a:extLst>
                <a:ext uri="{FF2B5EF4-FFF2-40B4-BE49-F238E27FC236}">
                  <a16:creationId xmlns:a16="http://schemas.microsoft.com/office/drawing/2014/main" id="{8AAFEB73-B442-224B-96A6-63129BA97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Freeform 116">
              <a:extLst>
                <a:ext uri="{FF2B5EF4-FFF2-40B4-BE49-F238E27FC236}">
                  <a16:creationId xmlns:a16="http://schemas.microsoft.com/office/drawing/2014/main" id="{E0880A41-79A8-9248-8678-A4C1ACE4B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Oval 117">
              <a:extLst>
                <a:ext uri="{FF2B5EF4-FFF2-40B4-BE49-F238E27FC236}">
                  <a16:creationId xmlns:a16="http://schemas.microsoft.com/office/drawing/2014/main" id="{11D25FBB-2A67-A949-8638-6A82B88E1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Freeform 118">
              <a:extLst>
                <a:ext uri="{FF2B5EF4-FFF2-40B4-BE49-F238E27FC236}">
                  <a16:creationId xmlns:a16="http://schemas.microsoft.com/office/drawing/2014/main" id="{9FEB11C7-9DF6-A746-9A7F-CE68217C1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AutoShape 119">
              <a:extLst>
                <a:ext uri="{FF2B5EF4-FFF2-40B4-BE49-F238E27FC236}">
                  <a16:creationId xmlns:a16="http://schemas.microsoft.com/office/drawing/2014/main" id="{D279A648-2B84-1346-BF0F-DB65CFB07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AutoShape 120">
              <a:extLst>
                <a:ext uri="{FF2B5EF4-FFF2-40B4-BE49-F238E27FC236}">
                  <a16:creationId xmlns:a16="http://schemas.microsoft.com/office/drawing/2014/main" id="{0EDBF10F-D10C-CA46-A0A9-1ACE621AD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Oval 121">
              <a:extLst>
                <a:ext uri="{FF2B5EF4-FFF2-40B4-BE49-F238E27FC236}">
                  <a16:creationId xmlns:a16="http://schemas.microsoft.com/office/drawing/2014/main" id="{E4E41E31-C9C4-AF4E-A419-E8421CCEF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Oval 122">
              <a:extLst>
                <a:ext uri="{FF2B5EF4-FFF2-40B4-BE49-F238E27FC236}">
                  <a16:creationId xmlns:a16="http://schemas.microsoft.com/office/drawing/2014/main" id="{2C59CE5F-437A-C441-8354-65300410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9" name="Oval 123">
              <a:extLst>
                <a:ext uri="{FF2B5EF4-FFF2-40B4-BE49-F238E27FC236}">
                  <a16:creationId xmlns:a16="http://schemas.microsoft.com/office/drawing/2014/main" id="{E077C775-39FA-824B-8701-FA02EBEDC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24">
              <a:extLst>
                <a:ext uri="{FF2B5EF4-FFF2-40B4-BE49-F238E27FC236}">
                  <a16:creationId xmlns:a16="http://schemas.microsoft.com/office/drawing/2014/main" id="{858DFD8B-E1AF-0646-911F-639730691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2804BB5E-F6B2-BA48-BFC5-59C8B165B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691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Agreeing to establish a connection</a:t>
            </a:r>
            <a:endParaRPr lang="en-US" sz="4400" b="0" dirty="0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1C578050-76D7-774F-8B1E-4F455216E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737" y="2295084"/>
            <a:ext cx="5523920" cy="357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Q: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will 2-way handshake always work in network?</a:t>
            </a: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variable delays</a:t>
            </a: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retransmitted messages (e.g.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req_conn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(x)) due to message loss</a:t>
            </a: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message reordering</a:t>
            </a: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c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an’</a:t>
            </a:r>
            <a:r>
              <a:rPr kumimoji="0" lang="en-US" altLang="ja-JP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t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“see” other side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pic>
        <p:nvPicPr>
          <p:cNvPr id="212" name="Picture 62" descr="Alice">
            <a:extLst>
              <a:ext uri="{FF2B5EF4-FFF2-40B4-BE49-F238E27FC236}">
                <a16:creationId xmlns:a16="http://schemas.microsoft.com/office/drawing/2014/main" id="{15DE982A-54F5-BC41-BC95-48D87658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08" y="2031271"/>
            <a:ext cx="685440" cy="68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63" descr="Bob">
            <a:extLst>
              <a:ext uri="{FF2B5EF4-FFF2-40B4-BE49-F238E27FC236}">
                <a16:creationId xmlns:a16="http://schemas.microsoft.com/office/drawing/2014/main" id="{178ED826-4BC2-684F-9F28-07360925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00" y="2069246"/>
            <a:ext cx="839663" cy="69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Text Box 49">
            <a:extLst>
              <a:ext uri="{FF2B5EF4-FFF2-40B4-BE49-F238E27FC236}">
                <a16:creationId xmlns:a16="http://schemas.microsoft.com/office/drawing/2014/main" id="{F0A75C95-49D9-D049-B8FA-C8954515A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913" y="1354621"/>
            <a:ext cx="32079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2-way handshake:</a:t>
            </a:r>
          </a:p>
        </p:txBody>
      </p:sp>
      <p:sp>
        <p:nvSpPr>
          <p:cNvPr id="215" name="Line 50">
            <a:extLst>
              <a:ext uri="{FF2B5EF4-FFF2-40B4-BE49-F238E27FC236}">
                <a16:creationId xmlns:a16="http://schemas.microsoft.com/office/drawing/2014/main" id="{2B6C64FC-1BFF-2745-8864-00793CCCA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0097" y="2827024"/>
            <a:ext cx="1996343" cy="34350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6" name="Line 51">
            <a:extLst>
              <a:ext uri="{FF2B5EF4-FFF2-40B4-BE49-F238E27FC236}">
                <a16:creationId xmlns:a16="http://schemas.microsoft.com/office/drawing/2014/main" id="{662E0AA8-2544-0243-A461-A97BB5D9F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0121" y="2737265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7" name="Line 53">
            <a:extLst>
              <a:ext uri="{FF2B5EF4-FFF2-40B4-BE49-F238E27FC236}">
                <a16:creationId xmlns:a16="http://schemas.microsoft.com/office/drawing/2014/main" id="{61703F8D-DE60-7647-AB88-B625C4E03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5008" y="2766610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8" name="Line 54">
            <a:extLst>
              <a:ext uri="{FF2B5EF4-FFF2-40B4-BE49-F238E27FC236}">
                <a16:creationId xmlns:a16="http://schemas.microsoft.com/office/drawing/2014/main" id="{DE642691-1B6A-B64E-88A0-E9C02593B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5837" y="3258561"/>
            <a:ext cx="1996343" cy="34350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9" name="Rectangle 56">
            <a:extLst>
              <a:ext uri="{FF2B5EF4-FFF2-40B4-BE49-F238E27FC236}">
                <a16:creationId xmlns:a16="http://schemas.microsoft.com/office/drawing/2014/main" id="{AB601B94-B2EC-5F44-8BA3-961BC7EAD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397" y="2811490"/>
            <a:ext cx="1201662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0" name="Text Box 55">
            <a:extLst>
              <a:ext uri="{FF2B5EF4-FFF2-40B4-BE49-F238E27FC236}">
                <a16:creationId xmlns:a16="http://schemas.microsoft.com/office/drawing/2014/main" id="{51E91065-A73A-7D43-92CF-648D7E78E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7" y="2787324"/>
            <a:ext cx="111601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Let’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talk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1" name="Rectangle 57">
            <a:extLst>
              <a:ext uri="{FF2B5EF4-FFF2-40B4-BE49-F238E27FC236}">
                <a16:creationId xmlns:a16="http://schemas.microsoft.com/office/drawing/2014/main" id="{2004BA2B-FE8D-D147-B254-220BD421C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401" y="3272370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2" name="Text Box 58">
            <a:extLst>
              <a:ext uri="{FF2B5EF4-FFF2-40B4-BE49-F238E27FC236}">
                <a16:creationId xmlns:a16="http://schemas.microsoft.com/office/drawing/2014/main" id="{45CBCA7D-6EF9-B544-8A1D-83FC7ADA3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186" y="3248204"/>
            <a:ext cx="48763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OK</a:t>
            </a:r>
          </a:p>
        </p:txBody>
      </p:sp>
      <p:sp>
        <p:nvSpPr>
          <p:cNvPr id="223" name="Text Box 60">
            <a:extLst>
              <a:ext uri="{FF2B5EF4-FFF2-40B4-BE49-F238E27FC236}">
                <a16:creationId xmlns:a16="http://schemas.microsoft.com/office/drawing/2014/main" id="{9105DBEA-03C4-1045-B9A8-39AA7B1F3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992" y="3066959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224" name="Text Box 61">
            <a:extLst>
              <a:ext uri="{FF2B5EF4-FFF2-40B4-BE49-F238E27FC236}">
                <a16:creationId xmlns:a16="http://schemas.microsoft.com/office/drawing/2014/main" id="{D3DDB3E1-DD0C-7242-BD98-892C99B0A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998" y="3429450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225" name="Oval 66">
            <a:extLst>
              <a:ext uri="{FF2B5EF4-FFF2-40B4-BE49-F238E27FC236}">
                <a16:creationId xmlns:a16="http://schemas.microsoft.com/office/drawing/2014/main" id="{7A085CF1-13C2-7E45-BD13-7FBE5EC96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04" y="3557185"/>
            <a:ext cx="122093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6" name="Oval 67">
            <a:extLst>
              <a:ext uri="{FF2B5EF4-FFF2-40B4-BE49-F238E27FC236}">
                <a16:creationId xmlns:a16="http://schemas.microsoft.com/office/drawing/2014/main" id="{5F8DFD39-4C67-544E-BDB6-995B73F00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748" y="3184337"/>
            <a:ext cx="122095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7" name="Text Box 72">
            <a:extLst>
              <a:ext uri="{FF2B5EF4-FFF2-40B4-BE49-F238E27FC236}">
                <a16:creationId xmlns:a16="http://schemas.microsoft.com/office/drawing/2014/main" id="{DB384BF1-67A8-D941-979F-3D776AAC7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90" y="4953638"/>
            <a:ext cx="109523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choose 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8" name="Line 73">
            <a:extLst>
              <a:ext uri="{FF2B5EF4-FFF2-40B4-BE49-F238E27FC236}">
                <a16:creationId xmlns:a16="http://schemas.microsoft.com/office/drawing/2014/main" id="{F4A5217C-A64A-BC43-8BDA-A9CC2AE18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8653" y="5141789"/>
            <a:ext cx="1996343" cy="34350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9" name="Line 74">
            <a:extLst>
              <a:ext uri="{FF2B5EF4-FFF2-40B4-BE49-F238E27FC236}">
                <a16:creationId xmlns:a16="http://schemas.microsoft.com/office/drawing/2014/main" id="{5DF0EBDC-C356-0F40-8E4B-0D4CDB884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8677" y="5052029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0" name="Line 75">
            <a:extLst>
              <a:ext uri="{FF2B5EF4-FFF2-40B4-BE49-F238E27FC236}">
                <a16:creationId xmlns:a16="http://schemas.microsoft.com/office/drawing/2014/main" id="{06DA6EB7-8FDC-114C-A158-24F848F89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3564" y="5081373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1" name="Line 76">
            <a:extLst>
              <a:ext uri="{FF2B5EF4-FFF2-40B4-BE49-F238E27FC236}">
                <a16:creationId xmlns:a16="http://schemas.microsoft.com/office/drawing/2014/main" id="{6E751C46-6DAD-2049-8052-C6ECA9B991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4393" y="5573326"/>
            <a:ext cx="1996343" cy="34350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2" name="Rectangle 77">
            <a:extLst>
              <a:ext uri="{FF2B5EF4-FFF2-40B4-BE49-F238E27FC236}">
                <a16:creationId xmlns:a16="http://schemas.microsoft.com/office/drawing/2014/main" id="{05CA4AE2-2F93-D544-A582-D6138CBE6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053" y="5126253"/>
            <a:ext cx="1049579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3" name="Text Box 78">
            <a:extLst>
              <a:ext uri="{FF2B5EF4-FFF2-40B4-BE49-F238E27FC236}">
                <a16:creationId xmlns:a16="http://schemas.microsoft.com/office/drawing/2014/main" id="{DF22492C-21D4-FC46-996B-E22F99143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290" y="5090004"/>
            <a:ext cx="1446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req_conn(x)</a:t>
            </a:r>
          </a:p>
        </p:txBody>
      </p:sp>
      <p:sp>
        <p:nvSpPr>
          <p:cNvPr id="234" name="Rectangle 79">
            <a:extLst>
              <a:ext uri="{FF2B5EF4-FFF2-40B4-BE49-F238E27FC236}">
                <a16:creationId xmlns:a16="http://schemas.microsoft.com/office/drawing/2014/main" id="{EB35072C-E8DC-1D43-88F2-D6CC06A9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957" y="5587135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5" name="Text Box 81">
            <a:extLst>
              <a:ext uri="{FF2B5EF4-FFF2-40B4-BE49-F238E27FC236}">
                <a16:creationId xmlns:a16="http://schemas.microsoft.com/office/drawing/2014/main" id="{41E79C30-5AC2-7B42-AF35-87394C87D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546" y="5381723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236" name="Text Box 82">
            <a:extLst>
              <a:ext uri="{FF2B5EF4-FFF2-40B4-BE49-F238E27FC236}">
                <a16:creationId xmlns:a16="http://schemas.microsoft.com/office/drawing/2014/main" id="{15937B6C-DE9E-BB41-AF3C-AFA9046B2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555" y="5744214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237" name="Oval 83">
            <a:extLst>
              <a:ext uri="{FF2B5EF4-FFF2-40B4-BE49-F238E27FC236}">
                <a16:creationId xmlns:a16="http://schemas.microsoft.com/office/drawing/2014/main" id="{60CAB79E-F562-A147-B2B6-BCD35B4CE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560" y="5871949"/>
            <a:ext cx="122093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8" name="Oval 84">
            <a:extLst>
              <a:ext uri="{FF2B5EF4-FFF2-40B4-BE49-F238E27FC236}">
                <a16:creationId xmlns:a16="http://schemas.microsoft.com/office/drawing/2014/main" id="{AB867DAA-A20D-7E4E-8866-E4B15C4B0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304" y="5499101"/>
            <a:ext cx="122095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9" name="Rectangle 86">
            <a:extLst>
              <a:ext uri="{FF2B5EF4-FFF2-40B4-BE49-F238E27FC236}">
                <a16:creationId xmlns:a16="http://schemas.microsoft.com/office/drawing/2014/main" id="{0E9D55EE-8F12-D242-B60A-BF7C0AE86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261" y="5594040"/>
            <a:ext cx="1445850" cy="283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40" name="Text Box 85">
            <a:extLst>
              <a:ext uri="{FF2B5EF4-FFF2-40B4-BE49-F238E27FC236}">
                <a16:creationId xmlns:a16="http://schemas.microsoft.com/office/drawing/2014/main" id="{98A973F5-A6AE-4941-BAAF-D9632C720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404" y="5552612"/>
            <a:ext cx="14350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acc_conn(x)</a:t>
            </a:r>
          </a:p>
        </p:txBody>
      </p:sp>
      <p:grpSp>
        <p:nvGrpSpPr>
          <p:cNvPr id="241" name="Group 92">
            <a:extLst>
              <a:ext uri="{FF2B5EF4-FFF2-40B4-BE49-F238E27FC236}">
                <a16:creationId xmlns:a16="http://schemas.microsoft.com/office/drawing/2014/main" id="{A1DEBE31-8A7C-FA42-BF21-534E9F956FD1}"/>
              </a:ext>
            </a:extLst>
          </p:cNvPr>
          <p:cNvGrpSpPr>
            <a:grpSpLocks/>
          </p:cNvGrpSpPr>
          <p:nvPr/>
        </p:nvGrpSpPr>
        <p:grpSpPr bwMode="auto">
          <a:xfrm>
            <a:off x="1696017" y="4472044"/>
            <a:ext cx="775403" cy="566176"/>
            <a:chOff x="-44" y="1473"/>
            <a:chExt cx="981" cy="1105"/>
          </a:xfrm>
        </p:grpSpPr>
        <p:pic>
          <p:nvPicPr>
            <p:cNvPr id="242" name="Picture 93" descr="desktop_computer_stylized_medium">
              <a:extLst>
                <a:ext uri="{FF2B5EF4-FFF2-40B4-BE49-F238E27FC236}">
                  <a16:creationId xmlns:a16="http://schemas.microsoft.com/office/drawing/2014/main" id="{D4855CC7-B0C0-0C40-99B3-064E94398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Freeform 94">
              <a:extLst>
                <a:ext uri="{FF2B5EF4-FFF2-40B4-BE49-F238E27FC236}">
                  <a16:creationId xmlns:a16="http://schemas.microsoft.com/office/drawing/2014/main" id="{E45A3676-D1D0-F747-9A77-79DCC58FFC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4" name="Group 95">
            <a:extLst>
              <a:ext uri="{FF2B5EF4-FFF2-40B4-BE49-F238E27FC236}">
                <a16:creationId xmlns:a16="http://schemas.microsoft.com/office/drawing/2014/main" id="{30DE6A89-1D8F-B54B-9DDE-549AD2FC2274}"/>
              </a:ext>
            </a:extLst>
          </p:cNvPr>
          <p:cNvGrpSpPr>
            <a:grpSpLocks/>
          </p:cNvGrpSpPr>
          <p:nvPr/>
        </p:nvGrpSpPr>
        <p:grpSpPr bwMode="auto">
          <a:xfrm>
            <a:off x="4073636" y="4451330"/>
            <a:ext cx="318750" cy="557545"/>
            <a:chOff x="4140" y="429"/>
            <a:chExt cx="1425" cy="2396"/>
          </a:xfrm>
        </p:grpSpPr>
        <p:sp>
          <p:nvSpPr>
            <p:cNvPr id="245" name="Freeform 96">
              <a:extLst>
                <a:ext uri="{FF2B5EF4-FFF2-40B4-BE49-F238E27FC236}">
                  <a16:creationId xmlns:a16="http://schemas.microsoft.com/office/drawing/2014/main" id="{B71F5390-5611-A549-8A76-3052ABA7D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Rectangle 97">
              <a:extLst>
                <a:ext uri="{FF2B5EF4-FFF2-40B4-BE49-F238E27FC236}">
                  <a16:creationId xmlns:a16="http://schemas.microsoft.com/office/drawing/2014/main" id="{A1B57D5C-B8BE-CC48-A959-8D0CB8D18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98">
              <a:extLst>
                <a:ext uri="{FF2B5EF4-FFF2-40B4-BE49-F238E27FC236}">
                  <a16:creationId xmlns:a16="http://schemas.microsoft.com/office/drawing/2014/main" id="{F022A685-2E50-194F-BC85-D97F7CAFF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Freeform 99">
              <a:extLst>
                <a:ext uri="{FF2B5EF4-FFF2-40B4-BE49-F238E27FC236}">
                  <a16:creationId xmlns:a16="http://schemas.microsoft.com/office/drawing/2014/main" id="{67381A9D-9DB7-0A4E-B993-95AAAF4CC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100">
              <a:extLst>
                <a:ext uri="{FF2B5EF4-FFF2-40B4-BE49-F238E27FC236}">
                  <a16:creationId xmlns:a16="http://schemas.microsoft.com/office/drawing/2014/main" id="{B178CA92-6419-B94D-82C2-001A4C53E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0" name="Group 101">
              <a:extLst>
                <a:ext uri="{FF2B5EF4-FFF2-40B4-BE49-F238E27FC236}">
                  <a16:creationId xmlns:a16="http://schemas.microsoft.com/office/drawing/2014/main" id="{2DDA5E0E-93B0-FC4E-AA1E-3A161BEB61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5" name="AutoShape 102">
                <a:extLst>
                  <a:ext uri="{FF2B5EF4-FFF2-40B4-BE49-F238E27FC236}">
                    <a16:creationId xmlns:a16="http://schemas.microsoft.com/office/drawing/2014/main" id="{1245BCF6-EEF2-F34C-92E3-2CA1C2C94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AutoShape 103">
                <a:extLst>
                  <a:ext uri="{FF2B5EF4-FFF2-40B4-BE49-F238E27FC236}">
                    <a16:creationId xmlns:a16="http://schemas.microsoft.com/office/drawing/2014/main" id="{1067DCBA-D400-0642-B68F-AE171164B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1" name="Rectangle 104">
              <a:extLst>
                <a:ext uri="{FF2B5EF4-FFF2-40B4-BE49-F238E27FC236}">
                  <a16:creationId xmlns:a16="http://schemas.microsoft.com/office/drawing/2014/main" id="{CEE13654-E51E-634B-B3A8-1909C6DC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2" name="Group 105">
              <a:extLst>
                <a:ext uri="{FF2B5EF4-FFF2-40B4-BE49-F238E27FC236}">
                  <a16:creationId xmlns:a16="http://schemas.microsoft.com/office/drawing/2014/main" id="{3DE4D6D2-40C1-6843-BB18-76EFFF97C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73" name="AutoShape 106">
                <a:extLst>
                  <a:ext uri="{FF2B5EF4-FFF2-40B4-BE49-F238E27FC236}">
                    <a16:creationId xmlns:a16="http://schemas.microsoft.com/office/drawing/2014/main" id="{2685B222-9BE5-0D43-A3B3-6021358AE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4" name="AutoShape 107">
                <a:extLst>
                  <a:ext uri="{FF2B5EF4-FFF2-40B4-BE49-F238E27FC236}">
                    <a16:creationId xmlns:a16="http://schemas.microsoft.com/office/drawing/2014/main" id="{00F72E45-552A-534D-A233-34AE532CC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3" name="Rectangle 108">
              <a:extLst>
                <a:ext uri="{FF2B5EF4-FFF2-40B4-BE49-F238E27FC236}">
                  <a16:creationId xmlns:a16="http://schemas.microsoft.com/office/drawing/2014/main" id="{3DF4CAF9-06A6-F849-9FCD-1AEC85C1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54" name="Rectangle 109">
              <a:extLst>
                <a:ext uri="{FF2B5EF4-FFF2-40B4-BE49-F238E27FC236}">
                  <a16:creationId xmlns:a16="http://schemas.microsoft.com/office/drawing/2014/main" id="{148B444B-183C-764F-B7FB-60CA4703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5" name="Group 110">
              <a:extLst>
                <a:ext uri="{FF2B5EF4-FFF2-40B4-BE49-F238E27FC236}">
                  <a16:creationId xmlns:a16="http://schemas.microsoft.com/office/drawing/2014/main" id="{39959419-6C63-ED42-9E1F-394A82CD62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1" name="AutoShape 111">
                <a:extLst>
                  <a:ext uri="{FF2B5EF4-FFF2-40B4-BE49-F238E27FC236}">
                    <a16:creationId xmlns:a16="http://schemas.microsoft.com/office/drawing/2014/main" id="{A34CF4FA-FD1C-5145-835F-119FE044D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2" name="AutoShape 112">
                <a:extLst>
                  <a:ext uri="{FF2B5EF4-FFF2-40B4-BE49-F238E27FC236}">
                    <a16:creationId xmlns:a16="http://schemas.microsoft.com/office/drawing/2014/main" id="{59A59735-AA02-0146-A5A5-87EEABC8E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6" name="Freeform 113">
              <a:extLst>
                <a:ext uri="{FF2B5EF4-FFF2-40B4-BE49-F238E27FC236}">
                  <a16:creationId xmlns:a16="http://schemas.microsoft.com/office/drawing/2014/main" id="{FDFF2545-90A4-DA4C-82D7-3315F0B6C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7" name="Group 114">
              <a:extLst>
                <a:ext uri="{FF2B5EF4-FFF2-40B4-BE49-F238E27FC236}">
                  <a16:creationId xmlns:a16="http://schemas.microsoft.com/office/drawing/2014/main" id="{05A30CF6-38EC-774A-B2D7-6BC1988EF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9" name="AutoShape 115">
                <a:extLst>
                  <a:ext uri="{FF2B5EF4-FFF2-40B4-BE49-F238E27FC236}">
                    <a16:creationId xmlns:a16="http://schemas.microsoft.com/office/drawing/2014/main" id="{82E4336A-2972-5248-BA09-8141B5778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0" name="AutoShape 116">
                <a:extLst>
                  <a:ext uri="{FF2B5EF4-FFF2-40B4-BE49-F238E27FC236}">
                    <a16:creationId xmlns:a16="http://schemas.microsoft.com/office/drawing/2014/main" id="{AD1D49DB-E480-5641-AC7E-56E3D66E7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8" name="Rectangle 117">
              <a:extLst>
                <a:ext uri="{FF2B5EF4-FFF2-40B4-BE49-F238E27FC236}">
                  <a16:creationId xmlns:a16="http://schemas.microsoft.com/office/drawing/2014/main" id="{0B98AE39-2021-6E44-A2F5-79952D914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118">
              <a:extLst>
                <a:ext uri="{FF2B5EF4-FFF2-40B4-BE49-F238E27FC236}">
                  <a16:creationId xmlns:a16="http://schemas.microsoft.com/office/drawing/2014/main" id="{E786E227-0635-1B4C-B935-93B9B2090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119">
              <a:extLst>
                <a:ext uri="{FF2B5EF4-FFF2-40B4-BE49-F238E27FC236}">
                  <a16:creationId xmlns:a16="http://schemas.microsoft.com/office/drawing/2014/main" id="{FB8A87AF-D14D-3042-95ED-47109B798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Oval 120">
              <a:extLst>
                <a:ext uri="{FF2B5EF4-FFF2-40B4-BE49-F238E27FC236}">
                  <a16:creationId xmlns:a16="http://schemas.microsoft.com/office/drawing/2014/main" id="{2E438A96-E553-D34A-BF0C-432436BD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2" name="Freeform 121">
              <a:extLst>
                <a:ext uri="{FF2B5EF4-FFF2-40B4-BE49-F238E27FC236}">
                  <a16:creationId xmlns:a16="http://schemas.microsoft.com/office/drawing/2014/main" id="{C7F13FD9-6F22-2742-B6C1-05E03B039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AutoShape 122">
              <a:extLst>
                <a:ext uri="{FF2B5EF4-FFF2-40B4-BE49-F238E27FC236}">
                  <a16:creationId xmlns:a16="http://schemas.microsoft.com/office/drawing/2014/main" id="{348EE68C-CA73-834E-B867-CD1C84FAC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4" name="AutoShape 123">
              <a:extLst>
                <a:ext uri="{FF2B5EF4-FFF2-40B4-BE49-F238E27FC236}">
                  <a16:creationId xmlns:a16="http://schemas.microsoft.com/office/drawing/2014/main" id="{1204051C-8ED9-7648-9B46-C01EFEE9D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5" name="Oval 124">
              <a:extLst>
                <a:ext uri="{FF2B5EF4-FFF2-40B4-BE49-F238E27FC236}">
                  <a16:creationId xmlns:a16="http://schemas.microsoft.com/office/drawing/2014/main" id="{E60C883F-574D-2748-ABCD-0B7DB3EE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6" name="Oval 125">
              <a:extLst>
                <a:ext uri="{FF2B5EF4-FFF2-40B4-BE49-F238E27FC236}">
                  <a16:creationId xmlns:a16="http://schemas.microsoft.com/office/drawing/2014/main" id="{FB94FD42-6202-F644-B3BA-267D89970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Oval 126">
              <a:extLst>
                <a:ext uri="{FF2B5EF4-FFF2-40B4-BE49-F238E27FC236}">
                  <a16:creationId xmlns:a16="http://schemas.microsoft.com/office/drawing/2014/main" id="{FD6A9A5E-7B0B-0C4F-B512-765209079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8" name="Rectangle 127">
              <a:extLst>
                <a:ext uri="{FF2B5EF4-FFF2-40B4-BE49-F238E27FC236}">
                  <a16:creationId xmlns:a16="http://schemas.microsoft.com/office/drawing/2014/main" id="{1A503147-D0ED-D94A-8360-5E7F4D3ED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9" name="Slide Number Placeholder 2">
            <a:extLst>
              <a:ext uri="{FF2B5EF4-FFF2-40B4-BE49-F238E27FC236}">
                <a16:creationId xmlns:a16="http://schemas.microsoft.com/office/drawing/2014/main" id="{173A9DD9-82B1-6E42-88A8-6C0B706AA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620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2-way handshake scenarios</a:t>
            </a: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D692DA0E-1EF2-F448-A9D8-1C3ACE390DD1}"/>
              </a:ext>
            </a:extLst>
          </p:cNvPr>
          <p:cNvGrpSpPr/>
          <p:nvPr/>
        </p:nvGrpSpPr>
        <p:grpSpPr>
          <a:xfrm>
            <a:off x="435655" y="1435139"/>
            <a:ext cx="3855401" cy="3186116"/>
            <a:chOff x="435655" y="1990325"/>
            <a:chExt cx="3855401" cy="3186116"/>
          </a:xfrm>
        </p:grpSpPr>
        <p:sp>
          <p:nvSpPr>
            <p:cNvPr id="424" name="Line 25">
              <a:extLst>
                <a:ext uri="{FF2B5EF4-FFF2-40B4-BE49-F238E27FC236}">
                  <a16:creationId xmlns:a16="http://schemas.microsoft.com/office/drawing/2014/main" id="{91E4D71D-79FA-CA4A-B78E-8C1871D47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1180" y="2545950"/>
              <a:ext cx="1588" cy="247015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5" name="Line 39">
              <a:extLst>
                <a:ext uri="{FF2B5EF4-FFF2-40B4-BE49-F238E27FC236}">
                  <a16:creationId xmlns:a16="http://schemas.microsoft.com/office/drawing/2014/main" id="{3CE8A2F3-443B-CB42-96FD-D8DF22150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1529" y="2618975"/>
              <a:ext cx="0" cy="252452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6" name="Group 93">
              <a:extLst>
                <a:ext uri="{FF2B5EF4-FFF2-40B4-BE49-F238E27FC236}">
                  <a16:creationId xmlns:a16="http://schemas.microsoft.com/office/drawing/2014/main" id="{773C4FC2-EAD6-0D4F-85E4-043FD6EDC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6567" y="4700191"/>
              <a:ext cx="2405063" cy="476250"/>
              <a:chOff x="1097" y="2807"/>
              <a:chExt cx="1515" cy="300"/>
            </a:xfrm>
          </p:grpSpPr>
          <p:sp>
            <p:nvSpPr>
              <p:cNvPr id="488" name="Line 40">
                <a:extLst>
                  <a:ext uri="{FF2B5EF4-FFF2-40B4-BE49-F238E27FC236}">
                    <a16:creationId xmlns:a16="http://schemas.microsoft.com/office/drawing/2014/main" id="{111704BC-1B6B-2944-9D57-698BFD5CC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7" y="2964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9" name="Text Box 85">
                <a:extLst>
                  <a:ext uri="{FF2B5EF4-FFF2-40B4-BE49-F238E27FC236}">
                    <a16:creationId xmlns:a16="http://schemas.microsoft.com/office/drawing/2014/main" id="{190D3E08-8ADE-534C-9FC3-5199F6792D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9" y="2807"/>
                <a:ext cx="706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connection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x completes</a:t>
                </a:r>
              </a:p>
            </p:txBody>
          </p:sp>
        </p:grpSp>
        <p:grpSp>
          <p:nvGrpSpPr>
            <p:cNvPr id="427" name="Group 102">
              <a:extLst>
                <a:ext uri="{FF2B5EF4-FFF2-40B4-BE49-F238E27FC236}">
                  <a16:creationId xmlns:a16="http://schemas.microsoft.com/office/drawing/2014/main" id="{0D5744FA-4339-D545-9B57-B45E093F5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55" y="1990325"/>
              <a:ext cx="3389313" cy="2136775"/>
              <a:chOff x="484" y="1100"/>
              <a:chExt cx="2135" cy="1346"/>
            </a:xfrm>
          </p:grpSpPr>
          <p:sp>
            <p:nvSpPr>
              <p:cNvPr id="439" name="Text Box 103">
                <a:extLst>
                  <a:ext uri="{FF2B5EF4-FFF2-40B4-BE49-F238E27FC236}">
                    <a16:creationId xmlns:a16="http://schemas.microsoft.com/office/drawing/2014/main" id="{384A1174-EF45-3D47-B451-2B62A2717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" y="1393"/>
                <a:ext cx="613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choose x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0" name="Line 104">
                <a:extLst>
                  <a:ext uri="{FF2B5EF4-FFF2-40B4-BE49-F238E27FC236}">
                    <a16:creationId xmlns:a16="http://schemas.microsoft.com/office/drawing/2014/main" id="{01799853-A3A5-894C-8B0B-3CBEE6379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9" y="1516"/>
                <a:ext cx="932" cy="199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1" name="Line 105">
                <a:extLst>
                  <a:ext uri="{FF2B5EF4-FFF2-40B4-BE49-F238E27FC236}">
                    <a16:creationId xmlns:a16="http://schemas.microsoft.com/office/drawing/2014/main" id="{E4D37334-2302-C946-AD71-897255F79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1" y="1739"/>
                <a:ext cx="990" cy="60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2" name="Rectangle 106">
                <a:extLst>
                  <a:ext uri="{FF2B5EF4-FFF2-40B4-BE49-F238E27FC236}">
                    <a16:creationId xmlns:a16="http://schemas.microsoft.com/office/drawing/2014/main" id="{A9F291AF-7263-964C-9C39-E6D9DD79F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9" y="1507"/>
                <a:ext cx="490" cy="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3" name="Text Box 107">
                <a:extLst>
                  <a:ext uri="{FF2B5EF4-FFF2-40B4-BE49-F238E27FC236}">
                    <a16:creationId xmlns:a16="http://schemas.microsoft.com/office/drawing/2014/main" id="{8256400A-AA91-2B45-8FD6-9FEEAEE48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4" y="1486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req_conn(x)</a:t>
                </a:r>
              </a:p>
            </p:txBody>
          </p:sp>
          <p:sp>
            <p:nvSpPr>
              <p:cNvPr id="444" name="Rectangle 108">
                <a:extLst>
                  <a:ext uri="{FF2B5EF4-FFF2-40B4-BE49-F238E27FC236}">
                    <a16:creationId xmlns:a16="http://schemas.microsoft.com/office/drawing/2014/main" id="{8F206717-52E2-FB4D-B242-30E9BF426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1" y="1774"/>
                <a:ext cx="277" cy="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5" name="Text Box 109">
                <a:extLst>
                  <a:ext uri="{FF2B5EF4-FFF2-40B4-BE49-F238E27FC236}">
                    <a16:creationId xmlns:a16="http://schemas.microsoft.com/office/drawing/2014/main" id="{9F6C9D6F-A1F8-8544-BE47-BCDA73F1EC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" y="1649"/>
                <a:ext cx="4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ESTAB</a:t>
                </a:r>
              </a:p>
            </p:txBody>
          </p:sp>
          <p:sp>
            <p:nvSpPr>
              <p:cNvPr id="446" name="Text Box 110">
                <a:extLst>
                  <a:ext uri="{FF2B5EF4-FFF2-40B4-BE49-F238E27FC236}">
                    <a16:creationId xmlns:a16="http://schemas.microsoft.com/office/drawing/2014/main" id="{5194F166-9430-4242-89A4-5D091B008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" y="2234"/>
                <a:ext cx="4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ESTAB</a:t>
                </a:r>
              </a:p>
            </p:txBody>
          </p:sp>
          <p:sp>
            <p:nvSpPr>
              <p:cNvPr id="447" name="Oval 111">
                <a:extLst>
                  <a:ext uri="{FF2B5EF4-FFF2-40B4-BE49-F238E27FC236}">
                    <a16:creationId xmlns:a16="http://schemas.microsoft.com/office/drawing/2014/main" id="{64F10CAD-3D48-3B4D-AE41-2AEA0DB2E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2298"/>
                <a:ext cx="57" cy="56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8" name="Oval 112">
                <a:extLst>
                  <a:ext uri="{FF2B5EF4-FFF2-40B4-BE49-F238E27FC236}">
                    <a16:creationId xmlns:a16="http://schemas.microsoft.com/office/drawing/2014/main" id="{98F68D03-FCEB-0F41-A286-A0FEC1FAE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" y="1723"/>
                <a:ext cx="57" cy="56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449" name="Group 113">
                <a:extLst>
                  <a:ext uri="{FF2B5EF4-FFF2-40B4-BE49-F238E27FC236}">
                    <a16:creationId xmlns:a16="http://schemas.microsoft.com/office/drawing/2014/main" id="{E535B351-6B01-AE49-8479-F8762FC2AA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7" y="1861"/>
                <a:ext cx="803" cy="212"/>
                <a:chOff x="1065" y="2085"/>
                <a:chExt cx="803" cy="212"/>
              </a:xfrm>
            </p:grpSpPr>
            <p:sp>
              <p:nvSpPr>
                <p:cNvPr id="486" name="Rectangle 114">
                  <a:extLst>
                    <a:ext uri="{FF2B5EF4-FFF2-40B4-BE49-F238E27FC236}">
                      <a16:creationId xmlns:a16="http://schemas.microsoft.com/office/drawing/2014/main" id="{3ABD9392-9290-6043-AF0A-164F1B0F7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7" y="2123"/>
                  <a:ext cx="675" cy="1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87" name="Text Box 115">
                  <a:extLst>
                    <a:ext uri="{FF2B5EF4-FFF2-40B4-BE49-F238E27FC236}">
                      <a16:creationId xmlns:a16="http://schemas.microsoft.com/office/drawing/2014/main" id="{E01A5D11-E159-0C40-9DBC-E064BEC577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5" y="2085"/>
                  <a:ext cx="80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acc_conn(x)</a:t>
                  </a:r>
                </a:p>
              </p:txBody>
            </p:sp>
          </p:grpSp>
          <p:grpSp>
            <p:nvGrpSpPr>
              <p:cNvPr id="450" name="Group 116">
                <a:extLst>
                  <a:ext uri="{FF2B5EF4-FFF2-40B4-BE49-F238E27FC236}">
                    <a16:creationId xmlns:a16="http://schemas.microsoft.com/office/drawing/2014/main" id="{3E3A49BF-0E39-8D4D-A2D0-63CBFDDD6F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1112"/>
                <a:ext cx="391" cy="307"/>
                <a:chOff x="-44" y="1473"/>
                <a:chExt cx="981" cy="1105"/>
              </a:xfrm>
            </p:grpSpPr>
            <p:pic>
              <p:nvPicPr>
                <p:cNvPr id="484" name="Picture 117" descr="desktop_computer_stylized_medium">
                  <a:extLst>
                    <a:ext uri="{FF2B5EF4-FFF2-40B4-BE49-F238E27FC236}">
                      <a16:creationId xmlns:a16="http://schemas.microsoft.com/office/drawing/2014/main" id="{68652FF9-3BA5-AD41-98E0-A222D63A41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5" name="Freeform 118">
                  <a:extLst>
                    <a:ext uri="{FF2B5EF4-FFF2-40B4-BE49-F238E27FC236}">
                      <a16:creationId xmlns:a16="http://schemas.microsoft.com/office/drawing/2014/main" id="{73D50490-21D8-7746-B97E-C2FE25CBD7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5595 w 356"/>
                    <a:gd name="T3" fmla="*/ 341 h 368"/>
                    <a:gd name="T4" fmla="*/ 6638 w 356"/>
                    <a:gd name="T5" fmla="*/ 7113 h 368"/>
                    <a:gd name="T6" fmla="*/ 1463 w 356"/>
                    <a:gd name="T7" fmla="*/ 889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19">
                <a:extLst>
                  <a:ext uri="{FF2B5EF4-FFF2-40B4-BE49-F238E27FC236}">
                    <a16:creationId xmlns:a16="http://schemas.microsoft.com/office/drawing/2014/main" id="{6E788993-C5DA-164F-9258-0CB775450A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3" y="1100"/>
                <a:ext cx="212" cy="323"/>
                <a:chOff x="4140" y="429"/>
                <a:chExt cx="1425" cy="2396"/>
              </a:xfrm>
            </p:grpSpPr>
            <p:sp>
              <p:nvSpPr>
                <p:cNvPr id="452" name="Freeform 120">
                  <a:extLst>
                    <a:ext uri="{FF2B5EF4-FFF2-40B4-BE49-F238E27FC236}">
                      <a16:creationId xmlns:a16="http://schemas.microsoft.com/office/drawing/2014/main" id="{12CC2128-75E5-114A-937D-4B672A89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7 w 354"/>
                    <a:gd name="T1" fmla="*/ 0 h 2742"/>
                    <a:gd name="T2" fmla="*/ 38 w 354"/>
                    <a:gd name="T3" fmla="*/ 55 h 2742"/>
                    <a:gd name="T4" fmla="*/ 37 w 354"/>
                    <a:gd name="T5" fmla="*/ 425 h 2742"/>
                    <a:gd name="T6" fmla="*/ 0 w 354"/>
                    <a:gd name="T7" fmla="*/ 445 h 2742"/>
                    <a:gd name="T8" fmla="*/ 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3" name="Rectangle 121">
                  <a:extLst>
                    <a:ext uri="{FF2B5EF4-FFF2-40B4-BE49-F238E27FC236}">
                      <a16:creationId xmlns:a16="http://schemas.microsoft.com/office/drawing/2014/main" id="{F5C3491A-CD29-114C-A378-A2E414822C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429"/>
                  <a:ext cx="1049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54" name="Freeform 122">
                  <a:extLst>
                    <a:ext uri="{FF2B5EF4-FFF2-40B4-BE49-F238E27FC236}">
                      <a16:creationId xmlns:a16="http://schemas.microsoft.com/office/drawing/2014/main" id="{1FAF7C96-26AF-BC4C-8EE5-52686FB51F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3 w 211"/>
                    <a:gd name="T3" fmla="*/ 36 h 2537"/>
                    <a:gd name="T4" fmla="*/ 2 w 211"/>
                    <a:gd name="T5" fmla="*/ 405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5" name="Freeform 123">
                  <a:extLst>
                    <a:ext uri="{FF2B5EF4-FFF2-40B4-BE49-F238E27FC236}">
                      <a16:creationId xmlns:a16="http://schemas.microsoft.com/office/drawing/2014/main" id="{F24EFDC4-D2B3-7440-A83B-52220A26C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1 h 226"/>
                    <a:gd name="T4" fmla="*/ 36 w 328"/>
                    <a:gd name="T5" fmla="*/ 38 h 226"/>
                    <a:gd name="T6" fmla="*/ 0 w 328"/>
                    <a:gd name="T7" fmla="*/ 1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6" name="Rectangle 124">
                  <a:extLst>
                    <a:ext uri="{FF2B5EF4-FFF2-40B4-BE49-F238E27FC236}">
                      <a16:creationId xmlns:a16="http://schemas.microsoft.com/office/drawing/2014/main" id="{C738D1B1-14C3-F143-9286-716F3B0BC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696"/>
                  <a:ext cx="592" cy="4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457" name="Group 125">
                  <a:extLst>
                    <a:ext uri="{FF2B5EF4-FFF2-40B4-BE49-F238E27FC236}">
                      <a16:creationId xmlns:a16="http://schemas.microsoft.com/office/drawing/2014/main" id="{1C9F2DD0-76F5-9945-A4A2-BFF420651D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2" name="AutoShape 126">
                    <a:extLst>
                      <a:ext uri="{FF2B5EF4-FFF2-40B4-BE49-F238E27FC236}">
                        <a16:creationId xmlns:a16="http://schemas.microsoft.com/office/drawing/2014/main" id="{C09A9BC4-E4D4-9740-8415-C18557F484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6"/>
                    <a:ext cx="721" cy="14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483" name="AutoShape 127">
                    <a:extLst>
                      <a:ext uri="{FF2B5EF4-FFF2-40B4-BE49-F238E27FC236}">
                        <a16:creationId xmlns:a16="http://schemas.microsoft.com/office/drawing/2014/main" id="{F3D70C92-E5D6-2E4F-8DCA-B1904F759D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1"/>
                    <a:ext cx="688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458" name="Rectangle 128">
                  <a:extLst>
                    <a:ext uri="{FF2B5EF4-FFF2-40B4-BE49-F238E27FC236}">
                      <a16:creationId xmlns:a16="http://schemas.microsoft.com/office/drawing/2014/main" id="{722160C6-98E8-2849-92F6-C0477CF41C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" y="1022"/>
                  <a:ext cx="598" cy="4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459" name="Group 129">
                  <a:extLst>
                    <a:ext uri="{FF2B5EF4-FFF2-40B4-BE49-F238E27FC236}">
                      <a16:creationId xmlns:a16="http://schemas.microsoft.com/office/drawing/2014/main" id="{5CF614C1-2FA4-194F-99CB-B59EBAA696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0" name="AutoShape 130">
                    <a:extLst>
                      <a:ext uri="{FF2B5EF4-FFF2-40B4-BE49-F238E27FC236}">
                        <a16:creationId xmlns:a16="http://schemas.microsoft.com/office/drawing/2014/main" id="{2DFF64EB-D097-2043-B088-40E31FBCA1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67"/>
                    <a:ext cx="730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481" name="AutoShape 131">
                    <a:extLst>
                      <a:ext uri="{FF2B5EF4-FFF2-40B4-BE49-F238E27FC236}">
                        <a16:creationId xmlns:a16="http://schemas.microsoft.com/office/drawing/2014/main" id="{DF72C84E-59FE-844F-8A5B-E79C5EEA94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2"/>
                    <a:ext cx="696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460" name="Rectangle 132">
                  <a:extLst>
                    <a:ext uri="{FF2B5EF4-FFF2-40B4-BE49-F238E27FC236}">
                      <a16:creationId xmlns:a16="http://schemas.microsoft.com/office/drawing/2014/main" id="{0D34B495-F619-5744-92CE-02150CAEF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1356"/>
                  <a:ext cx="598" cy="4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61" name="Rectangle 133">
                  <a:extLst>
                    <a:ext uri="{FF2B5EF4-FFF2-40B4-BE49-F238E27FC236}">
                      <a16:creationId xmlns:a16="http://schemas.microsoft.com/office/drawing/2014/main" id="{B289AC45-5AE1-8144-A213-D8D732FD9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7" y="1653"/>
                  <a:ext cx="598" cy="5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462" name="Group 134">
                  <a:extLst>
                    <a:ext uri="{FF2B5EF4-FFF2-40B4-BE49-F238E27FC236}">
                      <a16:creationId xmlns:a16="http://schemas.microsoft.com/office/drawing/2014/main" id="{1749D736-5D93-C94F-BEFF-83BA3C6070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78" name="AutoShape 135">
                    <a:extLst>
                      <a:ext uri="{FF2B5EF4-FFF2-40B4-BE49-F238E27FC236}">
                        <a16:creationId xmlns:a16="http://schemas.microsoft.com/office/drawing/2014/main" id="{A0C2743E-C87A-D14C-85B5-A8F79F7531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71"/>
                    <a:ext cx="720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479" name="AutoShape 136">
                    <a:extLst>
                      <a:ext uri="{FF2B5EF4-FFF2-40B4-BE49-F238E27FC236}">
                        <a16:creationId xmlns:a16="http://schemas.microsoft.com/office/drawing/2014/main" id="{9BD6DBA0-FC1C-254E-9398-6CCD7340CA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5" y="2585"/>
                    <a:ext cx="687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463" name="Freeform 137">
                  <a:extLst>
                    <a:ext uri="{FF2B5EF4-FFF2-40B4-BE49-F238E27FC236}">
                      <a16:creationId xmlns:a16="http://schemas.microsoft.com/office/drawing/2014/main" id="{5440E4EF-7DC8-C948-8355-65BC2A778B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0 h 226"/>
                    <a:gd name="T4" fmla="*/ 36 w 328"/>
                    <a:gd name="T5" fmla="*/ 36 h 226"/>
                    <a:gd name="T6" fmla="*/ 0 w 328"/>
                    <a:gd name="T7" fmla="*/ 15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4" name="Group 138">
                  <a:extLst>
                    <a:ext uri="{FF2B5EF4-FFF2-40B4-BE49-F238E27FC236}">
                      <a16:creationId xmlns:a16="http://schemas.microsoft.com/office/drawing/2014/main" id="{5E633347-2A45-9548-B218-3565A9B3D2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76" name="AutoShape 139">
                    <a:extLst>
                      <a:ext uri="{FF2B5EF4-FFF2-40B4-BE49-F238E27FC236}">
                        <a16:creationId xmlns:a16="http://schemas.microsoft.com/office/drawing/2014/main" id="{0F545573-C3F3-7D4F-8E2E-057960582D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8"/>
                    <a:ext cx="728" cy="1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477" name="AutoShape 140">
                    <a:extLst>
                      <a:ext uri="{FF2B5EF4-FFF2-40B4-BE49-F238E27FC236}">
                        <a16:creationId xmlns:a16="http://schemas.microsoft.com/office/drawing/2014/main" id="{2B38E4F6-9B20-FE41-8688-9F827513A8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2"/>
                    <a:ext cx="695" cy="1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465" name="Rectangle 141">
                  <a:extLst>
                    <a:ext uri="{FF2B5EF4-FFF2-40B4-BE49-F238E27FC236}">
                      <a16:creationId xmlns:a16="http://schemas.microsoft.com/office/drawing/2014/main" id="{0ADB7777-054A-3B42-99E1-AA3880CEB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9" y="429"/>
                  <a:ext cx="67" cy="229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66" name="Freeform 142">
                  <a:extLst>
                    <a:ext uri="{FF2B5EF4-FFF2-40B4-BE49-F238E27FC236}">
                      <a16:creationId xmlns:a16="http://schemas.microsoft.com/office/drawing/2014/main" id="{851EFEA0-9F99-9D45-BDD9-05781330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32 w 296"/>
                    <a:gd name="T3" fmla="*/ 22 h 256"/>
                    <a:gd name="T4" fmla="*/ 32 w 296"/>
                    <a:gd name="T5" fmla="*/ 41 h 256"/>
                    <a:gd name="T6" fmla="*/ 0 w 296"/>
                    <a:gd name="T7" fmla="*/ 15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7" name="Freeform 143">
                  <a:extLst>
                    <a:ext uri="{FF2B5EF4-FFF2-40B4-BE49-F238E27FC236}">
                      <a16:creationId xmlns:a16="http://schemas.microsoft.com/office/drawing/2014/main" id="{D46DD2F0-137E-7246-8429-922D11398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34 w 304"/>
                    <a:gd name="T3" fmla="*/ 27 h 288"/>
                    <a:gd name="T4" fmla="*/ 31 w 304"/>
                    <a:gd name="T5" fmla="*/ 48 h 288"/>
                    <a:gd name="T6" fmla="*/ 2 w 304"/>
                    <a:gd name="T7" fmla="*/ 2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8" name="Oval 144">
                  <a:extLst>
                    <a:ext uri="{FF2B5EF4-FFF2-40B4-BE49-F238E27FC236}">
                      <a16:creationId xmlns:a16="http://schemas.microsoft.com/office/drawing/2014/main" id="{6D2FDB16-DD50-754D-B173-29B81535A1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0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69" name="Freeform 145">
                  <a:extLst>
                    <a:ext uri="{FF2B5EF4-FFF2-40B4-BE49-F238E27FC236}">
                      <a16:creationId xmlns:a16="http://schemas.microsoft.com/office/drawing/2014/main" id="{7D62A206-5CA0-E947-82FC-8F081AA92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8 h 240"/>
                    <a:gd name="T2" fmla="*/ 2 w 306"/>
                    <a:gd name="T3" fmla="*/ 40 h 240"/>
                    <a:gd name="T4" fmla="*/ 34 w 306"/>
                    <a:gd name="T5" fmla="*/ 18 h 240"/>
                    <a:gd name="T6" fmla="*/ 32 w 306"/>
                    <a:gd name="T7" fmla="*/ 0 h 240"/>
                    <a:gd name="T8" fmla="*/ 0 w 306"/>
                    <a:gd name="T9" fmla="*/ 1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0" name="AutoShape 146">
                  <a:extLst>
                    <a:ext uri="{FF2B5EF4-FFF2-40B4-BE49-F238E27FC236}">
                      <a16:creationId xmlns:a16="http://schemas.microsoft.com/office/drawing/2014/main" id="{FD0F85B5-11E0-7445-9862-BC483A492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7"/>
                  <a:ext cx="1196" cy="1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71" name="AutoShape 147">
                  <a:extLst>
                    <a:ext uri="{FF2B5EF4-FFF2-40B4-BE49-F238E27FC236}">
                      <a16:creationId xmlns:a16="http://schemas.microsoft.com/office/drawing/2014/main" id="{67E0531B-2E65-AF43-9DB9-355885A8B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2714"/>
                  <a:ext cx="1069" cy="8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72" name="Oval 148">
                  <a:extLst>
                    <a:ext uri="{FF2B5EF4-FFF2-40B4-BE49-F238E27FC236}">
                      <a16:creationId xmlns:a16="http://schemas.microsoft.com/office/drawing/2014/main" id="{64B5B35B-452E-FD4C-ACFF-7D475CD7D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0"/>
                  <a:ext cx="155" cy="148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73" name="Oval 149">
                  <a:extLst>
                    <a:ext uri="{FF2B5EF4-FFF2-40B4-BE49-F238E27FC236}">
                      <a16:creationId xmlns:a16="http://schemas.microsoft.com/office/drawing/2014/main" id="{A4534FEA-4A8B-8A42-8930-71A153E19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3" y="2387"/>
                  <a:ext cx="161" cy="14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74" name="Oval 150">
                  <a:extLst>
                    <a:ext uri="{FF2B5EF4-FFF2-40B4-BE49-F238E27FC236}">
                      <a16:creationId xmlns:a16="http://schemas.microsoft.com/office/drawing/2014/main" id="{D6E50F70-5ED2-3344-A7D3-F9408B324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2380"/>
                  <a:ext cx="155" cy="141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75" name="Rectangle 151">
                  <a:extLst>
                    <a:ext uri="{FF2B5EF4-FFF2-40B4-BE49-F238E27FC236}">
                      <a16:creationId xmlns:a16="http://schemas.microsoft.com/office/drawing/2014/main" id="{7B699B0E-7FA7-A24C-814D-12D1D823F8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1" y="1838"/>
                  <a:ext cx="87" cy="757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sp>
          <p:nvSpPr>
            <p:cNvPr id="428" name="Oval 159">
              <a:extLst>
                <a:ext uri="{FF2B5EF4-FFF2-40B4-BE49-F238E27FC236}">
                  <a16:creationId xmlns:a16="http://schemas.microsoft.com/office/drawing/2014/main" id="{8AE68307-4F03-0042-965E-5D84FCC3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94" y="3893738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Line 169">
              <a:extLst>
                <a:ext uri="{FF2B5EF4-FFF2-40B4-BE49-F238E27FC236}">
                  <a16:creationId xmlns:a16="http://schemas.microsoft.com/office/drawing/2014/main" id="{28EC4C67-0BE3-D54D-926D-9B81AED1C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344" y="3966763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Rectangle 170">
              <a:extLst>
                <a:ext uri="{FF2B5EF4-FFF2-40B4-BE49-F238E27FC236}">
                  <a16:creationId xmlns:a16="http://schemas.microsoft.com/office/drawing/2014/main" id="{B8AFD2C9-C151-F748-8B96-E389535E3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44" y="3952476"/>
              <a:ext cx="777875" cy="327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1" name="Text Box 171">
              <a:extLst>
                <a:ext uri="{FF2B5EF4-FFF2-40B4-BE49-F238E27FC236}">
                  <a16:creationId xmlns:a16="http://schemas.microsoft.com/office/drawing/2014/main" id="{E48C6C06-1970-9949-B718-68B9AD5B4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9144" y="3919138"/>
              <a:ext cx="1092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  <p:sp>
          <p:nvSpPr>
            <p:cNvPr id="432" name="Oval 172">
              <a:extLst>
                <a:ext uri="{FF2B5EF4-FFF2-40B4-BE49-F238E27FC236}">
                  <a16:creationId xmlns:a16="http://schemas.microsoft.com/office/drawing/2014/main" id="{C551802D-96E3-F942-A271-44B93EF7D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731" y="4250926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3" name="Text Box 173">
              <a:extLst>
                <a:ext uri="{FF2B5EF4-FFF2-40B4-BE49-F238E27FC236}">
                  <a16:creationId xmlns:a16="http://schemas.microsoft.com/office/drawing/2014/main" id="{D76C6664-0DFF-6847-8C91-9630B8CA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9481" y="4011213"/>
              <a:ext cx="1171575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accept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800DC3B-8637-C445-B46C-B1F234EAAAF7}"/>
                </a:ext>
              </a:extLst>
            </p:cNvPr>
            <p:cNvGrpSpPr/>
            <p:nvPr/>
          </p:nvGrpSpPr>
          <p:grpSpPr>
            <a:xfrm flipH="1">
              <a:off x="1449388" y="4279047"/>
              <a:ext cx="1539875" cy="390924"/>
              <a:chOff x="796245" y="5993547"/>
              <a:chExt cx="1539875" cy="390924"/>
            </a:xfrm>
          </p:grpSpPr>
          <p:sp>
            <p:nvSpPr>
              <p:cNvPr id="436" name="Line 169">
                <a:extLst>
                  <a:ext uri="{FF2B5EF4-FFF2-40B4-BE49-F238E27FC236}">
                    <a16:creationId xmlns:a16="http://schemas.microsoft.com/office/drawing/2014/main" id="{DF8AED72-CC03-D141-BF1D-CDBAD8CFF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245" y="6007834"/>
                <a:ext cx="1479550" cy="315913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7" name="Rectangle 170">
                <a:extLst>
                  <a:ext uri="{FF2B5EF4-FFF2-40B4-BE49-F238E27FC236}">
                    <a16:creationId xmlns:a16="http://schemas.microsoft.com/office/drawing/2014/main" id="{629240BC-A74F-6E49-91FA-059AA1C94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745" y="5993547"/>
                <a:ext cx="859292" cy="3909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8" name="Oval 172">
                <a:extLst>
                  <a:ext uri="{FF2B5EF4-FFF2-40B4-BE49-F238E27FC236}">
                    <a16:creationId xmlns:a16="http://schemas.microsoft.com/office/drawing/2014/main" id="{A155E5ED-674B-0544-A028-085A5AD95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632" y="6291997"/>
                <a:ext cx="90488" cy="8890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5" name="Text Box 171">
              <a:extLst>
                <a:ext uri="{FF2B5EF4-FFF2-40B4-BE49-F238E27FC236}">
                  <a16:creationId xmlns:a16="http://schemas.microsoft.com/office/drawing/2014/main" id="{F73380DB-6861-6B4E-B8D4-43FE3C783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694" y="4283529"/>
              <a:ext cx="107112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ACK(x+1)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4CB8012-D87E-F547-97B0-03323A38506E}"/>
              </a:ext>
            </a:extLst>
          </p:cNvPr>
          <p:cNvGrpSpPr/>
          <p:nvPr/>
        </p:nvGrpSpPr>
        <p:grpSpPr>
          <a:xfrm>
            <a:off x="1351779" y="5183173"/>
            <a:ext cx="1773114" cy="1003723"/>
            <a:chOff x="1273629" y="5146706"/>
            <a:chExt cx="1773114" cy="10037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FF0F55-D08F-1344-9B87-5BCA4686A75C}"/>
                </a:ext>
              </a:extLst>
            </p:cNvPr>
            <p:cNvSpPr txBox="1"/>
            <p:nvPr/>
          </p:nvSpPr>
          <p:spPr>
            <a:xfrm>
              <a:off x="1273629" y="5146706"/>
              <a:ext cx="1773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problem!</a:t>
              </a:r>
            </a:p>
          </p:txBody>
        </p:sp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F95E370-82E9-0D41-AB1B-B42B590C4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2470" y="5524500"/>
              <a:ext cx="625929" cy="625929"/>
            </a:xfrm>
            <a:prstGeom prst="rect">
              <a:avLst/>
            </a:prstGeom>
          </p:spPr>
        </p:pic>
      </p:grpSp>
      <p:sp>
        <p:nvSpPr>
          <p:cNvPr id="73" name="Slide Number Placeholder 2">
            <a:extLst>
              <a:ext uri="{FF2B5EF4-FFF2-40B4-BE49-F238E27FC236}">
                <a16:creationId xmlns:a16="http://schemas.microsoft.com/office/drawing/2014/main" id="{26201937-A24A-454E-B97D-9D841DC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784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2-way handshake scenarios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AAA66F-65EC-E34C-8D40-259E21717735}"/>
              </a:ext>
            </a:extLst>
          </p:cNvPr>
          <p:cNvGrpSpPr/>
          <p:nvPr/>
        </p:nvGrpSpPr>
        <p:grpSpPr>
          <a:xfrm>
            <a:off x="5262108" y="1983508"/>
            <a:ext cx="1530350" cy="4033838"/>
            <a:chOff x="5276623" y="2475192"/>
            <a:chExt cx="1530350" cy="4033838"/>
          </a:xfrm>
        </p:grpSpPr>
        <p:sp>
          <p:nvSpPr>
            <p:cNvPr id="279" name="Line 25">
              <a:extLst>
                <a:ext uri="{FF2B5EF4-FFF2-40B4-BE49-F238E27FC236}">
                  <a16:creationId xmlns:a16="http://schemas.microsoft.com/office/drawing/2014/main" id="{BC6653C1-9562-C643-B0CA-B2050012C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6623" y="2475192"/>
              <a:ext cx="1588" cy="247015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Line 39">
              <a:extLst>
                <a:ext uri="{FF2B5EF4-FFF2-40B4-BE49-F238E27FC236}">
                  <a16:creationId xmlns:a16="http://schemas.microsoft.com/office/drawing/2014/main" id="{315091FE-FBA3-1544-BB24-018D1D002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5386" y="2548217"/>
              <a:ext cx="1587" cy="3960813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8C52DC-C8FA-4944-8CC4-85815AC982E1}"/>
              </a:ext>
            </a:extLst>
          </p:cNvPr>
          <p:cNvGrpSpPr/>
          <p:nvPr/>
        </p:nvGrpSpPr>
        <p:grpSpPr>
          <a:xfrm>
            <a:off x="6768421" y="5356225"/>
            <a:ext cx="847724" cy="336550"/>
            <a:chOff x="11151735" y="5148718"/>
            <a:chExt cx="847724" cy="336550"/>
          </a:xfrm>
        </p:grpSpPr>
        <p:sp>
          <p:nvSpPr>
            <p:cNvPr id="284" name="Text Box 44">
              <a:extLst>
                <a:ext uri="{FF2B5EF4-FFF2-40B4-BE49-F238E27FC236}">
                  <a16:creationId xmlns:a16="http://schemas.microsoft.com/office/drawing/2014/main" id="{44C9896B-08D9-DD4F-A1D1-E6EE31E99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7935" y="5148718"/>
              <a:ext cx="771524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285" name="Oval 45">
              <a:extLst>
                <a:ext uri="{FF2B5EF4-FFF2-40B4-BE49-F238E27FC236}">
                  <a16:creationId xmlns:a16="http://schemas.microsoft.com/office/drawing/2014/main" id="{523A6BAB-2B5B-8B48-B14C-CD5B3206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1735" y="5275718"/>
              <a:ext cx="90487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5066A4-7FFD-3447-A085-E135DC48118A}"/>
              </a:ext>
            </a:extLst>
          </p:cNvPr>
          <p:cNvGrpSpPr/>
          <p:nvPr/>
        </p:nvGrpSpPr>
        <p:grpSpPr>
          <a:xfrm>
            <a:off x="3998688" y="2674935"/>
            <a:ext cx="2841623" cy="2849565"/>
            <a:chOff x="8352974" y="2492829"/>
            <a:chExt cx="2841623" cy="2849565"/>
          </a:xfrm>
        </p:grpSpPr>
        <p:sp>
          <p:nvSpPr>
            <p:cNvPr id="282" name="Text Box 42">
              <a:extLst>
                <a:ext uri="{FF2B5EF4-FFF2-40B4-BE49-F238E27FC236}">
                  <a16:creationId xmlns:a16="http://schemas.microsoft.com/office/drawing/2014/main" id="{8B0E3738-2A2C-C540-B07D-16F35D1B7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2974" y="2492829"/>
              <a:ext cx="1273174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req_conn(x)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3" name="Freeform 43">
              <a:extLst>
                <a:ext uri="{FF2B5EF4-FFF2-40B4-BE49-F238E27FC236}">
                  <a16:creationId xmlns:a16="http://schemas.microsoft.com/office/drawing/2014/main" id="{528F5849-C9BA-364B-BBF1-086991584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423" y="2783342"/>
              <a:ext cx="1527174" cy="255905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6" name="Group 46">
              <a:extLst>
                <a:ext uri="{FF2B5EF4-FFF2-40B4-BE49-F238E27FC236}">
                  <a16:creationId xmlns:a16="http://schemas.microsoft.com/office/drawing/2014/main" id="{3F65A0FD-93D7-FE4A-976F-9F9685E79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64261" y="3386592"/>
              <a:ext cx="1273174" cy="336550"/>
              <a:chOff x="1065" y="2085"/>
              <a:chExt cx="802" cy="212"/>
            </a:xfrm>
          </p:grpSpPr>
          <p:sp>
            <p:nvSpPr>
              <p:cNvPr id="288" name="Rectangle 47">
                <a:extLst>
                  <a:ext uri="{FF2B5EF4-FFF2-40B4-BE49-F238E27FC236}">
                    <a16:creationId xmlns:a16="http://schemas.microsoft.com/office/drawing/2014/main" id="{528CC805-3663-4846-BF33-966C0CEB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9" name="Text Box 48">
                <a:extLst>
                  <a:ext uri="{FF2B5EF4-FFF2-40B4-BE49-F238E27FC236}">
                    <a16:creationId xmlns:a16="http://schemas.microsoft.com/office/drawing/2014/main" id="{37D76C29-568C-6D4B-A1D0-D37EBE61C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req_conn(x)</a:t>
                </a:r>
              </a:p>
            </p:txBody>
          </p:sp>
        </p:grpSp>
      </p:grpSp>
      <p:grpSp>
        <p:nvGrpSpPr>
          <p:cNvPr id="290" name="Group 93">
            <a:extLst>
              <a:ext uri="{FF2B5EF4-FFF2-40B4-BE49-F238E27FC236}">
                <a16:creationId xmlns:a16="http://schemas.microsoft.com/office/drawing/2014/main" id="{86B69F27-A994-CA47-985C-04430FA1972B}"/>
              </a:ext>
            </a:extLst>
          </p:cNvPr>
          <p:cNvGrpSpPr>
            <a:grpSpLocks/>
          </p:cNvGrpSpPr>
          <p:nvPr/>
        </p:nvGrpSpPr>
        <p:grpSpPr bwMode="auto">
          <a:xfrm>
            <a:off x="4105048" y="4123231"/>
            <a:ext cx="3830638" cy="715962"/>
            <a:chOff x="406" y="2807"/>
            <a:chExt cx="2413" cy="451"/>
          </a:xfrm>
        </p:grpSpPr>
        <p:sp>
          <p:nvSpPr>
            <p:cNvPr id="291" name="Line 40">
              <a:extLst>
                <a:ext uri="{FF2B5EF4-FFF2-40B4-BE49-F238E27FC236}">
                  <a16:creationId xmlns:a16="http://schemas.microsoft.com/office/drawing/2014/main" id="{C5AE8131-69E2-444B-8BC2-5C71A3722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Text Box 83">
              <a:extLst>
                <a:ext uri="{FF2B5EF4-FFF2-40B4-BE49-F238E27FC236}">
                  <a16:creationId xmlns:a16="http://schemas.microsoft.com/office/drawing/2014/main" id="{8DBECFE4-76F0-AB4E-B789-A21C0EFCB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client terminates</a:t>
              </a:r>
            </a:p>
          </p:txBody>
        </p:sp>
        <p:sp>
          <p:nvSpPr>
            <p:cNvPr id="293" name="Text Box 84">
              <a:extLst>
                <a:ext uri="{FF2B5EF4-FFF2-40B4-BE49-F238E27FC236}">
                  <a16:creationId xmlns:a16="http://schemas.microsoft.com/office/drawing/2014/main" id="{01770E8E-591E-3449-B45B-86CFA7116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server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forgets x</a:t>
              </a:r>
            </a:p>
          </p:txBody>
        </p:sp>
        <p:sp>
          <p:nvSpPr>
            <p:cNvPr id="294" name="Text Box 85">
              <a:extLst>
                <a:ext uri="{FF2B5EF4-FFF2-40B4-BE49-F238E27FC236}">
                  <a16:creationId xmlns:a16="http://schemas.microsoft.com/office/drawing/2014/main" id="{6398E97B-6925-E144-A17A-19BDFF67A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" y="2807"/>
              <a:ext cx="706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connection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 completes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A60973-A80A-204A-B7D6-FB475901ED33}"/>
              </a:ext>
            </a:extLst>
          </p:cNvPr>
          <p:cNvGrpSpPr/>
          <p:nvPr/>
        </p:nvGrpSpPr>
        <p:grpSpPr>
          <a:xfrm>
            <a:off x="4222070" y="1980106"/>
            <a:ext cx="3389313" cy="1671637"/>
            <a:chOff x="7865155" y="1602735"/>
            <a:chExt cx="3389313" cy="1671637"/>
          </a:xfrm>
        </p:grpSpPr>
        <p:sp>
          <p:nvSpPr>
            <p:cNvPr id="308" name="Text Box 103">
              <a:extLst>
                <a:ext uri="{FF2B5EF4-FFF2-40B4-BE49-F238E27FC236}">
                  <a16:creationId xmlns:a16="http://schemas.microsoft.com/office/drawing/2014/main" id="{27DD0EE7-74A0-A142-919B-D9D3C9352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5155" y="1602735"/>
              <a:ext cx="973138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x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9" name="Line 104">
              <a:extLst>
                <a:ext uri="{FF2B5EF4-FFF2-40B4-BE49-F238E27FC236}">
                  <a16:creationId xmlns:a16="http://schemas.microsoft.com/office/drawing/2014/main" id="{1CA9B668-6F05-1A48-9C2A-8D882F798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6718" y="1797997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0" name="Line 105">
              <a:extLst>
                <a:ext uri="{FF2B5EF4-FFF2-40B4-BE49-F238E27FC236}">
                  <a16:creationId xmlns:a16="http://schemas.microsoft.com/office/drawing/2014/main" id="{419290E8-9A2F-1349-8BDC-8DFEA6A57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76393" y="2152010"/>
              <a:ext cx="1571625" cy="95567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1" name="Rectangle 106">
              <a:extLst>
                <a:ext uri="{FF2B5EF4-FFF2-40B4-BE49-F238E27FC236}">
                  <a16:creationId xmlns:a16="http://schemas.microsoft.com/office/drawing/2014/main" id="{6E5822A0-BC34-8444-893D-1967BA1D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4218" y="1783710"/>
              <a:ext cx="777875" cy="327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2" name="Text Box 107">
              <a:extLst>
                <a:ext uri="{FF2B5EF4-FFF2-40B4-BE49-F238E27FC236}">
                  <a16:creationId xmlns:a16="http://schemas.microsoft.com/office/drawing/2014/main" id="{743E92F5-482D-6641-AF59-6202AD0AB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030" y="1750372"/>
              <a:ext cx="1273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req_conn(x)</a:t>
              </a:r>
            </a:p>
          </p:txBody>
        </p:sp>
        <p:sp>
          <p:nvSpPr>
            <p:cNvPr id="313" name="Rectangle 108">
              <a:extLst>
                <a:ext uri="{FF2B5EF4-FFF2-40B4-BE49-F238E27FC236}">
                  <a16:creationId xmlns:a16="http://schemas.microsoft.com/office/drawing/2014/main" id="{0F092120-BA14-CA43-B320-651262EF6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018" y="2207572"/>
              <a:ext cx="439738" cy="327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4" name="Text Box 109">
              <a:extLst>
                <a:ext uri="{FF2B5EF4-FFF2-40B4-BE49-F238E27FC236}">
                  <a16:creationId xmlns:a16="http://schemas.microsoft.com/office/drawing/2014/main" id="{FE4B1615-8188-B146-9BEC-B285BF25D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2943" y="2009135"/>
              <a:ext cx="771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315" name="Text Box 110">
              <a:extLst>
                <a:ext uri="{FF2B5EF4-FFF2-40B4-BE49-F238E27FC236}">
                  <a16:creationId xmlns:a16="http://schemas.microsoft.com/office/drawing/2014/main" id="{8653D286-5C97-A747-BA85-93954395E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2318" y="2937822"/>
              <a:ext cx="771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316" name="Oval 111">
              <a:extLst>
                <a:ext uri="{FF2B5EF4-FFF2-40B4-BE49-F238E27FC236}">
                  <a16:creationId xmlns:a16="http://schemas.microsoft.com/office/drawing/2014/main" id="{300C99E0-DB04-CE43-BF80-AA9266EE3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5118" y="3039422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7" name="Oval 112">
              <a:extLst>
                <a:ext uri="{FF2B5EF4-FFF2-40B4-BE49-F238E27FC236}">
                  <a16:creationId xmlns:a16="http://schemas.microsoft.com/office/drawing/2014/main" id="{55BCC378-2E90-C548-84E6-682C16C04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993" y="2126610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18" name="Group 113">
              <a:extLst>
                <a:ext uri="{FF2B5EF4-FFF2-40B4-BE49-F238E27FC236}">
                  <a16:creationId xmlns:a16="http://schemas.microsoft.com/office/drawing/2014/main" id="{204BAA52-89B1-794F-88E6-9C5622E55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4043" y="2345685"/>
              <a:ext cx="1274763" cy="336550"/>
              <a:chOff x="1065" y="2085"/>
              <a:chExt cx="803" cy="212"/>
            </a:xfrm>
          </p:grpSpPr>
          <p:sp>
            <p:nvSpPr>
              <p:cNvPr id="355" name="Rectangle 114">
                <a:extLst>
                  <a:ext uri="{FF2B5EF4-FFF2-40B4-BE49-F238E27FC236}">
                    <a16:creationId xmlns:a16="http://schemas.microsoft.com/office/drawing/2014/main" id="{C6D2B144-2FD8-974E-9CC8-AFFFEB746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6" name="Text Box 115">
                <a:extLst>
                  <a:ext uri="{FF2B5EF4-FFF2-40B4-BE49-F238E27FC236}">
                    <a16:creationId xmlns:a16="http://schemas.microsoft.com/office/drawing/2014/main" id="{96800BB5-6D1C-0B46-BD61-1B42671EE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acc_conn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(x)</a:t>
                </a:r>
              </a:p>
            </p:txBody>
          </p:sp>
        </p:grpSp>
      </p:grpSp>
      <p:grpSp>
        <p:nvGrpSpPr>
          <p:cNvPr id="319" name="Group 116">
            <a:extLst>
              <a:ext uri="{FF2B5EF4-FFF2-40B4-BE49-F238E27FC236}">
                <a16:creationId xmlns:a16="http://schemas.microsoft.com/office/drawing/2014/main" id="{80C83854-C77F-BA47-9721-52914A496B51}"/>
              </a:ext>
            </a:extLst>
          </p:cNvPr>
          <p:cNvGrpSpPr>
            <a:grpSpLocks/>
          </p:cNvGrpSpPr>
          <p:nvPr/>
        </p:nvGrpSpPr>
        <p:grpSpPr bwMode="auto">
          <a:xfrm>
            <a:off x="4879295" y="1432418"/>
            <a:ext cx="620713" cy="487363"/>
            <a:chOff x="-44" y="1473"/>
            <a:chExt cx="981" cy="1105"/>
          </a:xfrm>
        </p:grpSpPr>
        <p:pic>
          <p:nvPicPr>
            <p:cNvPr id="353" name="Picture 117" descr="desktop_computer_stylized_medium">
              <a:extLst>
                <a:ext uri="{FF2B5EF4-FFF2-40B4-BE49-F238E27FC236}">
                  <a16:creationId xmlns:a16="http://schemas.microsoft.com/office/drawing/2014/main" id="{FE9AA7D5-5E43-A948-A974-AB4C6A011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Freeform 118">
              <a:extLst>
                <a:ext uri="{FF2B5EF4-FFF2-40B4-BE49-F238E27FC236}">
                  <a16:creationId xmlns:a16="http://schemas.microsoft.com/office/drawing/2014/main" id="{E2235674-3CC8-FA49-8410-24EA9726B2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0" name="Group 119">
            <a:extLst>
              <a:ext uri="{FF2B5EF4-FFF2-40B4-BE49-F238E27FC236}">
                <a16:creationId xmlns:a16="http://schemas.microsoft.com/office/drawing/2014/main" id="{20AAAB4F-DE43-4840-934B-1D6561325F75}"/>
              </a:ext>
            </a:extLst>
          </p:cNvPr>
          <p:cNvGrpSpPr>
            <a:grpSpLocks/>
          </p:cNvGrpSpPr>
          <p:nvPr/>
        </p:nvGrpSpPr>
        <p:grpSpPr bwMode="auto">
          <a:xfrm>
            <a:off x="6687458" y="1413368"/>
            <a:ext cx="336550" cy="512763"/>
            <a:chOff x="4140" y="429"/>
            <a:chExt cx="1425" cy="2396"/>
          </a:xfrm>
        </p:grpSpPr>
        <p:sp>
          <p:nvSpPr>
            <p:cNvPr id="321" name="Freeform 120">
              <a:extLst>
                <a:ext uri="{FF2B5EF4-FFF2-40B4-BE49-F238E27FC236}">
                  <a16:creationId xmlns:a16="http://schemas.microsoft.com/office/drawing/2014/main" id="{5DB74304-D404-914A-B276-40CA04FC1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Rectangle 121">
              <a:extLst>
                <a:ext uri="{FF2B5EF4-FFF2-40B4-BE49-F238E27FC236}">
                  <a16:creationId xmlns:a16="http://schemas.microsoft.com/office/drawing/2014/main" id="{4478CCC0-71C5-0742-833B-390716064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3" name="Freeform 122">
              <a:extLst>
                <a:ext uri="{FF2B5EF4-FFF2-40B4-BE49-F238E27FC236}">
                  <a16:creationId xmlns:a16="http://schemas.microsoft.com/office/drawing/2014/main" id="{773F3087-0AEC-3244-AE9B-B906345E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Freeform 123">
              <a:extLst>
                <a:ext uri="{FF2B5EF4-FFF2-40B4-BE49-F238E27FC236}">
                  <a16:creationId xmlns:a16="http://schemas.microsoft.com/office/drawing/2014/main" id="{6D261F9A-FEF5-2C48-A572-F9AEEE61C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5" name="Rectangle 124">
              <a:extLst>
                <a:ext uri="{FF2B5EF4-FFF2-40B4-BE49-F238E27FC236}">
                  <a16:creationId xmlns:a16="http://schemas.microsoft.com/office/drawing/2014/main" id="{D7A88CB8-3019-0847-8D63-FB56841E8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6" name="Group 125">
              <a:extLst>
                <a:ext uri="{FF2B5EF4-FFF2-40B4-BE49-F238E27FC236}">
                  <a16:creationId xmlns:a16="http://schemas.microsoft.com/office/drawing/2014/main" id="{92427F18-D9EB-5F4E-A265-DCBE0DDFD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1" name="AutoShape 126">
                <a:extLst>
                  <a:ext uri="{FF2B5EF4-FFF2-40B4-BE49-F238E27FC236}">
                    <a16:creationId xmlns:a16="http://schemas.microsoft.com/office/drawing/2014/main" id="{49297CCC-774B-1443-8147-999AEBDA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2" name="AutoShape 127">
                <a:extLst>
                  <a:ext uri="{FF2B5EF4-FFF2-40B4-BE49-F238E27FC236}">
                    <a16:creationId xmlns:a16="http://schemas.microsoft.com/office/drawing/2014/main" id="{99AA7B97-011A-844B-9C5E-49EF3FECA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7" name="Rectangle 128">
              <a:extLst>
                <a:ext uri="{FF2B5EF4-FFF2-40B4-BE49-F238E27FC236}">
                  <a16:creationId xmlns:a16="http://schemas.microsoft.com/office/drawing/2014/main" id="{0DE915D7-115F-0148-8246-F07CA43F2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8" name="Group 129">
              <a:extLst>
                <a:ext uri="{FF2B5EF4-FFF2-40B4-BE49-F238E27FC236}">
                  <a16:creationId xmlns:a16="http://schemas.microsoft.com/office/drawing/2014/main" id="{1168EC4F-26EA-454C-A186-35A18483C0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9" name="AutoShape 130">
                <a:extLst>
                  <a:ext uri="{FF2B5EF4-FFF2-40B4-BE49-F238E27FC236}">
                    <a16:creationId xmlns:a16="http://schemas.microsoft.com/office/drawing/2014/main" id="{30DEF7E1-5206-E14C-8F6E-C221B8955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0" name="AutoShape 131">
                <a:extLst>
                  <a:ext uri="{FF2B5EF4-FFF2-40B4-BE49-F238E27FC236}">
                    <a16:creationId xmlns:a16="http://schemas.microsoft.com/office/drawing/2014/main" id="{6DBD6BDF-F229-9945-8578-CEC44256C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9" name="Rectangle 132">
              <a:extLst>
                <a:ext uri="{FF2B5EF4-FFF2-40B4-BE49-F238E27FC236}">
                  <a16:creationId xmlns:a16="http://schemas.microsoft.com/office/drawing/2014/main" id="{0A0EEFD7-8203-2740-ABF0-C767B83C1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0" name="Rectangle 133">
              <a:extLst>
                <a:ext uri="{FF2B5EF4-FFF2-40B4-BE49-F238E27FC236}">
                  <a16:creationId xmlns:a16="http://schemas.microsoft.com/office/drawing/2014/main" id="{9B3363E9-032E-DE45-B7D5-07B9FA659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31" name="Group 134">
              <a:extLst>
                <a:ext uri="{FF2B5EF4-FFF2-40B4-BE49-F238E27FC236}">
                  <a16:creationId xmlns:a16="http://schemas.microsoft.com/office/drawing/2014/main" id="{64432C7D-9E6A-6E4E-965D-954C702C6B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7" name="AutoShape 135">
                <a:extLst>
                  <a:ext uri="{FF2B5EF4-FFF2-40B4-BE49-F238E27FC236}">
                    <a16:creationId xmlns:a16="http://schemas.microsoft.com/office/drawing/2014/main" id="{B32D344B-D91B-954B-BD35-1984E9213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8" name="AutoShape 136">
                <a:extLst>
                  <a:ext uri="{FF2B5EF4-FFF2-40B4-BE49-F238E27FC236}">
                    <a16:creationId xmlns:a16="http://schemas.microsoft.com/office/drawing/2014/main" id="{47067A3E-2B26-F04B-A35D-FE7A4A410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2" name="Freeform 137">
              <a:extLst>
                <a:ext uri="{FF2B5EF4-FFF2-40B4-BE49-F238E27FC236}">
                  <a16:creationId xmlns:a16="http://schemas.microsoft.com/office/drawing/2014/main" id="{D7735CF1-1F30-4F47-AC44-432430394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3" name="Group 138">
              <a:extLst>
                <a:ext uri="{FF2B5EF4-FFF2-40B4-BE49-F238E27FC236}">
                  <a16:creationId xmlns:a16="http://schemas.microsoft.com/office/drawing/2014/main" id="{FB78B141-B15E-674E-8F3F-8329CF498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5" name="AutoShape 139">
                <a:extLst>
                  <a:ext uri="{FF2B5EF4-FFF2-40B4-BE49-F238E27FC236}">
                    <a16:creationId xmlns:a16="http://schemas.microsoft.com/office/drawing/2014/main" id="{2FE8954C-766A-0743-AFEA-BE850F02F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6" name="AutoShape 140">
                <a:extLst>
                  <a:ext uri="{FF2B5EF4-FFF2-40B4-BE49-F238E27FC236}">
                    <a16:creationId xmlns:a16="http://schemas.microsoft.com/office/drawing/2014/main" id="{B0838D8D-F17D-6642-84C3-0A7A06DB1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4" name="Rectangle 141">
              <a:extLst>
                <a:ext uri="{FF2B5EF4-FFF2-40B4-BE49-F238E27FC236}">
                  <a16:creationId xmlns:a16="http://schemas.microsoft.com/office/drawing/2014/main" id="{201450E4-426D-034A-898C-EA0F1878F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5" name="Freeform 142">
              <a:extLst>
                <a:ext uri="{FF2B5EF4-FFF2-40B4-BE49-F238E27FC236}">
                  <a16:creationId xmlns:a16="http://schemas.microsoft.com/office/drawing/2014/main" id="{BEF832CC-F889-B740-96DA-EC8898E4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43">
              <a:extLst>
                <a:ext uri="{FF2B5EF4-FFF2-40B4-BE49-F238E27FC236}">
                  <a16:creationId xmlns:a16="http://schemas.microsoft.com/office/drawing/2014/main" id="{62398C75-46A0-3745-982E-EFC495B4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Oval 144">
              <a:extLst>
                <a:ext uri="{FF2B5EF4-FFF2-40B4-BE49-F238E27FC236}">
                  <a16:creationId xmlns:a16="http://schemas.microsoft.com/office/drawing/2014/main" id="{352FBF24-62B2-6F49-AC68-A67E46BEF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8" name="Freeform 145">
              <a:extLst>
                <a:ext uri="{FF2B5EF4-FFF2-40B4-BE49-F238E27FC236}">
                  <a16:creationId xmlns:a16="http://schemas.microsoft.com/office/drawing/2014/main" id="{689E20C5-4EA8-8A4D-86CB-905743CC9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AutoShape 146">
              <a:extLst>
                <a:ext uri="{FF2B5EF4-FFF2-40B4-BE49-F238E27FC236}">
                  <a16:creationId xmlns:a16="http://schemas.microsoft.com/office/drawing/2014/main" id="{EEA954D3-56B0-3541-93CF-131CC9603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AutoShape 147">
              <a:extLst>
                <a:ext uri="{FF2B5EF4-FFF2-40B4-BE49-F238E27FC236}">
                  <a16:creationId xmlns:a16="http://schemas.microsoft.com/office/drawing/2014/main" id="{D041028B-4F78-C84C-BFED-1142E17FC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1" name="Oval 148">
              <a:extLst>
                <a:ext uri="{FF2B5EF4-FFF2-40B4-BE49-F238E27FC236}">
                  <a16:creationId xmlns:a16="http://schemas.microsoft.com/office/drawing/2014/main" id="{1DB124EA-65C6-2944-95EA-9CF5A05FD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2" name="Oval 149">
              <a:extLst>
                <a:ext uri="{FF2B5EF4-FFF2-40B4-BE49-F238E27FC236}">
                  <a16:creationId xmlns:a16="http://schemas.microsoft.com/office/drawing/2014/main" id="{F9B231BC-3EE3-C645-A89F-95E350FA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3" name="Oval 150">
              <a:extLst>
                <a:ext uri="{FF2B5EF4-FFF2-40B4-BE49-F238E27FC236}">
                  <a16:creationId xmlns:a16="http://schemas.microsoft.com/office/drawing/2014/main" id="{01CC1925-74AE-594F-AD3D-173726AFB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4" name="Rectangle 151">
              <a:extLst>
                <a:ext uri="{FF2B5EF4-FFF2-40B4-BE49-F238E27FC236}">
                  <a16:creationId xmlns:a16="http://schemas.microsoft.com/office/drawing/2014/main" id="{92B6BE0B-71DF-9742-BE8C-BEF3D8A9E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8AD7C-A8B1-2B4B-BE71-513FFA7EFB6C}"/>
              </a:ext>
            </a:extLst>
          </p:cNvPr>
          <p:cNvGrpSpPr/>
          <p:nvPr/>
        </p:nvGrpSpPr>
        <p:grpSpPr>
          <a:xfrm>
            <a:off x="4917394" y="5539014"/>
            <a:ext cx="1889805" cy="662028"/>
            <a:chOff x="9620023" y="2667000"/>
            <a:chExt cx="1889805" cy="662028"/>
          </a:xfrm>
        </p:grpSpPr>
        <p:sp>
          <p:nvSpPr>
            <p:cNvPr id="225" name="Line 105">
              <a:extLst>
                <a:ext uri="{FF2B5EF4-FFF2-40B4-BE49-F238E27FC236}">
                  <a16:creationId xmlns:a16="http://schemas.microsoft.com/office/drawing/2014/main" id="{6EE235BA-E9E9-3149-AB4E-BB5E5B918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20023" y="2667000"/>
              <a:ext cx="1889805" cy="66202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8" name="Rectangle 108">
              <a:extLst>
                <a:ext uri="{FF2B5EF4-FFF2-40B4-BE49-F238E27FC236}">
                  <a16:creationId xmlns:a16="http://schemas.microsoft.com/office/drawing/2014/main" id="{34867620-5404-3840-9CB7-CC051B160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106" y="2824428"/>
              <a:ext cx="855208" cy="397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113">
              <a:extLst>
                <a:ext uri="{FF2B5EF4-FFF2-40B4-BE49-F238E27FC236}">
                  <a16:creationId xmlns:a16="http://schemas.microsoft.com/office/drawing/2014/main" id="{FF53EAD9-E51E-C047-8717-0A017ED29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8301" y="2802885"/>
              <a:ext cx="1274763" cy="336550"/>
              <a:chOff x="1065" y="2085"/>
              <a:chExt cx="803" cy="212"/>
            </a:xfrm>
          </p:grpSpPr>
          <p:sp>
            <p:nvSpPr>
              <p:cNvPr id="234" name="Rectangle 114">
                <a:extLst>
                  <a:ext uri="{FF2B5EF4-FFF2-40B4-BE49-F238E27FC236}">
                    <a16:creationId xmlns:a16="http://schemas.microsoft.com/office/drawing/2014/main" id="{49C5CA13-D3E8-AD41-9B46-F0CAA1288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5" name="Text Box 115">
                <a:extLst>
                  <a:ext uri="{FF2B5EF4-FFF2-40B4-BE49-F238E27FC236}">
                    <a16:creationId xmlns:a16="http://schemas.microsoft.com/office/drawing/2014/main" id="{D4E6AFA2-674D-4C4B-889C-819675572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acc_conn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(x)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CE827D-884B-C243-811A-BA57B03C1272}"/>
              </a:ext>
            </a:extLst>
          </p:cNvPr>
          <p:cNvGrpSpPr/>
          <p:nvPr/>
        </p:nvGrpSpPr>
        <p:grpSpPr>
          <a:xfrm>
            <a:off x="4080329" y="5732236"/>
            <a:ext cx="4134756" cy="1082222"/>
            <a:chOff x="3673928" y="5775778"/>
            <a:chExt cx="4134756" cy="10822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4466EA-38BF-AC46-AFFE-C98EDEE60F29}"/>
                </a:ext>
              </a:extLst>
            </p:cNvPr>
            <p:cNvSpPr/>
            <p:nvPr/>
          </p:nvSpPr>
          <p:spPr>
            <a:xfrm>
              <a:off x="4020455" y="5775778"/>
              <a:ext cx="3788229" cy="1082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EA675F-95EB-944F-978C-22DF4F8A54DC}"/>
                </a:ext>
              </a:extLst>
            </p:cNvPr>
            <p:cNvGrpSpPr/>
            <p:nvPr/>
          </p:nvGrpSpPr>
          <p:grpSpPr>
            <a:xfrm>
              <a:off x="3673928" y="5804239"/>
              <a:ext cx="3829958" cy="830263"/>
              <a:chOff x="4588327" y="5819777"/>
              <a:chExt cx="3829958" cy="830263"/>
            </a:xfrm>
            <a:noFill/>
          </p:grpSpPr>
          <p:sp>
            <p:nvSpPr>
              <p:cNvPr id="287" name="Text Box 49">
                <a:extLst>
                  <a:ext uri="{FF2B5EF4-FFF2-40B4-BE49-F238E27FC236}">
                    <a16:creationId xmlns:a16="http://schemas.microsoft.com/office/drawing/2014/main" id="{132D608A-D3A5-E54F-AEEE-E1F1B0718A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2012" y="5819777"/>
                <a:ext cx="3216273" cy="83026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Problem: half open connection! (no client)</a:t>
                </a:r>
              </a:p>
            </p:txBody>
          </p:sp>
          <p:pic>
            <p:nvPicPr>
              <p:cNvPr id="8" name="Picture 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5EAF06CF-36BA-E34A-83CF-1DFB966A8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8327" y="5916386"/>
                <a:ext cx="636815" cy="636815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81" name="Slide Number Placeholder 2">
            <a:extLst>
              <a:ext uri="{FF2B5EF4-FFF2-40B4-BE49-F238E27FC236}">
                <a16:creationId xmlns:a16="http://schemas.microsoft.com/office/drawing/2014/main" id="{C5180A9E-4EA2-5A45-B935-0F6B15CE6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3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2-way handshake scenarios</a:t>
            </a:r>
          </a:p>
        </p:txBody>
      </p:sp>
      <p:grpSp>
        <p:nvGrpSpPr>
          <p:cNvPr id="357" name="Group 152">
            <a:extLst>
              <a:ext uri="{FF2B5EF4-FFF2-40B4-BE49-F238E27FC236}">
                <a16:creationId xmlns:a16="http://schemas.microsoft.com/office/drawing/2014/main" id="{9C2006BA-AA2D-8544-A70F-118097C53265}"/>
              </a:ext>
            </a:extLst>
          </p:cNvPr>
          <p:cNvGrpSpPr>
            <a:grpSpLocks/>
          </p:cNvGrpSpPr>
          <p:nvPr/>
        </p:nvGrpSpPr>
        <p:grpSpPr bwMode="auto">
          <a:xfrm>
            <a:off x="8173174" y="1342839"/>
            <a:ext cx="3933825" cy="4568825"/>
            <a:chOff x="3150" y="1107"/>
            <a:chExt cx="2478" cy="2878"/>
          </a:xfrm>
        </p:grpSpPr>
        <p:sp>
          <p:nvSpPr>
            <p:cNvPr id="358" name="Line 153">
              <a:extLst>
                <a:ext uri="{FF2B5EF4-FFF2-40B4-BE49-F238E27FC236}">
                  <a16:creationId xmlns:a16="http://schemas.microsoft.com/office/drawing/2014/main" id="{C056962F-C2E4-4D43-8591-63C209468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Text Box 154">
              <a:extLst>
                <a:ext uri="{FF2B5EF4-FFF2-40B4-BE49-F238E27FC236}">
                  <a16:creationId xmlns:a16="http://schemas.microsoft.com/office/drawing/2014/main" id="{CDA652F2-819F-6848-A5C9-8D9B66F96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client terminates</a:t>
              </a:r>
            </a:p>
          </p:txBody>
        </p:sp>
        <p:sp>
          <p:nvSpPr>
            <p:cNvPr id="360" name="Line 155">
              <a:extLst>
                <a:ext uri="{FF2B5EF4-FFF2-40B4-BE49-F238E27FC236}">
                  <a16:creationId xmlns:a16="http://schemas.microsoft.com/office/drawing/2014/main" id="{666153C5-2212-0042-ABC5-919CF540F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1" name="Line 156">
              <a:extLst>
                <a:ext uri="{FF2B5EF4-FFF2-40B4-BE49-F238E27FC236}">
                  <a16:creationId xmlns:a16="http://schemas.microsoft.com/office/drawing/2014/main" id="{16ACB45E-8A1D-F74A-9C70-18C251DD2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Rectangle 157">
              <a:extLst>
                <a:ext uri="{FF2B5EF4-FFF2-40B4-BE49-F238E27FC236}">
                  <a16:creationId xmlns:a16="http://schemas.microsoft.com/office/drawing/2014/main" id="{7479C1A9-07F7-CD4C-A137-D663CAEFD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3" name="Text Box 158">
              <a:extLst>
                <a:ext uri="{FF2B5EF4-FFF2-40B4-BE49-F238E27FC236}">
                  <a16:creationId xmlns:a16="http://schemas.microsoft.com/office/drawing/2014/main" id="{07E98DEC-15BD-8E44-8C66-72860ACC5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221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364" name="Oval 159">
              <a:extLst>
                <a:ext uri="{FF2B5EF4-FFF2-40B4-BE49-F238E27FC236}">
                  <a16:creationId xmlns:a16="http://schemas.microsoft.com/office/drawing/2014/main" id="{C387CC00-D294-7442-8EAF-0E4792392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Text Box 160">
              <a:extLst>
                <a:ext uri="{FF2B5EF4-FFF2-40B4-BE49-F238E27FC236}">
                  <a16:creationId xmlns:a16="http://schemas.microsoft.com/office/drawing/2014/main" id="{A3029202-6E45-6F46-B68F-696E31F63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" y="1380"/>
              <a:ext cx="61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x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Line 161">
              <a:extLst>
                <a:ext uri="{FF2B5EF4-FFF2-40B4-BE49-F238E27FC236}">
                  <a16:creationId xmlns:a16="http://schemas.microsoft.com/office/drawing/2014/main" id="{0FC46209-BD0B-0445-AF05-C8310A8E8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7" name="Rectangle 162">
              <a:extLst>
                <a:ext uri="{FF2B5EF4-FFF2-40B4-BE49-F238E27FC236}">
                  <a16:creationId xmlns:a16="http://schemas.microsoft.com/office/drawing/2014/main" id="{636932A4-EF38-E141-9BEF-C806F12D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Text Box 163">
              <a:extLst>
                <a:ext uri="{FF2B5EF4-FFF2-40B4-BE49-F238E27FC236}">
                  <a16:creationId xmlns:a16="http://schemas.microsoft.com/office/drawing/2014/main" id="{09C7E230-4405-9E40-BEB3-C33FFEF63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req_conn(x)</a:t>
              </a:r>
            </a:p>
          </p:txBody>
        </p:sp>
        <p:sp>
          <p:nvSpPr>
            <p:cNvPr id="369" name="Text Box 164">
              <a:extLst>
                <a:ext uri="{FF2B5EF4-FFF2-40B4-BE49-F238E27FC236}">
                  <a16:creationId xmlns:a16="http://schemas.microsoft.com/office/drawing/2014/main" id="{8AEE0E4A-F8B4-9A4D-85F5-6FF0942C6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1636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370" name="Oval 165">
              <a:extLst>
                <a:ext uri="{FF2B5EF4-FFF2-40B4-BE49-F238E27FC236}">
                  <a16:creationId xmlns:a16="http://schemas.microsoft.com/office/drawing/2014/main" id="{837C2516-1B6F-784E-B717-4861DCB88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1" name="Group 166">
              <a:extLst>
                <a:ext uri="{FF2B5EF4-FFF2-40B4-BE49-F238E27FC236}">
                  <a16:creationId xmlns:a16="http://schemas.microsoft.com/office/drawing/2014/main" id="{A1A4C995-57EF-2B44-9A2B-4B574A973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6" y="1848"/>
              <a:ext cx="803" cy="212"/>
              <a:chOff x="1065" y="2085"/>
              <a:chExt cx="803" cy="212"/>
            </a:xfrm>
          </p:grpSpPr>
          <p:sp>
            <p:nvSpPr>
              <p:cNvPr id="417" name="Rectangle 167">
                <a:extLst>
                  <a:ext uri="{FF2B5EF4-FFF2-40B4-BE49-F238E27FC236}">
                    <a16:creationId xmlns:a16="http://schemas.microsoft.com/office/drawing/2014/main" id="{5B3B9AC0-C168-2542-9619-9FFE0FFD6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8" name="Text Box 168">
                <a:extLst>
                  <a:ext uri="{FF2B5EF4-FFF2-40B4-BE49-F238E27FC236}">
                    <a16:creationId xmlns:a16="http://schemas.microsoft.com/office/drawing/2014/main" id="{FAF5722C-69B4-6B44-95D4-000562ACF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acc_conn(x)</a:t>
                </a:r>
              </a:p>
            </p:txBody>
          </p:sp>
        </p:grpSp>
        <p:sp>
          <p:nvSpPr>
            <p:cNvPr id="372" name="Line 169">
              <a:extLst>
                <a:ext uri="{FF2B5EF4-FFF2-40B4-BE49-F238E27FC236}">
                  <a16:creationId xmlns:a16="http://schemas.microsoft.com/office/drawing/2014/main" id="{73E51126-71B9-DA4D-B01B-7072D4E22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3" name="Rectangle 170">
              <a:extLst>
                <a:ext uri="{FF2B5EF4-FFF2-40B4-BE49-F238E27FC236}">
                  <a16:creationId xmlns:a16="http://schemas.microsoft.com/office/drawing/2014/main" id="{8B70B875-EE96-E044-B8D9-41CF1BBB6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4" name="Text Box 171">
              <a:extLst>
                <a:ext uri="{FF2B5EF4-FFF2-40B4-BE49-F238E27FC236}">
                  <a16:creationId xmlns:a16="http://schemas.microsoft.com/office/drawing/2014/main" id="{069C4711-758D-CF4A-A407-6F22C98DC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  <p:sp>
          <p:nvSpPr>
            <p:cNvPr id="375" name="Oval 172">
              <a:extLst>
                <a:ext uri="{FF2B5EF4-FFF2-40B4-BE49-F238E27FC236}">
                  <a16:creationId xmlns:a16="http://schemas.microsoft.com/office/drawing/2014/main" id="{B63CF324-44AD-D941-BFE9-6823A7212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6" name="Text Box 173">
              <a:extLst>
                <a:ext uri="{FF2B5EF4-FFF2-40B4-BE49-F238E27FC236}">
                  <a16:creationId xmlns:a16="http://schemas.microsoft.com/office/drawing/2014/main" id="{21C7DDF1-6000-FA4F-8259-FD106EBA0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accept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  <p:grpSp>
          <p:nvGrpSpPr>
            <p:cNvPr id="377" name="Group 174">
              <a:extLst>
                <a:ext uri="{FF2B5EF4-FFF2-40B4-BE49-F238E27FC236}">
                  <a16:creationId xmlns:a16="http://schemas.microsoft.com/office/drawing/2014/main" id="{67E235CF-E2F0-4A4C-B6BE-CB6AC0D0B6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6" y="2803"/>
              <a:ext cx="1515" cy="300"/>
              <a:chOff x="3818" y="2796"/>
              <a:chExt cx="1515" cy="300"/>
            </a:xfrm>
          </p:grpSpPr>
          <p:sp>
            <p:nvSpPr>
              <p:cNvPr id="415" name="Line 175">
                <a:extLst>
                  <a:ext uri="{FF2B5EF4-FFF2-40B4-BE49-F238E27FC236}">
                    <a16:creationId xmlns:a16="http://schemas.microsoft.com/office/drawing/2014/main" id="{BC5ADDF2-7CBC-484B-8D57-A55A75E1F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6" name="Text Box 176">
                <a:extLst>
                  <a:ext uri="{FF2B5EF4-FFF2-40B4-BE49-F238E27FC236}">
                    <a16:creationId xmlns:a16="http://schemas.microsoft.com/office/drawing/2014/main" id="{4DB46F2E-E4BE-194B-8D43-E5E134B154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9" y="2796"/>
                <a:ext cx="706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connection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x completes</a:t>
                </a:r>
              </a:p>
            </p:txBody>
          </p:sp>
        </p:grpSp>
        <p:sp>
          <p:nvSpPr>
            <p:cNvPr id="378" name="Text Box 177">
              <a:extLst>
                <a:ext uri="{FF2B5EF4-FFF2-40B4-BE49-F238E27FC236}">
                  <a16:creationId xmlns:a16="http://schemas.microsoft.com/office/drawing/2014/main" id="{1C719B44-FA92-594B-8E17-4A5C23A8F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server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forgets x</a:t>
              </a:r>
            </a:p>
          </p:txBody>
        </p:sp>
        <p:grpSp>
          <p:nvGrpSpPr>
            <p:cNvPr id="379" name="Group 178">
              <a:extLst>
                <a:ext uri="{FF2B5EF4-FFF2-40B4-BE49-F238E27FC236}">
                  <a16:creationId xmlns:a16="http://schemas.microsoft.com/office/drawing/2014/main" id="{EC86099C-C8AD-6846-8AE7-34CA041B8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413" name="Picture 179" descr="desktop_computer_stylized_medium">
                <a:extLst>
                  <a:ext uri="{FF2B5EF4-FFF2-40B4-BE49-F238E27FC236}">
                    <a16:creationId xmlns:a16="http://schemas.microsoft.com/office/drawing/2014/main" id="{F1C9C236-427D-834B-8DAC-99F53A4376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4" name="Freeform 180">
                <a:extLst>
                  <a:ext uri="{FF2B5EF4-FFF2-40B4-BE49-F238E27FC236}">
                    <a16:creationId xmlns:a16="http://schemas.microsoft.com/office/drawing/2014/main" id="{77EA5CD5-1868-AB46-B031-A7892A487F0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80" name="Group 181">
              <a:extLst>
                <a:ext uri="{FF2B5EF4-FFF2-40B4-BE49-F238E27FC236}">
                  <a16:creationId xmlns:a16="http://schemas.microsoft.com/office/drawing/2014/main" id="{D3F68FA6-F7DF-A146-A605-ABBDC8F8E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381" name="Freeform 182">
                <a:extLst>
                  <a:ext uri="{FF2B5EF4-FFF2-40B4-BE49-F238E27FC236}">
                    <a16:creationId xmlns:a16="http://schemas.microsoft.com/office/drawing/2014/main" id="{1D2E36D3-F983-B54A-87F8-4B0FB1D0A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Rectangle 183">
                <a:extLst>
                  <a:ext uri="{FF2B5EF4-FFF2-40B4-BE49-F238E27FC236}">
                    <a16:creationId xmlns:a16="http://schemas.microsoft.com/office/drawing/2014/main" id="{86762413-0C19-5E4F-AA7E-12F7BBEF4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3" name="Freeform 184">
                <a:extLst>
                  <a:ext uri="{FF2B5EF4-FFF2-40B4-BE49-F238E27FC236}">
                    <a16:creationId xmlns:a16="http://schemas.microsoft.com/office/drawing/2014/main" id="{9ABD2B3D-5A73-0E4B-91D1-78596AD0A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4" name="Freeform 185">
                <a:extLst>
                  <a:ext uri="{FF2B5EF4-FFF2-40B4-BE49-F238E27FC236}">
                    <a16:creationId xmlns:a16="http://schemas.microsoft.com/office/drawing/2014/main" id="{CAECD6F3-58BC-F24D-9434-643EDC4E7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5" name="Rectangle 186">
                <a:extLst>
                  <a:ext uri="{FF2B5EF4-FFF2-40B4-BE49-F238E27FC236}">
                    <a16:creationId xmlns:a16="http://schemas.microsoft.com/office/drawing/2014/main" id="{D640048A-92E5-F240-B20B-73B8FE8B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386" name="Group 187">
                <a:extLst>
                  <a:ext uri="{FF2B5EF4-FFF2-40B4-BE49-F238E27FC236}">
                    <a16:creationId xmlns:a16="http://schemas.microsoft.com/office/drawing/2014/main" id="{55FC97C6-B1FB-854D-94BE-E7BED8E1D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1" name="AutoShape 188">
                  <a:extLst>
                    <a:ext uri="{FF2B5EF4-FFF2-40B4-BE49-F238E27FC236}">
                      <a16:creationId xmlns:a16="http://schemas.microsoft.com/office/drawing/2014/main" id="{E2DCD474-0D76-1D47-938B-0347B4119D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12" name="AutoShape 189">
                  <a:extLst>
                    <a:ext uri="{FF2B5EF4-FFF2-40B4-BE49-F238E27FC236}">
                      <a16:creationId xmlns:a16="http://schemas.microsoft.com/office/drawing/2014/main" id="{ADC0CDA4-3ACC-784D-AFDA-1C6EA9C541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387" name="Rectangle 190">
                <a:extLst>
                  <a:ext uri="{FF2B5EF4-FFF2-40B4-BE49-F238E27FC236}">
                    <a16:creationId xmlns:a16="http://schemas.microsoft.com/office/drawing/2014/main" id="{AEEFE7D3-0B38-EE42-AA94-340CFCA0C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388" name="Group 191">
                <a:extLst>
                  <a:ext uri="{FF2B5EF4-FFF2-40B4-BE49-F238E27FC236}">
                    <a16:creationId xmlns:a16="http://schemas.microsoft.com/office/drawing/2014/main" id="{3BFA70F3-4887-4A45-A0B0-300E777576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09" name="AutoShape 192">
                  <a:extLst>
                    <a:ext uri="{FF2B5EF4-FFF2-40B4-BE49-F238E27FC236}">
                      <a16:creationId xmlns:a16="http://schemas.microsoft.com/office/drawing/2014/main" id="{14B933DF-A76C-E94B-9362-3D28B4CBFF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10" name="AutoShape 193">
                  <a:extLst>
                    <a:ext uri="{FF2B5EF4-FFF2-40B4-BE49-F238E27FC236}">
                      <a16:creationId xmlns:a16="http://schemas.microsoft.com/office/drawing/2014/main" id="{D1EC9173-2D5E-F641-9324-62AF5244C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389" name="Rectangle 194">
                <a:extLst>
                  <a:ext uri="{FF2B5EF4-FFF2-40B4-BE49-F238E27FC236}">
                    <a16:creationId xmlns:a16="http://schemas.microsoft.com/office/drawing/2014/main" id="{B180E0D5-32AA-5A4A-92D4-28F216DC5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0" name="Rectangle 195">
                <a:extLst>
                  <a:ext uri="{FF2B5EF4-FFF2-40B4-BE49-F238E27FC236}">
                    <a16:creationId xmlns:a16="http://schemas.microsoft.com/office/drawing/2014/main" id="{A3E70690-FEFF-2446-B890-3315B37B0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391" name="Group 196">
                <a:extLst>
                  <a:ext uri="{FF2B5EF4-FFF2-40B4-BE49-F238E27FC236}">
                    <a16:creationId xmlns:a16="http://schemas.microsoft.com/office/drawing/2014/main" id="{4184D53B-C370-5248-82BB-5D96E5BF5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07" name="AutoShape 197">
                  <a:extLst>
                    <a:ext uri="{FF2B5EF4-FFF2-40B4-BE49-F238E27FC236}">
                      <a16:creationId xmlns:a16="http://schemas.microsoft.com/office/drawing/2014/main" id="{66CD18C8-97C8-AD49-8806-45F2C3FA3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08" name="AutoShape 198">
                  <a:extLst>
                    <a:ext uri="{FF2B5EF4-FFF2-40B4-BE49-F238E27FC236}">
                      <a16:creationId xmlns:a16="http://schemas.microsoft.com/office/drawing/2014/main" id="{E4596270-7ACC-5941-82EB-426AAF883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392" name="Freeform 199">
                <a:extLst>
                  <a:ext uri="{FF2B5EF4-FFF2-40B4-BE49-F238E27FC236}">
                    <a16:creationId xmlns:a16="http://schemas.microsoft.com/office/drawing/2014/main" id="{8D520046-573E-1549-A1AD-345D7B819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93" name="Group 200">
                <a:extLst>
                  <a:ext uri="{FF2B5EF4-FFF2-40B4-BE49-F238E27FC236}">
                    <a16:creationId xmlns:a16="http://schemas.microsoft.com/office/drawing/2014/main" id="{CBDA9A7E-0A7F-D64B-867D-2FC72D583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05" name="AutoShape 201">
                  <a:extLst>
                    <a:ext uri="{FF2B5EF4-FFF2-40B4-BE49-F238E27FC236}">
                      <a16:creationId xmlns:a16="http://schemas.microsoft.com/office/drawing/2014/main" id="{F7CB7A1E-7741-E24C-AFB5-5F057AFD0C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06" name="AutoShape 202">
                  <a:extLst>
                    <a:ext uri="{FF2B5EF4-FFF2-40B4-BE49-F238E27FC236}">
                      <a16:creationId xmlns:a16="http://schemas.microsoft.com/office/drawing/2014/main" id="{93BC514D-19E5-DF47-87E9-7BF859D243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394" name="Rectangle 203">
                <a:extLst>
                  <a:ext uri="{FF2B5EF4-FFF2-40B4-BE49-F238E27FC236}">
                    <a16:creationId xmlns:a16="http://schemas.microsoft.com/office/drawing/2014/main" id="{992A2C09-2187-A749-9718-F045A2349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5" name="Freeform 204">
                <a:extLst>
                  <a:ext uri="{FF2B5EF4-FFF2-40B4-BE49-F238E27FC236}">
                    <a16:creationId xmlns:a16="http://schemas.microsoft.com/office/drawing/2014/main" id="{D473F289-DF79-1D4B-BA3A-57AFA552A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6" name="Freeform 205">
                <a:extLst>
                  <a:ext uri="{FF2B5EF4-FFF2-40B4-BE49-F238E27FC236}">
                    <a16:creationId xmlns:a16="http://schemas.microsoft.com/office/drawing/2014/main" id="{55F98009-7662-6D40-889B-2D6F20DE3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7" name="Oval 206">
                <a:extLst>
                  <a:ext uri="{FF2B5EF4-FFF2-40B4-BE49-F238E27FC236}">
                    <a16:creationId xmlns:a16="http://schemas.microsoft.com/office/drawing/2014/main" id="{8C0E348C-3A61-F54D-B6E7-8EEC0C479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8" name="Freeform 207">
                <a:extLst>
                  <a:ext uri="{FF2B5EF4-FFF2-40B4-BE49-F238E27FC236}">
                    <a16:creationId xmlns:a16="http://schemas.microsoft.com/office/drawing/2014/main" id="{06CDC36B-C766-0244-ABF7-3336A9C2E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9" name="AutoShape 208">
                <a:extLst>
                  <a:ext uri="{FF2B5EF4-FFF2-40B4-BE49-F238E27FC236}">
                    <a16:creationId xmlns:a16="http://schemas.microsoft.com/office/drawing/2014/main" id="{E47AE9BE-71F7-0C40-BB36-B6201EAE7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0" name="AutoShape 209">
                <a:extLst>
                  <a:ext uri="{FF2B5EF4-FFF2-40B4-BE49-F238E27FC236}">
                    <a16:creationId xmlns:a16="http://schemas.microsoft.com/office/drawing/2014/main" id="{6DDF70D2-966F-0443-BFEC-34DC981AB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1" name="Oval 210">
                <a:extLst>
                  <a:ext uri="{FF2B5EF4-FFF2-40B4-BE49-F238E27FC236}">
                    <a16:creationId xmlns:a16="http://schemas.microsoft.com/office/drawing/2014/main" id="{DFF00D08-0F51-F044-8429-6F3D5CC28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2" name="Oval 211">
                <a:extLst>
                  <a:ext uri="{FF2B5EF4-FFF2-40B4-BE49-F238E27FC236}">
                    <a16:creationId xmlns:a16="http://schemas.microsoft.com/office/drawing/2014/main" id="{BBFCC1D5-E5D6-FB46-9D8C-E8CE8BFE2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03" name="Oval 212">
                <a:extLst>
                  <a:ext uri="{FF2B5EF4-FFF2-40B4-BE49-F238E27FC236}">
                    <a16:creationId xmlns:a16="http://schemas.microsoft.com/office/drawing/2014/main" id="{F4244C1D-3E80-C847-BD71-A4309DAB1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4" name="Rectangle 213">
                <a:extLst>
                  <a:ext uri="{FF2B5EF4-FFF2-40B4-BE49-F238E27FC236}">
                    <a16:creationId xmlns:a16="http://schemas.microsoft.com/office/drawing/2014/main" id="{F13C27D5-275D-5C47-9B76-D6F9DDED6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B0CBF7-361A-5548-A01C-90FF3005AB01}"/>
              </a:ext>
            </a:extLst>
          </p:cNvPr>
          <p:cNvGrpSpPr/>
          <p:nvPr/>
        </p:nvGrpSpPr>
        <p:grpSpPr>
          <a:xfrm>
            <a:off x="9120415" y="5983461"/>
            <a:ext cx="3548742" cy="830997"/>
            <a:chOff x="8757558" y="5903267"/>
            <a:chExt cx="3548742" cy="830997"/>
          </a:xfrm>
        </p:grpSpPr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C02D14E-840C-344B-9763-DE44A289373C}"/>
                </a:ext>
              </a:extLst>
            </p:cNvPr>
            <p:cNvSpPr txBox="1"/>
            <p:nvPr/>
          </p:nvSpPr>
          <p:spPr>
            <a:xfrm>
              <a:off x="9372601" y="5903267"/>
              <a:ext cx="29336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Problem: dup 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accepted!</a:t>
              </a:r>
            </a:p>
          </p:txBody>
        </p:sp>
        <p:pic>
          <p:nvPicPr>
            <p:cNvPr id="492" name="Picture 49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4630E30-AB86-2744-AC77-B540735E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7558" y="6003472"/>
              <a:ext cx="636815" cy="63681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4B12AC-451D-994B-8F10-E450C0737005}"/>
              </a:ext>
            </a:extLst>
          </p:cNvPr>
          <p:cNvGrpSpPr/>
          <p:nvPr/>
        </p:nvGrpSpPr>
        <p:grpSpPr>
          <a:xfrm>
            <a:off x="8091532" y="3683267"/>
            <a:ext cx="3997325" cy="2365375"/>
            <a:chOff x="3185703" y="3422010"/>
            <a:chExt cx="3997325" cy="2365375"/>
          </a:xfrm>
        </p:grpSpPr>
        <p:sp>
          <p:nvSpPr>
            <p:cNvPr id="302" name="Freeform 86">
              <a:extLst>
                <a:ext uri="{FF2B5EF4-FFF2-40B4-BE49-F238E27FC236}">
                  <a16:creationId xmlns:a16="http://schemas.microsoft.com/office/drawing/2014/main" id="{38A816A8-A2A7-7540-BCC4-F843FEC5A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891" y="3661722"/>
              <a:ext cx="1501775" cy="1897063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Rectangle 88">
              <a:extLst>
                <a:ext uri="{FF2B5EF4-FFF2-40B4-BE49-F238E27FC236}">
                  <a16:creationId xmlns:a16="http://schemas.microsoft.com/office/drawing/2014/main" id="{2B3E4B53-E066-C34C-A204-C42E86528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728" y="5196835"/>
              <a:ext cx="711200" cy="282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Text Box 87">
              <a:extLst>
                <a:ext uri="{FF2B5EF4-FFF2-40B4-BE49-F238E27FC236}">
                  <a16:creationId xmlns:a16="http://schemas.microsoft.com/office/drawing/2014/main" id="{3D13DFEA-C794-CD4D-B546-BEBC15495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403" y="5152385"/>
              <a:ext cx="1092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  <p:sp>
          <p:nvSpPr>
            <p:cNvPr id="305" name="Text Box 89">
              <a:extLst>
                <a:ext uri="{FF2B5EF4-FFF2-40B4-BE49-F238E27FC236}">
                  <a16:creationId xmlns:a16="http://schemas.microsoft.com/office/drawing/2014/main" id="{5708E844-9ADD-5141-AEAF-930791B68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5703" y="3422010"/>
              <a:ext cx="1273175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6" name="Text Box 90">
              <a:extLst>
                <a:ext uri="{FF2B5EF4-FFF2-40B4-BE49-F238E27FC236}">
                  <a16:creationId xmlns:a16="http://schemas.microsoft.com/office/drawing/2014/main" id="{32C37D16-8B61-D246-B162-8D0E36A5B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453" y="5279385"/>
              <a:ext cx="1171575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accept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data(x+1)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BF50D0-D345-1348-8991-01B659F7A8D4}"/>
              </a:ext>
            </a:extLst>
          </p:cNvPr>
          <p:cNvGrpSpPr/>
          <p:nvPr/>
        </p:nvGrpSpPr>
        <p:grpSpPr>
          <a:xfrm>
            <a:off x="7997186" y="2493962"/>
            <a:ext cx="3646488" cy="2992438"/>
            <a:chOff x="3134903" y="2369497"/>
            <a:chExt cx="3646488" cy="29924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90F2C1-0C5D-3A42-A359-9CD3AF8C99E1}"/>
                </a:ext>
              </a:extLst>
            </p:cNvPr>
            <p:cNvGrpSpPr/>
            <p:nvPr/>
          </p:nvGrpSpPr>
          <p:grpSpPr>
            <a:xfrm>
              <a:off x="3134903" y="2369497"/>
              <a:ext cx="3646488" cy="2992438"/>
              <a:chOff x="3134903" y="2369497"/>
              <a:chExt cx="3646488" cy="299243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6EB4120-1B3C-1046-99F5-B25161010680}"/>
                  </a:ext>
                </a:extLst>
              </p:cNvPr>
              <p:cNvGrpSpPr/>
              <p:nvPr/>
            </p:nvGrpSpPr>
            <p:grpSpPr>
              <a:xfrm>
                <a:off x="3134903" y="2369497"/>
                <a:ext cx="3646488" cy="2992438"/>
                <a:chOff x="3134903" y="2369497"/>
                <a:chExt cx="3646488" cy="2992438"/>
              </a:xfrm>
            </p:grpSpPr>
            <p:sp>
              <p:nvSpPr>
                <p:cNvPr id="296" name="Text Box 69">
                  <a:extLst>
                    <a:ext uri="{FF2B5EF4-FFF2-40B4-BE49-F238E27FC236}">
                      <a16:creationId xmlns:a16="http://schemas.microsoft.com/office/drawing/2014/main" id="{EE39D5A5-75E8-1642-A928-9D7249ADC1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4903" y="2369497"/>
                  <a:ext cx="1273175" cy="75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retransmit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req_conn(x)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97" name="Freeform 70">
                  <a:extLst>
                    <a:ext uri="{FF2B5EF4-FFF2-40B4-BE49-F238E27FC236}">
                      <a16:creationId xmlns:a16="http://schemas.microsoft.com/office/drawing/2014/main" id="{87666E37-BAB8-714B-BDF4-51ADC162FD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353" y="2671122"/>
                  <a:ext cx="1527175" cy="2559050"/>
                </a:xfrm>
                <a:custGeom>
                  <a:avLst/>
                  <a:gdLst>
                    <a:gd name="T0" fmla="*/ 0 w 962"/>
                    <a:gd name="T1" fmla="*/ 0 h 1612"/>
                    <a:gd name="T2" fmla="*/ 306 w 962"/>
                    <a:gd name="T3" fmla="*/ 234 h 1612"/>
                    <a:gd name="T4" fmla="*/ 467 w 962"/>
                    <a:gd name="T5" fmla="*/ 1342 h 1612"/>
                    <a:gd name="T6" fmla="*/ 962 w 962"/>
                    <a:gd name="T7" fmla="*/ 1612 h 161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62" h="1612">
                      <a:moveTo>
                        <a:pt x="0" y="0"/>
                      </a:moveTo>
                      <a:cubicBezTo>
                        <a:pt x="50" y="40"/>
                        <a:pt x="228" y="10"/>
                        <a:pt x="306" y="234"/>
                      </a:cubicBezTo>
                      <a:cubicBezTo>
                        <a:pt x="384" y="458"/>
                        <a:pt x="358" y="1112"/>
                        <a:pt x="467" y="1342"/>
                      </a:cubicBezTo>
                      <a:cubicBezTo>
                        <a:pt x="576" y="1572"/>
                        <a:pt x="779" y="1601"/>
                        <a:pt x="962" y="1612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99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Text Box 71">
                  <a:extLst>
                    <a:ext uri="{FF2B5EF4-FFF2-40B4-BE49-F238E27FC236}">
                      <a16:creationId xmlns:a16="http://schemas.microsoft.com/office/drawing/2014/main" id="{B25E41D2-C0CA-EB48-880B-B13A1DD075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9866" y="5025385"/>
                  <a:ext cx="771525" cy="336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ESTAB</a:t>
                  </a:r>
                </a:p>
              </p:txBody>
            </p:sp>
          </p:grpSp>
          <p:sp>
            <p:nvSpPr>
              <p:cNvPr id="299" name="Oval 72">
                <a:extLst>
                  <a:ext uri="{FF2B5EF4-FFF2-40B4-BE49-F238E27FC236}">
                    <a16:creationId xmlns:a16="http://schemas.microsoft.com/office/drawing/2014/main" id="{64BE47B6-AB1B-DB4F-891D-6475A8808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3666" y="5152385"/>
                <a:ext cx="90488" cy="8890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00" name="Rectangle 74">
              <a:extLst>
                <a:ext uri="{FF2B5EF4-FFF2-40B4-BE49-F238E27FC236}">
                  <a16:creationId xmlns:a16="http://schemas.microsoft.com/office/drawing/2014/main" id="{27FAA0CE-40E3-9343-AB09-AE069D66F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491" y="4725570"/>
              <a:ext cx="1071563" cy="260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1" name="Text Box 75">
              <a:extLst>
                <a:ext uri="{FF2B5EF4-FFF2-40B4-BE49-F238E27FC236}">
                  <a16:creationId xmlns:a16="http://schemas.microsoft.com/office/drawing/2014/main" id="{DDB36B2F-A920-A540-B13F-3450D027F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441" y="4650731"/>
              <a:ext cx="1273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req_conn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(x)</a:t>
              </a:r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id="{1777275B-B883-3D44-8A7B-6DD2718917C4}"/>
              </a:ext>
            </a:extLst>
          </p:cNvPr>
          <p:cNvSpPr/>
          <p:nvPr/>
        </p:nvSpPr>
        <p:spPr>
          <a:xfrm>
            <a:off x="7997371" y="1857830"/>
            <a:ext cx="4194629" cy="3062514"/>
          </a:xfrm>
          <a:custGeom>
            <a:avLst/>
            <a:gdLst>
              <a:gd name="connsiteX0" fmla="*/ 0 w 3889829"/>
              <a:gd name="connsiteY0" fmla="*/ 0 h 3106057"/>
              <a:gd name="connsiteX1" fmla="*/ 1016000 w 3889829"/>
              <a:gd name="connsiteY1" fmla="*/ 29029 h 3106057"/>
              <a:gd name="connsiteX2" fmla="*/ 1611086 w 3889829"/>
              <a:gd name="connsiteY2" fmla="*/ 58057 h 3106057"/>
              <a:gd name="connsiteX3" fmla="*/ 2989943 w 3889829"/>
              <a:gd name="connsiteY3" fmla="*/ 101600 h 3106057"/>
              <a:gd name="connsiteX4" fmla="*/ 3889829 w 3889829"/>
              <a:gd name="connsiteY4" fmla="*/ 87086 h 3106057"/>
              <a:gd name="connsiteX5" fmla="*/ 3860800 w 3889829"/>
              <a:gd name="connsiteY5" fmla="*/ 3091543 h 3106057"/>
              <a:gd name="connsiteX6" fmla="*/ 3468915 w 3889829"/>
              <a:gd name="connsiteY6" fmla="*/ 2540000 h 3106057"/>
              <a:gd name="connsiteX7" fmla="*/ 3265715 w 3889829"/>
              <a:gd name="connsiteY7" fmla="*/ 2510971 h 3106057"/>
              <a:gd name="connsiteX8" fmla="*/ 2481943 w 3889829"/>
              <a:gd name="connsiteY8" fmla="*/ 2540000 h 3106057"/>
              <a:gd name="connsiteX9" fmla="*/ 1190172 w 3889829"/>
              <a:gd name="connsiteY9" fmla="*/ 2931886 h 3106057"/>
              <a:gd name="connsiteX10" fmla="*/ 435429 w 3889829"/>
              <a:gd name="connsiteY10" fmla="*/ 3106057 h 3106057"/>
              <a:gd name="connsiteX11" fmla="*/ 29029 w 3889829"/>
              <a:gd name="connsiteY11" fmla="*/ 3062514 h 3106057"/>
              <a:gd name="connsiteX12" fmla="*/ 0 w 3889829"/>
              <a:gd name="connsiteY12" fmla="*/ 0 h 3106057"/>
              <a:gd name="connsiteX0" fmla="*/ 0 w 3889829"/>
              <a:gd name="connsiteY0" fmla="*/ 0 h 3106057"/>
              <a:gd name="connsiteX1" fmla="*/ 1016000 w 3889829"/>
              <a:gd name="connsiteY1" fmla="*/ 29029 h 3106057"/>
              <a:gd name="connsiteX2" fmla="*/ 1611086 w 3889829"/>
              <a:gd name="connsiteY2" fmla="*/ 58057 h 3106057"/>
              <a:gd name="connsiteX3" fmla="*/ 2989943 w 3889829"/>
              <a:gd name="connsiteY3" fmla="*/ 101600 h 3106057"/>
              <a:gd name="connsiteX4" fmla="*/ 3889829 w 3889829"/>
              <a:gd name="connsiteY4" fmla="*/ 87086 h 3106057"/>
              <a:gd name="connsiteX5" fmla="*/ 3860800 w 3889829"/>
              <a:gd name="connsiteY5" fmla="*/ 3091543 h 3106057"/>
              <a:gd name="connsiteX6" fmla="*/ 3468915 w 3889829"/>
              <a:gd name="connsiteY6" fmla="*/ 2540000 h 3106057"/>
              <a:gd name="connsiteX7" fmla="*/ 3265715 w 3889829"/>
              <a:gd name="connsiteY7" fmla="*/ 2510971 h 3106057"/>
              <a:gd name="connsiteX8" fmla="*/ 2598057 w 3889829"/>
              <a:gd name="connsiteY8" fmla="*/ 2525486 h 3106057"/>
              <a:gd name="connsiteX9" fmla="*/ 1190172 w 3889829"/>
              <a:gd name="connsiteY9" fmla="*/ 2931886 h 3106057"/>
              <a:gd name="connsiteX10" fmla="*/ 435429 w 3889829"/>
              <a:gd name="connsiteY10" fmla="*/ 3106057 h 3106057"/>
              <a:gd name="connsiteX11" fmla="*/ 29029 w 3889829"/>
              <a:gd name="connsiteY11" fmla="*/ 3062514 h 3106057"/>
              <a:gd name="connsiteX12" fmla="*/ 0 w 3889829"/>
              <a:gd name="connsiteY12" fmla="*/ 0 h 3106057"/>
              <a:gd name="connsiteX0" fmla="*/ 0 w 3889829"/>
              <a:gd name="connsiteY0" fmla="*/ 0 h 3106057"/>
              <a:gd name="connsiteX1" fmla="*/ 1016000 w 3889829"/>
              <a:gd name="connsiteY1" fmla="*/ 29029 h 3106057"/>
              <a:gd name="connsiteX2" fmla="*/ 1611086 w 3889829"/>
              <a:gd name="connsiteY2" fmla="*/ 58057 h 3106057"/>
              <a:gd name="connsiteX3" fmla="*/ 2989943 w 3889829"/>
              <a:gd name="connsiteY3" fmla="*/ 101600 h 3106057"/>
              <a:gd name="connsiteX4" fmla="*/ 3889829 w 3889829"/>
              <a:gd name="connsiteY4" fmla="*/ 87086 h 3106057"/>
              <a:gd name="connsiteX5" fmla="*/ 3860800 w 3889829"/>
              <a:gd name="connsiteY5" fmla="*/ 3091543 h 3106057"/>
              <a:gd name="connsiteX6" fmla="*/ 3468915 w 3889829"/>
              <a:gd name="connsiteY6" fmla="*/ 2540000 h 3106057"/>
              <a:gd name="connsiteX7" fmla="*/ 3265715 w 3889829"/>
              <a:gd name="connsiteY7" fmla="*/ 2510971 h 3106057"/>
              <a:gd name="connsiteX8" fmla="*/ 2598057 w 3889829"/>
              <a:gd name="connsiteY8" fmla="*/ 2525486 h 3106057"/>
              <a:gd name="connsiteX9" fmla="*/ 2249715 w 3889829"/>
              <a:gd name="connsiteY9" fmla="*/ 2801257 h 3106057"/>
              <a:gd name="connsiteX10" fmla="*/ 435429 w 3889829"/>
              <a:gd name="connsiteY10" fmla="*/ 3106057 h 3106057"/>
              <a:gd name="connsiteX11" fmla="*/ 29029 w 3889829"/>
              <a:gd name="connsiteY11" fmla="*/ 3062514 h 3106057"/>
              <a:gd name="connsiteX12" fmla="*/ 0 w 3889829"/>
              <a:gd name="connsiteY12" fmla="*/ 0 h 3106057"/>
              <a:gd name="connsiteX0" fmla="*/ 0 w 3889829"/>
              <a:gd name="connsiteY0" fmla="*/ 0 h 3106057"/>
              <a:gd name="connsiteX1" fmla="*/ 1016000 w 3889829"/>
              <a:gd name="connsiteY1" fmla="*/ 29029 h 3106057"/>
              <a:gd name="connsiteX2" fmla="*/ 1611086 w 3889829"/>
              <a:gd name="connsiteY2" fmla="*/ 58057 h 3106057"/>
              <a:gd name="connsiteX3" fmla="*/ 2989943 w 3889829"/>
              <a:gd name="connsiteY3" fmla="*/ 101600 h 3106057"/>
              <a:gd name="connsiteX4" fmla="*/ 3889829 w 3889829"/>
              <a:gd name="connsiteY4" fmla="*/ 87086 h 3106057"/>
              <a:gd name="connsiteX5" fmla="*/ 3860800 w 3889829"/>
              <a:gd name="connsiteY5" fmla="*/ 3091543 h 3106057"/>
              <a:gd name="connsiteX6" fmla="*/ 3468915 w 3889829"/>
              <a:gd name="connsiteY6" fmla="*/ 2540000 h 3106057"/>
              <a:gd name="connsiteX7" fmla="*/ 3265715 w 3889829"/>
              <a:gd name="connsiteY7" fmla="*/ 2510971 h 3106057"/>
              <a:gd name="connsiteX8" fmla="*/ 2598057 w 3889829"/>
              <a:gd name="connsiteY8" fmla="*/ 2525486 h 3106057"/>
              <a:gd name="connsiteX9" fmla="*/ 2235201 w 3889829"/>
              <a:gd name="connsiteY9" fmla="*/ 2801257 h 3106057"/>
              <a:gd name="connsiteX10" fmla="*/ 435429 w 3889829"/>
              <a:gd name="connsiteY10" fmla="*/ 3106057 h 3106057"/>
              <a:gd name="connsiteX11" fmla="*/ 29029 w 3889829"/>
              <a:gd name="connsiteY11" fmla="*/ 3062514 h 3106057"/>
              <a:gd name="connsiteX12" fmla="*/ 0 w 3889829"/>
              <a:gd name="connsiteY12" fmla="*/ 0 h 3106057"/>
              <a:gd name="connsiteX0" fmla="*/ 0 w 3889829"/>
              <a:gd name="connsiteY0" fmla="*/ 0 h 3091543"/>
              <a:gd name="connsiteX1" fmla="*/ 1016000 w 3889829"/>
              <a:gd name="connsiteY1" fmla="*/ 29029 h 3091543"/>
              <a:gd name="connsiteX2" fmla="*/ 1611086 w 3889829"/>
              <a:gd name="connsiteY2" fmla="*/ 58057 h 3091543"/>
              <a:gd name="connsiteX3" fmla="*/ 2989943 w 3889829"/>
              <a:gd name="connsiteY3" fmla="*/ 101600 h 3091543"/>
              <a:gd name="connsiteX4" fmla="*/ 3889829 w 3889829"/>
              <a:gd name="connsiteY4" fmla="*/ 87086 h 3091543"/>
              <a:gd name="connsiteX5" fmla="*/ 3860800 w 3889829"/>
              <a:gd name="connsiteY5" fmla="*/ 3091543 h 3091543"/>
              <a:gd name="connsiteX6" fmla="*/ 3468915 w 3889829"/>
              <a:gd name="connsiteY6" fmla="*/ 2540000 h 3091543"/>
              <a:gd name="connsiteX7" fmla="*/ 3265715 w 3889829"/>
              <a:gd name="connsiteY7" fmla="*/ 2510971 h 3091543"/>
              <a:gd name="connsiteX8" fmla="*/ 2598057 w 3889829"/>
              <a:gd name="connsiteY8" fmla="*/ 2525486 h 3091543"/>
              <a:gd name="connsiteX9" fmla="*/ 2235201 w 3889829"/>
              <a:gd name="connsiteY9" fmla="*/ 2801257 h 3091543"/>
              <a:gd name="connsiteX10" fmla="*/ 1088572 w 3889829"/>
              <a:gd name="connsiteY10" fmla="*/ 3033485 h 3091543"/>
              <a:gd name="connsiteX11" fmla="*/ 29029 w 3889829"/>
              <a:gd name="connsiteY11" fmla="*/ 3062514 h 3091543"/>
              <a:gd name="connsiteX12" fmla="*/ 0 w 3889829"/>
              <a:gd name="connsiteY12" fmla="*/ 0 h 3091543"/>
              <a:gd name="connsiteX0" fmla="*/ 0 w 4209143"/>
              <a:gd name="connsiteY0" fmla="*/ 14514 h 3062514"/>
              <a:gd name="connsiteX1" fmla="*/ 1335314 w 4209143"/>
              <a:gd name="connsiteY1" fmla="*/ 0 h 3062514"/>
              <a:gd name="connsiteX2" fmla="*/ 1930400 w 4209143"/>
              <a:gd name="connsiteY2" fmla="*/ 29028 h 3062514"/>
              <a:gd name="connsiteX3" fmla="*/ 3309257 w 4209143"/>
              <a:gd name="connsiteY3" fmla="*/ 72571 h 3062514"/>
              <a:gd name="connsiteX4" fmla="*/ 4209143 w 4209143"/>
              <a:gd name="connsiteY4" fmla="*/ 58057 h 3062514"/>
              <a:gd name="connsiteX5" fmla="*/ 4180114 w 4209143"/>
              <a:gd name="connsiteY5" fmla="*/ 3062514 h 3062514"/>
              <a:gd name="connsiteX6" fmla="*/ 3788229 w 4209143"/>
              <a:gd name="connsiteY6" fmla="*/ 2510971 h 3062514"/>
              <a:gd name="connsiteX7" fmla="*/ 3585029 w 4209143"/>
              <a:gd name="connsiteY7" fmla="*/ 2481942 h 3062514"/>
              <a:gd name="connsiteX8" fmla="*/ 2917371 w 4209143"/>
              <a:gd name="connsiteY8" fmla="*/ 2496457 h 3062514"/>
              <a:gd name="connsiteX9" fmla="*/ 2554515 w 4209143"/>
              <a:gd name="connsiteY9" fmla="*/ 2772228 h 3062514"/>
              <a:gd name="connsiteX10" fmla="*/ 1407886 w 4209143"/>
              <a:gd name="connsiteY10" fmla="*/ 3004456 h 3062514"/>
              <a:gd name="connsiteX11" fmla="*/ 348343 w 4209143"/>
              <a:gd name="connsiteY11" fmla="*/ 3033485 h 3062514"/>
              <a:gd name="connsiteX12" fmla="*/ 0 w 4209143"/>
              <a:gd name="connsiteY12" fmla="*/ 14514 h 3062514"/>
              <a:gd name="connsiteX0" fmla="*/ 0 w 4194629"/>
              <a:gd name="connsiteY0" fmla="*/ 29028 h 3062514"/>
              <a:gd name="connsiteX1" fmla="*/ 1320800 w 4194629"/>
              <a:gd name="connsiteY1" fmla="*/ 0 h 3062514"/>
              <a:gd name="connsiteX2" fmla="*/ 1915886 w 4194629"/>
              <a:gd name="connsiteY2" fmla="*/ 29028 h 3062514"/>
              <a:gd name="connsiteX3" fmla="*/ 3294743 w 4194629"/>
              <a:gd name="connsiteY3" fmla="*/ 72571 h 3062514"/>
              <a:gd name="connsiteX4" fmla="*/ 4194629 w 4194629"/>
              <a:gd name="connsiteY4" fmla="*/ 58057 h 3062514"/>
              <a:gd name="connsiteX5" fmla="*/ 4165600 w 4194629"/>
              <a:gd name="connsiteY5" fmla="*/ 3062514 h 3062514"/>
              <a:gd name="connsiteX6" fmla="*/ 3773715 w 4194629"/>
              <a:gd name="connsiteY6" fmla="*/ 2510971 h 3062514"/>
              <a:gd name="connsiteX7" fmla="*/ 3570515 w 4194629"/>
              <a:gd name="connsiteY7" fmla="*/ 2481942 h 3062514"/>
              <a:gd name="connsiteX8" fmla="*/ 2902857 w 4194629"/>
              <a:gd name="connsiteY8" fmla="*/ 2496457 h 3062514"/>
              <a:gd name="connsiteX9" fmla="*/ 2540001 w 4194629"/>
              <a:gd name="connsiteY9" fmla="*/ 2772228 h 3062514"/>
              <a:gd name="connsiteX10" fmla="*/ 1393372 w 4194629"/>
              <a:gd name="connsiteY10" fmla="*/ 3004456 h 3062514"/>
              <a:gd name="connsiteX11" fmla="*/ 333829 w 4194629"/>
              <a:gd name="connsiteY11" fmla="*/ 3033485 h 3062514"/>
              <a:gd name="connsiteX12" fmla="*/ 0 w 4194629"/>
              <a:gd name="connsiteY12" fmla="*/ 29028 h 3062514"/>
              <a:gd name="connsiteX0" fmla="*/ 0 w 4194629"/>
              <a:gd name="connsiteY0" fmla="*/ 29028 h 3062514"/>
              <a:gd name="connsiteX1" fmla="*/ 1320800 w 4194629"/>
              <a:gd name="connsiteY1" fmla="*/ 0 h 3062514"/>
              <a:gd name="connsiteX2" fmla="*/ 1915886 w 4194629"/>
              <a:gd name="connsiteY2" fmla="*/ 29028 h 3062514"/>
              <a:gd name="connsiteX3" fmla="*/ 3294743 w 4194629"/>
              <a:gd name="connsiteY3" fmla="*/ 72571 h 3062514"/>
              <a:gd name="connsiteX4" fmla="*/ 4194629 w 4194629"/>
              <a:gd name="connsiteY4" fmla="*/ 58057 h 3062514"/>
              <a:gd name="connsiteX5" fmla="*/ 4165600 w 4194629"/>
              <a:gd name="connsiteY5" fmla="*/ 3062514 h 3062514"/>
              <a:gd name="connsiteX6" fmla="*/ 3773715 w 4194629"/>
              <a:gd name="connsiteY6" fmla="*/ 2510971 h 3062514"/>
              <a:gd name="connsiteX7" fmla="*/ 3570515 w 4194629"/>
              <a:gd name="connsiteY7" fmla="*/ 2481942 h 3062514"/>
              <a:gd name="connsiteX8" fmla="*/ 2902857 w 4194629"/>
              <a:gd name="connsiteY8" fmla="*/ 2496457 h 3062514"/>
              <a:gd name="connsiteX9" fmla="*/ 2540001 w 4194629"/>
              <a:gd name="connsiteY9" fmla="*/ 2772228 h 3062514"/>
              <a:gd name="connsiteX10" fmla="*/ 1393372 w 4194629"/>
              <a:gd name="connsiteY10" fmla="*/ 3004456 h 3062514"/>
              <a:gd name="connsiteX11" fmla="*/ 101600 w 4194629"/>
              <a:gd name="connsiteY11" fmla="*/ 3033485 h 3062514"/>
              <a:gd name="connsiteX12" fmla="*/ 0 w 4194629"/>
              <a:gd name="connsiteY12" fmla="*/ 29028 h 3062514"/>
              <a:gd name="connsiteX0" fmla="*/ 0 w 4194629"/>
              <a:gd name="connsiteY0" fmla="*/ 29028 h 3062514"/>
              <a:gd name="connsiteX1" fmla="*/ 1320800 w 4194629"/>
              <a:gd name="connsiteY1" fmla="*/ 0 h 3062514"/>
              <a:gd name="connsiteX2" fmla="*/ 1915886 w 4194629"/>
              <a:gd name="connsiteY2" fmla="*/ 29028 h 3062514"/>
              <a:gd name="connsiteX3" fmla="*/ 3294743 w 4194629"/>
              <a:gd name="connsiteY3" fmla="*/ 72571 h 3062514"/>
              <a:gd name="connsiteX4" fmla="*/ 4194629 w 4194629"/>
              <a:gd name="connsiteY4" fmla="*/ 58057 h 3062514"/>
              <a:gd name="connsiteX5" fmla="*/ 4165600 w 4194629"/>
              <a:gd name="connsiteY5" fmla="*/ 3062514 h 3062514"/>
              <a:gd name="connsiteX6" fmla="*/ 3773715 w 4194629"/>
              <a:gd name="connsiteY6" fmla="*/ 2510971 h 3062514"/>
              <a:gd name="connsiteX7" fmla="*/ 3570515 w 4194629"/>
              <a:gd name="connsiteY7" fmla="*/ 2481942 h 3062514"/>
              <a:gd name="connsiteX8" fmla="*/ 2902857 w 4194629"/>
              <a:gd name="connsiteY8" fmla="*/ 2496457 h 3062514"/>
              <a:gd name="connsiteX9" fmla="*/ 2540001 w 4194629"/>
              <a:gd name="connsiteY9" fmla="*/ 2772228 h 3062514"/>
              <a:gd name="connsiteX10" fmla="*/ 1393372 w 4194629"/>
              <a:gd name="connsiteY10" fmla="*/ 3004456 h 3062514"/>
              <a:gd name="connsiteX11" fmla="*/ 29028 w 4194629"/>
              <a:gd name="connsiteY11" fmla="*/ 3033485 h 3062514"/>
              <a:gd name="connsiteX12" fmla="*/ 0 w 4194629"/>
              <a:gd name="connsiteY12" fmla="*/ 29028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94629" h="3062514">
                <a:moveTo>
                  <a:pt x="0" y="29028"/>
                </a:moveTo>
                <a:lnTo>
                  <a:pt x="1320800" y="0"/>
                </a:lnTo>
                <a:lnTo>
                  <a:pt x="1915886" y="29028"/>
                </a:lnTo>
                <a:lnTo>
                  <a:pt x="3294743" y="72571"/>
                </a:lnTo>
                <a:lnTo>
                  <a:pt x="4194629" y="58057"/>
                </a:lnTo>
                <a:lnTo>
                  <a:pt x="4165600" y="3062514"/>
                </a:lnTo>
                <a:lnTo>
                  <a:pt x="3773715" y="2510971"/>
                </a:lnTo>
                <a:lnTo>
                  <a:pt x="3570515" y="2481942"/>
                </a:lnTo>
                <a:lnTo>
                  <a:pt x="2902857" y="2496457"/>
                </a:lnTo>
                <a:lnTo>
                  <a:pt x="2540001" y="2772228"/>
                </a:lnTo>
                <a:lnTo>
                  <a:pt x="1393372" y="3004456"/>
                </a:lnTo>
                <a:lnTo>
                  <a:pt x="29028" y="3033485"/>
                </a:lnTo>
                <a:lnTo>
                  <a:pt x="0" y="29028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667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3-way handshake</a:t>
            </a:r>
            <a:endParaRPr lang="en-US" sz="4400" b="0" dirty="0"/>
          </a:p>
        </p:txBody>
      </p:sp>
      <p:sp>
        <p:nvSpPr>
          <p:cNvPr id="215" name="Line 5">
            <a:extLst>
              <a:ext uri="{FF2B5EF4-FFF2-40B4-BE49-F238E27FC236}">
                <a16:creationId xmlns:a16="http://schemas.microsoft.com/office/drawing/2014/main" id="{977A2B4A-655D-5443-8A4F-9288451178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6631" y="3078661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16" name="Group 102">
            <a:extLst>
              <a:ext uri="{FF2B5EF4-FFF2-40B4-BE49-F238E27FC236}">
                <a16:creationId xmlns:a16="http://schemas.microsoft.com/office/drawing/2014/main" id="{1F3D6A6C-5FEE-8646-8A80-04AC9F3BFF74}"/>
              </a:ext>
            </a:extLst>
          </p:cNvPr>
          <p:cNvGrpSpPr>
            <a:grpSpLocks/>
          </p:cNvGrpSpPr>
          <p:nvPr/>
        </p:nvGrpSpPr>
        <p:grpSpPr bwMode="auto">
          <a:xfrm>
            <a:off x="2810669" y="3005636"/>
            <a:ext cx="4494212" cy="955675"/>
            <a:chOff x="810" y="1363"/>
            <a:chExt cx="2831" cy="602"/>
          </a:xfrm>
        </p:grpSpPr>
        <p:sp>
          <p:nvSpPr>
            <p:cNvPr id="217" name="Line 10">
              <a:extLst>
                <a:ext uri="{FF2B5EF4-FFF2-40B4-BE49-F238E27FC236}">
                  <a16:creationId xmlns:a16="http://schemas.microsoft.com/office/drawing/2014/main" id="{EE87312F-9111-3748-8D8C-BFB220C5E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Rectangle 12">
              <a:extLst>
                <a:ext uri="{FF2B5EF4-FFF2-40B4-BE49-F238E27FC236}">
                  <a16:creationId xmlns:a16="http://schemas.microsoft.com/office/drawing/2014/main" id="{F50F8FCD-3A00-574F-A159-92B207C5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Text Box 13">
              <a:extLst>
                <a:ext uri="{FF2B5EF4-FFF2-40B4-BE49-F238E27FC236}">
                  <a16:creationId xmlns:a16="http://schemas.microsoft.com/office/drawing/2014/main" id="{24E8EE1C-DBA9-8F4D-82EE-29CEECDFA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Seq=x</a:t>
              </a:r>
            </a:p>
          </p:txBody>
        </p:sp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343DEBF-07A5-D746-BE48-88F38BD40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init seq num, x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TCP SYN msg</a:t>
              </a:r>
            </a:p>
          </p:txBody>
        </p:sp>
      </p:grpSp>
      <p:sp>
        <p:nvSpPr>
          <p:cNvPr id="221" name="Line 22">
            <a:extLst>
              <a:ext uri="{FF2B5EF4-FFF2-40B4-BE49-F238E27FC236}">
                <a16:creationId xmlns:a16="http://schemas.microsoft.com/office/drawing/2014/main" id="{2FC7049F-93A3-A84A-9D90-B3F4B6E3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844" y="3148511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2" name="Text Box 92">
            <a:extLst>
              <a:ext uri="{FF2B5EF4-FFF2-40B4-BE49-F238E27FC236}">
                <a16:creationId xmlns:a16="http://schemas.microsoft.com/office/drawing/2014/main" id="{8192AE36-3CEB-7940-A712-3437D9AE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1831" y="5986961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ESTAB</a:t>
            </a:r>
          </a:p>
        </p:txBody>
      </p:sp>
      <p:grpSp>
        <p:nvGrpSpPr>
          <p:cNvPr id="223" name="Group 109">
            <a:extLst>
              <a:ext uri="{FF2B5EF4-FFF2-40B4-BE49-F238E27FC236}">
                <a16:creationId xmlns:a16="http://schemas.microsoft.com/office/drawing/2014/main" id="{9180F1A8-9EF0-3C49-80B2-6C9528088F36}"/>
              </a:ext>
            </a:extLst>
          </p:cNvPr>
          <p:cNvGrpSpPr>
            <a:grpSpLocks/>
          </p:cNvGrpSpPr>
          <p:nvPr/>
        </p:nvGrpSpPr>
        <p:grpSpPr bwMode="auto">
          <a:xfrm>
            <a:off x="4795044" y="3675561"/>
            <a:ext cx="4519612" cy="1425575"/>
            <a:chOff x="2060" y="1785"/>
            <a:chExt cx="2847" cy="898"/>
          </a:xfrm>
        </p:grpSpPr>
        <p:sp>
          <p:nvSpPr>
            <p:cNvPr id="224" name="Line 11">
              <a:extLst>
                <a:ext uri="{FF2B5EF4-FFF2-40B4-BE49-F238E27FC236}">
                  <a16:creationId xmlns:a16="http://schemas.microsoft.com/office/drawing/2014/main" id="{660BD729-B466-584F-9DAC-1C1358024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Rectangle 14">
              <a:extLst>
                <a:ext uri="{FF2B5EF4-FFF2-40B4-BE49-F238E27FC236}">
                  <a16:creationId xmlns:a16="http://schemas.microsoft.com/office/drawing/2014/main" id="{36832487-CAD9-A047-9D5F-96D1B02D3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Text Box 83">
              <a:extLst>
                <a:ext uri="{FF2B5EF4-FFF2-40B4-BE49-F238E27FC236}">
                  <a16:creationId xmlns:a16="http://schemas.microsoft.com/office/drawing/2014/main" id="{393E04DD-B089-D14F-BFBB-76E878EC5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ACKbit=1; ACKnum=x+1</a:t>
              </a:r>
            </a:p>
          </p:txBody>
        </p:sp>
        <p:sp>
          <p:nvSpPr>
            <p:cNvPr id="227" name="Text Box 93">
              <a:extLst>
                <a:ext uri="{FF2B5EF4-FFF2-40B4-BE49-F238E27FC236}">
                  <a16:creationId xmlns:a16="http://schemas.microsoft.com/office/drawing/2014/main" id="{D2107B90-790F-D84D-8A95-4CD5BE8D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init seq num, y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TCP SYNACK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msg, acking SYN</a:t>
              </a:r>
            </a:p>
          </p:txBody>
        </p:sp>
      </p:grpSp>
      <p:grpSp>
        <p:nvGrpSpPr>
          <p:cNvPr id="228" name="Group 110">
            <a:extLst>
              <a:ext uri="{FF2B5EF4-FFF2-40B4-BE49-F238E27FC236}">
                <a16:creationId xmlns:a16="http://schemas.microsoft.com/office/drawing/2014/main" id="{92A8D17F-88B5-E34B-ADF1-D1D5F4C6CACA}"/>
              </a:ext>
            </a:extLst>
          </p:cNvPr>
          <p:cNvGrpSpPr>
            <a:grpSpLocks/>
          </p:cNvGrpSpPr>
          <p:nvPr/>
        </p:nvGrpSpPr>
        <p:grpSpPr bwMode="auto">
          <a:xfrm>
            <a:off x="2512219" y="4774111"/>
            <a:ext cx="6630987" cy="1373188"/>
            <a:chOff x="622" y="2477"/>
            <a:chExt cx="4177" cy="865"/>
          </a:xfrm>
        </p:grpSpPr>
        <p:sp>
          <p:nvSpPr>
            <p:cNvPr id="229" name="Line 84">
              <a:extLst>
                <a:ext uri="{FF2B5EF4-FFF2-40B4-BE49-F238E27FC236}">
                  <a16:creationId xmlns:a16="http://schemas.microsoft.com/office/drawing/2014/main" id="{31D580AA-9CAF-1544-A3DB-06757FBBB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Rectangle 89">
              <a:extLst>
                <a:ext uri="{FF2B5EF4-FFF2-40B4-BE49-F238E27FC236}">
                  <a16:creationId xmlns:a16="http://schemas.microsoft.com/office/drawing/2014/main" id="{60D16AD1-FAFA-6248-BB4D-76643C40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Text Box 90">
              <a:extLst>
                <a:ext uri="{FF2B5EF4-FFF2-40B4-BE49-F238E27FC236}">
                  <a16:creationId xmlns:a16="http://schemas.microsoft.com/office/drawing/2014/main" id="{D8F9F960-0A9B-F045-8B04-6F4D63130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ACKbit=1, ACKnum=y+1</a:t>
              </a:r>
            </a:p>
          </p:txBody>
        </p:sp>
        <p:sp>
          <p:nvSpPr>
            <p:cNvPr id="232" name="Text Box 94">
              <a:extLst>
                <a:ext uri="{FF2B5EF4-FFF2-40B4-BE49-F238E27FC236}">
                  <a16:creationId xmlns:a16="http://schemas.microsoft.com/office/drawing/2014/main" id="{B9046815-BDD2-9143-979C-D64169C26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received SYNACK(x)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indicates server is live;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ACK for SYNACK;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this segment may contain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client-to-server data</a:t>
              </a:r>
            </a:p>
          </p:txBody>
        </p:sp>
        <p:sp>
          <p:nvSpPr>
            <p:cNvPr id="233" name="Text Box 95">
              <a:extLst>
                <a:ext uri="{FF2B5EF4-FFF2-40B4-BE49-F238E27FC236}">
                  <a16:creationId xmlns:a16="http://schemas.microsoft.com/office/drawing/2014/main" id="{ADF0930B-F723-4446-8C5B-8996D5939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received ACK(y)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indicates client is live</a:t>
              </a:r>
            </a:p>
          </p:txBody>
        </p:sp>
      </p:grpSp>
      <p:grpSp>
        <p:nvGrpSpPr>
          <p:cNvPr id="234" name="Group 105">
            <a:extLst>
              <a:ext uri="{FF2B5EF4-FFF2-40B4-BE49-F238E27FC236}">
                <a16:creationId xmlns:a16="http://schemas.microsoft.com/office/drawing/2014/main" id="{45AA77DF-71CD-2E48-9AEE-EC1E8FB1B1C5}"/>
              </a:ext>
            </a:extLst>
          </p:cNvPr>
          <p:cNvGrpSpPr>
            <a:grpSpLocks/>
          </p:cNvGrpSpPr>
          <p:nvPr/>
        </p:nvGrpSpPr>
        <p:grpSpPr bwMode="auto">
          <a:xfrm>
            <a:off x="1813719" y="3043736"/>
            <a:ext cx="1030287" cy="700088"/>
            <a:chOff x="182" y="1387"/>
            <a:chExt cx="649" cy="441"/>
          </a:xfrm>
        </p:grpSpPr>
        <p:sp>
          <p:nvSpPr>
            <p:cNvPr id="235" name="Text Box 91">
              <a:extLst>
                <a:ext uri="{FF2B5EF4-FFF2-40B4-BE49-F238E27FC236}">
                  <a16:creationId xmlns:a16="http://schemas.microsoft.com/office/drawing/2014/main" id="{B93FA479-02A5-4C43-B059-3F1D0BB05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SYNSENT</a:t>
              </a:r>
            </a:p>
          </p:txBody>
        </p:sp>
        <p:sp>
          <p:nvSpPr>
            <p:cNvPr id="236" name="Line 103">
              <a:extLst>
                <a:ext uri="{FF2B5EF4-FFF2-40B4-BE49-F238E27FC236}">
                  <a16:creationId xmlns:a16="http://schemas.microsoft.com/office/drawing/2014/main" id="{C569F88B-55D7-1F45-9FD5-8D995E4C9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37" name="Group 111">
            <a:extLst>
              <a:ext uri="{FF2B5EF4-FFF2-40B4-BE49-F238E27FC236}">
                <a16:creationId xmlns:a16="http://schemas.microsoft.com/office/drawing/2014/main" id="{FBD3641B-4567-B84B-B0A9-51F31757E64D}"/>
              </a:ext>
            </a:extLst>
          </p:cNvPr>
          <p:cNvGrpSpPr>
            <a:grpSpLocks/>
          </p:cNvGrpSpPr>
          <p:nvPr/>
        </p:nvGrpSpPr>
        <p:grpSpPr bwMode="auto">
          <a:xfrm>
            <a:off x="1815306" y="3704136"/>
            <a:ext cx="771525" cy="1622425"/>
            <a:chOff x="183" y="1803"/>
            <a:chExt cx="486" cy="1022"/>
          </a:xfrm>
        </p:grpSpPr>
        <p:sp>
          <p:nvSpPr>
            <p:cNvPr id="238" name="Text Box 16">
              <a:extLst>
                <a:ext uri="{FF2B5EF4-FFF2-40B4-BE49-F238E27FC236}">
                  <a16:creationId xmlns:a16="http://schemas.microsoft.com/office/drawing/2014/main" id="{46A42911-E4FA-6E45-98D3-9BA61AF39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239" name="Line 104">
              <a:extLst>
                <a:ext uri="{FF2B5EF4-FFF2-40B4-BE49-F238E27FC236}">
                  <a16:creationId xmlns:a16="http://schemas.microsoft.com/office/drawing/2014/main" id="{B764515C-528C-5B41-979E-CEB5F77F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0" name="Group 108">
            <a:extLst>
              <a:ext uri="{FF2B5EF4-FFF2-40B4-BE49-F238E27FC236}">
                <a16:creationId xmlns:a16="http://schemas.microsoft.com/office/drawing/2014/main" id="{E9975853-CA29-F64E-9978-90818E85074F}"/>
              </a:ext>
            </a:extLst>
          </p:cNvPr>
          <p:cNvGrpSpPr>
            <a:grpSpLocks/>
          </p:cNvGrpSpPr>
          <p:nvPr/>
        </p:nvGrpSpPr>
        <p:grpSpPr bwMode="auto">
          <a:xfrm>
            <a:off x="9268619" y="3099299"/>
            <a:ext cx="1119187" cy="1192212"/>
            <a:chOff x="4878" y="1422"/>
            <a:chExt cx="705" cy="751"/>
          </a:xfrm>
        </p:grpSpPr>
        <p:sp>
          <p:nvSpPr>
            <p:cNvPr id="241" name="Text Box 99">
              <a:extLst>
                <a:ext uri="{FF2B5EF4-FFF2-40B4-BE49-F238E27FC236}">
                  <a16:creationId xmlns:a16="http://schemas.microsoft.com/office/drawing/2014/main" id="{8F08BD14-4FFB-B243-AC1A-68FE85BE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 RCVD</a:t>
              </a:r>
            </a:p>
          </p:txBody>
        </p:sp>
        <p:sp>
          <p:nvSpPr>
            <p:cNvPr id="242" name="Line 106">
              <a:extLst>
                <a:ext uri="{FF2B5EF4-FFF2-40B4-BE49-F238E27FC236}">
                  <a16:creationId xmlns:a16="http://schemas.microsoft.com/office/drawing/2014/main" id="{0D6BD76C-B84A-F940-AC88-70ACC69EC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3" name="Line 107">
            <a:extLst>
              <a:ext uri="{FF2B5EF4-FFF2-40B4-BE49-F238E27FC236}">
                <a16:creationId xmlns:a16="http://schemas.microsoft.com/office/drawing/2014/main" id="{28C3410E-FF26-2849-8647-5DA1E34B6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994" y="4301036"/>
            <a:ext cx="0" cy="170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5" name="Text Box 114">
            <a:extLst>
              <a:ext uri="{FF2B5EF4-FFF2-40B4-BE49-F238E27FC236}">
                <a16:creationId xmlns:a16="http://schemas.microsoft.com/office/drawing/2014/main" id="{A27DEC11-2958-674C-B587-49A38C649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197" y="1675748"/>
            <a:ext cx="183903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C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lient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6" name="Text Box 115">
            <a:extLst>
              <a:ext uri="{FF2B5EF4-FFF2-40B4-BE49-F238E27FC236}">
                <a16:creationId xmlns:a16="http://schemas.microsoft.com/office/drawing/2014/main" id="{052EAC19-09BF-FD44-ADF4-7A708D2C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368" y="2389622"/>
            <a:ext cx="842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LISTEN</a:t>
            </a:r>
          </a:p>
        </p:txBody>
      </p:sp>
      <p:sp>
        <p:nvSpPr>
          <p:cNvPr id="247" name="Text Box 116">
            <a:extLst>
              <a:ext uri="{FF2B5EF4-FFF2-40B4-BE49-F238E27FC236}">
                <a16:creationId xmlns:a16="http://schemas.microsoft.com/office/drawing/2014/main" id="{27C21C28-5638-8F4A-8A80-DBD146AD3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645" y="1081958"/>
            <a:ext cx="1930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S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erver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8" name="Text Box 117">
            <a:extLst>
              <a:ext uri="{FF2B5EF4-FFF2-40B4-BE49-F238E27FC236}">
                <a16:creationId xmlns:a16="http://schemas.microsoft.com/office/drawing/2014/main" id="{2B920772-7698-6844-B114-A453A028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504" y="2632510"/>
            <a:ext cx="842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LISTEN</a:t>
            </a:r>
          </a:p>
        </p:txBody>
      </p:sp>
      <p:grpSp>
        <p:nvGrpSpPr>
          <p:cNvPr id="249" name="Group 118">
            <a:extLst>
              <a:ext uri="{FF2B5EF4-FFF2-40B4-BE49-F238E27FC236}">
                <a16:creationId xmlns:a16="http://schemas.microsoft.com/office/drawing/2014/main" id="{EE14688C-F1C2-7F41-8726-D165159240FD}"/>
              </a:ext>
            </a:extLst>
          </p:cNvPr>
          <p:cNvGrpSpPr>
            <a:grpSpLocks/>
          </p:cNvGrpSpPr>
          <p:nvPr/>
        </p:nvGrpSpPr>
        <p:grpSpPr bwMode="auto">
          <a:xfrm>
            <a:off x="4464473" y="2492809"/>
            <a:ext cx="642937" cy="600075"/>
            <a:chOff x="-44" y="1473"/>
            <a:chExt cx="981" cy="1105"/>
          </a:xfrm>
        </p:grpSpPr>
        <p:pic>
          <p:nvPicPr>
            <p:cNvPr id="424" name="Picture 119" descr="desktop_computer_stylized_medium">
              <a:extLst>
                <a:ext uri="{FF2B5EF4-FFF2-40B4-BE49-F238E27FC236}">
                  <a16:creationId xmlns:a16="http://schemas.microsoft.com/office/drawing/2014/main" id="{1C11CA15-FEC8-A341-80F1-CFA1FA9F1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5" name="Freeform 120">
              <a:extLst>
                <a:ext uri="{FF2B5EF4-FFF2-40B4-BE49-F238E27FC236}">
                  <a16:creationId xmlns:a16="http://schemas.microsoft.com/office/drawing/2014/main" id="{8CCBA09D-3C96-6544-9960-AA2F6CD2F4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0" name="Group 121">
            <a:extLst>
              <a:ext uri="{FF2B5EF4-FFF2-40B4-BE49-F238E27FC236}">
                <a16:creationId xmlns:a16="http://schemas.microsoft.com/office/drawing/2014/main" id="{DC61BD1A-A71F-CF4B-B53E-5ECC0609FEB5}"/>
              </a:ext>
            </a:extLst>
          </p:cNvPr>
          <p:cNvGrpSpPr>
            <a:grpSpLocks/>
          </p:cNvGrpSpPr>
          <p:nvPr/>
        </p:nvGrpSpPr>
        <p:grpSpPr bwMode="auto">
          <a:xfrm>
            <a:off x="7221809" y="2580121"/>
            <a:ext cx="336550" cy="512763"/>
            <a:chOff x="4140" y="429"/>
            <a:chExt cx="1425" cy="2396"/>
          </a:xfrm>
        </p:grpSpPr>
        <p:sp>
          <p:nvSpPr>
            <p:cNvPr id="251" name="Freeform 122">
              <a:extLst>
                <a:ext uri="{FF2B5EF4-FFF2-40B4-BE49-F238E27FC236}">
                  <a16:creationId xmlns:a16="http://schemas.microsoft.com/office/drawing/2014/main" id="{0CD95998-3FB2-FF44-94A2-CC491B71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Rectangle 123">
              <a:extLst>
                <a:ext uri="{FF2B5EF4-FFF2-40B4-BE49-F238E27FC236}">
                  <a16:creationId xmlns:a16="http://schemas.microsoft.com/office/drawing/2014/main" id="{BF76EB82-B4E1-B149-BE06-EFCD582E8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Freeform 124">
              <a:extLst>
                <a:ext uri="{FF2B5EF4-FFF2-40B4-BE49-F238E27FC236}">
                  <a16:creationId xmlns:a16="http://schemas.microsoft.com/office/drawing/2014/main" id="{338FE797-056A-6E48-9B03-4B0253D63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125">
              <a:extLst>
                <a:ext uri="{FF2B5EF4-FFF2-40B4-BE49-F238E27FC236}">
                  <a16:creationId xmlns:a16="http://schemas.microsoft.com/office/drawing/2014/main" id="{8D12AA45-CFED-084A-B74C-A299F8140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Rectangle 126">
              <a:extLst>
                <a:ext uri="{FF2B5EF4-FFF2-40B4-BE49-F238E27FC236}">
                  <a16:creationId xmlns:a16="http://schemas.microsoft.com/office/drawing/2014/main" id="{56E176FE-7110-C043-AC64-4C5F3D2E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6" name="Group 127">
              <a:extLst>
                <a:ext uri="{FF2B5EF4-FFF2-40B4-BE49-F238E27FC236}">
                  <a16:creationId xmlns:a16="http://schemas.microsoft.com/office/drawing/2014/main" id="{A3707B54-2470-3A4A-B09A-A776F4E85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2" name="AutoShape 128">
                <a:extLst>
                  <a:ext uri="{FF2B5EF4-FFF2-40B4-BE49-F238E27FC236}">
                    <a16:creationId xmlns:a16="http://schemas.microsoft.com/office/drawing/2014/main" id="{C32686E6-B534-4B48-85B4-322123C24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3" name="AutoShape 129">
                <a:extLst>
                  <a:ext uri="{FF2B5EF4-FFF2-40B4-BE49-F238E27FC236}">
                    <a16:creationId xmlns:a16="http://schemas.microsoft.com/office/drawing/2014/main" id="{5846C4C5-19DD-E040-A465-B55F5E21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7" name="Rectangle 130">
              <a:extLst>
                <a:ext uri="{FF2B5EF4-FFF2-40B4-BE49-F238E27FC236}">
                  <a16:creationId xmlns:a16="http://schemas.microsoft.com/office/drawing/2014/main" id="{E24E2E97-8AA8-D94D-B792-C58D1DB2D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131">
              <a:extLst>
                <a:ext uri="{FF2B5EF4-FFF2-40B4-BE49-F238E27FC236}">
                  <a16:creationId xmlns:a16="http://schemas.microsoft.com/office/drawing/2014/main" id="{01958DE7-9158-5C4A-975E-7090A73BD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0" name="AutoShape 132">
                <a:extLst>
                  <a:ext uri="{FF2B5EF4-FFF2-40B4-BE49-F238E27FC236}">
                    <a16:creationId xmlns:a16="http://schemas.microsoft.com/office/drawing/2014/main" id="{0097250A-579E-714A-BB43-1775F7C45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1" name="AutoShape 133">
                <a:extLst>
                  <a:ext uri="{FF2B5EF4-FFF2-40B4-BE49-F238E27FC236}">
                    <a16:creationId xmlns:a16="http://schemas.microsoft.com/office/drawing/2014/main" id="{011ECBC9-4E9D-9949-BBD3-4E72A731A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9" name="Rectangle 134">
              <a:extLst>
                <a:ext uri="{FF2B5EF4-FFF2-40B4-BE49-F238E27FC236}">
                  <a16:creationId xmlns:a16="http://schemas.microsoft.com/office/drawing/2014/main" id="{52385C15-71CF-0646-85DA-481C87C22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Rectangle 135">
              <a:extLst>
                <a:ext uri="{FF2B5EF4-FFF2-40B4-BE49-F238E27FC236}">
                  <a16:creationId xmlns:a16="http://schemas.microsoft.com/office/drawing/2014/main" id="{E9AFAD7D-A0FD-3344-8D9C-D21DB7BE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1" name="Group 136">
              <a:extLst>
                <a:ext uri="{FF2B5EF4-FFF2-40B4-BE49-F238E27FC236}">
                  <a16:creationId xmlns:a16="http://schemas.microsoft.com/office/drawing/2014/main" id="{36701E94-39B0-BB4E-B8F9-B11ED6253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7" name="AutoShape 137">
                <a:extLst>
                  <a:ext uri="{FF2B5EF4-FFF2-40B4-BE49-F238E27FC236}">
                    <a16:creationId xmlns:a16="http://schemas.microsoft.com/office/drawing/2014/main" id="{2535A487-3992-6B4F-9D85-E297BC39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9" name="AutoShape 138">
                <a:extLst>
                  <a:ext uri="{FF2B5EF4-FFF2-40B4-BE49-F238E27FC236}">
                    <a16:creationId xmlns:a16="http://schemas.microsoft.com/office/drawing/2014/main" id="{C55E1D44-7480-0442-A9DA-330FF7250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2" name="Freeform 139">
              <a:extLst>
                <a:ext uri="{FF2B5EF4-FFF2-40B4-BE49-F238E27FC236}">
                  <a16:creationId xmlns:a16="http://schemas.microsoft.com/office/drawing/2014/main" id="{56DA20E3-D49F-444E-8D21-F715762F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3" name="Group 140">
              <a:extLst>
                <a:ext uri="{FF2B5EF4-FFF2-40B4-BE49-F238E27FC236}">
                  <a16:creationId xmlns:a16="http://schemas.microsoft.com/office/drawing/2014/main" id="{350DC23D-91BA-0F49-A121-0BB6DA6FF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5" name="AutoShape 141">
                <a:extLst>
                  <a:ext uri="{FF2B5EF4-FFF2-40B4-BE49-F238E27FC236}">
                    <a16:creationId xmlns:a16="http://schemas.microsoft.com/office/drawing/2014/main" id="{B6F4CD24-7945-E141-8AE5-B72F07D79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AutoShape 142">
                <a:extLst>
                  <a:ext uri="{FF2B5EF4-FFF2-40B4-BE49-F238E27FC236}">
                    <a16:creationId xmlns:a16="http://schemas.microsoft.com/office/drawing/2014/main" id="{A13F2C2E-8E50-C242-BBFA-276B4503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4" name="Rectangle 143">
              <a:extLst>
                <a:ext uri="{FF2B5EF4-FFF2-40B4-BE49-F238E27FC236}">
                  <a16:creationId xmlns:a16="http://schemas.microsoft.com/office/drawing/2014/main" id="{C95C6BF7-C7DF-FB4E-BCA1-1C5F3CF4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Freeform 144">
              <a:extLst>
                <a:ext uri="{FF2B5EF4-FFF2-40B4-BE49-F238E27FC236}">
                  <a16:creationId xmlns:a16="http://schemas.microsoft.com/office/drawing/2014/main" id="{E716E123-C485-CC44-A743-C9D7E94A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145">
              <a:extLst>
                <a:ext uri="{FF2B5EF4-FFF2-40B4-BE49-F238E27FC236}">
                  <a16:creationId xmlns:a16="http://schemas.microsoft.com/office/drawing/2014/main" id="{8B36D081-D3B9-D34B-91B2-079B05D09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7" name="Oval 146">
              <a:extLst>
                <a:ext uri="{FF2B5EF4-FFF2-40B4-BE49-F238E27FC236}">
                  <a16:creationId xmlns:a16="http://schemas.microsoft.com/office/drawing/2014/main" id="{B32C0505-6B5E-5B45-9C22-ABAD0452C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147">
              <a:extLst>
                <a:ext uri="{FF2B5EF4-FFF2-40B4-BE49-F238E27FC236}">
                  <a16:creationId xmlns:a16="http://schemas.microsoft.com/office/drawing/2014/main" id="{30177E53-587A-9B45-9ECD-611B7CEB1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AutoShape 148">
              <a:extLst>
                <a:ext uri="{FF2B5EF4-FFF2-40B4-BE49-F238E27FC236}">
                  <a16:creationId xmlns:a16="http://schemas.microsoft.com/office/drawing/2014/main" id="{0DA2D2A9-124E-EB41-86B5-909A794D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AutoShape 149">
              <a:extLst>
                <a:ext uri="{FF2B5EF4-FFF2-40B4-BE49-F238E27FC236}">
                  <a16:creationId xmlns:a16="http://schemas.microsoft.com/office/drawing/2014/main" id="{CA5FFC73-D7D9-D240-94B8-900F51AC0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150">
              <a:extLst>
                <a:ext uri="{FF2B5EF4-FFF2-40B4-BE49-F238E27FC236}">
                  <a16:creationId xmlns:a16="http://schemas.microsoft.com/office/drawing/2014/main" id="{EFC35150-3347-7042-80EB-A8781A361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151">
              <a:extLst>
                <a:ext uri="{FF2B5EF4-FFF2-40B4-BE49-F238E27FC236}">
                  <a16:creationId xmlns:a16="http://schemas.microsoft.com/office/drawing/2014/main" id="{EA2EA724-2820-AE47-8D84-09E997A6D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3" name="Oval 152">
              <a:extLst>
                <a:ext uri="{FF2B5EF4-FFF2-40B4-BE49-F238E27FC236}">
                  <a16:creationId xmlns:a16="http://schemas.microsoft.com/office/drawing/2014/main" id="{27B270D9-EE2B-924F-8F2A-27B9EB6A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Rectangle 153">
              <a:extLst>
                <a:ext uri="{FF2B5EF4-FFF2-40B4-BE49-F238E27FC236}">
                  <a16:creationId xmlns:a16="http://schemas.microsoft.com/office/drawing/2014/main" id="{689F1C5E-1D85-0243-9E5E-0ABE340F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Text Box 13">
            <a:extLst>
              <a:ext uri="{FF2B5EF4-FFF2-40B4-BE49-F238E27FC236}">
                <a16:creationId xmlns:a16="http://schemas.microsoft.com/office/drawing/2014/main" id="{5C657586-8C26-7645-A308-A162DA1C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62" y="2181018"/>
            <a:ext cx="4209864" cy="26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clientSocket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socket(AF_INET, SOCK_STREAM)</a:t>
            </a:r>
          </a:p>
        </p:txBody>
      </p:sp>
      <p:sp>
        <p:nvSpPr>
          <p:cNvPr id="75" name="Text Box 5">
            <a:extLst>
              <a:ext uri="{FF2B5EF4-FFF2-40B4-BE49-F238E27FC236}">
                <a16:creationId xmlns:a16="http://schemas.microsoft.com/office/drawing/2014/main" id="{1D57F3DF-BFA3-284D-8B9A-ADD3873D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1898" y="1651172"/>
            <a:ext cx="4461478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serverSocket.bind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((‘’,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serverSocket.listen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connectionSocket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addr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serverSocket.accept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Text Box 13">
            <a:extLst>
              <a:ext uri="{FF2B5EF4-FFF2-40B4-BE49-F238E27FC236}">
                <a16:creationId xmlns:a16="http://schemas.microsoft.com/office/drawing/2014/main" id="{85BB3488-0F19-2446-9F3D-0FF3F2E5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3" y="2694832"/>
            <a:ext cx="4433244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clientSocket.connect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((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serverName,serverPort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))</a:t>
            </a:r>
          </a:p>
        </p:txBody>
      </p:sp>
      <p:sp>
        <p:nvSpPr>
          <p:cNvPr id="76" name="Slide Number Placeholder 2">
            <a:extLst>
              <a:ext uri="{FF2B5EF4-FFF2-40B4-BE49-F238E27FC236}">
                <a16:creationId xmlns:a16="http://schemas.microsoft.com/office/drawing/2014/main" id="{86E89225-4B9A-C747-8672-752709ED8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316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23223</TotalTime>
  <Words>2232</Words>
  <Application>Microsoft Office PowerPoint</Application>
  <PresentationFormat>Widescreen</PresentationFormat>
  <Paragraphs>543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Microsoft JhengHei</vt:lpstr>
      <vt:lpstr>ＭＳ Ｐゴシック</vt:lpstr>
      <vt:lpstr>Arial</vt:lpstr>
      <vt:lpstr>Calibri</vt:lpstr>
      <vt:lpstr>Calibri Light</vt:lpstr>
      <vt:lpstr>Comic Sans MS</vt:lpstr>
      <vt:lpstr>Courier New</vt:lpstr>
      <vt:lpstr>Courier Std</vt:lpstr>
      <vt:lpstr>Gill Sans MT</vt:lpstr>
      <vt:lpstr>Symbol</vt:lpstr>
      <vt:lpstr>Tahoma</vt:lpstr>
      <vt:lpstr>TeXGyreAdventor</vt:lpstr>
      <vt:lpstr>Wingdings</vt:lpstr>
      <vt:lpstr>Wingdings 2</vt:lpstr>
      <vt:lpstr>Wingdings 3</vt:lpstr>
      <vt:lpstr>Office Theme</vt:lpstr>
      <vt:lpstr>1_Office Theme</vt:lpstr>
      <vt:lpstr>Computer Networks </vt:lpstr>
      <vt:lpstr>Transport layer: overview</vt:lpstr>
      <vt:lpstr>Transport layer: roadmap</vt:lpstr>
      <vt:lpstr>TCP connection management</vt:lpstr>
      <vt:lpstr>Agreeing to establish a connection</vt:lpstr>
      <vt:lpstr>2-way handshake scenarios</vt:lpstr>
      <vt:lpstr>2-way handshake scenarios</vt:lpstr>
      <vt:lpstr>2-way handshake scenarios</vt:lpstr>
      <vt:lpstr>TCP 3-way handshake</vt:lpstr>
      <vt:lpstr>A human 3-way handshake protocol</vt:lpstr>
      <vt:lpstr>Closing a TCP connection</vt:lpstr>
      <vt:lpstr>Closing a TCP connection</vt:lpstr>
      <vt:lpstr>Chapter 3: roadmap</vt:lpstr>
      <vt:lpstr>Principles of congestion control</vt:lpstr>
      <vt:lpstr>Flow vs. Congestion Control</vt:lpstr>
      <vt:lpstr>Causes/costs of congestion: scenario 1 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3</vt:lpstr>
      <vt:lpstr>Causes/costs of congestion: scenario 3</vt:lpstr>
      <vt:lpstr>Causes/costs of congestion: insights</vt:lpstr>
      <vt:lpstr>Approaches towards congestion control</vt:lpstr>
      <vt:lpstr>Approaches towards congestion control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601</cp:revision>
  <dcterms:created xsi:type="dcterms:W3CDTF">2020-01-18T07:24:59Z</dcterms:created>
  <dcterms:modified xsi:type="dcterms:W3CDTF">2022-11-01T06:10:41Z</dcterms:modified>
</cp:coreProperties>
</file>