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08" r:id="rId2"/>
    <p:sldMasterId id="2147483722" r:id="rId3"/>
  </p:sldMasterIdLst>
  <p:notesMasterIdLst>
    <p:notesMasterId r:id="rId18"/>
  </p:notesMasterIdLst>
  <p:handoutMasterIdLst>
    <p:handoutMasterId r:id="rId19"/>
  </p:handoutMasterIdLst>
  <p:sldIdLst>
    <p:sldId id="563" r:id="rId4"/>
    <p:sldId id="479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572" r:id="rId13"/>
    <p:sldId id="573" r:id="rId14"/>
    <p:sldId id="574" r:id="rId15"/>
    <p:sldId id="575" r:id="rId16"/>
    <p:sldId id="576" r:id="rId17"/>
  </p:sldIdLst>
  <p:sldSz cx="9144000" cy="5143500" type="screen16x9"/>
  <p:notesSz cx="9928225" cy="6797675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120" d="100"/>
          <a:sy n="120" d="100"/>
        </p:scale>
        <p:origin x="1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5DA-4CF2-BDD9-103FE1100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169280"/>
        <c:axId val="109175168"/>
      </c:scatterChart>
      <c:valAx>
        <c:axId val="10916928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109175168"/>
        <c:crosses val="autoZero"/>
        <c:crossBetween val="midCat"/>
      </c:valAx>
      <c:valAx>
        <c:axId val="109175168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10916928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E9-4C0F-8E44-2EE09E723AF5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E9-4C0F-8E44-2EE09E723AF5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9E9-4C0F-8E44-2EE09E723AF5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9E9-4C0F-8E44-2EE09E723AF5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9E9-4C0F-8E44-2EE09E723AF5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9E9-4C0F-8E44-2EE09E723AF5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9E9-4C0F-8E44-2EE09E723AF5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9E9-4C0F-8E44-2EE09E723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421312"/>
        <c:axId val="113439488"/>
      </c:scatterChart>
      <c:valAx>
        <c:axId val="113421312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13439488"/>
        <c:crosses val="autoZero"/>
        <c:crossBetween val="midCat"/>
        <c:majorUnit val="0.5"/>
      </c:valAx>
      <c:valAx>
        <c:axId val="113439488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1342131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2D6-4529-9058-B9E59BCFE961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2D6-4529-9058-B9E59BCFE961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2D6-4529-9058-B9E59BCFE961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2D6-4529-9058-B9E59BCFE961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2D6-4529-9058-B9E59BCFE961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2D6-4529-9058-B9E59BCFE961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2D6-4529-9058-B9E59BCFE961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2D6-4529-9058-B9E59BCFE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492736"/>
        <c:axId val="113494656"/>
      </c:scatterChart>
      <c:valAx>
        <c:axId val="113492736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13494656"/>
        <c:crosses val="autoZero"/>
        <c:crossBetween val="midCat"/>
        <c:majorUnit val="1"/>
      </c:valAx>
      <c:valAx>
        <c:axId val="113494656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1349273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57-4651-8046-01D296B8C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182336"/>
        <c:axId val="111311104"/>
      </c:scatterChart>
      <c:valAx>
        <c:axId val="1091823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111311104"/>
        <c:crosses val="autoZero"/>
        <c:crossBetween val="midCat"/>
      </c:valAx>
      <c:valAx>
        <c:axId val="111311104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10918233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4-4A3A-8AB5-43D902FE3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349120"/>
        <c:axId val="111391872"/>
      </c:scatterChart>
      <c:valAx>
        <c:axId val="11134912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11391872"/>
        <c:crosses val="autoZero"/>
        <c:crossBetween val="midCat"/>
        <c:majorUnit val="1"/>
      </c:valAx>
      <c:valAx>
        <c:axId val="11139187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1134912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64-45C9-8CA3-97410E665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407488"/>
        <c:axId val="111409024"/>
      </c:scatterChart>
      <c:valAx>
        <c:axId val="11140748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11409024"/>
        <c:crosses val="autoZero"/>
        <c:crossBetween val="midCat"/>
        <c:majorUnit val="1"/>
      </c:valAx>
      <c:valAx>
        <c:axId val="1114090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11407488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8B-4437-990B-C7FFB9A20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432832"/>
        <c:axId val="111434368"/>
      </c:scatterChart>
      <c:valAx>
        <c:axId val="11143283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11434368"/>
        <c:crosses val="autoZero"/>
        <c:crossBetween val="midCat"/>
        <c:majorUnit val="1"/>
      </c:valAx>
      <c:valAx>
        <c:axId val="1114343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11432832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7D-4609-988E-6F39A814FD17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7D-4609-988E-6F39A814FD17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7D-4609-988E-6F39A814FD17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B7D-4609-988E-6F39A814FD17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7D-4609-988E-6F39A814FD17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B7D-4609-988E-6F39A814FD17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B7D-4609-988E-6F39A814FD17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B7D-4609-988E-6F39A814F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888064"/>
        <c:axId val="112894336"/>
      </c:scatterChart>
      <c:valAx>
        <c:axId val="112888064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12894336"/>
        <c:crosses val="autoZero"/>
        <c:crossBetween val="midCat"/>
        <c:majorUnit val="1"/>
      </c:valAx>
      <c:valAx>
        <c:axId val="112894336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1288806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E9-4319-B287-25CD9B51BC74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E9-4319-B287-25CD9B51BC74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4E9-4319-B287-25CD9B51BC74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4E9-4319-B287-25CD9B51BC74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4E9-4319-B287-25CD9B51BC74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4E9-4319-B287-25CD9B51BC74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4E9-4319-B287-25CD9B51BC74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4E9-4319-B287-25CD9B51B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822144"/>
        <c:axId val="112823680"/>
      </c:scatterChart>
      <c:valAx>
        <c:axId val="112822144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12823680"/>
        <c:crosses val="autoZero"/>
        <c:crossBetween val="midCat"/>
        <c:majorUnit val="0.5"/>
      </c:valAx>
      <c:valAx>
        <c:axId val="112823680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1282214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6C-40A6-B790-DBC28FA2B80F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6C-40A6-B790-DBC28FA2B80F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6C-40A6-B790-DBC28FA2B80F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6C-40A6-B790-DBC28FA2B80F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D6C-40A6-B790-DBC28FA2B80F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D6C-40A6-B790-DBC28FA2B80F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D6C-40A6-B790-DBC28FA2B80F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D6C-40A6-B790-DBC28FA2B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79552"/>
        <c:axId val="109085824"/>
      </c:scatterChart>
      <c:valAx>
        <c:axId val="109079552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09085824"/>
        <c:crosses val="autoZero"/>
        <c:crossBetween val="midCat"/>
        <c:majorUnit val="1"/>
      </c:valAx>
      <c:valAx>
        <c:axId val="109085824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0907955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31-47DE-990B-73E279487330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031-47DE-990B-73E279487330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031-47DE-990B-73E279487330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031-47DE-990B-73E279487330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031-47DE-990B-73E279487330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031-47DE-990B-73E279487330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031-47DE-990B-73E279487330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031-47DE-990B-73E2794873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996864"/>
        <c:axId val="109006848"/>
      </c:scatterChart>
      <c:valAx>
        <c:axId val="108996864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09006848"/>
        <c:crosses val="autoZero"/>
        <c:crossBetween val="midCat"/>
        <c:majorUnit val="0.5"/>
      </c:valAx>
      <c:valAx>
        <c:axId val="109006848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0899686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0D0CF-462D-42C1-A185-2A9AF3668EAF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91383-AC6E-4641-8D63-9A85E891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92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4-05-23T07:16:59.552"/>
    </inkml:context>
    <inkml:brush xml:id="br0">
      <inkml:brushProperty name="width" value="0.01764" units="cm"/>
      <inkml:brushProperty name="height" value="0.01764" units="cm"/>
      <inkml:brushProperty name="color" value="#FF0000"/>
    </inkml:brush>
  </inkml:definitions>
  <inkml:traceGroup>
    <inkml:annotationXML>
      <emma:emma xmlns:emma="http://www.w3.org/2003/04/emma" version="1.0">
        <emma:interpretation id="{50D634E2-4C22-4F34-AF38-9D84A421B326}" emma:medium="tactile" emma:mode="ink">
          <msink:context xmlns:msink="http://schemas.microsoft.com/ink/2010/main" type="inkDrawing" rotatedBoundingBox="31198,14370 35358,6320 37385,7367 33225,15417" semanticType="callout" shapeName="Other">
            <msink:sourceLink direction="with" ref="{31E4D1C3-A7A6-46BF-B82B-BC27EF193C06}"/>
          </msink:context>
        </emma:interpretation>
      </emma:emma>
    </inkml:annotationXML>
    <inkml:trace contextRef="#ctx0" brushRef="#br0">18438 6933 9480,'-17'-16'1057,"17"16"-640,0 0-1,0 0 705,17 0 0,0 16-384,17 0-224,-17 1-161,17 0 64,19-1 1,-19 16-33,17 2 161,-16-2-417,-2 1-64,19-16 96,-18 15-128,0 1 64,0-16 0,-17-1-32,19 17 256,-19-17-159,17 1 95,-17-1-32,0 1 64,0-1 65,17 1-33,-17-17-192,-17 16 32,35 1 0,-35-17 33,34 16-161,-17-16 0,0 16 0,-17-16-32,17 0 32,0 17 0,-17-17 0,17 0-32,-17 16 0,17-16 0,1 0 0,-18 17 64,18-17-64,-18 0 32,17 0 64,-2 16 32,4-16 32,-2 0 0,0 0-64,0 0-160,0 0 96,0 0 33,0 0-162,1 0 65,-1 0 64,-1 0-32,1-16-32,18 16 96,-18 0-64,0 0 32,0 0-32,0 0 0,1 0-32,0-17-192,14 17 448,-13 0-192,-2 0-32,16 0-32,-15 0 97,-1 0-65,18-16 32,-19 16 0,1-17 32,18 17-128,-18 0 96,-1-16-64,2 16 32,-1-16 32,0 16-32,1 0 0,0-17 32,-3 17-64,3 0 32,-1-16 0,1 16-64,-1-17 32,-1 17-65,2-16-63,-1-1 32,0 1 96,17-1-32,-34 17 128,17-16-64,0-1 32,1 17-96,-1-16 128,-1 0-96,-16-1 32,18 1 0,-1-1-32,-17 2-128,17 15 192,-17-17 0,18 0-96,-2 17 192,-16-16-32,17-1-128,-17 17 0,18-16 64,-1 0-32,1 16 32,-3-17-32,-15 0 32,18 2-32,0-2-64,-1 1 96,-17-1-32,17 17-32,-17-17 128,17 17-64,-17-16 32,17 16 64,-17-16-128,0 16 0,17-17 64,0 1-31,-17 16-98,18-16 226,-2 16-257,-16-17 96,17 1 96,-17 16-96,18-17 64,-18 1-64,17 16 0,-17-17 32,0 1-32,18 16 32,-18-16 32,17-2-192,-17 3 64,0-2 160,16 17-160,-16-16 64,17-1-32,-17 1 96,18-1-64,-18 1-32,0 0 64,17-1-32,-17 1 32,18-1-64,-18 1-32,16 0 64,-16 0-96,17-1 96,-17-16 0,18 16 32,-18 1 96,17 0-160,0-17 0,-17 16 96,16 0 0,2-15 32,-1 15-160,-17-16 64,17 17 0,1-16 32,-18 15 0,16-16-32,-16 17 0,17 0 96,-17-1-64,0 1-32,0-1 0,0 1 0,17 0 0,-17-1 0,0 1 0,0-1-32,0 1 32,0 16 0,18-17 0,-18 1 64,0-1-96,18 1 128,-18 16-96,0-17 0,15 2 0,-15 15 32,0-17 0,0 0 0,0 1-128,18 16 192,-1-17-96,-17 1 0,18 0 0,-1 0 32,-1-1 32,-16 17-64,18-16 0,-1-1 0,1 1-64,-1 0 96,-1-17-64,1 15 96,1 3-64,-1-18 64,0 16-64,0-16 32,-17 17-32,17 0 0,-17-17 0,17 16-32,-17 1-32,17-1 96,-17-15-64,18 15 32,-18 1 64,0-1-32,18 1-32,-18 0 0,0-1 0,15 0 0,-15 2-224,0-3 448,0 2-192,0 16-32,18-16 0,-18-1-32,18 17 32,-18-16-32,17-1 0,-17 1 32,17-1 32,-1 17 0,-16-15-32,18-2 0,-18 1 0,17-1 64,-17 0-128,17 1 96,-17 16-64,18-16 64,-2 0-64,1-2 64,1 3-64,-18-18 96,17 17-64,0-1 32,-17-16-32,17 17 64,-17 0-96,0-1 64,0 0-32,17 1 0,-17-1 0,0 1 0,0 0 32,0-1 1,17 1-33,-17-1 32,0 1-32,0-1 0,0 2 0,17-2-65,-17 1 65,18-2-32,-18 2 64,16 0 33,-16 0-65,0-18 32,17 19 0,-17-2-64,18 1 128,-18-17-64,18 16-32,-18 1-160,17-17 160,-2 17-32,-15-17 160,18 0-224,-18 0 192,18 17-385,-18-17 834,0 0-513,17 0-32,-17 0 64,0 0-128,17-1 0,-17 19-32,0-18 64,17 0 128,-17 0-128,0 0 0,17 0 96,-17 1-64,17-1 0,-17 0 0,18 0 0,-18 0-64,17 1 64,-17-1-32,16-1 64,-16 1 0,0 1-96,18 0 96,-18-2 0,17 2-96,-17-18 64,17 18-64,-17-1 32,17 0 32,1 0-32,-18 0 64,16 1-32,1-1-64,-17-1 224,17 1-288,-17 1 64,19 16 64,-2-17 32,-17 0-96,15 0 31,-15 17-31,19-1 128,-19-16-96,17 17 32,-17-17 97,17 17-194,-17-1 65,17 0 64,-17 1-128,17-16 96,-17 15 32,17 0-32,-17-15-32,17 15 64,-17 1 64,0-1-192,18-16 96,-18 18-32,17-2 0,-17-16-64,16-1 160,-16 18-64,17-16 64,-17 16-128,18-17 96,-18 0 64,17-1-32,-17 2-128,17-1 32,-17 17 32,17-17-64,-17 0 64,17 0 64,-17 0-192,17 0 128,0-16 32,2 16-64,-4-15 224,2-2-192,-17 17 32,18-16-32,-18 16-32,18 1 64,-18 15-64,17-16 64,-17 0 1,16 0-33,-16-16 32,18 0-64,-18-1-1,17 2 33,-17-2 0,17 18-32,-17-18 64,17 1 33,-17-1-65,17 1 160,-17 0-32,0 0 32,17 15-192,-17-14 0,0 14 32,0 2-32,-17 15-128,17-16 0,0 17 31,0 0-159,0-1-513,0 1-1152,0 16-2628,-17 0-7654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4-05-23T07:16:59.550"/>
    </inkml:context>
    <inkml:brush xml:id="br0">
      <inkml:brushProperty name="width" value="0.01764" units="cm"/>
      <inkml:brushProperty name="height" value="0.01764" units="cm"/>
      <inkml:brushProperty name="color" value="#FF0000"/>
    </inkml:brush>
  </inkml:definitions>
  <inkml:traceGroup>
    <inkml:annotationXML>
      <emma:emma xmlns:emma="http://www.w3.org/2003/04/emma" version="1.0">
        <emma:interpretation id="{31E4D1C3-A7A6-46BF-B82B-BC27EF193C06}" emma:medium="tactile" emma:mode="ink">
          <msink:context xmlns:msink="http://schemas.microsoft.com/ink/2010/main" type="inkDrawing" rotatedBoundingBox="31003,13660 32460,14967 32271,15177 30815,13870" semanticType="scratchOut" shapeName="Other">
            <msink:destinationLink direction="with" ref="{50D634E2-4C22-4F34-AF38-9D84A421B326}"/>
            <msink:destinationLink direction="with" ref="{A8160089-BA0D-4811-BC72-8F559F589DDB}"/>
          </msink:context>
        </emma:interpretation>
      </emma:emma>
    </inkml:annotationXML>
    <inkml:trace contextRef="#ctx0" brushRef="#br0">18157 7720 2049,'-16'0'97,"16"-17"95,0 17 576,0-16 289,0 16-288,0 0 128,0 0 705,-18-17 287,18 17-383,0 0-289,0 0-416,0 0-289,0 17-256,0-17-192,0 0 1,0 0-1,0 0 64,18 16 224,-18-16 385,0 0-65,16 17-191,-16-17-65,0 15-95,0 2-129,17-1-96,-17 1 0,18-1-32,-18 1 32,17 15 0,1-15 256,-18-1-63,15 1-33,3 15-64,-1-15-32,-17 0 97,18 15-161,-1-15 0,-17 16-288,16-17 480,2 1-192,-1-1-32,-17 1 0,17-1 32,0 0-32,0 1-128,-17-1 160,17-16-64,0 17 0,1-17-96,0 16 128,-3 0-96,3 1 160,-1-17-160,1 17 32,-1-1 64,-17-16 0,17 16-96,0 1 64,-17-2 33,17-15-98,0 18 33,1-2 0,-18-16 33,17 16-33,-1 1 0,2-1 0,-1 1 160,0-1-32,17-16 32,-17 16-96,0 1 128,1-17-224,-18 16 64,18 1-32,-3-17 0,2 16 0,1-16 64,0 17-160,-1-17 192,-1 16-96,2-16 0,-1 17 32,0-1 64,1-16-128,-2 17 32,1-2 0,-17-15 0,17 0 0,1 17 96,-18-17-192,17 0 192,-17 16 1,16-16-65,-16 17-32,18-17-32,-1 0 64,0 17-64,0-17 64,0 16-64,0 0 64,0-16-64,2 17-1,15-17 66,-18 0-33,2 0-161,-1 0-159,0 0-385,0 0-95,0-17-450,-17 17-607,0 0-1506,17 0-7400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4-05-23T07:16:59.549"/>
    </inkml:context>
    <inkml:brush xml:id="br0">
      <inkml:brushProperty name="width" value="0.01764" units="cm"/>
      <inkml:brushProperty name="height" value="0.01764" units="cm"/>
      <inkml:brushProperty name="color" value="#FF0000"/>
    </inkml:brush>
  </inkml:definitions>
  <inkml:traceGroup>
    <inkml:annotationXML>
      <emma:emma xmlns:emma="http://www.w3.org/2003/04/emma" version="1.0">
        <emma:interpretation id="{A8160089-BA0D-4811-BC72-8F559F589DDB}" emma:medium="tactile" emma:mode="ink">
          <msink:context xmlns:msink="http://schemas.microsoft.com/ink/2010/main" type="inkDrawing" rotatedBoundingBox="28871,6593 31195,14012 30777,14143 28454,6723" semanticType="callout" shapeName="Other">
            <msink:sourceLink direction="with" ref="{31E4D1C3-A7A6-46BF-B82B-BC27EF193C06}"/>
          </msink:context>
        </emma:interpretation>
      </emma:emma>
    </inkml:annotationXML>
    <inkml:trace contextRef="#ctx0" brushRef="#br0">15801 636 352,'0'0'1153,"0"0"-96,0 16-32,0-16-64,0 0 256,0 17 160,0-17-256,16 16-352,-16 0-288,0 1 63,0-1-64,0 1 1,0-1-129,18 1-224,-18-17 33,17 16-33,-17 0-64,0 2 32,17-3 0,-17 17 0,17-15 128,-17 0-32,0 16 65,17-1-65,-17-15-96,17 16 0,-17-1 0,0-15 0,17 16 32,-17 16-96,0-16 0,18 1 0,0-2-32,-18-16 0,15 18 32,-15-2 32,18 0-96,-18 2 64,17-2 33,-17 1-65,0 0 0,18-1 0,-18 2 0,17-1 0,-17-17 0,17 0 0,-17 1 64,16 16-32,-16-16 64,18-2 128,-18 19 0,17-18-64,-17 17 129,0-17-129,0 17-32,18 0-128,-18-17 0,0 17 0,17-17 0,-17 1-32,0 17 96,0-19-32,16 1-32,-16 1 160,0-1 128,0 1 33,0-1-161,18 1-128,-18-1-32,0 1 0,0-2 32,0 2-32,17-1 32,-17 1 160,17 16 192,-17-17-63,17 0-129,0 2-64,-17 14-64,17-16 32,0 17-128,-17-16 160,18 0-32,-18 14-96,18-14 64,-18 16 0,15-16 225,2 15-257,1-15 0,-18 16 0,18-17 32,-1 16-32,-1 2-64,-16-17 160,18 15-160,-1 1 64,0-16 32,-17 16 128,18-1 0,-2-15-63,1 16-161,-17 0 160,17-1-160,1-16 96,-1 17-128,-17 0 192,16 1 0,2-2 96,-18 0 32,17 2 1,0-2-97,0-15-96,-17 16 32,17 0-64,0-18-32,-17 19 0,17-1 32,2 0-32,-2-17 0,-17 16 0,17 1 128,-1-16-32,2 15 0,-18 1-160,17-16 64,0-1-64,-17 17 224,17-16-192,0 16 32,-17-17 0,17 1 64,-17 15 0,17-15 97,-17-1-129,0 17-32,0-17 0,18 1 64,-18 16-160,0-17 192,0 1-64,17-2-96,-17 19 160,0-18-160,0 16 32,0-14 64,16 14 0,-16 1 96,0-16-224,0 16 128,18-17-64,-18 17 32,0-16-257,0-1 610,0 16-513,17-15 160,-17-1 0,0 1 96,0 16-64,0-17 192,0 17-320,17-17 192,-17 17-128,0-16 64,0-1-32,0 17 0,0-16 96,0 15-224,0-16 192,0 1-32,17 16-32,-17-17 32,0 1 0,0 16-32,0-17 96,17 1-192,-17 15 64,0-16 64,0 1 64,0 17-192,17-18 128,-17 0 0,0 16 0,0-14 32,0-2-64,0 16 0,0-16 64,17 2-96,-17-2 0,0 0 32,0 17 0,18-17 32,-18 1-64,0-1 32,18 0 32,-18 1 32,0-1 0,0 17-128,0-16 96,15-1 0,-15 17-32,0-17 32,17 1-64,-17 16 32,0-17-32,19 1 64,-19-2-64,0 19 128,17-18-192,-17 0 128,0 1 0,17 0 64,-17 16-192,0-18 64,17 2 96,-17-1 33,17 1-162,-17-1 33,17 2 64,-17-3-96,17 1 128,-17 2 1,18-3-130,-18 3 130,0-3-65,16 2 0,1-1 32,-17 1-32,17-1 0,-17 1-65,18-1 162,-18 0-129,0-16 32,17 17 0,-17-1 64,16 1 32,-16 15-192,0-15 128,18-17-64,-18 16 0,17 1 32,-17-1 0,17 1 0,-17-2 0,18 3 0,-18-3 64,16 3-128,-16-18 128,17 15-96,-17 2 64,18 0-64,-18-1 64,18 1-32,-18-17 0,17 15 0,0 2 0,-17-1 0,16 1-32,-16-1 64,18 1 0,-18-17-64,17 16-161,0 0 482,-17 1-289,17-1 0,-17 1-32,17-1 32,0 0 32,-17 0-32,17 2 0,-17-2-64,18 1 160,-1-1-64,-17-1 64,16 3-64,2-2 32,-18 1-32,17-17 0,0 16 0,-17 1-64,18-2 64,-2 2 0,1 0-64,1-1-224,-18 1 544,17-1-320,1 0 32,-18-16 32,15 16-64,3 1-224,0-1-129,-18-16-255,17 17-449,0-1-929,-17-16-1281,0 16-4421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10" units="cm"/>
          <inkml:channel name="Y" type="integer" max="1680" units="cm"/>
        </inkml:traceFormat>
        <inkml:channelProperties>
          <inkml:channelProperty channel="X" name="resolution" value="39.97785" units="1/cm"/>
          <inkml:channelProperty channel="Y" name="resolution" value="33.07087" units="1/cm"/>
        </inkml:channelProperties>
      </inkml:inkSource>
      <inkml:timestamp xml:id="ts0" timeString="2014-05-23T07:23:23.9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E2D7FE8-78DD-484D-8999-D3C46E31A387}" emma:medium="tactile" emma:mode="ink">
          <msink:context xmlns:msink="http://schemas.microsoft.com/ink/2010/main" type="inkDrawing" rotatedBoundingBox="31352,8678 31367,8678 31367,8693 31352,8693" shapeName="Other"/>
        </emma:interpretation>
      </emma:emma>
    </inkml:annotationXML>
    <inkml:trace contextRef="#ctx0" brushRef="#br0">0 0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16-Oct-20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FDED-5360-4A93-9E09-9BAC8A2839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BC56-6679-474B-A543-B16BD67DD0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97AF-5CE9-4C3E-B4D1-0C9A08A86C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5797-AA87-44D4-8F60-C604316404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4AD0-1CB8-4DC1-BC24-F0F8CB5CC6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C2D1-1781-4E5E-9E54-26414CF50F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CE1D-587F-4F19-AF5C-8799BF6B5D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4D1B-FFA1-483B-80D6-D2D11905A8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F116-2807-4217-8FAD-546A61F04C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684A-DCEA-429D-8035-9D0FE55D9C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A8E-C553-4ACA-93A1-0B0BC1A233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EE3E-9AAA-4519-B6E1-7C43E9BDEC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7798-54C3-426C-872A-565534626D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DBF-E55F-4B58-BD89-19103F1B0F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1819-5522-4E82-A6E3-C1A9CD5349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9C99-407D-4B51-B9E7-CABB4D46EC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F226-009E-4B16-8E8B-48C6A1A5EA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CD8F-A774-437B-9A6F-0BA458103A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030A-5C7A-49B9-A0ED-552B380B83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14C9-5796-4059-BF28-3143F8C87C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DECC-F5BF-466F-B033-5ED3068983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0034-504B-421F-A9A0-DE012FB5F1B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632F-2E27-4AC7-8F68-A761E53C4C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143D-3083-49E0-84FB-AF4A98A9B2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75A9-BF62-48BF-BAB2-21026F8E2E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090C-8CEF-408D-86C1-28761F71C9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E9F4-2F42-4059-9737-E6F07D7C48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F41B-AD3B-46CF-A047-84EF1AF7F5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BF24-4BC1-48AC-ACA7-93BDB37109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0FD-58AC-47E5-9059-1B2C56284E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D22F-28A4-4ACC-ADBF-06BAE228D2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410F-A7CB-4921-8A6D-A5668B8B10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187AA-1CFA-4A8F-A5C1-8903643738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ADE9-6B57-48DF-8844-04BA9FFA98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A1D5-370F-44DB-A430-D3C61DDB96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16-Oct-20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14.png"/><Relationship Id="rId18" Type="http://schemas.openxmlformats.org/officeDocument/2006/relationships/image" Target="../media/image250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tags" Target="../tags/tag18.xml"/><Relationship Id="rId16" Type="http://schemas.openxmlformats.org/officeDocument/2006/relationships/image" Target="../media/image18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9.png"/><Relationship Id="rId5" Type="http://schemas.openxmlformats.org/officeDocument/2006/relationships/tags" Target="../tags/tag21.xml"/><Relationship Id="rId15" Type="http://schemas.openxmlformats.org/officeDocument/2006/relationships/image" Target="../media/image17.png"/><Relationship Id="rId10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openxmlformats.org/officeDocument/2006/relationships/tags" Target="../tags/tag27.xml"/><Relationship Id="rId21" Type="http://schemas.openxmlformats.org/officeDocument/2006/relationships/image" Target="../media/image37.png"/><Relationship Id="rId7" Type="http://schemas.openxmlformats.org/officeDocument/2006/relationships/tags" Target="../tags/tag31.xml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tags" Target="../tags/tag26.xml"/><Relationship Id="rId16" Type="http://schemas.openxmlformats.org/officeDocument/2006/relationships/chart" Target="../charts/chart7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0.png"/><Relationship Id="rId5" Type="http://schemas.openxmlformats.org/officeDocument/2006/relationships/tags" Target="../tags/tag29.xml"/><Relationship Id="rId15" Type="http://schemas.openxmlformats.org/officeDocument/2006/relationships/image" Target="../media/image24.png"/><Relationship Id="rId10" Type="http://schemas.openxmlformats.org/officeDocument/2006/relationships/chart" Target="../charts/chart6.xml"/><Relationship Id="rId19" Type="http://schemas.openxmlformats.org/officeDocument/2006/relationships/image" Target="../media/image27.png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23.png"/><Relationship Id="rId18" Type="http://schemas.openxmlformats.org/officeDocument/2006/relationships/image" Target="../media/image35.png"/><Relationship Id="rId3" Type="http://schemas.openxmlformats.org/officeDocument/2006/relationships/tags" Target="../tags/tag35.xml"/><Relationship Id="rId21" Type="http://schemas.openxmlformats.org/officeDocument/2006/relationships/image" Target="../media/image29.png"/><Relationship Id="rId7" Type="http://schemas.openxmlformats.org/officeDocument/2006/relationships/tags" Target="../tags/tag39.xml"/><Relationship Id="rId12" Type="http://schemas.openxmlformats.org/officeDocument/2006/relationships/image" Target="../media/image28.png"/><Relationship Id="rId17" Type="http://schemas.openxmlformats.org/officeDocument/2006/relationships/image" Target="../media/image25.png"/><Relationship Id="rId2" Type="http://schemas.openxmlformats.org/officeDocument/2006/relationships/tags" Target="../tags/tag34.xml"/><Relationship Id="rId16" Type="http://schemas.openxmlformats.org/officeDocument/2006/relationships/chart" Target="../charts/chart9.xml"/><Relationship Id="rId20" Type="http://schemas.openxmlformats.org/officeDocument/2006/relationships/image" Target="../media/image41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20.png"/><Relationship Id="rId5" Type="http://schemas.openxmlformats.org/officeDocument/2006/relationships/tags" Target="../tags/tag37.xml"/><Relationship Id="rId15" Type="http://schemas.openxmlformats.org/officeDocument/2006/relationships/image" Target="../media/image21.png"/><Relationship Id="rId10" Type="http://schemas.openxmlformats.org/officeDocument/2006/relationships/chart" Target="../charts/chart8.xml"/><Relationship Id="rId19" Type="http://schemas.openxmlformats.org/officeDocument/2006/relationships/image" Target="../media/image38.png"/><Relationship Id="rId4" Type="http://schemas.openxmlformats.org/officeDocument/2006/relationships/tags" Target="../tags/tag3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20.png"/><Relationship Id="rId18" Type="http://schemas.openxmlformats.org/officeDocument/2006/relationships/image" Target="../media/image42.png"/><Relationship Id="rId26" Type="http://schemas.openxmlformats.org/officeDocument/2006/relationships/customXml" Target="../ink/ink4.xml"/><Relationship Id="rId3" Type="http://schemas.openxmlformats.org/officeDocument/2006/relationships/tags" Target="../tags/tag43.xml"/><Relationship Id="rId21" Type="http://schemas.openxmlformats.org/officeDocument/2006/relationships/image" Target="../media/image46.emf"/><Relationship Id="rId7" Type="http://schemas.openxmlformats.org/officeDocument/2006/relationships/tags" Target="../tags/tag47.xml"/><Relationship Id="rId12" Type="http://schemas.openxmlformats.org/officeDocument/2006/relationships/image" Target="../media/image23.png"/><Relationship Id="rId17" Type="http://schemas.openxmlformats.org/officeDocument/2006/relationships/image" Target="../media/image21.png"/><Relationship Id="rId25" Type="http://schemas.openxmlformats.org/officeDocument/2006/relationships/image" Target="../media/image48.emf"/><Relationship Id="rId2" Type="http://schemas.openxmlformats.org/officeDocument/2006/relationships/tags" Target="../tags/tag42.xml"/><Relationship Id="rId16" Type="http://schemas.openxmlformats.org/officeDocument/2006/relationships/chart" Target="../charts/chart11.xml"/><Relationship Id="rId20" Type="http://schemas.openxmlformats.org/officeDocument/2006/relationships/customXml" Target="../ink/ink1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25.png"/><Relationship Id="rId24" Type="http://schemas.openxmlformats.org/officeDocument/2006/relationships/customXml" Target="../ink/ink3.xml"/><Relationship Id="rId5" Type="http://schemas.openxmlformats.org/officeDocument/2006/relationships/tags" Target="../tags/tag45.xml"/><Relationship Id="rId15" Type="http://schemas.openxmlformats.org/officeDocument/2006/relationships/image" Target="../media/image24.png"/><Relationship Id="rId23" Type="http://schemas.openxmlformats.org/officeDocument/2006/relationships/image" Target="../media/image47.emf"/><Relationship Id="rId10" Type="http://schemas.openxmlformats.org/officeDocument/2006/relationships/chart" Target="../charts/chart10.xml"/><Relationship Id="rId19" Type="http://schemas.openxmlformats.org/officeDocument/2006/relationships/image" Target="../media/image45.png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30.png"/><Relationship Id="rId22" Type="http://schemas.openxmlformats.org/officeDocument/2006/relationships/customXml" Target="../ink/ink2.xml"/><Relationship Id="rId27" Type="http://schemas.openxmlformats.org/officeDocument/2006/relationships/image" Target="../media/image4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chart" Target="../charts/chart3.xml"/><Relationship Id="rId12" Type="http://schemas.openxmlformats.org/officeDocument/2006/relationships/chart" Target="../charts/char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8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tags" Target="../tags/tag10.xml"/><Relationship Id="rId16" Type="http://schemas.openxmlformats.org/officeDocument/2006/relationships/image" Target="../media/image13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0.png"/><Relationship Id="rId5" Type="http://schemas.openxmlformats.org/officeDocument/2006/relationships/tags" Target="../tags/tag13.xml"/><Relationship Id="rId1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224865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representation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4400550"/>
            <a:ext cx="4038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Slides from CS-229 by Andrew 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95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895350"/>
            <a:ext cx="2261483" cy="314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36195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9" y="1985145"/>
            <a:ext cx="662241" cy="2818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1478062"/>
            <a:ext cx="168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Parameters: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1141"/>
            <a:ext cx="3810000" cy="5354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4800" y="2594174"/>
            <a:ext cx="197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7" y="3919133"/>
            <a:ext cx="2435263" cy="4814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4800" y="382703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Goal: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63" y="819150"/>
            <a:ext cx="1799412" cy="3556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85950"/>
            <a:ext cx="268054" cy="302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57238"/>
            <a:ext cx="3741419" cy="577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02045"/>
            <a:ext cx="2133600" cy="4985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48400" y="5715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Simplified</a:t>
            </a:r>
            <a:endParaRPr lang="en-US" sz="2400" u="sng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624544" y="1669306"/>
            <a:ext cx="1456512" cy="1047065"/>
            <a:chOff x="3175882" y="1588576"/>
            <a:chExt cx="1456512" cy="1047065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3417497" y="1588576"/>
              <a:ext cx="0" cy="10470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3352800" y="2565790"/>
              <a:ext cx="127959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3175882" y="1939727"/>
              <a:ext cx="1243718" cy="4966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3581400" y="1708894"/>
              <a:ext cx="599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h(x) 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667500" y="1711102"/>
            <a:ext cx="1934832" cy="1117824"/>
            <a:chOff x="6667500" y="1711102"/>
            <a:chExt cx="1934832" cy="1117824"/>
          </a:xfrm>
        </p:grpSpPr>
        <p:grpSp>
          <p:nvGrpSpPr>
            <p:cNvPr id="39" name="그룹 38"/>
            <p:cNvGrpSpPr/>
            <p:nvPr/>
          </p:nvGrpSpPr>
          <p:grpSpPr>
            <a:xfrm>
              <a:off x="6667500" y="1770469"/>
              <a:ext cx="1342212" cy="1058457"/>
              <a:chOff x="3290182" y="1588576"/>
              <a:chExt cx="1342212" cy="1058457"/>
            </a:xfrm>
          </p:grpSpPr>
          <p:cxnSp>
            <p:nvCxnSpPr>
              <p:cNvPr id="40" name="직선 화살표 연결선 39"/>
              <p:cNvCxnSpPr/>
              <p:nvPr/>
            </p:nvCxnSpPr>
            <p:spPr>
              <a:xfrm flipV="1">
                <a:off x="3417497" y="1588576"/>
                <a:ext cx="0" cy="10470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>
                <a:off x="3352800" y="2565790"/>
                <a:ext cx="127959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V="1">
                <a:off x="3290182" y="1856457"/>
                <a:ext cx="1119188" cy="7905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/>
              <p:cNvSpPr/>
              <p:nvPr/>
            </p:nvSpPr>
            <p:spPr>
              <a:xfrm>
                <a:off x="3581400" y="1708894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</a:rPr>
                  <a:t>h(x) 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직사각형 47"/>
                <p:cNvSpPr/>
                <p:nvPr/>
              </p:nvSpPr>
              <p:spPr>
                <a:xfrm>
                  <a:off x="7848600" y="1711102"/>
                  <a:ext cx="7537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dirty="0" smtClean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baseline="-25000" dirty="0" smtClean="0">
                          <a:solidFill>
                            <a:schemeClr val="accent1"/>
                          </a:solidFill>
                        </a:rPr>
                        <m:t>0</m:t>
                      </m:r>
                    </m:oMath>
                  </a14:m>
                  <a:r>
                    <a:rPr lang="ko-KR" altLang="en-US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ko-KR" dirty="0" smtClean="0">
                      <a:solidFill>
                        <a:schemeClr val="accent1"/>
                      </a:solidFill>
                    </a:rPr>
                    <a:t>= 0</a:t>
                  </a:r>
                  <a:endParaRPr lang="ko-KR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직사각형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600" y="1711102"/>
                  <a:ext cx="753732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6504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075843"/>
              </p:ext>
            </p:extLst>
          </p:nvPr>
        </p:nvGraphicFramePr>
        <p:xfrm>
          <a:off x="533400" y="10676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0010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44484" y="333375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1520" y="1041400"/>
            <a:ext cx="3063240" cy="235458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58291"/>
            <a:ext cx="543154" cy="2450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29675"/>
            <a:ext cx="640080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, this is a function of x)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662940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45934" y="578675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      )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91" y="666750"/>
            <a:ext cx="184709" cy="20848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1781722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108902" y="3729225"/>
            <a:ext cx="4234498" cy="1052325"/>
            <a:chOff x="990600" y="-628650"/>
            <a:chExt cx="4657948" cy="11575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90600" y="-628650"/>
                  <a:ext cx="4657948" cy="581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J(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aseline="-25000" dirty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)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 smtClean="0">
                              <a:solidFill>
                                <a:schemeClr val="accent1"/>
                              </a:solidFill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l-GR" altLang="ko-KR" sz="2000" baseline="-25000" dirty="0" smtClean="0">
                              <a:solidFill>
                                <a:schemeClr val="accent1"/>
                              </a:solidFill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US" altLang="ko-KR" sz="2000" b="0" i="0" baseline="-25000" dirty="0" smtClean="0">
                              <a:solidFill>
                                <a:schemeClr val="accent1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ko-KR" sz="2000" dirty="0" smtClean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 smtClean="0">
                              <a:solidFill>
                                <a:schemeClr val="accent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))− 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))2</m:t>
                          </m:r>
                        </m:e>
                      </m:nary>
                    </m:oMath>
                  </a14:m>
                  <a:endParaRPr lang="en-US" altLang="ko-KR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-628650"/>
                  <a:ext cx="4657948" cy="581397"/>
                </a:xfrm>
                <a:prstGeom prst="rect">
                  <a:avLst/>
                </a:prstGeom>
                <a:blipFill>
                  <a:blip r:embed="rId18"/>
                  <a:stretch>
                    <a:fillRect t="-81395" b="-129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990600" y="364"/>
                  <a:ext cx="4657948" cy="528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  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ko-KR" sz="2000" b="0" i="1" baseline="3000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ko-KR" sz="2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+0</m:t>
                          </m:r>
                          <m:r>
                            <a:rPr lang="en-US" altLang="ko-KR" sz="2000" i="1" baseline="3000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ko-KR" sz="2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+0</m:t>
                          </m:r>
                          <m:r>
                            <a:rPr lang="en-US" altLang="ko-KR" sz="2000" i="1" baseline="3000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a14:m>
                  <a:endParaRPr lang="en-US" altLang="ko-KR" sz="2000" b="0" i="1" dirty="0" smtClean="0">
                    <a:solidFill>
                      <a:schemeClr val="accent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64"/>
                  <a:ext cx="4657948" cy="528543"/>
                </a:xfrm>
                <a:prstGeom prst="rect">
                  <a:avLst/>
                </a:prstGeom>
                <a:blipFill>
                  <a:blip r:embed="rId19"/>
                  <a:stretch>
                    <a:fillRect b="-205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그룹 2"/>
          <p:cNvGrpSpPr/>
          <p:nvPr/>
        </p:nvGrpSpPr>
        <p:grpSpPr>
          <a:xfrm>
            <a:off x="6970601" y="3129999"/>
            <a:ext cx="1729054" cy="1475341"/>
            <a:chOff x="6970601" y="3129999"/>
            <a:chExt cx="1729054" cy="1475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/>
                <p:cNvSpPr/>
                <p:nvPr/>
              </p:nvSpPr>
              <p:spPr>
                <a:xfrm>
                  <a:off x="7620000" y="4236008"/>
                  <a:ext cx="10796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altLang="ko-K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4236008"/>
                  <a:ext cx="1079655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56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곱셈 기호 24"/>
            <p:cNvSpPr/>
            <p:nvPr/>
          </p:nvSpPr>
          <p:spPr>
            <a:xfrm>
              <a:off x="6970601" y="3129999"/>
              <a:ext cx="275357" cy="242967"/>
            </a:xfrm>
            <a:prstGeom prst="mathMultiply">
              <a:avLst>
                <a:gd name="adj1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0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696626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33252" y="2255388"/>
            <a:ext cx="2742533" cy="110533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2331276"/>
            <a:ext cx="835762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, this is a function of x)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990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145934" y="2095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(function of the parameter      )</a:t>
              </a:r>
              <a:endParaRPr lang="en-US" dirty="0"/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3916439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51" name="Picture 5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76200" y="3867150"/>
            <a:ext cx="4929867" cy="1003355"/>
            <a:chOff x="-43180" y="-628650"/>
            <a:chExt cx="5422854" cy="11036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175" y="-628650"/>
                  <a:ext cx="5377499" cy="581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J(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b="0" i="0" dirty="0" smtClean="0">
                          <a:solidFill>
                            <a:schemeClr val="accent1"/>
                          </a:solidFill>
                        </a:rPr>
                        <m:t>0.5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)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sz="20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(0.5−1)</m:t>
                          </m:r>
                          <m:r>
                            <m:rPr>
                              <m:nor/>
                            </m:rPr>
                            <a:rPr lang="en-US" altLang="ko-KR" sz="2000" b="0" i="0" baseline="30000" dirty="0" smtClean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1−2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+(1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.5−3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</m:e>
                      </m:nary>
                    </m:oMath>
                  </a14:m>
                  <a:endParaRPr lang="en-US" altLang="ko-KR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" y="-628650"/>
                  <a:ext cx="5377499" cy="581397"/>
                </a:xfrm>
                <a:prstGeom prst="rect">
                  <a:avLst/>
                </a:prstGeom>
                <a:blipFill>
                  <a:blip r:embed="rId18"/>
                  <a:stretch>
                    <a:fillRect t="-80460" b="-1264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-43180" y="-104593"/>
                  <a:ext cx="3849544" cy="579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2000" dirty="0" smtClean="0">
                      <a:solidFill>
                        <a:schemeClr val="accent1"/>
                      </a:solidFill>
                    </a:rPr>
                    <a:t>(3.5) = 0.58</a:t>
                  </a:r>
                  <a:endParaRPr lang="en-US" altLang="ko-KR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180" y="-104593"/>
                  <a:ext cx="3849544" cy="579633"/>
                </a:xfrm>
                <a:prstGeom prst="rect">
                  <a:avLst/>
                </a:prstGeom>
                <a:blipFill>
                  <a:blip r:embed="rId19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곱셈 기호 26"/>
          <p:cNvSpPr/>
          <p:nvPr/>
        </p:nvSpPr>
        <p:spPr>
          <a:xfrm>
            <a:off x="6970601" y="3114284"/>
            <a:ext cx="275357" cy="242967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셈 기호 27"/>
          <p:cNvSpPr/>
          <p:nvPr/>
        </p:nvSpPr>
        <p:spPr>
          <a:xfrm>
            <a:off x="6513199" y="2805406"/>
            <a:ext cx="227568" cy="22087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825992" y="264795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657842" y="2038350"/>
            <a:ext cx="0" cy="59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505200" y="1410740"/>
            <a:ext cx="0" cy="90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905116" y="2278618"/>
                <a:ext cx="470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>
                          <a:solidFill>
                            <a:schemeClr val="accent1"/>
                          </a:solidFill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ko-KR" baseline="30000" dirty="0">
                          <a:solidFill>
                            <a:schemeClr val="accent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aseline="30000" dirty="0">
                          <a:solidFill>
                            <a:schemeClr val="accent1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baseline="30000" dirty="0">
                          <a:solidFill>
                            <a:schemeClr val="accent1"/>
                          </a:solidFill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116" y="2278618"/>
                <a:ext cx="470000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907111" y="2891518"/>
                <a:ext cx="830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>
                          <a:solidFill>
                            <a:schemeClr val="accent1"/>
                          </a:solidFill>
                        </a:rPr>
                        <m:t>h</m:t>
                      </m:r>
                      <m:r>
                        <m:rPr>
                          <m:nor/>
                        </m:rPr>
                        <a:rPr lang="el-GR" altLang="ko-KR" baseline="-25000" dirty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chemeClr val="accent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chemeClr val="accent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baseline="30000" dirty="0">
                          <a:solidFill>
                            <a:schemeClr val="accent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aseline="30000" dirty="0">
                          <a:solidFill>
                            <a:schemeClr val="accent1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baseline="30000" dirty="0">
                          <a:solidFill>
                            <a:schemeClr val="accent1"/>
                          </a:solidFill>
                        </a:rPr>
                        <m:t>))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11" y="2891518"/>
                <a:ext cx="830677" cy="369332"/>
              </a:xfrm>
              <a:prstGeom prst="rect">
                <a:avLst/>
              </a:prstGeom>
              <a:blipFill>
                <a:blip r:embed="rId2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 flipV="1">
            <a:off x="889000" y="1200151"/>
            <a:ext cx="2921000" cy="21406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69" name="Chart 6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985067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pic>
          <p:nvPicPr>
            <p:cNvPr id="70" name="Picture 6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833252" y="3276119"/>
            <a:ext cx="3474720" cy="1334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2952750"/>
            <a:ext cx="649224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, this is a function of x)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377357" y="1333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(function of the parameter      )</a:t>
              </a:r>
              <a:endParaRPr lang="en-US" dirty="0"/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59" name="Char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574275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60" name="Picture 5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97962" y="3867149"/>
            <a:ext cx="3106428" cy="1013740"/>
            <a:chOff x="897962" y="3867149"/>
            <a:chExt cx="3106428" cy="1013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68931" y="3867149"/>
                  <a:ext cx="3035459" cy="528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J(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b="0" i="0" dirty="0" smtClean="0">
                          <a:solidFill>
                            <a:schemeClr val="accent1"/>
                          </a:solidFill>
                        </a:rPr>
                        <m:t>0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)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sz="20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[1</m:t>
                          </m:r>
                          <m:r>
                            <m:rPr>
                              <m:nor/>
                            </m:rPr>
                            <a:rPr lang="en-US" altLang="ko-KR" sz="2000" b="0" i="0" baseline="30000" dirty="0" smtClean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+2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</m:e>
                      </m:nary>
                    </m:oMath>
                  </a14:m>
                  <a:endParaRPr lang="en-US" altLang="ko-KR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931" y="3867149"/>
                  <a:ext cx="3035459" cy="528543"/>
                </a:xfrm>
                <a:prstGeom prst="rect">
                  <a:avLst/>
                </a:prstGeom>
                <a:blipFill>
                  <a:blip r:embed="rId18"/>
                  <a:stretch>
                    <a:fillRect l="-402" t="-80460" b="-1264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97962" y="4395692"/>
                  <a:ext cx="2629290" cy="485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accent1"/>
                          </a:solidFill>
                          <a:latin typeface="Cambria Math"/>
                        </a:rPr>
                        <m:t>∙</m:t>
                      </m:r>
                      <m:r>
                        <a:rPr lang="en-US" altLang="ko-KR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14</m:t>
                      </m:r>
                    </m:oMath>
                  </a14:m>
                  <a:r>
                    <a:rPr lang="en-US" altLang="ko-KR" sz="2000" dirty="0" smtClean="0">
                      <a:solidFill>
                        <a:schemeClr val="accent1"/>
                      </a:solidFill>
                    </a:rPr>
                    <a:t> = 2.3</a:t>
                  </a:r>
                  <a:endParaRPr lang="en-US" altLang="ko-KR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62" y="4395692"/>
                  <a:ext cx="2629290" cy="48519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1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곱셈 기호 49"/>
          <p:cNvSpPr/>
          <p:nvPr/>
        </p:nvSpPr>
        <p:spPr>
          <a:xfrm>
            <a:off x="6970601" y="3114284"/>
            <a:ext cx="275357" cy="242967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6501821" y="2805406"/>
            <a:ext cx="250325" cy="22087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6012180" y="1520640"/>
            <a:ext cx="275357" cy="242967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5867400" y="771550"/>
            <a:ext cx="2380829" cy="2477455"/>
            <a:chOff x="10313880" y="2398808"/>
            <a:chExt cx="2758680" cy="29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잉크 55"/>
                <p14:cNvContentPartPr/>
                <p14:nvPr/>
              </p14:nvContentPartPr>
              <p14:xfrm>
                <a:off x="11257080" y="2448848"/>
                <a:ext cx="1815480" cy="2933280"/>
              </p14:xfrm>
            </p:contentPart>
          </mc:Choice>
          <mc:Fallback xmlns="">
            <p:pic>
              <p:nvPicPr>
                <p:cNvPr id="56" name="잉크 55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54161" y="2444492"/>
                  <a:ext cx="1822987" cy="2942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잉크 57"/>
                <p14:cNvContentPartPr/>
                <p14:nvPr/>
              </p14:nvContentPartPr>
              <p14:xfrm>
                <a:off x="11149800" y="4931048"/>
                <a:ext cx="536400" cy="465480"/>
              </p14:xfrm>
            </p:contentPart>
          </mc:Choice>
          <mc:Fallback xmlns="">
            <p:pic>
              <p:nvPicPr>
                <p:cNvPr id="58" name="잉크 5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46463" y="4927565"/>
                  <a:ext cx="540988" cy="473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잉크 63"/>
                <p14:cNvContentPartPr/>
                <p14:nvPr/>
              </p14:nvContentPartPr>
              <p14:xfrm>
                <a:off x="10313880" y="2398808"/>
                <a:ext cx="915120" cy="2646720"/>
              </p14:xfrm>
            </p:contentPart>
          </mc:Choice>
          <mc:Fallback xmlns="">
            <p:pic>
              <p:nvPicPr>
                <p:cNvPr id="64" name="잉크 63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11377" y="2397501"/>
                  <a:ext cx="921794" cy="2650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6" name="잉크 65"/>
                <p14:cNvContentPartPr/>
                <p14:nvPr/>
              </p14:nvContentPartPr>
              <p14:xfrm>
                <a:off x="11287020" y="3124245"/>
                <a:ext cx="360" cy="360"/>
              </p14:xfrm>
            </p:contentPart>
          </mc:Choice>
          <mc:Fallback xmlns="">
            <p:pic>
              <p:nvPicPr>
                <p:cNvPr id="66" name="잉크 65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78740" y="3115965"/>
                  <a:ext cx="16920" cy="16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Rectangle 6"/>
          <p:cNvSpPr/>
          <p:nvPr/>
        </p:nvSpPr>
        <p:spPr>
          <a:xfrm>
            <a:off x="7772400" y="2167207"/>
            <a:ext cx="1460629" cy="70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Convex function (bowl shape)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직선 연결선 6"/>
          <p:cNvCxnSpPr/>
          <p:nvPr/>
        </p:nvCxnSpPr>
        <p:spPr>
          <a:xfrm flipV="1">
            <a:off x="1828800" y="2647950"/>
            <a:ext cx="0" cy="62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6"/>
          <p:cNvCxnSpPr/>
          <p:nvPr/>
        </p:nvCxnSpPr>
        <p:spPr>
          <a:xfrm flipV="1">
            <a:off x="2667000" y="2038350"/>
            <a:ext cx="0" cy="118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6"/>
          <p:cNvCxnSpPr/>
          <p:nvPr/>
        </p:nvCxnSpPr>
        <p:spPr>
          <a:xfrm flipV="1">
            <a:off x="3505200" y="142875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19150"/>
            <a:ext cx="655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Next: Gradient Descent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 way to minimize cost function.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20269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464366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3422" y="209550"/>
            <a:ext cx="235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Housing Prices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1371421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Price</a:t>
            </a:r>
          </a:p>
          <a:p>
            <a:pPr algn="ctr"/>
            <a:r>
              <a:rPr lang="en-US" sz="2400" dirty="0" smtClean="0"/>
              <a:t>(in 1000s of dollars)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09212" y="2800350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Size (feet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3270945"/>
            <a:ext cx="400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Supervised Learning</a:t>
            </a:r>
          </a:p>
          <a:p>
            <a:endParaRPr lang="en-US" sz="1000" dirty="0" smtClean="0"/>
          </a:p>
          <a:p>
            <a:r>
              <a:rPr lang="en-US" sz="2400" dirty="0" smtClean="0"/>
              <a:t>Given the “right answer” for each example in the data.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3270945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Regression Problem</a:t>
            </a:r>
          </a:p>
          <a:p>
            <a:endParaRPr lang="en-US" sz="1000" dirty="0" smtClean="0"/>
          </a:p>
          <a:p>
            <a:r>
              <a:rPr lang="en-US" sz="2400" dirty="0" smtClean="0"/>
              <a:t>Predict real-valued output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14800" y="3347145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4633" y="4252913"/>
            <a:ext cx="3950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Classification : Discrete-valued output (e.g., car, chair, table, etc.)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04212" y="419098"/>
            <a:ext cx="4520588" cy="2286000"/>
            <a:chOff x="3404212" y="419098"/>
            <a:chExt cx="4520588" cy="2286000"/>
          </a:xfrm>
        </p:grpSpPr>
        <p:cxnSp>
          <p:nvCxnSpPr>
            <p:cNvPr id="13" name="직선 연결선 12"/>
            <p:cNvCxnSpPr/>
            <p:nvPr/>
          </p:nvCxnSpPr>
          <p:spPr>
            <a:xfrm flipH="1" flipV="1">
              <a:off x="3843338" y="1500188"/>
              <a:ext cx="1795462" cy="4762"/>
            </a:xfrm>
            <a:prstGeom prst="line">
              <a:avLst/>
            </a:prstGeom>
            <a:ln>
              <a:solidFill>
                <a:srgbClr val="00CC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638800" y="1504950"/>
              <a:ext cx="0" cy="914400"/>
            </a:xfrm>
            <a:prstGeom prst="line">
              <a:avLst/>
            </a:prstGeom>
            <a:ln>
              <a:solidFill>
                <a:srgbClr val="00CC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04212" y="11867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CC00"/>
                  </a:solidFill>
                </a:rPr>
                <a:t>220</a:t>
              </a:r>
              <a:endParaRPr lang="ko-KR" altLang="en-US" dirty="0">
                <a:solidFill>
                  <a:srgbClr val="00CC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3996" y="23357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CC00"/>
                  </a:solidFill>
                </a:rPr>
                <a:t>1250</a:t>
              </a:r>
              <a:endParaRPr lang="ko-KR" alt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4724400" y="419098"/>
              <a:ext cx="3200400" cy="15334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1" grpId="0"/>
      <p:bldP spid="12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422" y="2495550"/>
            <a:ext cx="55126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Notation:</a:t>
            </a:r>
          </a:p>
          <a:p>
            <a:r>
              <a:rPr lang="en-US" sz="100" dirty="0"/>
              <a:t> </a:t>
            </a:r>
            <a:endParaRPr lang="en-US" sz="2000" dirty="0" smtClean="0"/>
          </a:p>
          <a:p>
            <a:r>
              <a:rPr lang="en-US" sz="2400" dirty="0" smtClean="0"/>
              <a:t>   </a:t>
            </a:r>
            <a:r>
              <a:rPr lang="en-US" sz="2400" b="1" dirty="0"/>
              <a:t>m</a:t>
            </a:r>
            <a:r>
              <a:rPr lang="en-US" sz="2400" dirty="0" smtClean="0"/>
              <a:t> = Number of training examples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dirty="0" smtClean="0"/>
              <a:t>x</a:t>
            </a:r>
            <a:r>
              <a:rPr lang="en-US" sz="2400" dirty="0" smtClean="0"/>
              <a:t>’s = “input” variable / features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dirty="0" smtClean="0"/>
              <a:t>y</a:t>
            </a:r>
            <a:r>
              <a:rPr lang="en-US" sz="2400" dirty="0" smtClean="0"/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50445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b="1" u="none" strike="noStrike" dirty="0" smtClean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 smtClean="0">
                          <a:effectLst/>
                        </a:rPr>
                        <a:t>2</a:t>
                      </a:r>
                      <a:r>
                        <a:rPr lang="en-US" sz="2400" b="1" u="none" strike="noStrike" dirty="0" smtClean="0">
                          <a:effectLst/>
                        </a:rPr>
                        <a:t>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x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y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3422" y="209550"/>
            <a:ext cx="23519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Training set of</a:t>
            </a:r>
          </a:p>
          <a:p>
            <a:pPr algn="ctr"/>
            <a:r>
              <a:rPr lang="en-US" sz="2800" b="1" dirty="0"/>
              <a:t>h</a:t>
            </a:r>
            <a:r>
              <a:rPr lang="en-US" sz="2800" b="1" dirty="0" smtClean="0"/>
              <a:t>ousing </a:t>
            </a:r>
            <a:r>
              <a:rPr lang="en-US" sz="2800" b="1" dirty="0"/>
              <a:t>p</a:t>
            </a:r>
            <a:r>
              <a:rPr lang="en-US" sz="2800" b="1" dirty="0" smtClean="0"/>
              <a:t>rices</a:t>
            </a:r>
          </a:p>
          <a:p>
            <a:pPr algn="ctr"/>
            <a:r>
              <a:rPr lang="en-US" sz="2800" b="1" dirty="0" smtClean="0"/>
              <a:t>(Portland, OR)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8306" y="4102953"/>
            <a:ext cx="4059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(x, y) – one training example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(x</a:t>
            </a:r>
            <a:r>
              <a:rPr lang="en-US" sz="2400" baseline="30000" dirty="0" smtClean="0">
                <a:solidFill>
                  <a:schemeClr val="accent1"/>
                </a:solidFill>
              </a:rPr>
              <a:t>(</a:t>
            </a:r>
            <a:r>
              <a:rPr lang="en-US" sz="2400" baseline="30000" dirty="0" err="1" smtClean="0">
                <a:solidFill>
                  <a:schemeClr val="accent1"/>
                </a:solidFill>
              </a:rPr>
              <a:t>i</a:t>
            </a:r>
            <a:r>
              <a:rPr lang="en-US" sz="2400" baseline="30000" dirty="0" smtClean="0">
                <a:solidFill>
                  <a:schemeClr val="accent1"/>
                </a:solidFill>
              </a:rPr>
              <a:t>)</a:t>
            </a:r>
            <a:r>
              <a:rPr lang="en-US" sz="2400" dirty="0" smtClean="0">
                <a:solidFill>
                  <a:schemeClr val="accent1"/>
                </a:solidFill>
              </a:rPr>
              <a:t>, y</a:t>
            </a:r>
            <a:r>
              <a:rPr lang="en-US" sz="2400" baseline="30000" dirty="0" smtClean="0">
                <a:solidFill>
                  <a:schemeClr val="accent1"/>
                </a:solidFill>
              </a:rPr>
              <a:t>(</a:t>
            </a:r>
            <a:r>
              <a:rPr lang="en-US" sz="2400" baseline="30000" dirty="0" err="1" smtClean="0">
                <a:solidFill>
                  <a:schemeClr val="accent1"/>
                </a:solidFill>
              </a:rPr>
              <a:t>i</a:t>
            </a:r>
            <a:r>
              <a:rPr lang="en-US" sz="2400" baseline="30000" dirty="0" smtClean="0">
                <a:solidFill>
                  <a:schemeClr val="accent1"/>
                </a:solidFill>
              </a:rPr>
              <a:t>)</a:t>
            </a:r>
            <a:r>
              <a:rPr lang="en-US" sz="2400" dirty="0" smtClean="0">
                <a:solidFill>
                  <a:schemeClr val="accent1"/>
                </a:solidFill>
              </a:rPr>
              <a:t>) – </a:t>
            </a:r>
            <a:r>
              <a:rPr lang="en-US" sz="2400" dirty="0" err="1" smtClean="0">
                <a:solidFill>
                  <a:schemeClr val="accent1"/>
                </a:solidFill>
              </a:rPr>
              <a:t>ith</a:t>
            </a:r>
            <a:r>
              <a:rPr lang="en-US" sz="2400" dirty="0" smtClean="0">
                <a:solidFill>
                  <a:schemeClr val="accent1"/>
                </a:solidFill>
              </a:rPr>
              <a:t> training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3409950"/>
            <a:ext cx="14606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x</a:t>
            </a:r>
            <a:r>
              <a:rPr lang="en-US" sz="2400" baseline="30000" dirty="0" smtClean="0">
                <a:solidFill>
                  <a:schemeClr val="accent1"/>
                </a:solidFill>
              </a:rPr>
              <a:t>(</a:t>
            </a:r>
            <a:r>
              <a:rPr lang="en-US" sz="2400" baseline="30000" dirty="0">
                <a:solidFill>
                  <a:schemeClr val="accent1"/>
                </a:solidFill>
              </a:rPr>
              <a:t>1</a:t>
            </a:r>
            <a:r>
              <a:rPr lang="en-US" sz="2400" baseline="30000" dirty="0" smtClean="0">
                <a:solidFill>
                  <a:schemeClr val="accent1"/>
                </a:solidFill>
              </a:rPr>
              <a:t>)</a:t>
            </a:r>
            <a:r>
              <a:rPr lang="en-US" sz="2400" dirty="0" smtClean="0">
                <a:solidFill>
                  <a:schemeClr val="accent1"/>
                </a:solidFill>
              </a:rPr>
              <a:t> = 2104</a:t>
            </a:r>
          </a:p>
          <a:p>
            <a:r>
              <a:rPr lang="en-US" altLang="ko-KR" sz="2400" dirty="0">
                <a:solidFill>
                  <a:schemeClr val="accent1"/>
                </a:solidFill>
              </a:rPr>
              <a:t>y</a:t>
            </a:r>
            <a:r>
              <a:rPr lang="en-US" altLang="ko-KR" sz="2400" baseline="30000" dirty="0">
                <a:solidFill>
                  <a:schemeClr val="accent1"/>
                </a:solidFill>
              </a:rPr>
              <a:t>(1)</a:t>
            </a:r>
            <a:r>
              <a:rPr lang="en-US" altLang="ko-KR" sz="2400" dirty="0">
                <a:solidFill>
                  <a:schemeClr val="accent1"/>
                </a:solidFill>
              </a:rPr>
              <a:t> = </a:t>
            </a:r>
            <a:r>
              <a:rPr lang="en-US" altLang="ko-KR" sz="2400" dirty="0" smtClean="0">
                <a:solidFill>
                  <a:schemeClr val="accent1"/>
                </a:solidFill>
              </a:rPr>
              <a:t>460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altLang="ko-KR" sz="2400" dirty="0" smtClean="0">
                <a:solidFill>
                  <a:schemeClr val="accent1"/>
                </a:solidFill>
              </a:rPr>
              <a:t>x</a:t>
            </a:r>
            <a:r>
              <a:rPr lang="en-US" altLang="ko-KR" sz="2400" baseline="30000" dirty="0" smtClean="0">
                <a:solidFill>
                  <a:schemeClr val="accent1"/>
                </a:solidFill>
              </a:rPr>
              <a:t>(2)</a:t>
            </a:r>
            <a:r>
              <a:rPr lang="en-US" altLang="ko-KR" sz="2400" dirty="0" smtClean="0">
                <a:solidFill>
                  <a:schemeClr val="accent1"/>
                </a:solidFill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= </a:t>
            </a:r>
            <a:r>
              <a:rPr lang="en-US" altLang="ko-KR" sz="2400" dirty="0" smtClean="0">
                <a:solidFill>
                  <a:schemeClr val="accent1"/>
                </a:solidFill>
              </a:rPr>
              <a:t>1416</a:t>
            </a:r>
          </a:p>
          <a:p>
            <a:r>
              <a:rPr lang="en-US" altLang="ko-KR" sz="2400" dirty="0" smtClean="0">
                <a:solidFill>
                  <a:schemeClr val="accent1"/>
                </a:solidFill>
              </a:rPr>
              <a:t>y</a:t>
            </a:r>
            <a:r>
              <a:rPr lang="en-US" altLang="ko-KR" sz="2400" baseline="30000" dirty="0" smtClean="0">
                <a:solidFill>
                  <a:schemeClr val="accent1"/>
                </a:solidFill>
              </a:rPr>
              <a:t>(2)</a:t>
            </a:r>
            <a:r>
              <a:rPr lang="en-US" altLang="ko-KR" sz="2400" dirty="0" smtClean="0">
                <a:solidFill>
                  <a:schemeClr val="accent1"/>
                </a:solidFill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= </a:t>
            </a:r>
            <a:r>
              <a:rPr lang="en-US" altLang="ko-KR" sz="2400" dirty="0" smtClean="0">
                <a:solidFill>
                  <a:schemeClr val="accent1"/>
                </a:solidFill>
              </a:rPr>
              <a:t>232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7467600" y="819150"/>
            <a:ext cx="533400" cy="1600200"/>
          </a:xfrm>
          <a:prstGeom prst="rightBrace">
            <a:avLst>
              <a:gd name="adj1" fmla="val 38690"/>
              <a:gd name="adj2" fmla="val 505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01000" y="1421117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800600" y="438150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048288" y="39948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488" y="161868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Learning Algorithm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314844" y="100908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314844" y="220524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143000" y="313116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695844" y="313116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57800" y="438150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How do we represent </a:t>
            </a:r>
            <a:r>
              <a:rPr lang="en-US" sz="2400" b="1" i="1" dirty="0" smtClean="0"/>
              <a:t>h</a:t>
            </a:r>
            <a:r>
              <a:rPr lang="en-US" sz="2400" b="1" dirty="0" smtClean="0"/>
              <a:t> ?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3326" y="4248150"/>
            <a:ext cx="290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h maps from x’s to y’s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0" y="2807553"/>
            <a:ext cx="1143000" cy="1088172"/>
            <a:chOff x="0" y="2807553"/>
            <a:chExt cx="1143000" cy="1088172"/>
          </a:xfrm>
        </p:grpSpPr>
        <p:sp>
          <p:nvSpPr>
            <p:cNvPr id="8" name="TextBox 7"/>
            <p:cNvSpPr txBox="1"/>
            <p:nvPr/>
          </p:nvSpPr>
          <p:spPr>
            <a:xfrm>
              <a:off x="0" y="2807553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Size of house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3863" y="3495615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1"/>
                  </a:solidFill>
                </a:rPr>
                <a:t>x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59824" y="2837886"/>
            <a:ext cx="1310039" cy="1057839"/>
            <a:chOff x="1659824" y="2837886"/>
            <a:chExt cx="1310039" cy="1057839"/>
          </a:xfrm>
        </p:grpSpPr>
        <p:sp>
          <p:nvSpPr>
            <p:cNvPr id="7" name="Rounded Rectangle 6"/>
            <p:cNvSpPr/>
            <p:nvPr/>
          </p:nvSpPr>
          <p:spPr>
            <a:xfrm>
              <a:off x="1933844" y="2837886"/>
              <a:ext cx="762000" cy="586556"/>
            </a:xfrm>
            <a:prstGeom prst="round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59824" y="3495615"/>
              <a:ext cx="1310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1"/>
                  </a:solidFill>
                </a:rPr>
                <a:t>hypothesis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352800" y="2807553"/>
            <a:ext cx="1447800" cy="1395948"/>
            <a:chOff x="3352800" y="2807553"/>
            <a:chExt cx="1447800" cy="1395948"/>
          </a:xfrm>
        </p:grpSpPr>
        <p:sp>
          <p:nvSpPr>
            <p:cNvPr id="9" name="TextBox 8"/>
            <p:cNvSpPr txBox="1"/>
            <p:nvPr/>
          </p:nvSpPr>
          <p:spPr>
            <a:xfrm>
              <a:off x="3352800" y="2807553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Estimated price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41350" y="3495615"/>
              <a:ext cx="12843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1"/>
                  </a:solidFill>
                </a:rPr>
                <a:t>Estimated </a:t>
              </a:r>
            </a:p>
            <a:p>
              <a:pPr algn="ctr"/>
              <a:r>
                <a:rPr lang="en-US" sz="2000" dirty="0" smtClean="0">
                  <a:solidFill>
                    <a:schemeClr val="accent1"/>
                  </a:solidFill>
                </a:rPr>
                <a:t>value (y) 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946147" y="3867150"/>
            <a:ext cx="3893053" cy="1107996"/>
            <a:chOff x="4946147" y="3867150"/>
            <a:chExt cx="3893053" cy="1107996"/>
          </a:xfrm>
        </p:grpSpPr>
        <p:grpSp>
          <p:nvGrpSpPr>
            <p:cNvPr id="22" name="그룹 21"/>
            <p:cNvGrpSpPr/>
            <p:nvPr/>
          </p:nvGrpSpPr>
          <p:grpSpPr>
            <a:xfrm>
              <a:off x="4946147" y="3867150"/>
              <a:ext cx="3893053" cy="1107996"/>
              <a:chOff x="4946147" y="3867150"/>
              <a:chExt cx="3893053" cy="1107996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946147" y="3867150"/>
                <a:ext cx="38930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Linear regression with one variable.</a:t>
                </a:r>
              </a:p>
              <a:p>
                <a:r>
                  <a:rPr lang="en-US" sz="2000" dirty="0" smtClean="0"/>
                  <a:t>Univariate linear regression.</a:t>
                </a:r>
                <a:endParaRPr lang="en-US" sz="2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29200" y="4575036"/>
                <a:ext cx="21746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accent1"/>
                    </a:solidFill>
                  </a:rPr>
                  <a:t>One variable</a:t>
                </a:r>
              </a:p>
            </p:txBody>
          </p:sp>
        </p:grpSp>
        <p:cxnSp>
          <p:nvCxnSpPr>
            <p:cNvPr id="11" name="직선 연결선 10"/>
            <p:cNvCxnSpPr/>
            <p:nvPr/>
          </p:nvCxnSpPr>
          <p:spPr>
            <a:xfrm>
              <a:off x="5029200" y="4552950"/>
              <a:ext cx="108732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70" y="1047750"/>
            <a:ext cx="2946029" cy="237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907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66800" y="4196775"/>
            <a:ext cx="376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49019"/>
            <a:ext cx="242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Training Set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19" y="3028950"/>
            <a:ext cx="3377081" cy="469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3616264"/>
            <a:ext cx="315615" cy="40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94311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Hypothesis: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0446" y="3581387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0" y="4302064"/>
            <a:ext cx="315615" cy="40328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9617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b="1" u="none" strike="noStrike" dirty="0" smtClean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 smtClean="0">
                          <a:effectLst/>
                        </a:rPr>
                        <a:t>2</a:t>
                      </a:r>
                      <a:r>
                        <a:rPr lang="en-US" sz="2400" b="1" u="none" strike="noStrike" dirty="0" smtClean="0">
                          <a:effectLst/>
                        </a:rPr>
                        <a:t>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x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y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2826"/>
            <a:ext cx="2201418" cy="306324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726303"/>
              </p:ext>
            </p:extLst>
          </p:nvPr>
        </p:nvGraphicFramePr>
        <p:xfrm>
          <a:off x="215306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45586"/>
            <a:ext cx="1044702" cy="626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45586"/>
            <a:ext cx="1044702" cy="626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45586"/>
            <a:ext cx="1044702" cy="626364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280064"/>
              </p:ext>
            </p:extLst>
          </p:nvPr>
        </p:nvGraphicFramePr>
        <p:xfrm>
          <a:off x="3242055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71369"/>
              </p:ext>
            </p:extLst>
          </p:nvPr>
        </p:nvGraphicFramePr>
        <p:xfrm>
          <a:off x="6268804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13247" y="1428750"/>
            <a:ext cx="197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h(x) = 1.5 + </a:t>
            </a:r>
            <a:r>
              <a:rPr lang="en-US" altLang="ko-KR" sz="2000" dirty="0" smtClean="0">
                <a:solidFill>
                  <a:schemeClr val="accent1"/>
                </a:solidFill>
              </a:rPr>
              <a:t>0·x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09600" y="2114550"/>
            <a:ext cx="2286000" cy="0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1075" y="1428750"/>
            <a:ext cx="197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h(x) = </a:t>
            </a:r>
            <a:r>
              <a:rPr lang="en-US" altLang="ko-KR" sz="2000" dirty="0" smtClean="0">
                <a:solidFill>
                  <a:schemeClr val="accent1"/>
                </a:solidFill>
              </a:rPr>
              <a:t>0.5·x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581400" y="1885950"/>
            <a:ext cx="2380777" cy="1066800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6600" y="2279650"/>
            <a:ext cx="1797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h(x) = 1 + </a:t>
            </a:r>
            <a:r>
              <a:rPr lang="en-US" altLang="ko-KR" sz="2000" dirty="0" smtClean="0">
                <a:solidFill>
                  <a:schemeClr val="accent1"/>
                </a:solidFill>
              </a:rPr>
              <a:t>0.5·x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6570962" y="1525532"/>
            <a:ext cx="2242200" cy="900168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858666" y="433685"/>
            <a:ext cx="0" cy="21336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0066" y="2338685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4538" y="111948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1666" y="226248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11066" y="984142"/>
            <a:ext cx="1811743" cy="1108886"/>
            <a:chOff x="1981200" y="760007"/>
            <a:chExt cx="1811743" cy="1108886"/>
          </a:xfrm>
        </p:grpSpPr>
        <p:grpSp>
          <p:nvGrpSpPr>
            <p:cNvPr id="25" name="Group 24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flipV="1">
              <a:off x="2438400" y="1675773"/>
              <a:ext cx="135343" cy="135343"/>
              <a:chOff x="5370863" y="1729085"/>
              <a:chExt cx="914400" cy="914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3657600" y="760007"/>
              <a:ext cx="135343" cy="135343"/>
              <a:chOff x="5370863" y="1729085"/>
              <a:chExt cx="914400" cy="914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-1137" y="3130064"/>
            <a:ext cx="4801737" cy="1384995"/>
            <a:chOff x="532262" y="3130064"/>
            <a:chExt cx="4801737" cy="1384995"/>
          </a:xfrm>
        </p:grpSpPr>
        <p:grpSp>
          <p:nvGrpSpPr>
            <p:cNvPr id="49" name="Group 48"/>
            <p:cNvGrpSpPr/>
            <p:nvPr/>
          </p:nvGrpSpPr>
          <p:grpSpPr>
            <a:xfrm>
              <a:off x="532262" y="3130064"/>
              <a:ext cx="4801737" cy="1384995"/>
              <a:chOff x="837062" y="2368064"/>
              <a:chExt cx="4801737" cy="138499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37062" y="2368064"/>
                <a:ext cx="4801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3275" indent="-803275"/>
                <a:r>
                  <a:rPr lang="en-US" sz="2800" dirty="0" smtClean="0"/>
                  <a:t>Idea: Choose             so that                    	          is close to     for our training examples </a:t>
                </a:r>
                <a:endParaRPr lang="en-US" sz="2800" dirty="0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8460" y="2441595"/>
                <a:ext cx="789354" cy="33589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7257" y="2886668"/>
                <a:ext cx="831342" cy="375084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144" y="3760157"/>
              <a:ext cx="180023" cy="245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869" y="4057587"/>
              <a:ext cx="808673" cy="382905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2810109" y="438150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(x</a:t>
            </a:r>
            <a:r>
              <a:rPr lang="en-US" sz="2400" baseline="30000" dirty="0" smtClean="0">
                <a:solidFill>
                  <a:schemeClr val="accent1"/>
                </a:solidFill>
              </a:rPr>
              <a:t>(</a:t>
            </a:r>
            <a:r>
              <a:rPr lang="en-US" sz="2400" baseline="30000" dirty="0" err="1" smtClean="0">
                <a:solidFill>
                  <a:schemeClr val="accent1"/>
                </a:solidFill>
              </a:rPr>
              <a:t>i</a:t>
            </a:r>
            <a:r>
              <a:rPr lang="en-US" sz="2400" baseline="30000" dirty="0" smtClean="0">
                <a:solidFill>
                  <a:schemeClr val="accent1"/>
                </a:solidFill>
              </a:rPr>
              <a:t>)</a:t>
            </a:r>
            <a:r>
              <a:rPr lang="en-US" sz="2400" dirty="0" smtClean="0">
                <a:solidFill>
                  <a:schemeClr val="accent1"/>
                </a:solidFill>
              </a:rPr>
              <a:t>, y</a:t>
            </a:r>
            <a:r>
              <a:rPr lang="en-US" sz="2400" baseline="30000" dirty="0" smtClean="0">
                <a:solidFill>
                  <a:schemeClr val="accent1"/>
                </a:solidFill>
              </a:rPr>
              <a:t>(</a:t>
            </a:r>
            <a:r>
              <a:rPr lang="en-US" sz="2400" baseline="30000" dirty="0" err="1" smtClean="0">
                <a:solidFill>
                  <a:schemeClr val="accent1"/>
                </a:solidFill>
              </a:rPr>
              <a:t>i</a:t>
            </a:r>
            <a:r>
              <a:rPr lang="en-US" sz="2400" baseline="30000" dirty="0" smtClean="0">
                <a:solidFill>
                  <a:schemeClr val="accent1"/>
                </a:solidFill>
              </a:rPr>
              <a:t>)</a:t>
            </a:r>
            <a:r>
              <a:rPr lang="en-US" sz="2400" dirty="0" smtClean="0">
                <a:solidFill>
                  <a:schemeClr val="accent1"/>
                </a:solidFill>
              </a:rPr>
              <a:t>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56720" y="1051813"/>
            <a:ext cx="2977080" cy="1117415"/>
            <a:chOff x="756720" y="1051813"/>
            <a:chExt cx="2977080" cy="1117415"/>
          </a:xfrm>
        </p:grpSpPr>
        <p:cxnSp>
          <p:nvCxnSpPr>
            <p:cNvPr id="47" name="직선 연결선 46"/>
            <p:cNvCxnSpPr/>
            <p:nvPr/>
          </p:nvCxnSpPr>
          <p:spPr>
            <a:xfrm flipV="1">
              <a:off x="756720" y="1051813"/>
              <a:ext cx="2380777" cy="111741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/>
                <p:cNvSpPr/>
                <p:nvPr/>
              </p:nvSpPr>
              <p:spPr>
                <a:xfrm>
                  <a:off x="2934684" y="1275809"/>
                  <a:ext cx="799116" cy="3815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chemeClr val="accent1"/>
                            </a:solidFill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ko-KR" sz="2400" b="0" i="0" baseline="-25000" dirty="0" smtClean="0">
                            <a:solidFill>
                              <a:schemeClr val="accent1"/>
                            </a:solidFill>
                          </a:rPr>
                          <m:t>0, </m:t>
                        </m:r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chemeClr val="accent1"/>
                            </a:solidFill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ko-KR" sz="2400" b="0" i="0" baseline="-25000" dirty="0" smtClean="0">
                            <a:solidFill>
                              <a:schemeClr val="accent1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53" name="직사각형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684" y="1275809"/>
                  <a:ext cx="799116" cy="38154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58" r="-8333" b="-349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800600" y="-19050"/>
            <a:ext cx="4038600" cy="4343400"/>
            <a:chOff x="4800600" y="-19050"/>
            <a:chExt cx="4038600" cy="4343400"/>
          </a:xfrm>
        </p:grpSpPr>
        <p:sp>
          <p:nvSpPr>
            <p:cNvPr id="59" name="TextBox 58"/>
            <p:cNvSpPr txBox="1"/>
            <p:nvPr/>
          </p:nvSpPr>
          <p:spPr>
            <a:xfrm>
              <a:off x="6216145" y="3223796"/>
              <a:ext cx="2623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accent1"/>
                  </a:solidFill>
                </a:rPr>
                <a:t>Squared error function</a:t>
              </a:r>
              <a:endParaRPr lang="en-US" sz="1600" dirty="0" smtClean="0">
                <a:solidFill>
                  <a:schemeClr val="accent1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199" y="514350"/>
              <a:ext cx="2261483" cy="31468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00600" y="-19050"/>
              <a:ext cx="16514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Hypothesis:</a:t>
              </a:r>
              <a:endParaRPr lang="en-US" sz="2400" dirty="0"/>
            </a:p>
          </p:txBody>
        </p:sp>
        <p:pic>
          <p:nvPicPr>
            <p:cNvPr id="61" name="Picture 6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759" y="1604145"/>
              <a:ext cx="662241" cy="281805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4800600" y="1097062"/>
              <a:ext cx="1687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Parameters:</a:t>
              </a:r>
              <a:endParaRPr lang="en-US" sz="2400" dirty="0"/>
            </a:p>
          </p:txBody>
        </p:sp>
        <p:pic>
          <p:nvPicPr>
            <p:cNvPr id="63" name="Picture 6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2660141"/>
              <a:ext cx="3810000" cy="535429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800600" y="2213174"/>
              <a:ext cx="1971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Cost Function:</a:t>
              </a:r>
              <a:endParaRPr lang="en-US" sz="2400" dirty="0"/>
            </a:p>
          </p:txBody>
        </p:sp>
        <p:pic>
          <p:nvPicPr>
            <p:cNvPr id="65" name="Picture 6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817" y="3842933"/>
              <a:ext cx="2435263" cy="481417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876800" y="3750839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Goal:</a:t>
              </a:r>
              <a:endParaRPr lang="en-US" sz="24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800600" y="133350"/>
              <a:ext cx="0" cy="41148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907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b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x,y)&#10;$&#10;% \delta_i^{(l)} = \left(\sum_j W_{ji}^{(l)} \delta_j^{(l+1)}\right) f'(z_i^{(l)})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, \theta_1$&#10;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5166</TotalTime>
  <Words>426</Words>
  <Application>Microsoft Office PowerPoint</Application>
  <PresentationFormat>On-screen Show (16:9)</PresentationFormat>
  <Paragraphs>139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Calibri</vt:lpstr>
      <vt:lpstr>Cambria Math</vt:lpstr>
      <vt:lpstr>1_Lecture</vt:lpstr>
      <vt:lpstr>2_Office Theme</vt:lpstr>
      <vt:lpstr>3_Office Theme</vt:lpstr>
      <vt:lpstr>Model representation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Cost function intuition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Muneeb</cp:lastModifiedBy>
  <cp:revision>241</cp:revision>
  <cp:lastPrinted>2014-05-25T06:53:29Z</cp:lastPrinted>
  <dcterms:created xsi:type="dcterms:W3CDTF">2010-07-08T21:59:02Z</dcterms:created>
  <dcterms:modified xsi:type="dcterms:W3CDTF">2020-10-16T05:27:51Z</dcterms:modified>
</cp:coreProperties>
</file>