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Layouts/slideLayout46.xml" ContentType="application/vnd.openxmlformats-officedocument.presentationml.slideLayout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tags/tag49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ags/tag38.xml" ContentType="application/vnd.openxmlformats-officedocument.presentationml.tags+xml"/>
  <Override PartName="/ppt/notesSlides/notesSlide16.xml" ContentType="application/vnd.openxmlformats-officedocument.presentationml.notesSlide+xml"/>
  <Override PartName="/ppt/tags/tag85.xml" ContentType="application/vnd.openxmlformats-officedocument.presentationml.tags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ppt/tags/tag52.xml" ContentType="application/vnd.openxmlformats-officedocument.presentationml.tags+xml"/>
  <Override PartName="/ppt/notesSlides/notesSlide7.xml" ContentType="application/vnd.openxmlformats-officedocument.presentationml.notesSlide+xml"/>
  <Override PartName="/ppt/tags/tag41.xml" ContentType="application/vnd.openxmlformats-officedocument.presentationml.tags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8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5.xml" ContentType="application/vnd.openxmlformats-officedocument.presentationml.slideLayout+xml"/>
  <Override PartName="/ppt/tags/tag5.xml" ContentType="application/vnd.openxmlformats-officedocument.presentationml.tags+xml"/>
  <Override PartName="/ppt/tags/tag79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Default Extension="emf" ContentType="image/x-emf"/>
  <Override PartName="/ppt/tags/tag39.xml" ContentType="application/vnd.openxmlformats-officedocument.presentationml.tags+xml"/>
  <Override PartName="/ppt/tags/tag68.xml" ContentType="application/vnd.openxmlformats-officedocument.presentationml.tags+xml"/>
  <Override PartName="/ppt/notesSlides/notesSlide17.xml" ContentType="application/vnd.openxmlformats-officedocument.presentationml.notesSlide+xml"/>
  <Override PartName="/ppt/ink/ink7.xml" ContentType="application/inkml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1.xml" ContentType="application/vnd.openxmlformats-officedocument.presentationml.slideLayout+xml"/>
  <Override PartName="/ppt/tags/tag28.xml" ContentType="application/vnd.openxmlformats-officedocument.presentationml.tags+xml"/>
  <Override PartName="/ppt/tags/tag57.xml" ContentType="application/vnd.openxmlformats-officedocument.presentationml.tags+xml"/>
  <Override PartName="/ppt/tags/tag75.xml" ContentType="application/vnd.openxmlformats-officedocument.presentationml.tags+xml"/>
  <Override PartName="/docProps/app.xml" ContentType="application/vnd.openxmlformats-officedocument.extended-properties+xml"/>
  <Override PartName="/ppt/ink/ink3.xml" ContentType="application/inkml+xml"/>
  <Override PartName="/ppt/slides/slide11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50.xml" ContentType="application/vnd.openxmlformats-officedocument.presentationml.slideLayout+xml"/>
  <Override PartName="/ppt/tags/tag17.xml" ContentType="application/vnd.openxmlformats-officedocument.presentationml.tags+xml"/>
  <Override PartName="/ppt/tags/tag35.xml" ContentType="application/vnd.openxmlformats-officedocument.presentationml.tags+xml"/>
  <Override PartName="/ppt/notesSlides/notesSlide13.xml" ContentType="application/vnd.openxmlformats-officedocument.presentationml.notesSlide+xml"/>
  <Override PartName="/ppt/tags/tag46.xml" ContentType="application/vnd.openxmlformats-officedocument.presentationml.tags+xml"/>
  <Override PartName="/ppt/tags/tag64.xml" ContentType="application/vnd.openxmlformats-officedocument.presentationml.tags+xml"/>
  <Override PartName="/ppt/tags/tag82.xml" ContentType="application/vnd.openxmlformats-officedocument.presentationml.tags+xml"/>
  <Override PartName="/ppt/slideLayouts/slideLayout10.xml" ContentType="application/vnd.openxmlformats-officedocument.presentationml.slideLayout+xml"/>
  <Override PartName="/ppt/tags/tag24.xml" ContentType="application/vnd.openxmlformats-officedocument.presentationml.tags+xml"/>
  <Override PartName="/ppt/notesSlides/notesSlide8.xml" ContentType="application/vnd.openxmlformats-officedocument.presentationml.notesSlide+xml"/>
  <Override PartName="/ppt/tags/tag53.xml" ContentType="application/vnd.openxmlformats-officedocument.presentationml.tags+xml"/>
  <Override PartName="/ppt/tags/tag71.xml" ContentType="application/vnd.openxmlformats-officedocument.presentationml.tags+xml"/>
  <Override PartName="/ppt/tags/tag13.xml" ContentType="application/vnd.openxmlformats-officedocument.presentationml.tags+xml"/>
  <Override PartName="/ppt/tags/tag31.xml" ContentType="application/vnd.openxmlformats-officedocument.presentationml.tags+xml"/>
  <Override PartName="/ppt/tags/tag42.xml" ContentType="application/vnd.openxmlformats-officedocument.presentationml.tags+xml"/>
  <Override PartName="/ppt/tags/tag60.xml" ContentType="application/vnd.openxmlformats-officedocument.presentationml.tags+xml"/>
  <Override PartName="/ppt/slideMasters/slideMaster5.xml" ContentType="application/vnd.openxmlformats-officedocument.presentationml.slideMaster+xml"/>
  <Override PartName="/ppt/slideLayouts/slideLayout59.xml" ContentType="application/vnd.openxmlformats-officedocument.presentationml.slideLayout+xml"/>
  <Override PartName="/ppt/theme/theme7.xml" ContentType="application/vnd.openxmlformats-officedocument.theme+xml"/>
  <Override PartName="/ppt/notesSlides/notesSlide4.xml" ContentType="application/vnd.openxmlformats-officedocument.presentationml.notesSlide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ink/ink8.xml" ContentType="application/inkml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tags/tag2.xml" ContentType="application/vnd.openxmlformats-officedocument.presentationml.tags+xml"/>
  <Override PartName="/ppt/tags/tag58.xml" ContentType="application/vnd.openxmlformats-officedocument.presentationml.tags+xml"/>
  <Override PartName="/ppt/tags/tag69.xml" ContentType="application/vnd.openxmlformats-officedocument.presentationml.tags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tags/tag76.xml" ContentType="application/vnd.openxmlformats-officedocument.presentationml.tags+xml"/>
  <Override PartName="/ppt/ink/ink4.xml" ContentType="application/inkml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notesSlides/notesSlide14.xml" ContentType="application/vnd.openxmlformats-officedocument.presentationml.notesSlide+xml"/>
  <Override PartName="/ppt/tags/tag65.xml" ContentType="application/vnd.openxmlformats-officedocument.presentationml.tags+xml"/>
  <Override PartName="/ppt/tags/tag83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notesSlides/notesSlide9.xml" ContentType="application/vnd.openxmlformats-officedocument.presentationml.notesSlide+xml"/>
  <Override PartName="/ppt/tags/tag43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slideMasters/slideMaster6.xml" ContentType="application/vnd.openxmlformats-officedocument.presentationml.slideMaster+xml"/>
  <Override PartName="/ppt/tags/tag32.xml" ContentType="application/vnd.openxmlformats-officedocument.presentationml.tags+xml"/>
  <Override PartName="/ppt/notesSlides/notesSlide10.xml" ContentType="application/vnd.openxmlformats-officedocument.presentationml.notesSlide+xml"/>
  <Override PartName="/ppt/tags/tag50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21.xml" ContentType="application/vnd.openxmlformats-officedocument.presentationml.tags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67.xml" ContentType="application/vnd.openxmlformats-officedocument.presentationml.slideLayout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ink/ink9.xml" ContentType="application/inkml+xml"/>
  <Override PartName="/ppt/slides/slide24.xml" ContentType="application/vnd.openxmlformats-officedocument.presentationml.slide+xml"/>
  <Override PartName="/ppt/slideLayouts/slideLayout16.xml" ContentType="application/vnd.openxmlformats-officedocument.presentationml.slideLayout+xml"/>
  <Default Extension="jpeg" ContentType="image/jpeg"/>
  <Override PartName="/ppt/slideLayouts/slideLayout34.xml" ContentType="application/vnd.openxmlformats-officedocument.presentationml.slideLayout+xml"/>
  <Override PartName="/ppt/slideLayouts/slideLayout63.xml" ContentType="application/vnd.openxmlformats-officedocument.presentationml.slideLayout+xml"/>
  <Override PartName="/ppt/tags/tag3.xml" ContentType="application/vnd.openxmlformats-officedocument.presentationml.tags+xml"/>
  <Override PartName="/ppt/tags/tag59.xml" ContentType="application/vnd.openxmlformats-officedocument.presentationml.tags+xml"/>
  <Override PartName="/ppt/tags/tag77.xml" ContentType="application/vnd.openxmlformats-officedocument.presentationml.tags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0.xml" ContentType="application/vnd.openxmlformats-officedocument.presentationml.slideLayout+xml"/>
  <Override PartName="/ppt/tags/tag19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notesSlides/notesSlide15.xml" ContentType="application/vnd.openxmlformats-officedocument.presentationml.notesSlide+xml"/>
  <Override PartName="/ppt/tags/tag66.xml" ContentType="application/vnd.openxmlformats-officedocument.presentationml.tags+xml"/>
  <Override PartName="/ppt/tags/tag84.xml" ContentType="application/vnd.openxmlformats-officedocument.presentationml.tags+xml"/>
  <Override PartName="/ppt/ink/ink5.xml" ContentType="application/inkml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tags/tag26.xml" ContentType="application/vnd.openxmlformats-officedocument.presentationml.tags+xml"/>
  <Override PartName="/ppt/tags/tag55.xml" ContentType="application/vnd.openxmlformats-officedocument.presentationml.tags+xml"/>
  <Override PartName="/ppt/tags/tag73.xml" ContentType="application/vnd.openxmlformats-officedocument.presentationml.tags+xml"/>
  <Override PartName="/ppt/tags/tag15.xml" ContentType="application/vnd.openxmlformats-officedocument.presentationml.tags+xml"/>
  <Override PartName="/ppt/tags/tag33.xml" ContentType="application/vnd.openxmlformats-officedocument.presentationml.tags+xml"/>
  <Override PartName="/ppt/notesSlides/notesSlide11.xml" ContentType="application/vnd.openxmlformats-officedocument.presentationml.notesSlide+xml"/>
  <Override PartName="/ppt/tags/tag44.xml" ContentType="application/vnd.openxmlformats-officedocument.presentationml.tags+xml"/>
  <Override PartName="/ppt/tags/tag62.xml" ContentType="application/vnd.openxmlformats-officedocument.presentationml.tags+xml"/>
  <Override PartName="/ppt/tags/tag80.xml" ContentType="application/vnd.openxmlformats-officedocument.presentationml.tags+xml"/>
  <Override PartName="/ppt/notesSlides/notesSlide6.xml" ContentType="application/vnd.openxmlformats-officedocument.presentationml.notesSlide+xml"/>
  <Override PartName="/ppt/tags/tag22.xml" ContentType="application/vnd.openxmlformats-officedocument.presentationml.tags+xml"/>
  <Override PartName="/ppt/tags/tag40.xml" ContentType="application/vnd.openxmlformats-officedocument.presentationml.tags+xml"/>
  <Override PartName="/ppt/tags/tag51.xml" ContentType="application/vnd.openxmlformats-officedocument.presentationml.tags+xml"/>
  <Override PartName="/ppt/slides/slide8.xml" ContentType="application/vnd.openxmlformats-officedocument.presentationml.slide+xml"/>
  <Override PartName="/ppt/slideLayouts/slideLayout68.xml" ContentType="application/vnd.openxmlformats-officedocument.presentationml.slideLayout+xml"/>
  <Override PartName="/ppt/tags/tag11.xml" ContentType="application/vnd.openxmlformats-officedocument.presentationml.tags+xml"/>
  <Override PartName="/ppt/slideLayouts/slideLayout39.xml" ContentType="application/vnd.openxmlformats-officedocument.presentationml.slideLayout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4.xml" ContentType="application/vnd.openxmlformats-officedocument.presentationml.slideLayout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slideLayouts/slideLayout53.xml" ContentType="application/vnd.openxmlformats-officedocument.presentationml.slideLayout+xml"/>
  <Override PartName="/ppt/tags/tag78.xml" ContentType="application/vnd.openxmlformats-officedocument.presentationml.tags+xml"/>
  <Override PartName="/ppt/ink/ink6.xml" ContentType="application/inkml+xml"/>
  <Override PartName="/ppt/slideLayouts/slideLayout42.xml" ContentType="application/vnd.openxmlformats-officedocument.presentationml.slideLayout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ags/tag45.xml" ContentType="application/vnd.openxmlformats-officedocument.presentationml.tags+xml"/>
  <Override PartName="/ppt/tags/tag34.xml" ContentType="application/vnd.openxmlformats-officedocument.presentationml.tags+xml"/>
  <Override PartName="/ppt/notesSlides/notesSlide12.xml" ContentType="application/vnd.openxmlformats-officedocument.presentationml.notesSlide+xml"/>
  <Override PartName="/ppt/tags/tag81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7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  <p:sldMasterId id="2147483735" r:id="rId4"/>
    <p:sldMasterId id="2147483748" r:id="rId5"/>
    <p:sldMasterId id="2147483761" r:id="rId6"/>
  </p:sldMasterIdLst>
  <p:notesMasterIdLst>
    <p:notesMasterId r:id="rId35"/>
  </p:notesMasterIdLst>
  <p:sldIdLst>
    <p:sldId id="367" r:id="rId7"/>
    <p:sldId id="368" r:id="rId8"/>
    <p:sldId id="369" r:id="rId9"/>
    <p:sldId id="370" r:id="rId10"/>
    <p:sldId id="372" r:id="rId11"/>
    <p:sldId id="373" r:id="rId12"/>
    <p:sldId id="374" r:id="rId13"/>
    <p:sldId id="400" r:id="rId14"/>
    <p:sldId id="401" r:id="rId15"/>
    <p:sldId id="402" r:id="rId16"/>
    <p:sldId id="376" r:id="rId17"/>
    <p:sldId id="377" r:id="rId18"/>
    <p:sldId id="378" r:id="rId19"/>
    <p:sldId id="379" r:id="rId20"/>
    <p:sldId id="380" r:id="rId21"/>
    <p:sldId id="382" r:id="rId22"/>
    <p:sldId id="383" r:id="rId23"/>
    <p:sldId id="384" r:id="rId24"/>
    <p:sldId id="385" r:id="rId25"/>
    <p:sldId id="386" r:id="rId26"/>
    <p:sldId id="403" r:id="rId27"/>
    <p:sldId id="404" r:id="rId28"/>
    <p:sldId id="405" r:id="rId29"/>
    <p:sldId id="394" r:id="rId30"/>
    <p:sldId id="395" r:id="rId31"/>
    <p:sldId id="396" r:id="rId32"/>
    <p:sldId id="397" r:id="rId33"/>
    <p:sldId id="398" r:id="rId34"/>
  </p:sldIdLst>
  <p:sldSz cx="9144000" cy="5143500" type="screen16x9"/>
  <p:notesSz cx="6858000" cy="9144000"/>
  <p:custDataLst>
    <p:tags r:id="rId3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68">
          <p15:clr>
            <a:srgbClr val="A4A3A4"/>
          </p15:clr>
        </p15:guide>
        <p15:guide id="2" pos="23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13" autoAdjust="0"/>
    <p:restoredTop sz="80068" autoAdjust="0"/>
  </p:normalViewPr>
  <p:slideViewPr>
    <p:cSldViewPr>
      <p:cViewPr varScale="1">
        <p:scale>
          <a:sx n="83" d="100"/>
          <a:sy n="83" d="100"/>
        </p:scale>
        <p:origin x="-1020" y="-84"/>
      </p:cViewPr>
      <p:guideLst>
        <p:guide orient="horz" pos="1668"/>
        <p:guide pos="2352"/>
      </p:guideLst>
    </p:cSldViewPr>
  </p:slideViewPr>
  <p:outlineViewPr>
    <p:cViewPr>
      <p:scale>
        <a:sx n="33" d="100"/>
        <a:sy n="33" d="100"/>
      </p:scale>
      <p:origin x="0" y="243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557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tags" Target="tags/tag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notesMaster" Target="notesMasters/notesMaster1.xml"/></Relationships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60" units="cm"/>
          <inkml:channel name="Y" type="integer" max="104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627.89117" units="1/cm"/>
          <inkml:channelProperty channel="Y" name="resolution" value="630.3030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11T11:47:01.1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407EF500-D774-4463-A136-F86962071759}" emma:medium="tactile" emma:mode="ink">
          <msink:context xmlns:msink="http://schemas.microsoft.com/ink/2010/main" type="inkDrawing" rotatedBoundingBox="12374,6172 21753,596 22631,2072 13252,7648" semanticType="callout" shapeName="Other"/>
        </emma:interpretation>
      </emma:emma>
    </inkml:annotationXML>
    <inkml:trace contextRef="#ctx0" brushRef="#br0">12407 8667 89 0,'0'0'0'15,"0"0"1"-15,0 0 0 16,0 0 1-16,0 0 1 15,0 0-1-15,0 0 0 16,0 0 3-16,0 0 1 16,0 0-2-16,0 0 0 15,-10 0-2-15,4 0 1 16,-1 2 1-16,3-2 1 16,-1-2-4-16,5 2 1 15,7 0-2-15,-7 0 0 16,0 0 2-16,0 0 0 15,0 0-2-15,0 0 0 16,4-2 0-16,0 1 0 0,0-1 0 16,-1 0 0-16,1 1 0 15,0-1 1-15,0 1-1 16,2-1 0-16,1 2 0 16,2 0 0-16,0 3 1 15,-1-3 1-15,0 2-2 16,-3-1 0-16,-3 1 0 15,8-1 1-15,2 0-1 0,-5-1 1 16,-4-1-1-16,2 0 1 16,-2 0-1-16,2 0 0 15,-1 0 0-15,0-1 1 16,0 1-1-16,3-1 0 16,-1 1 0-16,1 0 0 15,2-1 1-15,-1 1 0 16,0-1-1-16,-1 1 1 15,0 1-1-15,2-2 0 16,2 0 0-16,1 2 0 16,0-2 0-16,-3 1 1 15,-2 1 0-15,2 0 0 16,1-1-1-16,1 0 0 16,0-1 0-16,-3 1 0 15,-1 1 2-15,0 0 1 16,1 0-3-16,-2 0 0 15,0 0 0-15,4 1 0 16,2 0 0-16,-1-1 0 0,0 0 0 16,-1 0 0-16,-3-1 0 15,-2 0 0-15,0 1 1 16,-1-2 1-16,0 2-2 16,1 2 1-16,2 0-1 15,1-1 0-15,1-1 0 16,1 0 1-16,2 0-1 15,-1 0 0-15,-1 1-1 0,-1 0 1 16,-1-1 0-16,2 0 0 16,2 0 1-16,-2 0 0 15,3 0-1-15,-3 1 0 16,-1 1 0-16,-2-2 0 16,0 0 0-16,3-1 0 15,2 0 0-15,-1 0 0 16,1 0 0-16,-2 1 0 15,2 0 0-15,-2 0 1 16,-2 1-1-16,3 0 0 16,0 0 0-16,-3-1 0 15,0 0 0-15,1-1 1 16,0-2-2-16,2 3 0 16,0 1 2-16,-1 0 1 15,-2-1-2-15,1 1 0 16,-1 0 1-16,2 0 0 15,-1-1-6-15,0 4 1 16,2-2 4-16,-1 1 0 16,-1 0 3-16,-1-1 0 0,0-1-3 15,1 1 0-15,0-2 0 16,0 1 1-16,0 0-6 16,0 0 1-16,0-1 5 15,3 1 1-15,1 0-1 16,0-1 0-16,0 0 1 15,-1-1 1-15,1 0-3 0,-1 0 0 16,-1 1 1-16,1 0 1 16,-2 0-2-16,2 1 1 15,-2 0-6-15,-1 0 0 16,-1 0 5-16,-1 0 1 16,0-1-1-16,3-1 0 15,2-1-1-15,-1 1 1 16,0 0 2-16,-1 1 0 15,0 1-3-15,0 0 0 16,-2 0 1-16,2 0 0 16,0-1 1-16,0 1 0 15,-1 0-1-15,-1 1 0 16,0 0-2-16,-2-2 0 16,0 0 5-16,2 0 0 15,1 0-3-15,1 0 0 16,-1 0 0-16,-1 0 1 15,-1-2-1-15,0 2 0 16,-1 0 0-16,0 0 0 16,0-2 0-16,1 2 0 15,1 0-2-15,1-1 0 16,-2 0 6-16,1 0 1 0,-2 0-6 16,0 0 1-16,-2 0 2 15,3 0 0-15,-1 0-3 16,3-1 0-16,2-1 0 15,-1 3 1-15,-1 0 1 16,0 0 0-16,-2 2-1 16,1-1 0-16,1-1 0 0,-1 0 0 15,1 0-1-15,-1 0 1 16,1-1-1-16,-1 1 1 16,2 0-1-16,-2 0 1 15,-1 1 0-15,1-1 0 16,-2 2-2-16,2-2 1 15,-2 0 1-15,0-2 0 16,1 2 0-16,1 0 0 16,-1 0 3-16,-2 0 0 15,0 0-3-15,0 0 1 16,1-1-2-16,0 1 1 16,-2-2 1-16,3 2 0 15,1 0-1-15,-1-1 0 16,1 0-2-16,-2 0 1 15,0 0 0-15,0 0 1 16,1-1 1-16,-1 1 0 16,2-1-2-16,0 2 1 15,1-2 0-15,0 2 0 0,-1 0 2 16,-1 0 0-16,1-1-2 16,1 1 1-16,-1 0-2 15,0 0 1-15,0 1-1 16,1-1 0-16,1 0 2 15,-2 2 1-15,0-2-2 16,-4 0 0-16,-1 2-2 16,1-2 1-16,0 1 2 0,4 0 1 15,5-1-2-15,-4 0 0 16,0-1-1-16,-1 1 1 16,1 1-1-16,-1 0 1 15,0 0 1-15,0 0 1 16,1-1-2-16,-1 0 1 15,0-1-1-15,-2 1 0 16,1 1-1-16,-1-1 0 16,2-1 0-16,-1 0 1 15,2 0 0-15,-2 0 0 16,1 0 1-16,-2 1 0 16,-2 0-1-16,2 0 1 15,0 0-2-15,3 0 0 16,0 0 1-16,-2 0 0 15,0-2 0-15,0 2 1 16,-1-2-2-16,3 2 1 16,1 0 0-16,-1 0 1 15,0-1-1-15,-2 0 0 16,0-1 0-16,0 1 1 0,-1 1-1 16,1 0 0-16,-2-1 0 15,0 1 1-15,0-1-1 16,5 1 0-16,2-1 0 15,-3-1 1-15,0 1-1 16,0-1 0-16,0 0 0 16,-2 0 0-16,-1 1 0 15,0-1 0-15,0-1 0 0,-1 1 0 16,2 0 0-16,0 0 0 16,2-1 0-16,-1 2 1 15,1-1-1-15,-2 0 0 16,1-1 0-16,-1 0 0 15,0-1 0-15,-1 1 1 16,0-1-1-16,0 0 0 16,-1 2 0-16,0 0 0 15,2 0 0-15,0 0 0 16,0 1-1-16,1 0 1 16,-2-1 0-16,1 2 0 15,2-2 0-15,0 2 0 16,0-2 0-16,0 2 0 15,-1-2 0-15,1 0 1 16,-1 0-1-16,-3 0 0 16,0 0 0-16,2-1 0 15,3-1-1-15,-2 0 0 16,-1 0 1-16,-2 1 0 0,0-1-1 16,1 1 1-16,-2 0 0 15,5-1 0-15,1 1 0 16,-2-2 1-16,0 3-1 15,-2-1 1-15,0 0-1 16,-2 1 0-16,0-1 0 16,2-1 0-16,0 1 0 15,1-2 0-15,1 0 0 16,-1 0 1-16,2 2-1 16,-3-1 1-16,0-1-1 0,-1 2 0 15,-1-1 0-15,0 1 0 16,3-2 0-16,-2 0 0 15,0 0 0-15,2 1 0 16,0-1-1-16,0 2 1 16,-1-1 0-16,1 0 0 15,-1 2 0-15,1-1 0 16,-2-1 0-16,0 1 0 16,-1 0 0-16,-1 1 0 15,0 0 0-15,-3 2 1 16,5-4-1-16,-1 0 0 15,-2 1 0-15,1-1 0 16,-1 0 0-16,1 0 0 16,-2-1 0-16,4-2 0 15,1-1 0-15,-1 1 0 0,0-1 0 16,1 2 0 0,3 0 0-16,-3 2 0 15,0 0-1-15,-2 0 1 0,-1 1 0 16,-3 3 1-16,4-6-1 15,0 2 0-15,0 0 0 16,0 0 0-16,-1 0 0 16,-1 0 0-16,0-1 0 15,0 0 0-15,0 0 0 0,0-1 0 16,0-2 0-16,4 2 0 16,0-1 0-16,1 1 0 15,-1 2 0-15,-1-1 0 16,0 2 0-16,-1-1 1 15,-1 1-1-15,1 0 0 16,0-2 0-16,0 1 0 16,0 0-1-16,0-1 0 15,0-1 0-15,-2 2 0 16,1-2 1-16,0 1 0 16,-1 1 0-16,0-1 0 15,0 0 0-15,1 0 0 16,0 1 1-16,0-1 0 15,1-1-1-15,-1 2 0 16,0-2 0-16,1 0 0 16,-2 1 0-16,1 0 0 15,0-1 0-15,-1 0 1 16,0 1-1-16,-1 0 0 0,1 0 0 16,1-1 0-16,0-1 0 15,0 2 0-15,0 0 0 16,3-2 0-16,0 0 0 15,0 1 0-15,-1-1 0 16,1 2 0-16,0 0-1 16,1 1 1-16,-2-2 0 15,0 0 0-15,0-1 0 0,-2 1 0 16,1 0 0-16,0 1 1 16,2-1-1-16,-2 1 0 15,0 1 0-15,0-2 0 16,0 1 0-16,-1-1 0 15,0 2 0-15,0-3 0 16,1-1 0-16,1 2 0 16,0 1 0-16,-1 0 0 15,1 1 0-15,-1 0 0 16,-1 0 0-16,0 0 0 16,0-1 0-16,-2 1 0 15,1 0 0-15,1-1 0 16,1 0 0-16,-1 0 0 15,1 1 0-15,0 0 0 16,0 0 0-16,-1 1 0 16,0-1 0-16,0 1 0 15,-1-2 0-15,0 0 0 16,0 0 0-16,-1 1 0 16,1-2 0-16,1 1 0 0,1 0 0 15,-1-1 0-15,1 0 0 16,0 1 0-16,0 1 0 15,-2-1 1-15,1 2-1 16,0-2 0-16,-1 0 0 16,2 0 0-16,1-1 0 15,-1 2 0-15,0 0 0 16,-2 0 0-16,0 2 0 16,1-2 0-16,0-1 0 0,-1 1 0 15,0 0 0-15,1 0 0 16,0 0 0-16,1 0 0 15,0 1 0-15,-4 3 0 16,6-7 0-16,-6 7 0 16,3-6 0-16,-3 6 0 15,4-7 0-15,-4 7 0 16,4-6 0-16,-4 6 0 16,4-6 0-16,-4 6 0 15,3-5 0-15,-3 5 0 16,5-7 0-16,-3 4 0 15,1-2 0-15,-1 2 0 16,0-2 0-16,0 1 0 16,-1-1 0-16,1 2 0 15,-1-2 0-15,1 2 0 16,-2-2-1-16,3 0 1 16,1 0 0-16,-1 0 0 15,0-1-1-15,0 2 1 0,0-1 0 16,-2 1 0-16,2 0 0 15,-1 0 0-15,-2 2 0 16,3-3 0-16,2-2 0 16,-1 2 1-16,0-1-1 15,0 2 0-15,0-1 0 16,-2 0 0-16,0 2 0 16,1-2 0-16,0 0 0 15,0 1 0-15,1-1-1 0,-1 0 1 16,0 1 0-16,-1 0 0 15,0 0 0-15,0 1 0 16,-1 0 0-16,2-1 0 16,-1 1 0-16,2-1 0 15,0 0-1-15,0 0 1 16,-1 1 0-16,-1-2 1 16,1 1-1-16,0-1 0 15,0-1-1-15,0 2 1 16,0-1 0-16,2 0 0 15,0 1 0-15,-1 0 0 16,0-1 0-16,0 0 0 16,-1-2 0-16,2 1 0 15,0-1 0-15,1 0 0 16,-1 2 0-16,-1-1 0 16,1 0 0-16,-1 1 0 15,-1-1 0-15,1 0 0 16,-1 0 0-16,1 0 0 0,-1 0 0 15,1-1 0-15,-1-1 0 16,2 2 0-16,-1 0-1 16,0 0 1-16,1 0 0 15,0 1 0-15,-1-1 0 16,-1 1 0-16,0-1 0 16,0 1 1-16,-1 0-2 0,0 0 1 15,0-1 0-15,0 1 1 16,0 0-1-16,0-2 0 15,0 0 0-15,1 1 1 16,0-2-1-16,1 2 0 16,0-1 0-16,0-1 1 15,1-2-1-15,-1 2 0 16,0-1-1-16,-1 1 1 16,0-1 0-16,-1 1 0 15,-1 1-1-15,3-3 0 16,0-2 1-16,0 3 0 15,0 0 0-15,-2 1 1 16,1-1-1-16,0 1 1 16,-1-1-1-16,0-1 0 15,2 1 0-15,0 0 1 16,-1-1-2-16,1 0 1 16,-1 1 0-16,0 1 1 15,-1 0-1-15,0-2 0 16,2-2 0-16,0 0 1 15,2 2-2-15,0 0 1 0,-1-1-1 16,0 0 1-16,0-1 0 16,-2 1 1-16,0-3-1 15,1 3 0-15,-2-1-1 16,3 0 1-16,-1-3-1 16,0 1 1-16,-1 1 0 15,1 0 1-15,-1 1-2 0,1 0 1 16,3-1 0-16,-1-1 0 15,2-1 0-15,-2 2 0 16,0 1 0-16,0-3 0 16,0-1 0-16,-1 3 1 15,-2 2-1-15,4-4 0 16,3-2 0-16,-3 3 1 16,-2 3-1-16,2-3 0 15,1-1 0-15,-2 3 0 16,-1 1 0-16,-1 1 0 15,0 2 0-15,2-2 0 16,1-1-1-16,0 1 1 16,-2 2 0-16,0 0 0 15,-1-1 0-15,0-1 0 16,0 0 0-16,5-1 0 16,4-2 0-16,-5 4 0 15,1 1-1-15,-2-3 0 16,1 1 1-16,0-1 0 0,1 0 0 15,2 2 0 1,3 1-1-16,-4-1 1 0,0 1 0 16,-2 0 1-16,-1-1-1 15,3 0 0-15,5 0 0 16,-4 0 0-16,0 2 0 16,3-1 0-16,1 2 0 15,-3 1 0-15,-1-1 0 16,1-2 0-16,-1 0 0 0,3-1 0 15,0 0 0-15,1 2 1 16,-3 0-2-16,0 0 1 16,1 2 0-16,-3-3 0 15,2 0 0-15,-1 0 0 16,-1-1 0-16,1 2 0 16,1 0 0-16,0-1 1 15,1 1-1-15,0 1 0 16,-1 0 0-16,2 0 1 15,-3 0-2-15,2 0 1 16,2 1 0-16,-2 1 1 16,-1-2-2-16,1 1 0 15,1 0 1-15,-1 0 0 16,2 1-1-16,-1 0 1 16,-3 2 0-16,1-2 1 15,-1 1-2-15,0 0 0 16,-1-1 1-16,2 1 1 15,0-1-2-15,3 1 1 0,1-2 1 16,-2 2 0-16,1 0-1 16,-1 1 0-16,-1-1 0 15,1 0 0-15,2 0 0 16,0 0 0-16,-3 1 0 16,1-1 0-16,-3-1 0 15,4 1 0-15,1 0-1 16,-1 1 1-16,3 2 0 15,-4-1 0-15,-1 0-1 0,2-1 1 16,-1 0 0-16,-1 0 1 16,0 0-2-16,3 1 1 15,-1 0 0-15,2 1 1 16,-3 0-1-16,2-1 0 16,0 0 0-16,-3 0 0 15,-1-1 0-15,3 1 0 16,0-1 0-16,1 2 1 15,1-2-1-15,-1 1 0 16,-1 0 0-16,1 0 1 16,0 0-1-16,-1 0 0 15,0 1 0-15,1-2 1 16,2-1-1-16,-3 2 0 16,-3-3 0-16,4 3 0 15,1 0 0-15,-3 0 0 16,-1-1-1-16,2 1 1 15,-1-1 0-15,4 2 0 0,-1-2-1 16,-2 2 1-16,4-1 0 16,-4 0 1-16,-3 1-1 15,1-2 0-15,-1 0-1 16,2 0 0-16,2-2 1 16,-2 1 0-16,1 1 0 15,0 1 1-15,-2 0-2 16,0 0 1-16,-1 0-1 15,1 0 1-15,0 0 0 0,1-1 0 16,0 1 0-16,-3 0 1 16,-2 0-1-16,4-1 1 15,2-1-1-15,-2 1 1 16,1 0-1-16,-1 1 0 16,2 0 0-16,-1 0 0 15,-2 1 0-15,3 1 0 16,-2 0 0-16,1 0 0 15,-1-1 0-15,1 0 0 16,-3 0 0-16,2 0 0 16,-2-1 0-16,2 0 0 15,2 0 0-15,-1 0 0 16,-1 0 0-16,-1 0 0 16,0 1-1-16,-1 0 1 15,3-1 0-15,-1 1 0 16,-1-1-1-16,1 1 1 15,1-2 0-15,-3 1 0 16,1 1 0-16,-3-2 0 0,0 2 0 16,3-2 0-16,3 1 0 15,1-1 1-15,2 1-2 16,0 0 0-16,-2 0 1 16,1-1 0-16,-1 0 0 15,-1 1 0-15,0 0-1 16,0 0 1-16,-1 0 0 15,1 0 1-15,1 1-2 0,0 0 1 16,0-1 0-16,1 1 1 16,0 0-2-16,-1 1 1 15,0 0 1-15,-1 0 0 16,-1-1-1-16,-1 0 0 16,-1-1 0-16,2 1 0 15,-1-1 0-15,-1 1 1 16,1-1-1-16,-3 1 0 15,-3-1 0-15,6 1 0 16,-1-1 0-16,-1 1 0 16,1 0-1-16,-1 0 1 15,0 0 0-15,0 0 1 16,1 0-1-16,-1-2 1 16,1 0-1-16,0 1 1 15,3-1-2-15,-3 1 0 16,0 0 1-16,1 1 0 15,-3 0-1-15,7-1 0 16,-1 0 1-16,-3 0 1 16,-2 0-2-16,1 0 1 0,2 0 0 15,-3-1 1-15,2 2-2 16,3-2 1-16,1 2 1 16,2-1 0-16,1 1-2 15,-5-1 1-15,-2 0 0 16,1 0 1-16,0 0-1 15,0 0 0-15,1 1 0 16,-3 0 0-16,-1 1 0 16,0 0 0-16,-2-1 0 0,-1 1 1 15,-2-1-1-15,-1 1 0 16,-1-1-1-16,-4 0 1 16,4 4 0-16,-4-4 0 15,-4 0-2-15,-3 0 0 16,-4-3 1-16,4 0 0 15,0 0-130-15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60" units="cm"/>
          <inkml:channel name="Y" type="integer" max="104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627.89117" units="1/cm"/>
          <inkml:channelProperty channel="Y" name="resolution" value="630.3030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9-19T06:13:43.614"/>
    </inkml:context>
    <inkml:brush xml:id="br0">
      <inkml:brushProperty name="width" value="0.05292" units="cm"/>
      <inkml:brushProperty name="height" value="0.05292" units="cm"/>
      <inkml:brushProperty name="color" value="#00CC00"/>
    </inkml:brush>
  </inkml:definitions>
  <inkml:traceGroup>
    <inkml:annotationXML>
      <emma:emma xmlns:emma="http://www.w3.org/2003/04/emma" version="1.0">
        <emma:interpretation id="{7ACD6A58-89DC-4FD5-BBF9-BFEBF58D4012}" emma:medium="tactile" emma:mode="ink">
          <msink:context xmlns:msink="http://schemas.microsoft.com/ink/2010/main" type="inkDrawing" rotatedBoundingBox="1878,2406 6864,7653 6782,7731 1796,2484" shapeName="Other"/>
        </emma:interpretation>
      </emma:emma>
    </inkml:annotationXML>
    <inkml:trace contextRef="#ctx0" brushRef="#br0">2910 3565 89 0,'0'0'0'16,"0"0"0"-1,66 70 5 1,-59-62-4 0,-4 2 0-16,-2-2 1 15,5 0 1-15,-2-1-3 16,3 0 0-16,2 0 0 16,5 1 0-16,4-2 0 15,1 5 0-15,-1-3 0 16,-3 2 0-16,-1-1 1 0,0-1 1 15,-5 1-1-15,2-1 0 16,-1 3 1-16,4-3 0 16,2 3-1-16,-1 0 1 15,1 2-1-15,-1 0 1 16,-2 1-1-16,0-2 0 16,-1 1-1-16,1-1 0 15,-1-1 3-15,-1 1 0 16,1 1-3-16,-2-1 1 15,1 2-1-15,-1 0 1 16,-3 1-1-16,4 0 1 16,1-1-1-16,-1 2 1 15,1 1-1-15,-1 0 0 16,0 1 1-16,2 0 0 16,1-1-1-16,-2-2 1 15,2-3-1-15,-1 2 0 16,3 0 0-16,-1-1 0 15,-2 2 0-15,-2 1 1 0,2-4-1 16,1 2 1-16,-1-1-1 16,1 1 0-16,-2 1 1 15,4 2 1-15,-1-1-2 16,0 1 1-16,-1-2-1 16,1 1 0-16,-1 1 0 15,1 1 0-15,0 1 0 16,-1 0 1-16,-1 0-1 15,1 3 0-15,3 0 0 16,-2-1 0-16,1-3 0 16,4-2 0-16,0-1 0 0,-1 3 0 15,2 3 0-15,-3-1 0 16,1 1 0-16,2 0 0 16,-1 1 0-16,1-2 0 15,0 1 0-15,-2-1 0 16,0 0 0-16,2-1 1 15,-5 0-1-15,2-1 1 16,-1-3-1-16,3 3 0 16,1 0 0-16,0 1 0 15,1 0 0-15,0 1 1 16,1-1-1-16,1 3 0 16,-2 0 0-16,-3 1 0 15,-1 2 0-15,0-2 0 16,-2-1 0-16,-1 0 0 15,0-1 0-15,3-1 1 16,2 0-1-16,-3 0 0 0,1 2 0 16,4 0 0-16,2 0 0 15,-4 0 0-15,1 1 0 16,2 1 1-16,2 1-1 16,-3-2 0-16,0 0 1 15,0 1 1-15,2-2-2 16,-4 2 0-16,1 1 0 15,-5 0 0-15,1 0 0 0,1-1 0 16,1 2 0-16,2-1 0 16,-1-2 2-16,4 2 0 15,-1 0-2-15,2 0 0 16,1-1 0-16,-3 0 0 16,4-1 0-16,-3 0 0 15,0 1 0-15,-2-1 1 16,0-1-1-16,-2 0 0 15,1 0 0-15,0-1 0 16,-1-1 0-16,4 1 0 16,2 1 0-16,1-2 0 15,1 1 1-15,1 0 1 16,0 1-2-16,0 0 0 16,-5 0 0-16,5 1 0 15,-4 0 2-15,1-1 0 16,-5 0-2-16,2-1 0 15,-4 0 0-15,3 2 0 16,-1 0 2-16,1 1 0 16,-1-2-2-16,-1-2 0 15,0 1 1-15,0-1 0 0,-3 0-2 16,1 0 0-16,0 1 0 16,-1 1 1-16,1 1-1 15,-1-1 0-15,4 0 2 16,-6-1 1-16,1-1-2 15,-2 0 0-15,-3-1 1 16,4 0 1-16,0 0-3 0,3 1 0 16,-3-3 1-16,0 1 1 15,0-1-1-15,2 1 0 16,0-2 0-16,-1 2 0 16,2 1 1-16,0 0 1 15,1-1-2-15,-1 1 0 16,0 1 1-16,-3-2 0 15,1-2-1-15,1 1 0 16,-2-1 1-16,-2 2 1 16,-2 0-2-16,2 1 0 15,5 2 0-15,-1 1 0 16,3 0 1-16,-3 1 1 16,-1 2-3-16,2-1 1 15,-1 1-2-15,1 1 0 16,1 0 2-16,2 0 0 15,2 2 0-15,0-1 0 0,5-1 0 16,-3 2 0-16,-3-2 0 16,0 0 0-16,0 0 0 15,-2 0 0-15,1 0-1 16,2 1 1-16,1-1 2 16,-1 0 0-16,0-2-2 15,-2 0 0-15,-4-4 0 16,-1-2 0-16,-1-1-2 15,-1-3 1-15,-2-2 1 16,-2-5 0-16,-3-3 0 0,-7-14 0 16,0 1-124-16</inkml:trace>
    <inkml:trace contextRef="#ctx0" brushRef="#br0" timeOffset="1095.6367">2986 3653 45 0,'0'0'0'16,"0"0"8"-16,0 0 1 15,-10-3-3-15,1-1 1 16,-2 0-5-16,-5-6 1 15,1 1 3-15,-1-5 1 16,-4-3 2-16,0 0 0 16,-4-3-4-16,2 0 0 15,3-2-3-15,-4-2 0 16,-5 0 0-16,2-4 1 16,1-1-2-16,-5 1 1 15,0-3-1-15,-10-9 0 16,-4-3 2-16,0-3 0 15,0-3-2-15,3 1 1 16,-3-2-2-16,4 3 1 16,2 1 1-16,-4 0 1 15,-2 1 0-15,0 0 1 16,-2 2-5-16,0 3 0 0,-1 2 1 16,7 4 1-16,8-2-1 15,-1 6 0-15,3 3-1 16,7 0 1-16,5 1 0 15,-8-10 0-15,1 0-113 16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60" units="cm"/>
          <inkml:channel name="Y" type="integer" max="104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627.89117" units="1/cm"/>
          <inkml:channelProperty channel="Y" name="resolution" value="630.3030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9-19T06:14:16.0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3760 9034 64 0,'0'0'0'15,"0"0"0"-15,0 0 1 0,-6 1-1 16,6-1 1-16,-7 7 0 15,4 3 0-15,-1 2 2 16,1 3 1-16,2 2-3 16,-2 4 0-16,3 2 0 15,0 3 1-15,4 1-1 16,2 1 0-16,-2 1 0 16,3 1 1-16,2 0-1 15,-2 2 0-15,3 1 0 0,3 0 1 16,1 0-1-16,3 11 1 15,3 5 1-15,-3-1 0 16,-1 2 1-16,2-1 0 16,0-1-3-16,4 2 1 15,-1-1-2-15,-3-1 0 16,-2 0 0-16,-2-4 0 16,-2-4 2-16,-1 3 0 15,-1-1 0-15,0 4 0 16,-1-2-1-16,0 6 0 15,0 1-1-15,2 3 1 16,4 1 1-16,0 2 0 16,1 4-1-16,1-2 1 15,0-1-2-15,-6-5 1 16,-1-3-1-16,-1-2 0 16,-2-4 1-16,7-2 0 0,0 0 0 15,-3 2 0-15,-2-2-1 16,4 5 1-16,-5 2 1 15,4 1 0-15,2-2-2 16,0 0 1-16,2-1-1 16,-2-3 0-16,3 2 0 15,-4-3 0-15,1 2 0 16,3-1 0-16,-1-1 0 16,-1-2 1-16,-2-1-1 15,7 0 0-15,6-5 1 0,2 0 0 16,2-2-1-16,1 0 0 15,-1 0 0-15,0-3 0 16,0 0 1-16,-5-11 1 16,-6-5-2-16,2-4 0 15,-3-5 0-15,1-3 0 16,2-4 1-16,5-3 1 16,3-2-2-16,-3-3 0 15,0-1 0-15,4-11 0 16,5-8 1-16,-5-4 0 15,2-8-1-15,-2-3 0 16,-1-4 0-16,0-5 0 16,0-5 1-16,-2 0 1 15,1 0-2-15,7-13 0 16,5-7 0-16,-1 6 0 16,1 3 1-16,-3 4 0 15,-5 3-2-15,-10 16 1 0,-7 11 0 16,0 2 1-16,-1 5-1 15,-1 4 0-15,-2 3-1 16,3 2 1-16,1-1 1 16,6 2 0-16,2 0-2 15,5 6 1-15,2 5 1 16,-6 7 0-16,-1 3-2 16,0 5 1-16,-1 6 0 15,-1 3 1-15,-2 5-1 0,-2 4 1 16,1 5-1-16,1 1 1 15,-4 4-2-15,3 3 1 16,0 5 0-16,5 8 0 16,3 8 2-16,-4-6 0 15,-1-3-4-15,-2 2 0 16,-2-4 2-16,5 1 1 16,4 1-1-16,-3-3 1 15,1-1-1-15,-4-3 0 16,2-2 0-16,0 0 0 15,0-1 1-15,-2 0 1 16,-4-2-2-16,3-2 1 16,-2 3-2-16,4-5 1 15,-1 3-3-15,-3-4 1 16,-2 0 2-16,7-3 1 16,0 2-3-16,0-7 1 15,-6-6 4-15,5 1 1 16,0 4-7-16,-2-2 1 0,-3-2 3 15,2 0 1-15,-5-4-2 16,2 2 0-16,0 3 1 16,2-4 1-16,-1 1-3 15,1-4 1-15,-2 0 0 16,0-5 0-16,0 0-2 16,3-5 1-16,0-4 2 15,-2-3 1-15,-2 2-2 16,0-9 1-16,0-6 0 0,-1-4 1 15,2-6-2-15,-1-5 1 16,0-11-1-16,-3 1 0 16,-3-1 0-16,0-5 0 15,-1 2 0-15,0-2 0 16,0 0 0-16,0-1 0 16,0-1 0-16,0 2 0 15,1 0 0-15,-1 2 0 16,-3 2 3-16,0-1 0 15,-1 3-4-15,0-2 0 16,-1 2 1-16,3 6 0 16,-1 2-2-16,3 0 0 15,1 1 1-15,0 0 1 16,0 1 1-16,1 1 1 16,0-1-3-16,1 1 1 15,2 0 0-15,1 8 0 16,-1 4-2-16,2-1 1 0,1 5 0 15,-3 0 0-15,-1 2 2 16,-1 4 0-16,-3-1-3 16,2 1 0-16,2 1 1 15,7 5 1-15,7 3 0 16,-6 6 1-16,1 5-1 16,-1 5 0-16,-1 2 0 15,-2 2 0-15,1 2 1 16,-1 3 0-16,-1 1-1 0,1 4 0 15,-3-2-1-15,4-2 1 16,-5 2 3-16,3-2 0 16,-1 4-5-16,0-5 0 15,-2 0 1-15,2-3 0 16,-2-2 3-16,2-1 1 16,-1 0-3-16,-1 0 0 15,-1-1 0-15,0 2 0 16,-1-2 0-16,-1-2 0 15,1 2 0-15,1-5 0 16,0-3 1-16,-2-3 0 16,1-1-3-16,-2-3 0 15,-2-1 3-15,1-2 0 16,1-1-1-16,0-1 0 16,2-3 0-16,-1-2 0 15,0 3 0-15,-1-4 1 16,-1 1-1-16,8-14 0 15,4-10 0-15,-2 4 0 16,-2-1 0-16,3-6 0 16,0-9 3-16,-3 4 0 0,-3-2-3 15,1-7 0-15,-1-2-2 16,0-5 0-16,1-2 4 16,1 4 0-16,-1-3-2 15,4 1 0-15,1-1 0 16,-3-1 0-16,-1-2 0 15,2-15 1-15,3-9-2 16,3 5 1-16,2 2 0 0,-5 5 0 16,-1 2-1-16,-6 1 1 15,-2 0 2-15,6-2 1 16,5 0-4-16,-2-1 1 16,-1-1 0-16,1-1 0 15,2-1 0-15,0 5 0 16,1 0-1-16,-3 13 1 15,0 10-1-15,3-15 1 16,3-8 0-16,-4 16 0 16,-2 7 0-16,-1-2 0 15,-3 0 1-15,0 3 1 16,-1 2-1-16,-2 5 0 16,-1 4-1-16,-1 4 1 15,-2 6-2-15,-2 1 1 16,-4 2 0-16,1 5 0 15,0 3-13-15,-6-10 1 16,0 0-99-16</inkml:trace>
  <inkml:trace contextRef="#ctx0" brushRef="#br0" timeOffset="1774.4447">16972 9051 98 0,'0'0'0'0,"0"0"3"16,0 0 1-16,0 0 4 16,0 0 0-16,-2-16-7 15,2 7 1-15,0-2-1 16,6 1 0-16,5 2 0 15,5 9 0-15,1 9 1 16,4 12 0-16,1 10-1 0,4 7 1 16,2 11-2-1,5 16 1-15,4 15 0 0,-4-1 1 16,0 3-2-16,4-3 1 16,2-3 1-16,1-1 0 15,-1-4 1-15,0 0 0 16,-2-4-3-16,-1 1 0 15,-3 0 1-15,1 0 1 16,2-2-1-16,-1-1 0 16,-1-2 2-16,-1 0 0 15,-3-3 2-15,2 3 0 16,0 0-6-16,-6-2 1 16,-6-3 0-16,5 1 0 15,0-3 0-15,0-1 0 16,-1-1 0-16,3-1 0 15,-1-1 0-15,-2-1 1 16,0-1 0-16,2-1 0 16,1-2-1-16,2 0 0 0,3-1 0 15,-3 1 0-15,-3 0 0 16,0-2 0-16,-2-2 0 16,-1-4 0-16,-1 0 1 15,-1-4 1-15,-5-5-2 16,10 1 1-16,2 0 0 15,-1-4 0-15,2 1-1 0,-1-1 1 16,-1-5 0-16,1 5 1 16,2-4-2-16,-4-3 0 15,-4-5 1-15,3-2 0 16,0 0-1-16,2 0 0 16,4-3 0-16,-1-3 1 15,6-1-1-15,1-2 0 16,4-5 0-16,-1-2 1 15,-2-3-1-15,4-4 0 16,-1-4 0-16,4-4 1 16,2-5-1-16,11-9 1 15,7-2-1-15,-6-1 1 16,-3-3-1-16,-2-2 1 16,-5 2-1-16,0-5 0 15,-3-1 0-15,5-5 0 16,7-4-1-16,-6-4 1 15,1-5 0-15,-2-5 0 16,-2-4 0-16,-5-4 0 16,-5-4 0-16,1-5 0 15,-3-3 0-15,0-1 0 16,3-2 0-16,-2 1 0 0,-1-1 0 16,2-2 0-16,-1 0 0 15,1-2 0-15,0-2 0 16,-2-7 0-16,-3-2 0 15,6-2 1-15,-3-2-1 16,6 2 0-16,-1 1 0 16,-2 2 0-16,-3 2 0 15,1 3 0-15,-3 3 0 16,0 5 0-16,-2 3 0 0,-4 6 0 16,-2 6 0-16,-5 16 0 15,-4 10 0-15,-1 16 0 16,-6 13 0-16,-4 3 0 15,-5 8 0-15,1 1 0 16,-3 1-3-16,0 1 0 16,0 1-132-16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60" units="cm"/>
          <inkml:channel name="Y" type="integer" max="104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627.89117" units="1/cm"/>
          <inkml:channelProperty channel="Y" name="resolution" value="630.3030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9-19T06:15:01.5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3119 6946 35 0,'0'0'0'16,"-11"7"1"-16,7 0 0 15,-3 1 0-15,2 0 0 16,1 0 0-16,4 2 0 16,0 0-1-16,0 1 1 15,0 0-1-15,0 0 0 0,1 0 0 16,2 0 1-16,1 0-1 15,1 0 1-15,-2 0 0 16,1 0 1-16,-1-2 0 16,1 1 0-16,-1-1-2 15,-3 2 0-15,1 0 0 16,-1 0 0-16,0-1 0 16,2 1 0-16,-1 1 0 0,2 1 0 15,-3-2 0-15,1 4 1 16,-1 3-1-16,3 0 1 15,0-1-1-15,4 0 1 16,-3-1 0-16,-2 1 1 16,1-1-1-16,-1 1 1 15,3 1-2-15,-4-2 1 16,2-1 0-16,0 2 0 16,-2-2-1-16,6 0 1 15,3 0-1-15,-3-1 1 16,-2-3 0-16,-3 1 0 15,-1 1 0-15,3-1 0 16,-4 2 0-16,3-2 0 16,1 0 2-16,-3 2 0 15,-1 0-2-15,3 1 0 16,0 1-1-16,0 1 1 16,-3 1-1-16,1 0 1 0,2-2 0 15,-3-1 1-15,-3 0-2 16,6-1 0-16,-1 0 1 15,3 0 0-15,-3 1 0 16,-2 0 0-16,2 1-1 16,-1 2 0-16,0 0 0 15,2 1 1-15,1 2 0 16,0-1 0-16,2 0-1 16,-3 0 0-16,1 1 0 0,-4-2 1 15,0 0 0-15,3 1 1 16,1-3-2-16,-1 4 0 15,-1 1 1-15,2 4 0 16,-1 2 3-16,1 0 0 16,0 3-4-16,-4 0 1 15,-1 2-1-15,2-1 0 16,5-1 0-16,-2 0 0 16,-1-1 1-16,1-1 1 15,-4-2 0-15,0 2 1 16,0-1-1-16,0 2 0 15,-3 1 0-15,6 8 0 16,2 5-1-16,0-3 0 16,-3 2-1-16,2-4 1 15,-2 0 0-15,-1-7 0 16,1-8-1-16,0 4 0 16,1-1 0-16,1 2 1 0,-1 1 0 15,5 0 0-15,2 1-1 16,-1 7 0-16,1 6 0 15,0-11 0-15,-2-7 1 16,2 3 0-16,-1-1-1 16,2 0 0-16,3 1 0 15,0 0 1-15,-2 1-1 16,5 1 0-16,-4-3 0 16,3 9 0-16,-1 5 0 0,-4-11 0 15,0-3 0-15,4-1 1 16,-1 1-1-16,2-1 0 15,1 1 0-15,0 1 1 16,-3 1 0-16,0-1 1 16,-2-1-2-16,5 10 0 15,4 4 1-15,-8-10 0 16,1-6-1-16,3 10 1 16,-1 5-1-16,5-1 0 15,1-1 0-15,-3 0 1 16,-2-1-1-16,0 1 0 15,3-2 0-15,-4-7 1 16,-2-4 1-16,4 2 0 16,2-2-2-16,5 7 1 15,1 7-1-15,-6-7 0 16,-4-7 0-16,5 9 0 16,2 7 0-16,-6-12 1 15,-1-1-1-15,5 5 0 16,2 3 0-16,2 0 1 0,1 2-1 15,-8-9 1-15,-1-4 0 16,9 8 0-16,5 2-1 16,-3 1 0-16,1 0 0 15,-11-8 1-15,-3-6-2 16,3 6 1-16,-2-1 1 16,9 6 1-16,5 6-2 15,-6-11 0-15,-1-6 0 16,-4 1 0-16,2-4 0 0,4 2 1 15,1 0-2-15,0 0 1 16,-1 1 0-16,-1 1 1 16,1-2-1-16,0 3 1 15,-4-1-1-15,2 2 1 16,0-1-2-16,2 1 0 16,1-2 2-16,0 0 1 15,3 1-2-15,2-4 0 16,0 1 0-16,-2 0 0 15,0 0 0-15,-1-2 0 16,-1 2 0-16,1 0 1 16,-1 1 0-16,2 1 1 15,1-2-1-15,1 0 0 16,-1-2 2-16,0 0 0 16,0-3-4-16,1 0 1 15,-1-1-2-15,0-2 0 16,-1 3 3-16,-1-4 0 0,1 0-1 15,-2-2 0-15,3 1 0 16,-2 1 0-16,2-3 1 16,3 4 1-16,-3 0-3 15,1 0 1-15,-1-2 0 16,-3 0 0-16,0-1 1 16,-3-1 0-16,1 1-6 15,4-1 0-15,1-1 5 16,1 4 0-16,0-2 0 0,2-2 1 15,-2 4 0-15,-1-2 1 16,-3 0-2-16,2-2 0 16,-1-1 4-16,-1-1 1 15,-1 0-7-15,1 0 1 16,-1-3 2-16,-2 4 0 16,0-2-2-16,2-1 0 15,1 2 2-15,1 0 1 16,-2 3-2-16,-1-3 0 15,-2-1 0-15,-1 0 0 16,-4-2 1-16,3 3 0 16,-2 0-4-16,2 0 1 15,-2 0 2-15,-1-1 0 16,0 0 0-16,0 4 1 16,0-1 1-16,-1-2 0 15,1 0-4-15,0 0 0 16,0-2 3-16,1 2 0 15,-2-3-1-15,1 3 0 0,0 3 1 16,1-3 1-16,2 4-4 16,-2-2 1-16,-1 1 0 15,1-1 1-15,-2 2 0 16,0-1 0-16,3 0-1 16,-4-3 0-16,1-1-1 15,2 4 1-15,3-3 2 16,1 3 1-16,1-4-2 15,-1 4 0-15,2-3 0 0,-3 3 0 16,1-4-1-16,3 4 1 16,1-3 1-16,-3 2 1 15,0-2-4-15,-1 0 0 16,-1 0 3-16,3 0 0 16,1-4-3-16,2 1 0 15,0-1 3-15,1 1 0 16,-1-2-1-16,1 1 0 15,0-3 0-15,-2 4 0 16,-2-4 1-16,1 3 1 16,-1 1-5-16,-3-1 1 15,-1-3 2-15,1 3 0 16,-2 1 3-16,2-4 0 16,-1 3-4-16,-1-3 1 15,1 0 0-15,0 2 0 16,1 1 0-16,-2-2 0 15,0 5 0-15,-2-2 1 0,-3 0-1 16,1-1 0-16,-1 2-1 16,3 0 1-16,1-3 0 15,-2 2 0-15,-2 1 0 16,2 0 0-16,1-1 0 16,1 3 0-16,0-4 2 15,2 4 1-15,-1-2-4 16,1 2 1-16,1 0-1 15,6 0 0-15,2 0 1 0,3-2 0 16,1-1 0-16,5 0 1 16,1-4-9-16,4-4 0 15,0 1-107-15</inkml:trace>
  <inkml:trace contextRef="#ctx0" brushRef="#br0" timeOffset="1742.6076">8419 12701 80 0,'0'0'0'0,"0"0"0"16,7 3 0-16,4-1 0 15,0 2 1-15,2 3 0 16,-1-3 1-16,2-1 4 16,0 0 0-16,1 0-4 15,1 1 1-15,1 1 4 0,2-1 0 16,2 3-4-16,-1 0 0 16,2 0-1-16,-1-4 0 15,-2 1-1-15,3-1 1 16,3 3-1-16,1 1 1 15,3 0-1-15,1 0 0 16,1-1 0-16,-1-2 0 16,2-2 0-16,-4 3 0 15,1-3 0-15,-1-2 0 16,-3 3 2-16,2 0 1 16,1 1-4-16,1 0 0 15,-1-1 1-15,1 0 0 16,2-1 1-16,-3 0 0 15,1 3-2-15,-1-1 0 16,-1 3 0-16,0-1 1 16,-1-5-1-16,0 4 0 0,1-3 0 15,-1 1 0-15,1 1 1 16,2-3 0-16,-1-1-1 16,1 1 0-16,0-1 0 15,-4 0 0-15,-2 0 1 16,1 0 1-16,-2-1 0 15,-2-2 0-15,-2-2-2 16,2 1 0-16,-3 0 0 16,1-2 0-16,-1 3-2 15,-2-1 1-15,-1 2 4 0,1 0 0 16,1-1-4-16,1 3 1 16,-1 0 0-16,1 0 1 15,1 0-1-15,-3 5 1 16,-1-3-1-16,-5 2 0 15,-2-1 0-15,3-3 1 16,1 0 2-16,0 0 0 16,0 4-6-16,-1-1 1 15,-1 0 1-15,1-3 0 16,-1 2 3-16,1 0 0 16,-2 1-2-16,1-3 0 15,-3 2-2-15,0 0 1 16,-3-2 2-16,-3 0 0 15,5 0-1-15,-5 0 1 16,0 0-1-16,0 0 0 16,7 2-1-16,-1-2 0 15,-1 0-121-15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60" units="cm"/>
          <inkml:channel name="Y" type="integer" max="104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627.89117" units="1/cm"/>
          <inkml:channelProperty channel="Y" name="resolution" value="630.3030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9-19T06:15:11.8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3053 12738 41 0,'0'0'0'0,"0"0"0"16,0 0 1-16,7 3-1 15,-7-3 1-15,11 6 0 16,-7-3 0-16,2 0 1 15,-6-3 0-15,7 1 0 16,0-1 0-16,-3 0-1 16,1 0 1-16,2-1 3 15,-3 1 0-15,0 0-3 0,2 1 0 16,1-1 0-16,0 3 0 16,2 1-1-16,-2-1 1 15,1-3 0-15,2 0 0 16,0 0-2-16,1-1 1 15,1-2 2-15,-2-3 1 16,-4 2-3-16,4 1 0 16,1 2-1-16,0-2 0 15,-1 3 0-15,-1 3 1 16,1-2 0-16,-2 2 1 16,2 0-2-16,0-2 1 15,-2-1-1-15,0 0 1 16,0 3 1-16,1 3 0 15,2-2 0-15,-2-2 0 16,-2 0 1-16,7 3 1 16,0-1-3-16,-1-1 0 15,1 1 0-15,-2 2 0 16,2-2 0-16,-3 0 0 0,2-1 0 16,-2 0 0-16,-2-3-1 15,0 4 1-15,-1-4 0 16,3 2 1-16,-2-2-1 15,1 0 0-15,4 0 0 16,0 3 0-16,-1-1-1 16,-2-1 0-16,-1 0 0 15,1-1 1-15,-1 3 0 16,2-3 0-16,2 0-1 16,-5 0 0-16,2 0 0 0,-1 0 1 15,-2 0-1-15,5 0 1 16,-2 3-1-16,1-6 0 15,2 3 0-15,-2 0 1 16,3 0-1-16,5 0 1 16,3 0 0-16,-2 0 0 15,-1 0-1-15,0-3 0 16,0 2 0-16,1 0 0 16,-3-4 0-16,2 5 1 15,2-2-1-15,-4-2 0 16,2 1 0-16,0 0 0 15,-3-1 0-15,1 4 0 16,1-3 1-16,1 3 0 16,4 0-1-16,-1-1 0 15,-2-2 0-15,2 0 1 16,5-1-1-16,-3 4 0 16,-1 0 0-16,1 0 0 15,-4 0 0-15,2 3 0 0,1-2 0 16,-5-1 1-16,0-1-1 15,3-2 0-15,1 0 0 16,-2 1 1-16,2-2-1 16,1 1 0-16,1-1 0 15,-2 1 0-15,0 0 0 16,1 2 0-16,1 1 0 0,1 0 0 16,-3-3 0-16,0 3 1 15,0 0 1-15,-1 0 0 16,-2 0-2-16,1 0 0 15,2 0 0-15,3 4 1 16,2-1-1-16,2-3 1 16,0 3-1-16,-1-3 0 15,3 0 0-15,-5 0 0 16,0 0 0-16,-1 0 0 16,0 0-1-16,0-3 1 15,-5 2 0-15,5-1 1 16,3-2-1-16,4 4 0 15,4-3 0-15,-1 2 0 16,-2-2 0-16,-1 3 0 16,-1-3 1-16,-1 3 0 15,0 3-1-15,2-3 1 16,1 4-1-16,2-1 1 16,-2 0-1-16,3-2 0 0,3-1 0 15,-5 0 0-15,-2-1 0 16,0-2 0-16,-2 3 1 15,2-3 0-15,-1 3-2 16,1 0 1-16,1-4 0 16,1 4 1-16,1-3-1 15,-2 2 1-15,0-2-1 16,-1 3 1-16,-2 0-1 16,0 0 1-16,0 0-2 15,-1 0 0-15,0-2 1 0,2 2 1 16,1-2-2-16,-1 1 1 15,-2-1 0-15,1 0 0 16,0-1 1-16,0 3 0 16,2-4-2-16,0 1 0 15,-1 0 0-15,1-1 1 16,1-3 0-16,-1 5 1 16,1-5-1-16,-3 4 0 15,1-4 0-15,-1 3 1 16,0-3-2-16,2 2 1 15,1-2 0-15,3 0 0 16,2 0 1-16,-3 0 1 16,-2-2-2-16,3-1 1 15,3 0-1-15,-3-1 0 16,0 2 2-16,5-1 1 16,2 2-3-16,-2 0 0 15,2-3-1-15,-1 4 1 0,-2-3-1 16,3 3 0-16,2-2 1 15,-5 2 0-15,-2-3 3 16,3-1 0-16,4-4-4 16,-2 1 0-16,-2 2 1 15,0-3 0-15,-3 0 1 16,1-2 0-16,-1 1-4 16,6-2 0-16,5-1 3 15,-9 1 0-15,-5-1 0 0,5-2 1 16,3-2 0-16,-4 1 1 15,-1 1-2-15,5-5 0 16,2-2 0-16,-2 0 1 16,-1-3-1-16,-3 1 0 15,-3 0 2-15,0-2 0 16,0 1-2-16,3-2 1 16,0-3-6-16,-4 3 1 15,-2 6 4-15,5-9 0 16,2-4 1-16,-6 6 0 15,-4-2-1-15,5-5 0 16,1-5 0-16,2 1 0 16,1-3 0-16,-3 1 0 15,-3-1 0-15,9-9 1 16,2-9-1-16,-5 2 0 16,-4 4 0-16,-9 10 1 15,-7 13 2-15,2-9 1 16,-3-4-4-16,2-2 0 0,1-3 0 15,5-14 1-15,6-9-2 16,-1 3 1-16,-1-4 1 16,-4 8 0-16,-7-1-1 15,2 5 0-15,-2 1 1 16,-5 11 0-16,-6 8-1 16,6-17 1-16,2-9-1 15,-1 2 0-15,0-2 0 0,-3 1 1 16,-2 0-2-16,2 1 1 15,-2 3 0-15,-2-1 0 16,1 2-1-16,-2-1 1 16,1 0 1-16,-3-4 1 15,1-3-3-15,3 2 1 16,1-1 0-16,1 0 1 16,3-1-1-16,2-2 0 15,1-2-1-15,-4 2 1 16,-5 0-1-16,1 4 1 15,-2 4 0-15,2-1 0 16,1 2 0-16,-3-2 1 16,-1-2-1-16,3-2 0 15,1-4-1-15,-2 4 1 16,1-1 1-16,-1 5 0 16,0 4-1-16,-2 2 0 15,-2 1 0-15,-1 1 0 16,0 3 1-16,0 12 0 15,-1 10-1-15,0-2 1 16,0 2-1-16,-1 3 1 16,1 2-1-16,0 4 1 0,-2 1-1 15,-1 4 0-15,0 4 0 16,0 2 1-16,0 4-3 16,0 2 0-16,-1 2-32 15,-7 1 0-15,-1 0-41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60" units="cm"/>
          <inkml:channel name="Y" type="integer" max="104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627.89117" units="1/cm"/>
          <inkml:channelProperty channel="Y" name="resolution" value="630.3030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9-19T06:15:46.0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5527 4716 139 0,'0'0'0'16,"0"0"0"-1,310 491 1 1,-277-413-1-16,4-1 1 16,4-2-1-16,3 4 0 15,4-1 0-15,-1 3 0 16,0 3 0-16,-2 1 0 16,4 2 0-16,3 1 1 15,1 1 1-15,0 2 0 16,-1 1-2-16,-7-2 0 15,-1 1 0-15,6 1 1 16,2 1-1-16,6 5 0 16,4 4 0-16,-6-3 0 15,-1-1 1-15,2 3 1 16,-1 0 0-16,1 2 0 16,-2 2-2-16,-3-1 0 15,-1 2 0-15,-2 0 1 16,0 0-1-16,-1-5 1 15,3 0 0-15,0-3 0 0,0 0-2 16,-5-3 0-16,-2-2 1 16,-1 1 1-16,-2-1 0 15,5-1 1-15,2-3-1 16,-1 1 1-16,-2-1-4 16,-5-5 0-16,-3-3 4 15,0-6 0-15,-1-5-1 16,1-5 1-16,2-6-5 15,-5-3 1-15,-1-2 2 16,-5-5 0-16,-6-3 0 0,-2-5 1 16,0-4-1-16,-4-12 0 15,1 0-118-15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60" units="cm"/>
          <inkml:channel name="Y" type="integer" max="104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627.89117" units="1/cm"/>
          <inkml:channelProperty channel="Y" name="resolution" value="630.3030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9-19T06:15:57.80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19306 477 69 0,'0'0'1'0,"-11"16"0"16,-8 13-1-16,-10 25 1 16,-10 16 0-16,-3 12 1 15,-8 14 0-15,-2 11 0 16,-7 9-1-16,-6 1 1 15,-9 5-1-15,-5 4 0 16,-5 8 4-16,2-15 1 16,-4-2 14-16,5-3 0 15,0 0-19-15,5-6 0 16,2-3 0-16,-3-5 1 16,0-8-2-16,0 2 0 15,0-1 0-15,-2-2 0 16,0 1 0-16,6-11 1 15,5-8-1-15,2-5 0 16,4-5 0-16,3-9 1 0,4-10 2 16,0-1 0-16,3-5-1 15,6-1 0-15,6-4-2 16,-1 0 0-16,0-1 0 16,7-1 1-16,3-1-1 15,8-2 0-15,-1-1-111 16</inkml:trace>
  <inkml:trace contextRef="#ctx0" brushRef="#br0" timeOffset="1530.267">16879 6399 54 0,'5'0'0'0,"4"0"39"0,-9 0 0 16,-6-3-39-16,6 3 1 15,10 7-1-15,5 3 1 16,8 5-1-16,9 3 0 16,8 2 1-16,2 4 0 15,7 1-1-15,17 8 0 16,12 4 0-16,3-2 1 15,6 0-1-15,-3-2 0 16,1 0 1-16,6-6 0 16,4-2 0-16,1-3 0 15,3-3-1-15,3 4 0 16,1 1 3-16,2 6 0 16,-2 4-1-16,2 5 0 15,-2 2-2-15,1-1 0 16,2 1 1-16,2 2 1 15,-2 1-2-15,2-3 0 16,-2 0 1-16,6 0 1 16,1-1 0-16,-5 0 0 0,-2-2-2 15,-5-1 0-15,-8-2 5 16,-5-2 1-16,-7-2-6 16,-2 2 1-16,-6-1 1 15,2 0 0-15,3-1-3 16,-11-2 0-16,-2-2 0 15,-6-2 1-15,0 0-127 16</inkml:trace>
  <inkml:trace contextRef="#ctx0" brushRef="#br0" timeOffset="2566.7823">18540 8967 139 0,'0'0'0'0,"0"0"1"0,0 0 1 15,-7-6 1-15,7 6 0 16,0 0-3-16,2 17 0 16,3 9 1-16,6 16 1 15,4 13-3-15,7 29 1 16,4 22 0-16,1 8 0 15,2 12 0-15,2 2 0 16,-1 5 0-16,6 13 0 16,5 9 0-16,-3 5 0 15,1 6 0-15,-7 1 0 16,-5 4 1-16,-4-2 1 16,-3-2-1-16,6 2 1 15,3 0-2-15,1-22 1 16,2-17 0-16,-3-11 0 15,-3-13-2-15,1-6 0 16,2-4 2-16,7-11 0 16,4-8-2-16,-2-12 0 15,1 0-113-15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3/2/2022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102613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394118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426037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995247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169762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601048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741733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46028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92710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8791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241002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265149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465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8644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65731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13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44615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831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9645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4144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7246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6080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61860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693836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676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171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617523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84239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370839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639593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05614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86180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25290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336578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77906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1750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242690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97082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23869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013394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4642674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6138332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3804480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32054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44736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69637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6419910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429456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3756922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3950048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3889827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549120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2886278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0365867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7289200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3459083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278793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932982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154702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89699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8212632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3983829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089601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2891361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243447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5303058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388965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19743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933360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547274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3444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448353" y="4932892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</a:rPr>
              <a:t>Andrew Ng</a:t>
            </a:r>
            <a:endParaRPr lang="en-US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9513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97697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448353" y="4932892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Calibri"/>
              </a:rPr>
              <a:t>Andrew Ng</a:t>
            </a:r>
            <a:endParaRPr lang="en-US" sz="10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4306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2.png"/><Relationship Id="rId3" Type="http://schemas.openxmlformats.org/officeDocument/2006/relationships/tags" Target="../tags/tag26.xml"/><Relationship Id="rId7" Type="http://schemas.openxmlformats.org/officeDocument/2006/relationships/image" Target="../media/image27.png"/><Relationship Id="rId12" Type="http://schemas.openxmlformats.org/officeDocument/2006/relationships/image" Target="../media/image31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notesSlide" Target="../notesSlides/notesSlide8.xml"/><Relationship Id="rId11" Type="http://schemas.openxmlformats.org/officeDocument/2006/relationships/image" Target="../media/image30.emf"/><Relationship Id="rId5" Type="http://schemas.openxmlformats.org/officeDocument/2006/relationships/slideLayout" Target="../slideLayouts/slideLayout71.xml"/><Relationship Id="rId10" Type="http://schemas.openxmlformats.org/officeDocument/2006/relationships/customXml" Target="../ink/ink4.xml"/><Relationship Id="rId4" Type="http://schemas.openxmlformats.org/officeDocument/2006/relationships/tags" Target="../tags/tag27.xml"/><Relationship Id="rId9" Type="http://schemas.openxmlformats.org/officeDocument/2006/relationships/image" Target="../media/image29.png"/><Relationship Id="rId1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tags" Target="../tags/tag30.xml"/><Relationship Id="rId7" Type="http://schemas.openxmlformats.org/officeDocument/2006/relationships/notesSlide" Target="../notesSlides/notesSlide10.xml"/><Relationship Id="rId12" Type="http://schemas.openxmlformats.org/officeDocument/2006/relationships/image" Target="../media/image38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slideLayout" Target="../slideLayouts/slideLayout47.xml"/><Relationship Id="rId11" Type="http://schemas.openxmlformats.org/officeDocument/2006/relationships/image" Target="../media/image37.png"/><Relationship Id="rId5" Type="http://schemas.openxmlformats.org/officeDocument/2006/relationships/tags" Target="../tags/tag32.xml"/><Relationship Id="rId10" Type="http://schemas.openxmlformats.org/officeDocument/2006/relationships/image" Target="../media/image36.png"/><Relationship Id="rId4" Type="http://schemas.openxmlformats.org/officeDocument/2006/relationships/tags" Target="../tags/tag31.xml"/><Relationship Id="rId9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13" Type="http://schemas.openxmlformats.org/officeDocument/2006/relationships/customXml" Target="../ink/ink5.xml"/><Relationship Id="rId3" Type="http://schemas.openxmlformats.org/officeDocument/2006/relationships/tags" Target="../tags/tag35.xml"/><Relationship Id="rId7" Type="http://schemas.openxmlformats.org/officeDocument/2006/relationships/slideLayout" Target="../slideLayouts/slideLayout47.xml"/><Relationship Id="rId12" Type="http://schemas.openxmlformats.org/officeDocument/2006/relationships/image" Target="../media/image41.png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image" Target="../media/image34.png"/><Relationship Id="rId5" Type="http://schemas.openxmlformats.org/officeDocument/2006/relationships/tags" Target="../tags/tag37.xml"/><Relationship Id="rId10" Type="http://schemas.openxmlformats.org/officeDocument/2006/relationships/image" Target="../media/image40.png"/><Relationship Id="rId4" Type="http://schemas.openxmlformats.org/officeDocument/2006/relationships/tags" Target="../tags/tag36.xml"/><Relationship Id="rId9" Type="http://schemas.openxmlformats.org/officeDocument/2006/relationships/image" Target="../media/image39.png"/><Relationship Id="rId14" Type="http://schemas.openxmlformats.org/officeDocument/2006/relationships/image" Target="../media/image42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41.xml"/><Relationship Id="rId7" Type="http://schemas.openxmlformats.org/officeDocument/2006/relationships/image" Target="../media/image44.png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image" Target="../media/image43.png"/><Relationship Id="rId5" Type="http://schemas.openxmlformats.org/officeDocument/2006/relationships/notesSlide" Target="../notesSlides/notesSlide12.xml"/><Relationship Id="rId10" Type="http://schemas.openxmlformats.org/officeDocument/2006/relationships/image" Target="../media/image45.emf"/><Relationship Id="rId4" Type="http://schemas.openxmlformats.org/officeDocument/2006/relationships/slideLayout" Target="../slideLayouts/slideLayout47.xml"/><Relationship Id="rId9" Type="http://schemas.openxmlformats.org/officeDocument/2006/relationships/customXml" Target="../ink/ink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7" Type="http://schemas.openxmlformats.org/officeDocument/2006/relationships/image" Target="../media/image46.emf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customXml" Target="../ink/ink7.xml"/><Relationship Id="rId5" Type="http://schemas.openxmlformats.org/officeDocument/2006/relationships/image" Target="../media/image43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tags" Target="../tags/tag46.xml"/><Relationship Id="rId7" Type="http://schemas.openxmlformats.org/officeDocument/2006/relationships/image" Target="../media/image48.png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image" Target="../media/image47.png"/><Relationship Id="rId5" Type="http://schemas.openxmlformats.org/officeDocument/2006/relationships/image" Target="../media/image43.png"/><Relationship Id="rId4" Type="http://schemas.openxmlformats.org/officeDocument/2006/relationships/slideLayout" Target="../slideLayouts/slideLayout4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4.png"/><Relationship Id="rId3" Type="http://schemas.openxmlformats.org/officeDocument/2006/relationships/tags" Target="../tags/tag49.xml"/><Relationship Id="rId7" Type="http://schemas.openxmlformats.org/officeDocument/2006/relationships/slideLayout" Target="../slideLayouts/slideLayout47.xml"/><Relationship Id="rId12" Type="http://schemas.openxmlformats.org/officeDocument/2006/relationships/image" Target="../media/image53.png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11" Type="http://schemas.openxmlformats.org/officeDocument/2006/relationships/image" Target="../media/image52.png"/><Relationship Id="rId5" Type="http://schemas.openxmlformats.org/officeDocument/2006/relationships/tags" Target="../tags/tag51.xml"/><Relationship Id="rId10" Type="http://schemas.openxmlformats.org/officeDocument/2006/relationships/image" Target="../media/image51.png"/><Relationship Id="rId4" Type="http://schemas.openxmlformats.org/officeDocument/2006/relationships/tags" Target="../tags/tag50.xml"/><Relationship Id="rId9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3" Type="http://schemas.openxmlformats.org/officeDocument/2006/relationships/tags" Target="../tags/tag55.xml"/><Relationship Id="rId7" Type="http://schemas.openxmlformats.org/officeDocument/2006/relationships/slideLayout" Target="../slideLayouts/slideLayout47.xml"/><Relationship Id="rId12" Type="http://schemas.openxmlformats.org/officeDocument/2006/relationships/image" Target="../media/image59.png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1" Type="http://schemas.openxmlformats.org/officeDocument/2006/relationships/image" Target="../media/image58.png"/><Relationship Id="rId5" Type="http://schemas.openxmlformats.org/officeDocument/2006/relationships/tags" Target="../tags/tag57.xml"/><Relationship Id="rId10" Type="http://schemas.openxmlformats.org/officeDocument/2006/relationships/image" Target="../media/image57.png"/><Relationship Id="rId4" Type="http://schemas.openxmlformats.org/officeDocument/2006/relationships/tags" Target="../tags/tag56.xml"/><Relationship Id="rId9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47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13" Type="http://schemas.openxmlformats.org/officeDocument/2006/relationships/image" Target="../media/image58.png"/><Relationship Id="rId3" Type="http://schemas.openxmlformats.org/officeDocument/2006/relationships/tags" Target="../tags/tag61.xml"/><Relationship Id="rId7" Type="http://schemas.openxmlformats.org/officeDocument/2006/relationships/slideLayout" Target="../slideLayouts/slideLayout47.xml"/><Relationship Id="rId12" Type="http://schemas.openxmlformats.org/officeDocument/2006/relationships/image" Target="../media/image57.png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tags" Target="../tags/tag64.xml"/><Relationship Id="rId11" Type="http://schemas.openxmlformats.org/officeDocument/2006/relationships/image" Target="../media/image60.png"/><Relationship Id="rId5" Type="http://schemas.openxmlformats.org/officeDocument/2006/relationships/tags" Target="../tags/tag63.xml"/><Relationship Id="rId10" Type="http://schemas.openxmlformats.org/officeDocument/2006/relationships/image" Target="../media/image56.png"/><Relationship Id="rId4" Type="http://schemas.openxmlformats.org/officeDocument/2006/relationships/tags" Target="../tags/tag62.xml"/><Relationship Id="rId9" Type="http://schemas.openxmlformats.org/officeDocument/2006/relationships/image" Target="../media/image55.png"/><Relationship Id="rId14" Type="http://schemas.openxmlformats.org/officeDocument/2006/relationships/image" Target="../media/image6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7.xml"/><Relationship Id="rId1" Type="http://schemas.openxmlformats.org/officeDocument/2006/relationships/tags" Target="../tags/tag65.xml"/><Relationship Id="rId5" Type="http://schemas.openxmlformats.org/officeDocument/2006/relationships/image" Target="../media/image54.png"/><Relationship Id="rId4" Type="http://schemas.openxmlformats.org/officeDocument/2006/relationships/image" Target="../media/image6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6.xml"/><Relationship Id="rId13" Type="http://schemas.openxmlformats.org/officeDocument/2006/relationships/image" Target="../media/image58.png"/><Relationship Id="rId3" Type="http://schemas.openxmlformats.org/officeDocument/2006/relationships/tags" Target="../tags/tag68.xml"/><Relationship Id="rId7" Type="http://schemas.openxmlformats.org/officeDocument/2006/relationships/slideLayout" Target="../slideLayouts/slideLayout47.xml"/><Relationship Id="rId12" Type="http://schemas.openxmlformats.org/officeDocument/2006/relationships/image" Target="../media/image57.png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11" Type="http://schemas.openxmlformats.org/officeDocument/2006/relationships/image" Target="../media/image60.png"/><Relationship Id="rId5" Type="http://schemas.openxmlformats.org/officeDocument/2006/relationships/tags" Target="../tags/tag70.xml"/><Relationship Id="rId15" Type="http://schemas.openxmlformats.org/officeDocument/2006/relationships/image" Target="../media/image63.png"/><Relationship Id="rId10" Type="http://schemas.openxmlformats.org/officeDocument/2006/relationships/image" Target="../media/image56.png"/><Relationship Id="rId4" Type="http://schemas.openxmlformats.org/officeDocument/2006/relationships/tags" Target="../tags/tag69.xml"/><Relationship Id="rId9" Type="http://schemas.openxmlformats.org/officeDocument/2006/relationships/image" Target="../media/image55.png"/><Relationship Id="rId14" Type="http://schemas.openxmlformats.org/officeDocument/2006/relationships/image" Target="../media/image6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7.xml"/><Relationship Id="rId13" Type="http://schemas.openxmlformats.org/officeDocument/2006/relationships/image" Target="../media/image58.png"/><Relationship Id="rId3" Type="http://schemas.openxmlformats.org/officeDocument/2006/relationships/tags" Target="../tags/tag74.xml"/><Relationship Id="rId7" Type="http://schemas.openxmlformats.org/officeDocument/2006/relationships/slideLayout" Target="../slideLayouts/slideLayout47.xml"/><Relationship Id="rId12" Type="http://schemas.openxmlformats.org/officeDocument/2006/relationships/image" Target="../media/image57.png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tags" Target="../tags/tag77.xml"/><Relationship Id="rId11" Type="http://schemas.openxmlformats.org/officeDocument/2006/relationships/image" Target="../media/image60.png"/><Relationship Id="rId5" Type="http://schemas.openxmlformats.org/officeDocument/2006/relationships/tags" Target="../tags/tag76.xml"/><Relationship Id="rId10" Type="http://schemas.openxmlformats.org/officeDocument/2006/relationships/image" Target="../media/image56.png"/><Relationship Id="rId4" Type="http://schemas.openxmlformats.org/officeDocument/2006/relationships/tags" Target="../tags/tag75.xml"/><Relationship Id="rId9" Type="http://schemas.openxmlformats.org/officeDocument/2006/relationships/image" Target="../media/image55.png"/><Relationship Id="rId14" Type="http://schemas.openxmlformats.org/officeDocument/2006/relationships/image" Target="../media/image6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4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7" Type="http://schemas.openxmlformats.org/officeDocument/2006/relationships/image" Target="../media/image67.emf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customXml" Target="../ink/ink9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tags" Target="../tags/tag82.xml"/><Relationship Id="rId7" Type="http://schemas.openxmlformats.org/officeDocument/2006/relationships/slideLayout" Target="../slideLayouts/slideLayout47.xml"/><Relationship Id="rId12" Type="http://schemas.openxmlformats.org/officeDocument/2006/relationships/image" Target="../media/image71.png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6" Type="http://schemas.openxmlformats.org/officeDocument/2006/relationships/tags" Target="../tags/tag85.xml"/><Relationship Id="rId11" Type="http://schemas.openxmlformats.org/officeDocument/2006/relationships/image" Target="../media/image53.png"/><Relationship Id="rId5" Type="http://schemas.openxmlformats.org/officeDocument/2006/relationships/tags" Target="../tags/tag84.xml"/><Relationship Id="rId10" Type="http://schemas.openxmlformats.org/officeDocument/2006/relationships/image" Target="../media/image70.png"/><Relationship Id="rId4" Type="http://schemas.openxmlformats.org/officeDocument/2006/relationships/tags" Target="../tags/tag83.xml"/><Relationship Id="rId9" Type="http://schemas.openxmlformats.org/officeDocument/2006/relationships/image" Target="../media/image6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5.xml"/><Relationship Id="rId7" Type="http://schemas.openxmlformats.org/officeDocument/2006/relationships/image" Target="../media/image5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4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10.xml"/><Relationship Id="rId7" Type="http://schemas.openxmlformats.org/officeDocument/2006/relationships/image" Target="../media/image10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9.pn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47.xml"/><Relationship Id="rId9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13" Type="http://schemas.openxmlformats.org/officeDocument/2006/relationships/image" Target="../media/image15.png"/><Relationship Id="rId3" Type="http://schemas.openxmlformats.org/officeDocument/2006/relationships/tags" Target="../tags/tag13.xml"/><Relationship Id="rId7" Type="http://schemas.openxmlformats.org/officeDocument/2006/relationships/slideLayout" Target="../slideLayouts/slideLayout47.xml"/><Relationship Id="rId12" Type="http://schemas.openxmlformats.org/officeDocument/2006/relationships/image" Target="../media/image14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image" Target="../media/image13.png"/><Relationship Id="rId5" Type="http://schemas.openxmlformats.org/officeDocument/2006/relationships/tags" Target="../tags/tag15.xml"/><Relationship Id="rId10" Type="http://schemas.openxmlformats.org/officeDocument/2006/relationships/image" Target="../media/image12.png"/><Relationship Id="rId4" Type="http://schemas.openxmlformats.org/officeDocument/2006/relationships/tags" Target="../tags/tag14.xml"/><Relationship Id="rId9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13" Type="http://schemas.openxmlformats.org/officeDocument/2006/relationships/image" Target="../media/image19.png"/><Relationship Id="rId3" Type="http://schemas.openxmlformats.org/officeDocument/2006/relationships/tags" Target="../tags/tag19.xml"/><Relationship Id="rId21" Type="http://schemas.openxmlformats.org/officeDocument/2006/relationships/image" Target="../media/image24.png"/><Relationship Id="rId7" Type="http://schemas.openxmlformats.org/officeDocument/2006/relationships/tags" Target="../tags/tag23.xml"/><Relationship Id="rId12" Type="http://schemas.openxmlformats.org/officeDocument/2006/relationships/image" Target="../media/image18.png"/><Relationship Id="rId2" Type="http://schemas.openxmlformats.org/officeDocument/2006/relationships/tags" Target="../tags/tag18.xml"/><Relationship Id="rId16" Type="http://schemas.openxmlformats.org/officeDocument/2006/relationships/image" Target="../media/image22.png"/><Relationship Id="rId20" Type="http://schemas.openxmlformats.org/officeDocument/2006/relationships/image" Target="../media/image23.emf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image" Target="../media/image17.png"/><Relationship Id="rId5" Type="http://schemas.openxmlformats.org/officeDocument/2006/relationships/tags" Target="../tags/tag21.xml"/><Relationship Id="rId15" Type="http://schemas.openxmlformats.org/officeDocument/2006/relationships/image" Target="../media/image21.png"/><Relationship Id="rId23" Type="http://schemas.openxmlformats.org/officeDocument/2006/relationships/image" Target="../media/image26.png"/><Relationship Id="rId10" Type="http://schemas.openxmlformats.org/officeDocument/2006/relationships/image" Target="../media/image16.png"/><Relationship Id="rId19" Type="http://schemas.openxmlformats.org/officeDocument/2006/relationships/customXml" Target="../ink/ink3.xml"/><Relationship Id="rId4" Type="http://schemas.openxmlformats.org/officeDocument/2006/relationships/tags" Target="../tags/tag20.xml"/><Relationship Id="rId9" Type="http://schemas.openxmlformats.org/officeDocument/2006/relationships/notesSlide" Target="../notesSlides/notesSlide7.xml"/><Relationship Id="rId14" Type="http://schemas.openxmlformats.org/officeDocument/2006/relationships/image" Target="../media/image20.png"/><Relationship Id="rId22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590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Logistic</a:t>
            </a:r>
          </a:p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Regression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210050" y="1962150"/>
            <a:ext cx="4876800" cy="1676400"/>
          </a:xfrm>
        </p:spPr>
        <p:txBody>
          <a:bodyPr>
            <a:noAutofit/>
          </a:bodyPr>
          <a:lstStyle/>
          <a:p>
            <a:pPr algn="l"/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Classification</a:t>
            </a:r>
            <a:endParaRPr lang="en-US" sz="6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343400" y="4400550"/>
            <a:ext cx="4038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Slides from CS-229 by Andrew Ng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371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740184" y="2540924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000" baseline="-25000" dirty="0" smtClean="0">
                <a:solidFill>
                  <a:prstClr val="black"/>
                </a:solidFill>
                <a:latin typeface="Calibri"/>
              </a:rPr>
              <a:t>1</a:t>
            </a:r>
            <a:endParaRPr lang="en-US" sz="20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3738" y="747415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000" baseline="-250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041541" y="895350"/>
            <a:ext cx="0" cy="169512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919398" y="2485033"/>
            <a:ext cx="1747602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  <a:latin typeface="Calibri"/>
              </a:rPr>
              <a:t>Decision Boundary</a:t>
            </a:r>
            <a:endParaRPr lang="en-US" sz="2400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986752" y="2098106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991975" y="2487639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993402" y="1711865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98625" y="2101398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993861" y="1322552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999084" y="1712085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 rot="16200000">
            <a:off x="1574083" y="1910673"/>
            <a:ext cx="105224" cy="1165087"/>
            <a:chOff x="1144375" y="1474952"/>
            <a:chExt cx="105224" cy="1165087"/>
          </a:xfrm>
        </p:grpSpPr>
        <p:cxnSp>
          <p:nvCxnSpPr>
            <p:cNvPr id="33" name="Straight Arrow Connector 32"/>
            <p:cNvCxnSpPr/>
            <p:nvPr/>
          </p:nvCxnSpPr>
          <p:spPr>
            <a:xfrm>
              <a:off x="1144375" y="2640039"/>
              <a:ext cx="981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1151025" y="2253798"/>
              <a:ext cx="981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1146261" y="1474952"/>
              <a:ext cx="981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1151484" y="1864485"/>
              <a:ext cx="981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1122116" y="1015119"/>
            <a:ext cx="1413976" cy="1425485"/>
            <a:chOff x="1122116" y="1015119"/>
            <a:chExt cx="1413976" cy="1425485"/>
          </a:xfrm>
        </p:grpSpPr>
        <p:sp>
          <p:nvSpPr>
            <p:cNvPr id="2" name="Oval 1"/>
            <p:cNvSpPr/>
            <p:nvPr/>
          </p:nvSpPr>
          <p:spPr>
            <a:xfrm>
              <a:off x="1122116" y="1795221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" name="Oval 2"/>
            <p:cNvSpPr/>
            <p:nvPr/>
          </p:nvSpPr>
          <p:spPr>
            <a:xfrm>
              <a:off x="1204609" y="2021386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1127889" y="1542765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1384434" y="1888832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1348695" y="2216372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1537873" y="2114448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1123402" y="2231856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" name="Cross 8"/>
            <p:cNvSpPr/>
            <p:nvPr/>
          </p:nvSpPr>
          <p:spPr>
            <a:xfrm rot="2734294">
              <a:off x="1839342" y="1510425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" name="Cross 9"/>
            <p:cNvSpPr/>
            <p:nvPr/>
          </p:nvSpPr>
          <p:spPr>
            <a:xfrm rot="2734294">
              <a:off x="1496419" y="1147713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1" name="Cross 10"/>
            <p:cNvSpPr/>
            <p:nvPr/>
          </p:nvSpPr>
          <p:spPr>
            <a:xfrm rot="2734294">
              <a:off x="1790032" y="1280276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2" name="Cross 11"/>
            <p:cNvSpPr/>
            <p:nvPr/>
          </p:nvSpPr>
          <p:spPr>
            <a:xfrm rot="2734294">
              <a:off x="1718996" y="1030771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7" name="Cross 16"/>
            <p:cNvSpPr/>
            <p:nvPr/>
          </p:nvSpPr>
          <p:spPr>
            <a:xfrm rot="2734294">
              <a:off x="2099755" y="1232768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1681443" y="2287165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9" name="Cross 38"/>
            <p:cNvSpPr/>
            <p:nvPr/>
          </p:nvSpPr>
          <p:spPr>
            <a:xfrm rot="2734294">
              <a:off x="2184711" y="1497927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0" name="Cross 39"/>
            <p:cNvSpPr/>
            <p:nvPr/>
          </p:nvSpPr>
          <p:spPr>
            <a:xfrm rot="2734294">
              <a:off x="2066327" y="1718267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1" name="Cross 40"/>
            <p:cNvSpPr/>
            <p:nvPr/>
          </p:nvSpPr>
          <p:spPr>
            <a:xfrm rot="2734294">
              <a:off x="2184616" y="1965316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2" name="Cross 41"/>
            <p:cNvSpPr/>
            <p:nvPr/>
          </p:nvSpPr>
          <p:spPr>
            <a:xfrm rot="2734294">
              <a:off x="2382183" y="1703053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3" name="Cross 42"/>
            <p:cNvSpPr/>
            <p:nvPr/>
          </p:nvSpPr>
          <p:spPr>
            <a:xfrm rot="2734294">
              <a:off x="1948167" y="1015119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1304966" y="2545829"/>
            <a:ext cx="27427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1</a:t>
            </a:r>
            <a:endParaRPr lang="en-US" sz="16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691312" y="2545915"/>
            <a:ext cx="27427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2</a:t>
            </a:r>
            <a:endParaRPr lang="en-US" sz="16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099653" y="2545915"/>
            <a:ext cx="27427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3</a:t>
            </a:r>
            <a:endParaRPr lang="en-US" sz="16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12479" y="1945171"/>
            <a:ext cx="27427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1</a:t>
            </a:r>
            <a:endParaRPr lang="en-US" sz="16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23096" y="1514430"/>
            <a:ext cx="27427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2</a:t>
            </a:r>
            <a:endParaRPr lang="en-US" sz="16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37721" y="1149927"/>
            <a:ext cx="27427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3</a:t>
            </a:r>
            <a:endParaRPr lang="en-US" sz="1600" baseline="-250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51" name="Picture 5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81400" y="1396192"/>
            <a:ext cx="4285869" cy="357378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3438334" y="3572530"/>
            <a:ext cx="5477066" cy="523220"/>
            <a:chOff x="618934" y="3115330"/>
            <a:chExt cx="5477066" cy="523220"/>
          </a:xfrm>
        </p:grpSpPr>
        <p:sp>
          <p:nvSpPr>
            <p:cNvPr id="52" name="TextBox 51"/>
            <p:cNvSpPr txBox="1"/>
            <p:nvPr/>
          </p:nvSpPr>
          <p:spPr>
            <a:xfrm>
              <a:off x="618934" y="3115330"/>
              <a:ext cx="5410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prstClr val="black"/>
                  </a:solidFill>
                  <a:latin typeface="Calibri"/>
                </a:rPr>
                <a:t>Predict “          “ if </a:t>
              </a:r>
              <a:endParaRPr lang="en-US" sz="2800" dirty="0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59" name="Picture 58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000250" y="3245767"/>
              <a:ext cx="800100" cy="309372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445002" y="3233555"/>
              <a:ext cx="2650998" cy="290703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p14="http://schemas.microsoft.com/office/powerpoint/2010/main" xmlns="" Requires="p14">
          <p:contentPart p14:bwMode="auto" r:id="rId10">
            <p14:nvContentPartPr>
              <p14:cNvPr id="19" name="Ink 18"/>
              <p14:cNvContentPartPr/>
              <p14:nvPr/>
            </p14:nvContentPartPr>
            <p14:xfrm>
              <a:off x="651960" y="889560"/>
              <a:ext cx="1792440" cy="1891800"/>
            </p14:xfrm>
          </p:contentPart>
        </mc:Choice>
        <mc:Fallback>
          <p:pic>
            <p:nvPicPr>
              <p:cNvPr id="19" name="Ink 1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7280" y="884880"/>
                <a:ext cx="1809000" cy="19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0" name="TextBox 49"/>
              <p:cNvSpPr txBox="1"/>
              <p:nvPr/>
            </p:nvSpPr>
            <p:spPr>
              <a:xfrm>
                <a:off x="1600200" y="3039130"/>
                <a:ext cx="5410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solidFill>
                      <a:prstClr val="black"/>
                    </a:solidFill>
                    <a:latin typeface="Calibri"/>
                  </a:rPr>
                  <a:t>Suppose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8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3039130"/>
                <a:ext cx="5410200" cy="523220"/>
              </a:xfrm>
              <a:prstGeom prst="rect">
                <a:avLst/>
              </a:prstGeom>
              <a:blipFill>
                <a:blip r:embed="rId12"/>
                <a:stretch>
                  <a:fillRect l="-2368" t="-11765" b="-3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/>
          <p:cNvSpPr txBox="1"/>
          <p:nvPr/>
        </p:nvSpPr>
        <p:spPr>
          <a:xfrm>
            <a:off x="3429000" y="2038350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Predict “          “ if </a:t>
            </a:r>
            <a:endParaRPr lang="en-US" sz="28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54" name="Picture 5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10316" y="2168787"/>
            <a:ext cx="800100" cy="30937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55" name="Rectangle 54"/>
              <p:cNvSpPr/>
              <p:nvPr/>
            </p:nvSpPr>
            <p:spPr>
              <a:xfrm>
                <a:off x="6132773" y="2038350"/>
                <a:ext cx="161685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773" y="2038350"/>
                <a:ext cx="1616853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1" name="TextBox 20"/>
              <p:cNvSpPr txBox="1"/>
              <p:nvPr/>
            </p:nvSpPr>
            <p:spPr>
              <a:xfrm>
                <a:off x="7086600" y="4122063"/>
                <a:ext cx="195566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4122063"/>
                <a:ext cx="1955664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Freeform 29"/>
          <p:cNvSpPr/>
          <p:nvPr/>
        </p:nvSpPr>
        <p:spPr>
          <a:xfrm>
            <a:off x="1219200" y="664268"/>
            <a:ext cx="1602556" cy="1602682"/>
          </a:xfrm>
          <a:custGeom>
            <a:avLst/>
            <a:gdLst>
              <a:gd name="connsiteX0" fmla="*/ 386499 w 1602556"/>
              <a:gd name="connsiteY0" fmla="*/ 28280 h 1602682"/>
              <a:gd name="connsiteX1" fmla="*/ 386499 w 1602556"/>
              <a:gd name="connsiteY1" fmla="*/ 28280 h 1602682"/>
              <a:gd name="connsiteX2" fmla="*/ 282804 w 1602556"/>
              <a:gd name="connsiteY2" fmla="*/ 37707 h 1602682"/>
              <a:gd name="connsiteX3" fmla="*/ 226243 w 1602556"/>
              <a:gd name="connsiteY3" fmla="*/ 113121 h 1602682"/>
              <a:gd name="connsiteX4" fmla="*/ 197963 w 1602556"/>
              <a:gd name="connsiteY4" fmla="*/ 141402 h 1602682"/>
              <a:gd name="connsiteX5" fmla="*/ 179109 w 1602556"/>
              <a:gd name="connsiteY5" fmla="*/ 169682 h 1602682"/>
              <a:gd name="connsiteX6" fmla="*/ 150829 w 1602556"/>
              <a:gd name="connsiteY6" fmla="*/ 197963 h 1602682"/>
              <a:gd name="connsiteX7" fmla="*/ 94268 w 1602556"/>
              <a:gd name="connsiteY7" fmla="*/ 282804 h 1602682"/>
              <a:gd name="connsiteX8" fmla="*/ 56561 w 1602556"/>
              <a:gd name="connsiteY8" fmla="*/ 339365 h 1602682"/>
              <a:gd name="connsiteX9" fmla="*/ 37707 w 1602556"/>
              <a:gd name="connsiteY9" fmla="*/ 414779 h 1602682"/>
              <a:gd name="connsiteX10" fmla="*/ 18853 w 1602556"/>
              <a:gd name="connsiteY10" fmla="*/ 471340 h 1602682"/>
              <a:gd name="connsiteX11" fmla="*/ 0 w 1602556"/>
              <a:gd name="connsiteY11" fmla="*/ 575035 h 1602682"/>
              <a:gd name="connsiteX12" fmla="*/ 18853 w 1602556"/>
              <a:gd name="connsiteY12" fmla="*/ 688156 h 1602682"/>
              <a:gd name="connsiteX13" fmla="*/ 37707 w 1602556"/>
              <a:gd name="connsiteY13" fmla="*/ 716437 h 1602682"/>
              <a:gd name="connsiteX14" fmla="*/ 65987 w 1602556"/>
              <a:gd name="connsiteY14" fmla="*/ 735290 h 1602682"/>
              <a:gd name="connsiteX15" fmla="*/ 103695 w 1602556"/>
              <a:gd name="connsiteY15" fmla="*/ 782424 h 1602682"/>
              <a:gd name="connsiteX16" fmla="*/ 122548 w 1602556"/>
              <a:gd name="connsiteY16" fmla="*/ 810705 h 1602682"/>
              <a:gd name="connsiteX17" fmla="*/ 150829 w 1602556"/>
              <a:gd name="connsiteY17" fmla="*/ 848412 h 1602682"/>
              <a:gd name="connsiteX18" fmla="*/ 169682 w 1602556"/>
              <a:gd name="connsiteY18" fmla="*/ 876693 h 1602682"/>
              <a:gd name="connsiteX19" fmla="*/ 197963 w 1602556"/>
              <a:gd name="connsiteY19" fmla="*/ 904973 h 1602682"/>
              <a:gd name="connsiteX20" fmla="*/ 235670 w 1602556"/>
              <a:gd name="connsiteY20" fmla="*/ 970961 h 1602682"/>
              <a:gd name="connsiteX21" fmla="*/ 292231 w 1602556"/>
              <a:gd name="connsiteY21" fmla="*/ 1027521 h 1602682"/>
              <a:gd name="connsiteX22" fmla="*/ 348792 w 1602556"/>
              <a:gd name="connsiteY22" fmla="*/ 1084082 h 1602682"/>
              <a:gd name="connsiteX23" fmla="*/ 377072 w 1602556"/>
              <a:gd name="connsiteY23" fmla="*/ 1102936 h 1602682"/>
              <a:gd name="connsiteX24" fmla="*/ 395926 w 1602556"/>
              <a:gd name="connsiteY24" fmla="*/ 1131216 h 1602682"/>
              <a:gd name="connsiteX25" fmla="*/ 424206 w 1602556"/>
              <a:gd name="connsiteY25" fmla="*/ 1159497 h 1602682"/>
              <a:gd name="connsiteX26" fmla="*/ 433633 w 1602556"/>
              <a:gd name="connsiteY26" fmla="*/ 1187777 h 1602682"/>
              <a:gd name="connsiteX27" fmla="*/ 461913 w 1602556"/>
              <a:gd name="connsiteY27" fmla="*/ 1216057 h 1602682"/>
              <a:gd name="connsiteX28" fmla="*/ 480767 w 1602556"/>
              <a:gd name="connsiteY28" fmla="*/ 1253765 h 1602682"/>
              <a:gd name="connsiteX29" fmla="*/ 509047 w 1602556"/>
              <a:gd name="connsiteY29" fmla="*/ 1282045 h 1602682"/>
              <a:gd name="connsiteX30" fmla="*/ 527901 w 1602556"/>
              <a:gd name="connsiteY30" fmla="*/ 1310326 h 1602682"/>
              <a:gd name="connsiteX31" fmla="*/ 556181 w 1602556"/>
              <a:gd name="connsiteY31" fmla="*/ 1329179 h 1602682"/>
              <a:gd name="connsiteX32" fmla="*/ 612742 w 1602556"/>
              <a:gd name="connsiteY32" fmla="*/ 1385740 h 1602682"/>
              <a:gd name="connsiteX33" fmla="*/ 641022 w 1602556"/>
              <a:gd name="connsiteY33" fmla="*/ 1404594 h 1602682"/>
              <a:gd name="connsiteX34" fmla="*/ 688156 w 1602556"/>
              <a:gd name="connsiteY34" fmla="*/ 1461154 h 1602682"/>
              <a:gd name="connsiteX35" fmla="*/ 716437 w 1602556"/>
              <a:gd name="connsiteY35" fmla="*/ 1480008 h 1602682"/>
              <a:gd name="connsiteX36" fmla="*/ 744717 w 1602556"/>
              <a:gd name="connsiteY36" fmla="*/ 1508288 h 1602682"/>
              <a:gd name="connsiteX37" fmla="*/ 801278 w 1602556"/>
              <a:gd name="connsiteY37" fmla="*/ 1536569 h 1602682"/>
              <a:gd name="connsiteX38" fmla="*/ 829559 w 1602556"/>
              <a:gd name="connsiteY38" fmla="*/ 1555422 h 1602682"/>
              <a:gd name="connsiteX39" fmla="*/ 886119 w 1602556"/>
              <a:gd name="connsiteY39" fmla="*/ 1574276 h 1602682"/>
              <a:gd name="connsiteX40" fmla="*/ 914400 w 1602556"/>
              <a:gd name="connsiteY40" fmla="*/ 1583703 h 1602682"/>
              <a:gd name="connsiteX41" fmla="*/ 989814 w 1602556"/>
              <a:gd name="connsiteY41" fmla="*/ 1602556 h 1602682"/>
              <a:gd name="connsiteX42" fmla="*/ 1225484 w 1602556"/>
              <a:gd name="connsiteY42" fmla="*/ 1574276 h 1602682"/>
              <a:gd name="connsiteX43" fmla="*/ 1310326 w 1602556"/>
              <a:gd name="connsiteY43" fmla="*/ 1517715 h 1602682"/>
              <a:gd name="connsiteX44" fmla="*/ 1366886 w 1602556"/>
              <a:gd name="connsiteY44" fmla="*/ 1480008 h 1602682"/>
              <a:gd name="connsiteX45" fmla="*/ 1423447 w 1602556"/>
              <a:gd name="connsiteY45" fmla="*/ 1442301 h 1602682"/>
              <a:gd name="connsiteX46" fmla="*/ 1442301 w 1602556"/>
              <a:gd name="connsiteY46" fmla="*/ 1414020 h 1602682"/>
              <a:gd name="connsiteX47" fmla="*/ 1461154 w 1602556"/>
              <a:gd name="connsiteY47" fmla="*/ 1376313 h 1602682"/>
              <a:gd name="connsiteX48" fmla="*/ 1489435 w 1602556"/>
              <a:gd name="connsiteY48" fmla="*/ 1357460 h 1602682"/>
              <a:gd name="connsiteX49" fmla="*/ 1508288 w 1602556"/>
              <a:gd name="connsiteY49" fmla="*/ 1329179 h 1602682"/>
              <a:gd name="connsiteX50" fmla="*/ 1536569 w 1602556"/>
              <a:gd name="connsiteY50" fmla="*/ 1310326 h 1602682"/>
              <a:gd name="connsiteX51" fmla="*/ 1564849 w 1602556"/>
              <a:gd name="connsiteY51" fmla="*/ 1282045 h 1602682"/>
              <a:gd name="connsiteX52" fmla="*/ 1574276 w 1602556"/>
              <a:gd name="connsiteY52" fmla="*/ 1253765 h 1602682"/>
              <a:gd name="connsiteX53" fmla="*/ 1593130 w 1602556"/>
              <a:gd name="connsiteY53" fmla="*/ 1225484 h 1602682"/>
              <a:gd name="connsiteX54" fmla="*/ 1602556 w 1602556"/>
              <a:gd name="connsiteY54" fmla="*/ 895546 h 1602682"/>
              <a:gd name="connsiteX55" fmla="*/ 1593130 w 1602556"/>
              <a:gd name="connsiteY55" fmla="*/ 697583 h 1602682"/>
              <a:gd name="connsiteX56" fmla="*/ 1583703 w 1602556"/>
              <a:gd name="connsiteY56" fmla="*/ 641022 h 1602682"/>
              <a:gd name="connsiteX57" fmla="*/ 1564849 w 1602556"/>
              <a:gd name="connsiteY57" fmla="*/ 603315 h 1602682"/>
              <a:gd name="connsiteX58" fmla="*/ 1555422 w 1602556"/>
              <a:gd name="connsiteY58" fmla="*/ 556181 h 1602682"/>
              <a:gd name="connsiteX59" fmla="*/ 1527142 w 1602556"/>
              <a:gd name="connsiteY59" fmla="*/ 518474 h 1602682"/>
              <a:gd name="connsiteX60" fmla="*/ 1508288 w 1602556"/>
              <a:gd name="connsiteY60" fmla="*/ 490194 h 1602682"/>
              <a:gd name="connsiteX61" fmla="*/ 1470581 w 1602556"/>
              <a:gd name="connsiteY61" fmla="*/ 443060 h 1602682"/>
              <a:gd name="connsiteX62" fmla="*/ 1451728 w 1602556"/>
              <a:gd name="connsiteY62" fmla="*/ 414779 h 1602682"/>
              <a:gd name="connsiteX63" fmla="*/ 1385740 w 1602556"/>
              <a:gd name="connsiteY63" fmla="*/ 367645 h 1602682"/>
              <a:gd name="connsiteX64" fmla="*/ 1357460 w 1602556"/>
              <a:gd name="connsiteY64" fmla="*/ 339365 h 1602682"/>
              <a:gd name="connsiteX65" fmla="*/ 1329179 w 1602556"/>
              <a:gd name="connsiteY65" fmla="*/ 320511 h 1602682"/>
              <a:gd name="connsiteX66" fmla="*/ 1263192 w 1602556"/>
              <a:gd name="connsiteY66" fmla="*/ 282804 h 1602682"/>
              <a:gd name="connsiteX67" fmla="*/ 1168924 w 1602556"/>
              <a:gd name="connsiteY67" fmla="*/ 254523 h 1602682"/>
              <a:gd name="connsiteX68" fmla="*/ 1140643 w 1602556"/>
              <a:gd name="connsiteY68" fmla="*/ 245097 h 1602682"/>
              <a:gd name="connsiteX69" fmla="*/ 1112363 w 1602556"/>
              <a:gd name="connsiteY69" fmla="*/ 235670 h 1602682"/>
              <a:gd name="connsiteX70" fmla="*/ 1084082 w 1602556"/>
              <a:gd name="connsiteY70" fmla="*/ 207389 h 1602682"/>
              <a:gd name="connsiteX71" fmla="*/ 1055802 w 1602556"/>
              <a:gd name="connsiteY71" fmla="*/ 197963 h 1602682"/>
              <a:gd name="connsiteX72" fmla="*/ 1018095 w 1602556"/>
              <a:gd name="connsiteY72" fmla="*/ 179109 h 1602682"/>
              <a:gd name="connsiteX73" fmla="*/ 952107 w 1602556"/>
              <a:gd name="connsiteY73" fmla="*/ 160255 h 1602682"/>
              <a:gd name="connsiteX74" fmla="*/ 895546 w 1602556"/>
              <a:gd name="connsiteY74" fmla="*/ 131975 h 1602682"/>
              <a:gd name="connsiteX75" fmla="*/ 820132 w 1602556"/>
              <a:gd name="connsiteY75" fmla="*/ 103695 h 1602682"/>
              <a:gd name="connsiteX76" fmla="*/ 791851 w 1602556"/>
              <a:gd name="connsiteY76" fmla="*/ 84841 h 1602682"/>
              <a:gd name="connsiteX77" fmla="*/ 735291 w 1602556"/>
              <a:gd name="connsiteY77" fmla="*/ 65987 h 1602682"/>
              <a:gd name="connsiteX78" fmla="*/ 707010 w 1602556"/>
              <a:gd name="connsiteY78" fmla="*/ 56561 h 1602682"/>
              <a:gd name="connsiteX79" fmla="*/ 678730 w 1602556"/>
              <a:gd name="connsiteY79" fmla="*/ 47134 h 1602682"/>
              <a:gd name="connsiteX80" fmla="*/ 641022 w 1602556"/>
              <a:gd name="connsiteY80" fmla="*/ 37707 h 1602682"/>
              <a:gd name="connsiteX81" fmla="*/ 546754 w 1602556"/>
              <a:gd name="connsiteY81" fmla="*/ 9427 h 1602682"/>
              <a:gd name="connsiteX82" fmla="*/ 480767 w 1602556"/>
              <a:gd name="connsiteY82" fmla="*/ 0 h 1602682"/>
              <a:gd name="connsiteX83" fmla="*/ 320511 w 1602556"/>
              <a:gd name="connsiteY83" fmla="*/ 18853 h 1602682"/>
              <a:gd name="connsiteX84" fmla="*/ 311084 w 1602556"/>
              <a:gd name="connsiteY84" fmla="*/ 28280 h 1602682"/>
              <a:gd name="connsiteX85" fmla="*/ 311084 w 1602556"/>
              <a:gd name="connsiteY85" fmla="*/ 28280 h 160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1602556" h="1602682">
                <a:moveTo>
                  <a:pt x="386499" y="28280"/>
                </a:moveTo>
                <a:lnTo>
                  <a:pt x="386499" y="28280"/>
                </a:lnTo>
                <a:lnTo>
                  <a:pt x="282804" y="37707"/>
                </a:lnTo>
                <a:cubicBezTo>
                  <a:pt x="255033" y="52409"/>
                  <a:pt x="248462" y="90901"/>
                  <a:pt x="226243" y="113121"/>
                </a:cubicBezTo>
                <a:cubicBezTo>
                  <a:pt x="216816" y="122548"/>
                  <a:pt x="206498" y="131160"/>
                  <a:pt x="197963" y="141402"/>
                </a:cubicBezTo>
                <a:cubicBezTo>
                  <a:pt x="190710" y="150106"/>
                  <a:pt x="186362" y="160978"/>
                  <a:pt x="179109" y="169682"/>
                </a:cubicBezTo>
                <a:cubicBezTo>
                  <a:pt x="170574" y="179924"/>
                  <a:pt x="159014" y="187440"/>
                  <a:pt x="150829" y="197963"/>
                </a:cubicBezTo>
                <a:cubicBezTo>
                  <a:pt x="150796" y="198005"/>
                  <a:pt x="103710" y="268642"/>
                  <a:pt x="94268" y="282804"/>
                </a:cubicBezTo>
                <a:lnTo>
                  <a:pt x="56561" y="339365"/>
                </a:lnTo>
                <a:cubicBezTo>
                  <a:pt x="27958" y="425170"/>
                  <a:pt x="71833" y="289655"/>
                  <a:pt x="37707" y="414779"/>
                </a:cubicBezTo>
                <a:cubicBezTo>
                  <a:pt x="32478" y="433952"/>
                  <a:pt x="22750" y="451852"/>
                  <a:pt x="18853" y="471340"/>
                </a:cubicBezTo>
                <a:cubicBezTo>
                  <a:pt x="5679" y="537217"/>
                  <a:pt x="12061" y="502670"/>
                  <a:pt x="0" y="575035"/>
                </a:cubicBezTo>
                <a:cubicBezTo>
                  <a:pt x="2986" y="601907"/>
                  <a:pt x="3062" y="656573"/>
                  <a:pt x="18853" y="688156"/>
                </a:cubicBezTo>
                <a:cubicBezTo>
                  <a:pt x="23920" y="698290"/>
                  <a:pt x="29696" y="708426"/>
                  <a:pt x="37707" y="716437"/>
                </a:cubicBezTo>
                <a:cubicBezTo>
                  <a:pt x="45718" y="724448"/>
                  <a:pt x="56560" y="729006"/>
                  <a:pt x="65987" y="735290"/>
                </a:cubicBezTo>
                <a:cubicBezTo>
                  <a:pt x="84340" y="790349"/>
                  <a:pt x="61054" y="739783"/>
                  <a:pt x="103695" y="782424"/>
                </a:cubicBezTo>
                <a:cubicBezTo>
                  <a:pt x="111706" y="790435"/>
                  <a:pt x="115963" y="801486"/>
                  <a:pt x="122548" y="810705"/>
                </a:cubicBezTo>
                <a:cubicBezTo>
                  <a:pt x="131680" y="823490"/>
                  <a:pt x="141697" y="835627"/>
                  <a:pt x="150829" y="848412"/>
                </a:cubicBezTo>
                <a:cubicBezTo>
                  <a:pt x="157414" y="857631"/>
                  <a:pt x="162429" y="867989"/>
                  <a:pt x="169682" y="876693"/>
                </a:cubicBezTo>
                <a:cubicBezTo>
                  <a:pt x="178217" y="886935"/>
                  <a:pt x="188536" y="895546"/>
                  <a:pt x="197963" y="904973"/>
                </a:cubicBezTo>
                <a:cubicBezTo>
                  <a:pt x="207718" y="924483"/>
                  <a:pt x="220442" y="953829"/>
                  <a:pt x="235670" y="970961"/>
                </a:cubicBezTo>
                <a:cubicBezTo>
                  <a:pt x="253384" y="990889"/>
                  <a:pt x="273377" y="1008667"/>
                  <a:pt x="292231" y="1027521"/>
                </a:cubicBezTo>
                <a:lnTo>
                  <a:pt x="348792" y="1084082"/>
                </a:lnTo>
                <a:lnTo>
                  <a:pt x="377072" y="1102936"/>
                </a:lnTo>
                <a:cubicBezTo>
                  <a:pt x="383357" y="1112363"/>
                  <a:pt x="388673" y="1122512"/>
                  <a:pt x="395926" y="1131216"/>
                </a:cubicBezTo>
                <a:cubicBezTo>
                  <a:pt x="404461" y="1141458"/>
                  <a:pt x="416811" y="1148404"/>
                  <a:pt x="424206" y="1159497"/>
                </a:cubicBezTo>
                <a:cubicBezTo>
                  <a:pt x="429718" y="1167765"/>
                  <a:pt x="428121" y="1179509"/>
                  <a:pt x="433633" y="1187777"/>
                </a:cubicBezTo>
                <a:cubicBezTo>
                  <a:pt x="441028" y="1198869"/>
                  <a:pt x="454164" y="1205209"/>
                  <a:pt x="461913" y="1216057"/>
                </a:cubicBezTo>
                <a:cubicBezTo>
                  <a:pt x="470081" y="1227492"/>
                  <a:pt x="472599" y="1242330"/>
                  <a:pt x="480767" y="1253765"/>
                </a:cubicBezTo>
                <a:cubicBezTo>
                  <a:pt x="488516" y="1264613"/>
                  <a:pt x="500513" y="1271804"/>
                  <a:pt x="509047" y="1282045"/>
                </a:cubicBezTo>
                <a:cubicBezTo>
                  <a:pt x="516300" y="1290749"/>
                  <a:pt x="519890" y="1302315"/>
                  <a:pt x="527901" y="1310326"/>
                </a:cubicBezTo>
                <a:cubicBezTo>
                  <a:pt x="535912" y="1318337"/>
                  <a:pt x="547713" y="1321652"/>
                  <a:pt x="556181" y="1329179"/>
                </a:cubicBezTo>
                <a:cubicBezTo>
                  <a:pt x="576109" y="1346893"/>
                  <a:pt x="590557" y="1370950"/>
                  <a:pt x="612742" y="1385740"/>
                </a:cubicBezTo>
                <a:cubicBezTo>
                  <a:pt x="622169" y="1392025"/>
                  <a:pt x="632318" y="1397341"/>
                  <a:pt x="641022" y="1404594"/>
                </a:cubicBezTo>
                <a:cubicBezTo>
                  <a:pt x="733693" y="1481819"/>
                  <a:pt x="613997" y="1386995"/>
                  <a:pt x="688156" y="1461154"/>
                </a:cubicBezTo>
                <a:cubicBezTo>
                  <a:pt x="696167" y="1469165"/>
                  <a:pt x="707733" y="1472755"/>
                  <a:pt x="716437" y="1480008"/>
                </a:cubicBezTo>
                <a:cubicBezTo>
                  <a:pt x="726678" y="1488542"/>
                  <a:pt x="734476" y="1499754"/>
                  <a:pt x="744717" y="1508288"/>
                </a:cubicBezTo>
                <a:cubicBezTo>
                  <a:pt x="785239" y="1542056"/>
                  <a:pt x="758765" y="1515313"/>
                  <a:pt x="801278" y="1536569"/>
                </a:cubicBezTo>
                <a:cubicBezTo>
                  <a:pt x="811412" y="1541636"/>
                  <a:pt x="819206" y="1550821"/>
                  <a:pt x="829559" y="1555422"/>
                </a:cubicBezTo>
                <a:cubicBezTo>
                  <a:pt x="847719" y="1563493"/>
                  <a:pt x="867266" y="1567991"/>
                  <a:pt x="886119" y="1574276"/>
                </a:cubicBezTo>
                <a:cubicBezTo>
                  <a:pt x="895546" y="1577418"/>
                  <a:pt x="904760" y="1581293"/>
                  <a:pt x="914400" y="1583703"/>
                </a:cubicBezTo>
                <a:lnTo>
                  <a:pt x="989814" y="1602556"/>
                </a:lnTo>
                <a:cubicBezTo>
                  <a:pt x="1003784" y="1601821"/>
                  <a:pt x="1173697" y="1608801"/>
                  <a:pt x="1225484" y="1574276"/>
                </a:cubicBezTo>
                <a:lnTo>
                  <a:pt x="1310326" y="1517715"/>
                </a:lnTo>
                <a:cubicBezTo>
                  <a:pt x="1310331" y="1517712"/>
                  <a:pt x="1366882" y="1480012"/>
                  <a:pt x="1366886" y="1480008"/>
                </a:cubicBezTo>
                <a:cubicBezTo>
                  <a:pt x="1402193" y="1444702"/>
                  <a:pt x="1382520" y="1455944"/>
                  <a:pt x="1423447" y="1442301"/>
                </a:cubicBezTo>
                <a:cubicBezTo>
                  <a:pt x="1429732" y="1432874"/>
                  <a:pt x="1436680" y="1423857"/>
                  <a:pt x="1442301" y="1414020"/>
                </a:cubicBezTo>
                <a:cubicBezTo>
                  <a:pt x="1449273" y="1401819"/>
                  <a:pt x="1452158" y="1387108"/>
                  <a:pt x="1461154" y="1376313"/>
                </a:cubicBezTo>
                <a:cubicBezTo>
                  <a:pt x="1468407" y="1367609"/>
                  <a:pt x="1480008" y="1363744"/>
                  <a:pt x="1489435" y="1357460"/>
                </a:cubicBezTo>
                <a:cubicBezTo>
                  <a:pt x="1495719" y="1348033"/>
                  <a:pt x="1500277" y="1337190"/>
                  <a:pt x="1508288" y="1329179"/>
                </a:cubicBezTo>
                <a:cubicBezTo>
                  <a:pt x="1516299" y="1321168"/>
                  <a:pt x="1527865" y="1317579"/>
                  <a:pt x="1536569" y="1310326"/>
                </a:cubicBezTo>
                <a:cubicBezTo>
                  <a:pt x="1546811" y="1301791"/>
                  <a:pt x="1555422" y="1291472"/>
                  <a:pt x="1564849" y="1282045"/>
                </a:cubicBezTo>
                <a:cubicBezTo>
                  <a:pt x="1567991" y="1272618"/>
                  <a:pt x="1569832" y="1262653"/>
                  <a:pt x="1574276" y="1253765"/>
                </a:cubicBezTo>
                <a:cubicBezTo>
                  <a:pt x="1579343" y="1243631"/>
                  <a:pt x="1592238" y="1236779"/>
                  <a:pt x="1593130" y="1225484"/>
                </a:cubicBezTo>
                <a:cubicBezTo>
                  <a:pt x="1601789" y="1115801"/>
                  <a:pt x="1599414" y="1005525"/>
                  <a:pt x="1602556" y="895546"/>
                </a:cubicBezTo>
                <a:cubicBezTo>
                  <a:pt x="1599414" y="829558"/>
                  <a:pt x="1598010" y="763465"/>
                  <a:pt x="1593130" y="697583"/>
                </a:cubicBezTo>
                <a:cubicBezTo>
                  <a:pt x="1591718" y="678521"/>
                  <a:pt x="1589195" y="659330"/>
                  <a:pt x="1583703" y="641022"/>
                </a:cubicBezTo>
                <a:cubicBezTo>
                  <a:pt x="1579665" y="627562"/>
                  <a:pt x="1571134" y="615884"/>
                  <a:pt x="1564849" y="603315"/>
                </a:cubicBezTo>
                <a:cubicBezTo>
                  <a:pt x="1561707" y="587604"/>
                  <a:pt x="1561929" y="570823"/>
                  <a:pt x="1555422" y="556181"/>
                </a:cubicBezTo>
                <a:cubicBezTo>
                  <a:pt x="1549041" y="541824"/>
                  <a:pt x="1536274" y="531259"/>
                  <a:pt x="1527142" y="518474"/>
                </a:cubicBezTo>
                <a:cubicBezTo>
                  <a:pt x="1520557" y="509255"/>
                  <a:pt x="1514573" y="499621"/>
                  <a:pt x="1508288" y="490194"/>
                </a:cubicBezTo>
                <a:cubicBezTo>
                  <a:pt x="1489937" y="435136"/>
                  <a:pt x="1513221" y="485700"/>
                  <a:pt x="1470581" y="443060"/>
                </a:cubicBezTo>
                <a:cubicBezTo>
                  <a:pt x="1462570" y="435049"/>
                  <a:pt x="1459739" y="422790"/>
                  <a:pt x="1451728" y="414779"/>
                </a:cubicBezTo>
                <a:cubicBezTo>
                  <a:pt x="1417780" y="380831"/>
                  <a:pt x="1417845" y="394400"/>
                  <a:pt x="1385740" y="367645"/>
                </a:cubicBezTo>
                <a:cubicBezTo>
                  <a:pt x="1375499" y="359110"/>
                  <a:pt x="1367701" y="347899"/>
                  <a:pt x="1357460" y="339365"/>
                </a:cubicBezTo>
                <a:cubicBezTo>
                  <a:pt x="1348756" y="332112"/>
                  <a:pt x="1338398" y="327096"/>
                  <a:pt x="1329179" y="320511"/>
                </a:cubicBezTo>
                <a:cubicBezTo>
                  <a:pt x="1287306" y="290602"/>
                  <a:pt x="1303984" y="294459"/>
                  <a:pt x="1263192" y="282804"/>
                </a:cubicBezTo>
                <a:cubicBezTo>
                  <a:pt x="1163436" y="254302"/>
                  <a:pt x="1303377" y="299340"/>
                  <a:pt x="1168924" y="254523"/>
                </a:cubicBezTo>
                <a:lnTo>
                  <a:pt x="1140643" y="245097"/>
                </a:lnTo>
                <a:lnTo>
                  <a:pt x="1112363" y="235670"/>
                </a:lnTo>
                <a:cubicBezTo>
                  <a:pt x="1102936" y="226243"/>
                  <a:pt x="1095175" y="214784"/>
                  <a:pt x="1084082" y="207389"/>
                </a:cubicBezTo>
                <a:cubicBezTo>
                  <a:pt x="1075814" y="201877"/>
                  <a:pt x="1064935" y="201877"/>
                  <a:pt x="1055802" y="197963"/>
                </a:cubicBezTo>
                <a:cubicBezTo>
                  <a:pt x="1042886" y="192427"/>
                  <a:pt x="1031253" y="184043"/>
                  <a:pt x="1018095" y="179109"/>
                </a:cubicBezTo>
                <a:cubicBezTo>
                  <a:pt x="993927" y="170046"/>
                  <a:pt x="974901" y="171652"/>
                  <a:pt x="952107" y="160255"/>
                </a:cubicBezTo>
                <a:cubicBezTo>
                  <a:pt x="879013" y="123708"/>
                  <a:pt x="966629" y="155669"/>
                  <a:pt x="895546" y="131975"/>
                </a:cubicBezTo>
                <a:cubicBezTo>
                  <a:pt x="829225" y="87760"/>
                  <a:pt x="913320" y="138640"/>
                  <a:pt x="820132" y="103695"/>
                </a:cubicBezTo>
                <a:cubicBezTo>
                  <a:pt x="809524" y="99717"/>
                  <a:pt x="802204" y="89443"/>
                  <a:pt x="791851" y="84841"/>
                </a:cubicBezTo>
                <a:cubicBezTo>
                  <a:pt x="773691" y="76770"/>
                  <a:pt x="754144" y="72271"/>
                  <a:pt x="735291" y="65987"/>
                </a:cubicBezTo>
                <a:lnTo>
                  <a:pt x="707010" y="56561"/>
                </a:lnTo>
                <a:cubicBezTo>
                  <a:pt x="697583" y="53419"/>
                  <a:pt x="688370" y="49544"/>
                  <a:pt x="678730" y="47134"/>
                </a:cubicBezTo>
                <a:cubicBezTo>
                  <a:pt x="666161" y="43992"/>
                  <a:pt x="653432" y="41430"/>
                  <a:pt x="641022" y="37707"/>
                </a:cubicBezTo>
                <a:cubicBezTo>
                  <a:pt x="603161" y="26348"/>
                  <a:pt x="583539" y="16115"/>
                  <a:pt x="546754" y="9427"/>
                </a:cubicBezTo>
                <a:cubicBezTo>
                  <a:pt x="524893" y="5452"/>
                  <a:pt x="502763" y="3142"/>
                  <a:pt x="480767" y="0"/>
                </a:cubicBezTo>
                <a:cubicBezTo>
                  <a:pt x="459929" y="1488"/>
                  <a:pt x="363360" y="-2570"/>
                  <a:pt x="320511" y="18853"/>
                </a:cubicBezTo>
                <a:cubicBezTo>
                  <a:pt x="316536" y="20840"/>
                  <a:pt x="314226" y="25138"/>
                  <a:pt x="311084" y="28280"/>
                </a:cubicBezTo>
                <a:lnTo>
                  <a:pt x="311084" y="28280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/>
          <p:cNvSpPr/>
          <p:nvPr/>
        </p:nvSpPr>
        <p:spPr>
          <a:xfrm rot="10800000">
            <a:off x="304800" y="1352550"/>
            <a:ext cx="1602556" cy="1602682"/>
          </a:xfrm>
          <a:custGeom>
            <a:avLst/>
            <a:gdLst>
              <a:gd name="connsiteX0" fmla="*/ 386499 w 1602556"/>
              <a:gd name="connsiteY0" fmla="*/ 28280 h 1602682"/>
              <a:gd name="connsiteX1" fmla="*/ 386499 w 1602556"/>
              <a:gd name="connsiteY1" fmla="*/ 28280 h 1602682"/>
              <a:gd name="connsiteX2" fmla="*/ 282804 w 1602556"/>
              <a:gd name="connsiteY2" fmla="*/ 37707 h 1602682"/>
              <a:gd name="connsiteX3" fmla="*/ 226243 w 1602556"/>
              <a:gd name="connsiteY3" fmla="*/ 113121 h 1602682"/>
              <a:gd name="connsiteX4" fmla="*/ 197963 w 1602556"/>
              <a:gd name="connsiteY4" fmla="*/ 141402 h 1602682"/>
              <a:gd name="connsiteX5" fmla="*/ 179109 w 1602556"/>
              <a:gd name="connsiteY5" fmla="*/ 169682 h 1602682"/>
              <a:gd name="connsiteX6" fmla="*/ 150829 w 1602556"/>
              <a:gd name="connsiteY6" fmla="*/ 197963 h 1602682"/>
              <a:gd name="connsiteX7" fmla="*/ 94268 w 1602556"/>
              <a:gd name="connsiteY7" fmla="*/ 282804 h 1602682"/>
              <a:gd name="connsiteX8" fmla="*/ 56561 w 1602556"/>
              <a:gd name="connsiteY8" fmla="*/ 339365 h 1602682"/>
              <a:gd name="connsiteX9" fmla="*/ 37707 w 1602556"/>
              <a:gd name="connsiteY9" fmla="*/ 414779 h 1602682"/>
              <a:gd name="connsiteX10" fmla="*/ 18853 w 1602556"/>
              <a:gd name="connsiteY10" fmla="*/ 471340 h 1602682"/>
              <a:gd name="connsiteX11" fmla="*/ 0 w 1602556"/>
              <a:gd name="connsiteY11" fmla="*/ 575035 h 1602682"/>
              <a:gd name="connsiteX12" fmla="*/ 18853 w 1602556"/>
              <a:gd name="connsiteY12" fmla="*/ 688156 h 1602682"/>
              <a:gd name="connsiteX13" fmla="*/ 37707 w 1602556"/>
              <a:gd name="connsiteY13" fmla="*/ 716437 h 1602682"/>
              <a:gd name="connsiteX14" fmla="*/ 65987 w 1602556"/>
              <a:gd name="connsiteY14" fmla="*/ 735290 h 1602682"/>
              <a:gd name="connsiteX15" fmla="*/ 103695 w 1602556"/>
              <a:gd name="connsiteY15" fmla="*/ 782424 h 1602682"/>
              <a:gd name="connsiteX16" fmla="*/ 122548 w 1602556"/>
              <a:gd name="connsiteY16" fmla="*/ 810705 h 1602682"/>
              <a:gd name="connsiteX17" fmla="*/ 150829 w 1602556"/>
              <a:gd name="connsiteY17" fmla="*/ 848412 h 1602682"/>
              <a:gd name="connsiteX18" fmla="*/ 169682 w 1602556"/>
              <a:gd name="connsiteY18" fmla="*/ 876693 h 1602682"/>
              <a:gd name="connsiteX19" fmla="*/ 197963 w 1602556"/>
              <a:gd name="connsiteY19" fmla="*/ 904973 h 1602682"/>
              <a:gd name="connsiteX20" fmla="*/ 235670 w 1602556"/>
              <a:gd name="connsiteY20" fmla="*/ 970961 h 1602682"/>
              <a:gd name="connsiteX21" fmla="*/ 292231 w 1602556"/>
              <a:gd name="connsiteY21" fmla="*/ 1027521 h 1602682"/>
              <a:gd name="connsiteX22" fmla="*/ 348792 w 1602556"/>
              <a:gd name="connsiteY22" fmla="*/ 1084082 h 1602682"/>
              <a:gd name="connsiteX23" fmla="*/ 377072 w 1602556"/>
              <a:gd name="connsiteY23" fmla="*/ 1102936 h 1602682"/>
              <a:gd name="connsiteX24" fmla="*/ 395926 w 1602556"/>
              <a:gd name="connsiteY24" fmla="*/ 1131216 h 1602682"/>
              <a:gd name="connsiteX25" fmla="*/ 424206 w 1602556"/>
              <a:gd name="connsiteY25" fmla="*/ 1159497 h 1602682"/>
              <a:gd name="connsiteX26" fmla="*/ 433633 w 1602556"/>
              <a:gd name="connsiteY26" fmla="*/ 1187777 h 1602682"/>
              <a:gd name="connsiteX27" fmla="*/ 461913 w 1602556"/>
              <a:gd name="connsiteY27" fmla="*/ 1216057 h 1602682"/>
              <a:gd name="connsiteX28" fmla="*/ 480767 w 1602556"/>
              <a:gd name="connsiteY28" fmla="*/ 1253765 h 1602682"/>
              <a:gd name="connsiteX29" fmla="*/ 509047 w 1602556"/>
              <a:gd name="connsiteY29" fmla="*/ 1282045 h 1602682"/>
              <a:gd name="connsiteX30" fmla="*/ 527901 w 1602556"/>
              <a:gd name="connsiteY30" fmla="*/ 1310326 h 1602682"/>
              <a:gd name="connsiteX31" fmla="*/ 556181 w 1602556"/>
              <a:gd name="connsiteY31" fmla="*/ 1329179 h 1602682"/>
              <a:gd name="connsiteX32" fmla="*/ 612742 w 1602556"/>
              <a:gd name="connsiteY32" fmla="*/ 1385740 h 1602682"/>
              <a:gd name="connsiteX33" fmla="*/ 641022 w 1602556"/>
              <a:gd name="connsiteY33" fmla="*/ 1404594 h 1602682"/>
              <a:gd name="connsiteX34" fmla="*/ 688156 w 1602556"/>
              <a:gd name="connsiteY34" fmla="*/ 1461154 h 1602682"/>
              <a:gd name="connsiteX35" fmla="*/ 716437 w 1602556"/>
              <a:gd name="connsiteY35" fmla="*/ 1480008 h 1602682"/>
              <a:gd name="connsiteX36" fmla="*/ 744717 w 1602556"/>
              <a:gd name="connsiteY36" fmla="*/ 1508288 h 1602682"/>
              <a:gd name="connsiteX37" fmla="*/ 801278 w 1602556"/>
              <a:gd name="connsiteY37" fmla="*/ 1536569 h 1602682"/>
              <a:gd name="connsiteX38" fmla="*/ 829559 w 1602556"/>
              <a:gd name="connsiteY38" fmla="*/ 1555422 h 1602682"/>
              <a:gd name="connsiteX39" fmla="*/ 886119 w 1602556"/>
              <a:gd name="connsiteY39" fmla="*/ 1574276 h 1602682"/>
              <a:gd name="connsiteX40" fmla="*/ 914400 w 1602556"/>
              <a:gd name="connsiteY40" fmla="*/ 1583703 h 1602682"/>
              <a:gd name="connsiteX41" fmla="*/ 989814 w 1602556"/>
              <a:gd name="connsiteY41" fmla="*/ 1602556 h 1602682"/>
              <a:gd name="connsiteX42" fmla="*/ 1225484 w 1602556"/>
              <a:gd name="connsiteY42" fmla="*/ 1574276 h 1602682"/>
              <a:gd name="connsiteX43" fmla="*/ 1310326 w 1602556"/>
              <a:gd name="connsiteY43" fmla="*/ 1517715 h 1602682"/>
              <a:gd name="connsiteX44" fmla="*/ 1366886 w 1602556"/>
              <a:gd name="connsiteY44" fmla="*/ 1480008 h 1602682"/>
              <a:gd name="connsiteX45" fmla="*/ 1423447 w 1602556"/>
              <a:gd name="connsiteY45" fmla="*/ 1442301 h 1602682"/>
              <a:gd name="connsiteX46" fmla="*/ 1442301 w 1602556"/>
              <a:gd name="connsiteY46" fmla="*/ 1414020 h 1602682"/>
              <a:gd name="connsiteX47" fmla="*/ 1461154 w 1602556"/>
              <a:gd name="connsiteY47" fmla="*/ 1376313 h 1602682"/>
              <a:gd name="connsiteX48" fmla="*/ 1489435 w 1602556"/>
              <a:gd name="connsiteY48" fmla="*/ 1357460 h 1602682"/>
              <a:gd name="connsiteX49" fmla="*/ 1508288 w 1602556"/>
              <a:gd name="connsiteY49" fmla="*/ 1329179 h 1602682"/>
              <a:gd name="connsiteX50" fmla="*/ 1536569 w 1602556"/>
              <a:gd name="connsiteY50" fmla="*/ 1310326 h 1602682"/>
              <a:gd name="connsiteX51" fmla="*/ 1564849 w 1602556"/>
              <a:gd name="connsiteY51" fmla="*/ 1282045 h 1602682"/>
              <a:gd name="connsiteX52" fmla="*/ 1574276 w 1602556"/>
              <a:gd name="connsiteY52" fmla="*/ 1253765 h 1602682"/>
              <a:gd name="connsiteX53" fmla="*/ 1593130 w 1602556"/>
              <a:gd name="connsiteY53" fmla="*/ 1225484 h 1602682"/>
              <a:gd name="connsiteX54" fmla="*/ 1602556 w 1602556"/>
              <a:gd name="connsiteY54" fmla="*/ 895546 h 1602682"/>
              <a:gd name="connsiteX55" fmla="*/ 1593130 w 1602556"/>
              <a:gd name="connsiteY55" fmla="*/ 697583 h 1602682"/>
              <a:gd name="connsiteX56" fmla="*/ 1583703 w 1602556"/>
              <a:gd name="connsiteY56" fmla="*/ 641022 h 1602682"/>
              <a:gd name="connsiteX57" fmla="*/ 1564849 w 1602556"/>
              <a:gd name="connsiteY57" fmla="*/ 603315 h 1602682"/>
              <a:gd name="connsiteX58" fmla="*/ 1555422 w 1602556"/>
              <a:gd name="connsiteY58" fmla="*/ 556181 h 1602682"/>
              <a:gd name="connsiteX59" fmla="*/ 1527142 w 1602556"/>
              <a:gd name="connsiteY59" fmla="*/ 518474 h 1602682"/>
              <a:gd name="connsiteX60" fmla="*/ 1508288 w 1602556"/>
              <a:gd name="connsiteY60" fmla="*/ 490194 h 1602682"/>
              <a:gd name="connsiteX61" fmla="*/ 1470581 w 1602556"/>
              <a:gd name="connsiteY61" fmla="*/ 443060 h 1602682"/>
              <a:gd name="connsiteX62" fmla="*/ 1451728 w 1602556"/>
              <a:gd name="connsiteY62" fmla="*/ 414779 h 1602682"/>
              <a:gd name="connsiteX63" fmla="*/ 1385740 w 1602556"/>
              <a:gd name="connsiteY63" fmla="*/ 367645 h 1602682"/>
              <a:gd name="connsiteX64" fmla="*/ 1357460 w 1602556"/>
              <a:gd name="connsiteY64" fmla="*/ 339365 h 1602682"/>
              <a:gd name="connsiteX65" fmla="*/ 1329179 w 1602556"/>
              <a:gd name="connsiteY65" fmla="*/ 320511 h 1602682"/>
              <a:gd name="connsiteX66" fmla="*/ 1263192 w 1602556"/>
              <a:gd name="connsiteY66" fmla="*/ 282804 h 1602682"/>
              <a:gd name="connsiteX67" fmla="*/ 1168924 w 1602556"/>
              <a:gd name="connsiteY67" fmla="*/ 254523 h 1602682"/>
              <a:gd name="connsiteX68" fmla="*/ 1140643 w 1602556"/>
              <a:gd name="connsiteY68" fmla="*/ 245097 h 1602682"/>
              <a:gd name="connsiteX69" fmla="*/ 1112363 w 1602556"/>
              <a:gd name="connsiteY69" fmla="*/ 235670 h 1602682"/>
              <a:gd name="connsiteX70" fmla="*/ 1084082 w 1602556"/>
              <a:gd name="connsiteY70" fmla="*/ 207389 h 1602682"/>
              <a:gd name="connsiteX71" fmla="*/ 1055802 w 1602556"/>
              <a:gd name="connsiteY71" fmla="*/ 197963 h 1602682"/>
              <a:gd name="connsiteX72" fmla="*/ 1018095 w 1602556"/>
              <a:gd name="connsiteY72" fmla="*/ 179109 h 1602682"/>
              <a:gd name="connsiteX73" fmla="*/ 952107 w 1602556"/>
              <a:gd name="connsiteY73" fmla="*/ 160255 h 1602682"/>
              <a:gd name="connsiteX74" fmla="*/ 895546 w 1602556"/>
              <a:gd name="connsiteY74" fmla="*/ 131975 h 1602682"/>
              <a:gd name="connsiteX75" fmla="*/ 820132 w 1602556"/>
              <a:gd name="connsiteY75" fmla="*/ 103695 h 1602682"/>
              <a:gd name="connsiteX76" fmla="*/ 791851 w 1602556"/>
              <a:gd name="connsiteY76" fmla="*/ 84841 h 1602682"/>
              <a:gd name="connsiteX77" fmla="*/ 735291 w 1602556"/>
              <a:gd name="connsiteY77" fmla="*/ 65987 h 1602682"/>
              <a:gd name="connsiteX78" fmla="*/ 707010 w 1602556"/>
              <a:gd name="connsiteY78" fmla="*/ 56561 h 1602682"/>
              <a:gd name="connsiteX79" fmla="*/ 678730 w 1602556"/>
              <a:gd name="connsiteY79" fmla="*/ 47134 h 1602682"/>
              <a:gd name="connsiteX80" fmla="*/ 641022 w 1602556"/>
              <a:gd name="connsiteY80" fmla="*/ 37707 h 1602682"/>
              <a:gd name="connsiteX81" fmla="*/ 546754 w 1602556"/>
              <a:gd name="connsiteY81" fmla="*/ 9427 h 1602682"/>
              <a:gd name="connsiteX82" fmla="*/ 480767 w 1602556"/>
              <a:gd name="connsiteY82" fmla="*/ 0 h 1602682"/>
              <a:gd name="connsiteX83" fmla="*/ 320511 w 1602556"/>
              <a:gd name="connsiteY83" fmla="*/ 18853 h 1602682"/>
              <a:gd name="connsiteX84" fmla="*/ 311084 w 1602556"/>
              <a:gd name="connsiteY84" fmla="*/ 28280 h 1602682"/>
              <a:gd name="connsiteX85" fmla="*/ 311084 w 1602556"/>
              <a:gd name="connsiteY85" fmla="*/ 28280 h 160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1602556" h="1602682">
                <a:moveTo>
                  <a:pt x="386499" y="28280"/>
                </a:moveTo>
                <a:lnTo>
                  <a:pt x="386499" y="28280"/>
                </a:lnTo>
                <a:lnTo>
                  <a:pt x="282804" y="37707"/>
                </a:lnTo>
                <a:cubicBezTo>
                  <a:pt x="255033" y="52409"/>
                  <a:pt x="248462" y="90901"/>
                  <a:pt x="226243" y="113121"/>
                </a:cubicBezTo>
                <a:cubicBezTo>
                  <a:pt x="216816" y="122548"/>
                  <a:pt x="206498" y="131160"/>
                  <a:pt x="197963" y="141402"/>
                </a:cubicBezTo>
                <a:cubicBezTo>
                  <a:pt x="190710" y="150106"/>
                  <a:pt x="186362" y="160978"/>
                  <a:pt x="179109" y="169682"/>
                </a:cubicBezTo>
                <a:cubicBezTo>
                  <a:pt x="170574" y="179924"/>
                  <a:pt x="159014" y="187440"/>
                  <a:pt x="150829" y="197963"/>
                </a:cubicBezTo>
                <a:cubicBezTo>
                  <a:pt x="150796" y="198005"/>
                  <a:pt x="103710" y="268642"/>
                  <a:pt x="94268" y="282804"/>
                </a:cubicBezTo>
                <a:lnTo>
                  <a:pt x="56561" y="339365"/>
                </a:lnTo>
                <a:cubicBezTo>
                  <a:pt x="27958" y="425170"/>
                  <a:pt x="71833" y="289655"/>
                  <a:pt x="37707" y="414779"/>
                </a:cubicBezTo>
                <a:cubicBezTo>
                  <a:pt x="32478" y="433952"/>
                  <a:pt x="22750" y="451852"/>
                  <a:pt x="18853" y="471340"/>
                </a:cubicBezTo>
                <a:cubicBezTo>
                  <a:pt x="5679" y="537217"/>
                  <a:pt x="12061" y="502670"/>
                  <a:pt x="0" y="575035"/>
                </a:cubicBezTo>
                <a:cubicBezTo>
                  <a:pt x="2986" y="601907"/>
                  <a:pt x="3062" y="656573"/>
                  <a:pt x="18853" y="688156"/>
                </a:cubicBezTo>
                <a:cubicBezTo>
                  <a:pt x="23920" y="698290"/>
                  <a:pt x="29696" y="708426"/>
                  <a:pt x="37707" y="716437"/>
                </a:cubicBezTo>
                <a:cubicBezTo>
                  <a:pt x="45718" y="724448"/>
                  <a:pt x="56560" y="729006"/>
                  <a:pt x="65987" y="735290"/>
                </a:cubicBezTo>
                <a:cubicBezTo>
                  <a:pt x="84340" y="790349"/>
                  <a:pt x="61054" y="739783"/>
                  <a:pt x="103695" y="782424"/>
                </a:cubicBezTo>
                <a:cubicBezTo>
                  <a:pt x="111706" y="790435"/>
                  <a:pt x="115963" y="801486"/>
                  <a:pt x="122548" y="810705"/>
                </a:cubicBezTo>
                <a:cubicBezTo>
                  <a:pt x="131680" y="823490"/>
                  <a:pt x="141697" y="835627"/>
                  <a:pt x="150829" y="848412"/>
                </a:cubicBezTo>
                <a:cubicBezTo>
                  <a:pt x="157414" y="857631"/>
                  <a:pt x="162429" y="867989"/>
                  <a:pt x="169682" y="876693"/>
                </a:cubicBezTo>
                <a:cubicBezTo>
                  <a:pt x="178217" y="886935"/>
                  <a:pt x="188536" y="895546"/>
                  <a:pt x="197963" y="904973"/>
                </a:cubicBezTo>
                <a:cubicBezTo>
                  <a:pt x="207718" y="924483"/>
                  <a:pt x="220442" y="953829"/>
                  <a:pt x="235670" y="970961"/>
                </a:cubicBezTo>
                <a:cubicBezTo>
                  <a:pt x="253384" y="990889"/>
                  <a:pt x="273377" y="1008667"/>
                  <a:pt x="292231" y="1027521"/>
                </a:cubicBezTo>
                <a:lnTo>
                  <a:pt x="348792" y="1084082"/>
                </a:lnTo>
                <a:lnTo>
                  <a:pt x="377072" y="1102936"/>
                </a:lnTo>
                <a:cubicBezTo>
                  <a:pt x="383357" y="1112363"/>
                  <a:pt x="388673" y="1122512"/>
                  <a:pt x="395926" y="1131216"/>
                </a:cubicBezTo>
                <a:cubicBezTo>
                  <a:pt x="404461" y="1141458"/>
                  <a:pt x="416811" y="1148404"/>
                  <a:pt x="424206" y="1159497"/>
                </a:cubicBezTo>
                <a:cubicBezTo>
                  <a:pt x="429718" y="1167765"/>
                  <a:pt x="428121" y="1179509"/>
                  <a:pt x="433633" y="1187777"/>
                </a:cubicBezTo>
                <a:cubicBezTo>
                  <a:pt x="441028" y="1198869"/>
                  <a:pt x="454164" y="1205209"/>
                  <a:pt x="461913" y="1216057"/>
                </a:cubicBezTo>
                <a:cubicBezTo>
                  <a:pt x="470081" y="1227492"/>
                  <a:pt x="472599" y="1242330"/>
                  <a:pt x="480767" y="1253765"/>
                </a:cubicBezTo>
                <a:cubicBezTo>
                  <a:pt x="488516" y="1264613"/>
                  <a:pt x="500513" y="1271804"/>
                  <a:pt x="509047" y="1282045"/>
                </a:cubicBezTo>
                <a:cubicBezTo>
                  <a:pt x="516300" y="1290749"/>
                  <a:pt x="519890" y="1302315"/>
                  <a:pt x="527901" y="1310326"/>
                </a:cubicBezTo>
                <a:cubicBezTo>
                  <a:pt x="535912" y="1318337"/>
                  <a:pt x="547713" y="1321652"/>
                  <a:pt x="556181" y="1329179"/>
                </a:cubicBezTo>
                <a:cubicBezTo>
                  <a:pt x="576109" y="1346893"/>
                  <a:pt x="590557" y="1370950"/>
                  <a:pt x="612742" y="1385740"/>
                </a:cubicBezTo>
                <a:cubicBezTo>
                  <a:pt x="622169" y="1392025"/>
                  <a:pt x="632318" y="1397341"/>
                  <a:pt x="641022" y="1404594"/>
                </a:cubicBezTo>
                <a:cubicBezTo>
                  <a:pt x="733693" y="1481819"/>
                  <a:pt x="613997" y="1386995"/>
                  <a:pt x="688156" y="1461154"/>
                </a:cubicBezTo>
                <a:cubicBezTo>
                  <a:pt x="696167" y="1469165"/>
                  <a:pt x="707733" y="1472755"/>
                  <a:pt x="716437" y="1480008"/>
                </a:cubicBezTo>
                <a:cubicBezTo>
                  <a:pt x="726678" y="1488542"/>
                  <a:pt x="734476" y="1499754"/>
                  <a:pt x="744717" y="1508288"/>
                </a:cubicBezTo>
                <a:cubicBezTo>
                  <a:pt x="785239" y="1542056"/>
                  <a:pt x="758765" y="1515313"/>
                  <a:pt x="801278" y="1536569"/>
                </a:cubicBezTo>
                <a:cubicBezTo>
                  <a:pt x="811412" y="1541636"/>
                  <a:pt x="819206" y="1550821"/>
                  <a:pt x="829559" y="1555422"/>
                </a:cubicBezTo>
                <a:cubicBezTo>
                  <a:pt x="847719" y="1563493"/>
                  <a:pt x="867266" y="1567991"/>
                  <a:pt x="886119" y="1574276"/>
                </a:cubicBezTo>
                <a:cubicBezTo>
                  <a:pt x="895546" y="1577418"/>
                  <a:pt x="904760" y="1581293"/>
                  <a:pt x="914400" y="1583703"/>
                </a:cubicBezTo>
                <a:lnTo>
                  <a:pt x="989814" y="1602556"/>
                </a:lnTo>
                <a:cubicBezTo>
                  <a:pt x="1003784" y="1601821"/>
                  <a:pt x="1173697" y="1608801"/>
                  <a:pt x="1225484" y="1574276"/>
                </a:cubicBezTo>
                <a:lnTo>
                  <a:pt x="1310326" y="1517715"/>
                </a:lnTo>
                <a:cubicBezTo>
                  <a:pt x="1310331" y="1517712"/>
                  <a:pt x="1366882" y="1480012"/>
                  <a:pt x="1366886" y="1480008"/>
                </a:cubicBezTo>
                <a:cubicBezTo>
                  <a:pt x="1402193" y="1444702"/>
                  <a:pt x="1382520" y="1455944"/>
                  <a:pt x="1423447" y="1442301"/>
                </a:cubicBezTo>
                <a:cubicBezTo>
                  <a:pt x="1429732" y="1432874"/>
                  <a:pt x="1436680" y="1423857"/>
                  <a:pt x="1442301" y="1414020"/>
                </a:cubicBezTo>
                <a:cubicBezTo>
                  <a:pt x="1449273" y="1401819"/>
                  <a:pt x="1452158" y="1387108"/>
                  <a:pt x="1461154" y="1376313"/>
                </a:cubicBezTo>
                <a:cubicBezTo>
                  <a:pt x="1468407" y="1367609"/>
                  <a:pt x="1480008" y="1363744"/>
                  <a:pt x="1489435" y="1357460"/>
                </a:cubicBezTo>
                <a:cubicBezTo>
                  <a:pt x="1495719" y="1348033"/>
                  <a:pt x="1500277" y="1337190"/>
                  <a:pt x="1508288" y="1329179"/>
                </a:cubicBezTo>
                <a:cubicBezTo>
                  <a:pt x="1516299" y="1321168"/>
                  <a:pt x="1527865" y="1317579"/>
                  <a:pt x="1536569" y="1310326"/>
                </a:cubicBezTo>
                <a:cubicBezTo>
                  <a:pt x="1546811" y="1301791"/>
                  <a:pt x="1555422" y="1291472"/>
                  <a:pt x="1564849" y="1282045"/>
                </a:cubicBezTo>
                <a:cubicBezTo>
                  <a:pt x="1567991" y="1272618"/>
                  <a:pt x="1569832" y="1262653"/>
                  <a:pt x="1574276" y="1253765"/>
                </a:cubicBezTo>
                <a:cubicBezTo>
                  <a:pt x="1579343" y="1243631"/>
                  <a:pt x="1592238" y="1236779"/>
                  <a:pt x="1593130" y="1225484"/>
                </a:cubicBezTo>
                <a:cubicBezTo>
                  <a:pt x="1601789" y="1115801"/>
                  <a:pt x="1599414" y="1005525"/>
                  <a:pt x="1602556" y="895546"/>
                </a:cubicBezTo>
                <a:cubicBezTo>
                  <a:pt x="1599414" y="829558"/>
                  <a:pt x="1598010" y="763465"/>
                  <a:pt x="1593130" y="697583"/>
                </a:cubicBezTo>
                <a:cubicBezTo>
                  <a:pt x="1591718" y="678521"/>
                  <a:pt x="1589195" y="659330"/>
                  <a:pt x="1583703" y="641022"/>
                </a:cubicBezTo>
                <a:cubicBezTo>
                  <a:pt x="1579665" y="627562"/>
                  <a:pt x="1571134" y="615884"/>
                  <a:pt x="1564849" y="603315"/>
                </a:cubicBezTo>
                <a:cubicBezTo>
                  <a:pt x="1561707" y="587604"/>
                  <a:pt x="1561929" y="570823"/>
                  <a:pt x="1555422" y="556181"/>
                </a:cubicBezTo>
                <a:cubicBezTo>
                  <a:pt x="1549041" y="541824"/>
                  <a:pt x="1536274" y="531259"/>
                  <a:pt x="1527142" y="518474"/>
                </a:cubicBezTo>
                <a:cubicBezTo>
                  <a:pt x="1520557" y="509255"/>
                  <a:pt x="1514573" y="499621"/>
                  <a:pt x="1508288" y="490194"/>
                </a:cubicBezTo>
                <a:cubicBezTo>
                  <a:pt x="1489937" y="435136"/>
                  <a:pt x="1513221" y="485700"/>
                  <a:pt x="1470581" y="443060"/>
                </a:cubicBezTo>
                <a:cubicBezTo>
                  <a:pt x="1462570" y="435049"/>
                  <a:pt x="1459739" y="422790"/>
                  <a:pt x="1451728" y="414779"/>
                </a:cubicBezTo>
                <a:cubicBezTo>
                  <a:pt x="1417780" y="380831"/>
                  <a:pt x="1417845" y="394400"/>
                  <a:pt x="1385740" y="367645"/>
                </a:cubicBezTo>
                <a:cubicBezTo>
                  <a:pt x="1375499" y="359110"/>
                  <a:pt x="1367701" y="347899"/>
                  <a:pt x="1357460" y="339365"/>
                </a:cubicBezTo>
                <a:cubicBezTo>
                  <a:pt x="1348756" y="332112"/>
                  <a:pt x="1338398" y="327096"/>
                  <a:pt x="1329179" y="320511"/>
                </a:cubicBezTo>
                <a:cubicBezTo>
                  <a:pt x="1287306" y="290602"/>
                  <a:pt x="1303984" y="294459"/>
                  <a:pt x="1263192" y="282804"/>
                </a:cubicBezTo>
                <a:cubicBezTo>
                  <a:pt x="1163436" y="254302"/>
                  <a:pt x="1303377" y="299340"/>
                  <a:pt x="1168924" y="254523"/>
                </a:cubicBezTo>
                <a:lnTo>
                  <a:pt x="1140643" y="245097"/>
                </a:lnTo>
                <a:lnTo>
                  <a:pt x="1112363" y="235670"/>
                </a:lnTo>
                <a:cubicBezTo>
                  <a:pt x="1102936" y="226243"/>
                  <a:pt x="1095175" y="214784"/>
                  <a:pt x="1084082" y="207389"/>
                </a:cubicBezTo>
                <a:cubicBezTo>
                  <a:pt x="1075814" y="201877"/>
                  <a:pt x="1064935" y="201877"/>
                  <a:pt x="1055802" y="197963"/>
                </a:cubicBezTo>
                <a:cubicBezTo>
                  <a:pt x="1042886" y="192427"/>
                  <a:pt x="1031253" y="184043"/>
                  <a:pt x="1018095" y="179109"/>
                </a:cubicBezTo>
                <a:cubicBezTo>
                  <a:pt x="993927" y="170046"/>
                  <a:pt x="974901" y="171652"/>
                  <a:pt x="952107" y="160255"/>
                </a:cubicBezTo>
                <a:cubicBezTo>
                  <a:pt x="879013" y="123708"/>
                  <a:pt x="966629" y="155669"/>
                  <a:pt x="895546" y="131975"/>
                </a:cubicBezTo>
                <a:cubicBezTo>
                  <a:pt x="829225" y="87760"/>
                  <a:pt x="913320" y="138640"/>
                  <a:pt x="820132" y="103695"/>
                </a:cubicBezTo>
                <a:cubicBezTo>
                  <a:pt x="809524" y="99717"/>
                  <a:pt x="802204" y="89443"/>
                  <a:pt x="791851" y="84841"/>
                </a:cubicBezTo>
                <a:cubicBezTo>
                  <a:pt x="773691" y="76770"/>
                  <a:pt x="754144" y="72271"/>
                  <a:pt x="735291" y="65987"/>
                </a:cubicBezTo>
                <a:lnTo>
                  <a:pt x="707010" y="56561"/>
                </a:lnTo>
                <a:cubicBezTo>
                  <a:pt x="697583" y="53419"/>
                  <a:pt x="688370" y="49544"/>
                  <a:pt x="678730" y="47134"/>
                </a:cubicBezTo>
                <a:cubicBezTo>
                  <a:pt x="666161" y="43992"/>
                  <a:pt x="653432" y="41430"/>
                  <a:pt x="641022" y="37707"/>
                </a:cubicBezTo>
                <a:cubicBezTo>
                  <a:pt x="603161" y="26348"/>
                  <a:pt x="583539" y="16115"/>
                  <a:pt x="546754" y="9427"/>
                </a:cubicBezTo>
                <a:cubicBezTo>
                  <a:pt x="524893" y="5452"/>
                  <a:pt x="502763" y="3142"/>
                  <a:pt x="480767" y="0"/>
                </a:cubicBezTo>
                <a:cubicBezTo>
                  <a:pt x="459929" y="1488"/>
                  <a:pt x="363360" y="-2570"/>
                  <a:pt x="320511" y="18853"/>
                </a:cubicBezTo>
                <a:cubicBezTo>
                  <a:pt x="316536" y="20840"/>
                  <a:pt x="314226" y="25138"/>
                  <a:pt x="311084" y="28280"/>
                </a:cubicBezTo>
                <a:lnTo>
                  <a:pt x="311084" y="28280"/>
                </a:ln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3200400" y="647640"/>
            <a:ext cx="281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CC00"/>
                </a:solidFill>
                <a:latin typeface="Calibri"/>
              </a:rPr>
              <a:t>Linear decision boundary</a:t>
            </a:r>
            <a:endParaRPr lang="en-US" sz="2000" dirty="0">
              <a:solidFill>
                <a:srgbClr val="00CC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29208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21" grpId="0" animBg="1"/>
      <p:bldP spid="30" grpId="0" animBg="1"/>
      <p:bldP spid="57" grpId="0" animBg="1"/>
      <p:bldP spid="6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590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Logistic</a:t>
            </a:r>
          </a:p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Regression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229100" y="2419350"/>
            <a:ext cx="4876800" cy="685800"/>
          </a:xfrm>
        </p:spPr>
        <p:txBody>
          <a:bodyPr>
            <a:noAutofit/>
          </a:bodyPr>
          <a:lstStyle/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Cost</a:t>
            </a:r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function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1368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57200" y="413414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Training set:</a:t>
            </a:r>
            <a:endParaRPr lang="en-US" sz="32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457200" y="3968175"/>
            <a:ext cx="5638800" cy="584775"/>
            <a:chOff x="457200" y="3182757"/>
            <a:chExt cx="5638800" cy="584775"/>
          </a:xfrm>
        </p:grpSpPr>
        <p:sp>
          <p:nvSpPr>
            <p:cNvPr id="21" name="TextBox 20"/>
            <p:cNvSpPr txBox="1"/>
            <p:nvPr/>
          </p:nvSpPr>
          <p:spPr>
            <a:xfrm>
              <a:off x="457200" y="3182757"/>
              <a:ext cx="5638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How to choose parameters    ?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106035" y="3357500"/>
              <a:ext cx="153619" cy="260604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57995" y="502475"/>
            <a:ext cx="5383530" cy="36347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88868" y="1616775"/>
            <a:ext cx="335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 examples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29584" y="1230630"/>
            <a:ext cx="1499616" cy="14561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67400" y="1805559"/>
            <a:ext cx="2244852" cy="30632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9601" y="2780538"/>
            <a:ext cx="2935224" cy="78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7129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Cost function</a:t>
            </a:r>
            <a:endParaRPr lang="en-US" sz="2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33578" y="762360"/>
            <a:ext cx="3533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Linear regression: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09050" y="714375"/>
            <a:ext cx="4219956" cy="6515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200" y="1657350"/>
            <a:ext cx="5298948" cy="445770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 flipV="1">
            <a:off x="1066800" y="2724150"/>
            <a:ext cx="0" cy="2168626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38200" y="4652391"/>
            <a:ext cx="3200399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09800" y="4749546"/>
            <a:ext cx="153619" cy="2606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10660" y="2952752"/>
            <a:ext cx="427939" cy="245059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752600" y="2647950"/>
            <a:ext cx="211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“non-convex”</a:t>
            </a:r>
            <a:endParaRPr lang="en-US" dirty="0"/>
          </a:p>
        </p:txBody>
      </p:sp>
      <p:cxnSp>
        <p:nvCxnSpPr>
          <p:cNvPr id="44" name="Straight Connector 43"/>
          <p:cNvCxnSpPr/>
          <p:nvPr/>
        </p:nvCxnSpPr>
        <p:spPr>
          <a:xfrm flipV="1">
            <a:off x="5410200" y="2724150"/>
            <a:ext cx="0" cy="2168626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181600" y="4652391"/>
            <a:ext cx="3200399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53200" y="4749546"/>
            <a:ext cx="153619" cy="260604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54060" y="2952752"/>
            <a:ext cx="427939" cy="245059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6248400" y="2647950"/>
            <a:ext cx="1307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“convex”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13">
            <p14:nvContentPartPr>
              <p14:cNvPr id="2" name="Ink 1"/>
              <p14:cNvContentPartPr/>
              <p14:nvPr/>
            </p14:nvContentPartPr>
            <p14:xfrm>
              <a:off x="1343880" y="3112920"/>
              <a:ext cx="6197040" cy="13208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337040" y="3102120"/>
                <a:ext cx="6216840" cy="134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4433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4114800" y="1905000"/>
            <a:ext cx="5029200" cy="3238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Logistic regression cost function</a:t>
            </a:r>
            <a:endParaRPr lang="en-US" sz="2400" b="1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200" y="1123950"/>
            <a:ext cx="6030468" cy="731520"/>
          </a:xfrm>
          <a:prstGeom prst="rect">
            <a:avLst/>
          </a:prstGeom>
        </p:spPr>
      </p:pic>
      <p:cxnSp>
        <p:nvCxnSpPr>
          <p:cNvPr id="19" name="Straight Connector 18"/>
          <p:cNvCxnSpPr/>
          <p:nvPr/>
        </p:nvCxnSpPr>
        <p:spPr>
          <a:xfrm>
            <a:off x="3657600" y="4552950"/>
            <a:ext cx="0" cy="228600"/>
          </a:xfrm>
          <a:prstGeom prst="line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54830" y="2360295"/>
            <a:ext cx="4712970" cy="222123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838200" y="2414885"/>
            <a:ext cx="3200399" cy="2683547"/>
            <a:chOff x="838200" y="2414885"/>
            <a:chExt cx="3200399" cy="2683547"/>
          </a:xfrm>
        </p:grpSpPr>
        <p:cxnSp>
          <p:nvCxnSpPr>
            <p:cNvPr id="22" name="Straight Connector 21"/>
            <p:cNvCxnSpPr/>
            <p:nvPr/>
          </p:nvCxnSpPr>
          <p:spPr>
            <a:xfrm flipH="1" flipV="1">
              <a:off x="1066800" y="2724151"/>
              <a:ext cx="1979" cy="2025979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838200" y="4652391"/>
              <a:ext cx="3200399" cy="0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057400" y="4718761"/>
              <a:ext cx="814730" cy="367589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1714537" y="2414885"/>
              <a:ext cx="13715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If y = 1</a:t>
              </a:r>
              <a:endParaRPr lang="en-US" sz="24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5200" y="47291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914400" y="4693268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mc:AlternateContent xmlns:mc="http://schemas.openxmlformats.org/markup-compatibility/2006">
          <mc:Choice xmlns:p14="http://schemas.microsoft.com/office/powerpoint/2010/main" xmlns="" Requires="p14">
            <p:contentPart p14:bwMode="auto" r:id="rId9">
              <p14:nvContentPartPr>
                <p14:cNvPr id="2" name="Ink 1"/>
                <p14:cNvContentPartPr/>
                <p14:nvPr/>
              </p14:nvContentPartPr>
              <p14:xfrm>
                <a:off x="1111680" y="2500560"/>
                <a:ext cx="2520000" cy="2137680"/>
              </p14:xfrm>
            </p:contentPart>
          </mc:Choice>
          <mc:Fallback>
            <p:pic>
              <p:nvPicPr>
                <p:cNvPr id="2" name="Ink 1"/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107000" y="2496240"/>
                  <a:ext cx="2534760" cy="2153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xmlns="" val="277388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Logistic regression cost function</a:t>
            </a:r>
            <a:endParaRPr lang="en-US" sz="2400" b="1" dirty="0"/>
          </a:p>
        </p:txBody>
      </p:sp>
      <p:cxnSp>
        <p:nvCxnSpPr>
          <p:cNvPr id="22" name="Straight Connector 21"/>
          <p:cNvCxnSpPr/>
          <p:nvPr/>
        </p:nvCxnSpPr>
        <p:spPr>
          <a:xfrm flipH="1" flipV="1">
            <a:off x="1068779" y="2266950"/>
            <a:ext cx="2" cy="2483182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38200" y="4652391"/>
            <a:ext cx="3200399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57400" y="4718761"/>
            <a:ext cx="814730" cy="367589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905037" y="1957685"/>
            <a:ext cx="1371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y = 0</a:t>
            </a:r>
            <a:endParaRPr lang="en-US" sz="24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657600" y="4552950"/>
            <a:ext cx="0" cy="228600"/>
          </a:xfrm>
          <a:prstGeom prst="line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505200" y="47291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14400" y="46932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200" y="1123950"/>
            <a:ext cx="6030468" cy="73152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xmlns="" Requires="p14">
          <p:contentPart p14:bwMode="auto" r:id="rId6">
            <p14:nvContentPartPr>
              <p14:cNvPr id="2" name="Ink 1"/>
              <p14:cNvContentPartPr/>
              <p14:nvPr/>
            </p14:nvContentPartPr>
            <p14:xfrm>
              <a:off x="1099080" y="2573280"/>
              <a:ext cx="2539440" cy="20444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94400" y="2567160"/>
                <a:ext cx="2557080" cy="206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303833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590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Logistic</a:t>
            </a:r>
          </a:p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Regression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257675" y="2466975"/>
            <a:ext cx="4876800" cy="685800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Simplified cost function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8942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Logistic regression cost function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200" y="1572651"/>
            <a:ext cx="6030468" cy="73152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200" y="833706"/>
            <a:ext cx="4169664" cy="6515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200" y="2471811"/>
            <a:ext cx="2895600" cy="25233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Rectangle 2"/>
              <p:cNvSpPr/>
              <p:nvPr/>
            </p:nvSpPr>
            <p:spPr>
              <a:xfrm>
                <a:off x="609600" y="3333750"/>
                <a:ext cx="7848600" cy="5139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𝐶𝑜𝑠𝑡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𝑦𝑙𝑜𝑔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24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⁡(1−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333750"/>
                <a:ext cx="7848600" cy="5139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181544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20577" y="1615440"/>
            <a:ext cx="7214616" cy="65151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838200" y="4135540"/>
            <a:ext cx="5410200" cy="419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Output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Logistic regression cost function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200" y="833706"/>
            <a:ext cx="4169664" cy="65151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03261" y="2511458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To fit parameters    : </a:t>
            </a:r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95905" y="2653110"/>
            <a:ext cx="128016" cy="2194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83957" y="3062530"/>
            <a:ext cx="1104138" cy="42976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03261" y="36385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To make a prediction given new   :</a:t>
            </a: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53942" y="3836329"/>
            <a:ext cx="153162" cy="1371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47561" y="4202499"/>
            <a:ext cx="2146554" cy="43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33101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Gradient Descent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15811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Want                    :</a:t>
            </a:r>
            <a:endParaRPr lang="en-US" sz="2400" dirty="0"/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65268" y="1679368"/>
            <a:ext cx="1241298" cy="3063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200" y="833706"/>
            <a:ext cx="7879842" cy="65151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552417" y="2078886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Repeat</a:t>
            </a:r>
            <a:endParaRPr lang="en-US" sz="2400" dirty="0" smtClean="0"/>
          </a:p>
        </p:txBody>
      </p:sp>
      <p:pic>
        <p:nvPicPr>
          <p:cNvPr id="34" name="Picture 3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13680" y="2135053"/>
            <a:ext cx="109728" cy="304038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1517" y="3410712"/>
            <a:ext cx="109728" cy="3040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07148" y="2627428"/>
            <a:ext cx="2587752" cy="436626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3028917" y="3200508"/>
            <a:ext cx="533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(simultaneously update all     )</a:t>
            </a:r>
            <a:endParaRPr lang="en-US" sz="2000" dirty="0"/>
          </a:p>
        </p:txBody>
      </p:sp>
      <p:pic>
        <p:nvPicPr>
          <p:cNvPr id="50" name="Picture 4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09310" y="3300347"/>
            <a:ext cx="186690" cy="25527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819400" y="2516053"/>
            <a:ext cx="1413510" cy="5890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1213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Classification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914400" y="902261"/>
            <a:ext cx="609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Email: Spam / Not Spam?</a:t>
            </a:r>
          </a:p>
          <a:p>
            <a:r>
              <a:rPr lang="en-US" sz="2400" dirty="0" smtClean="0"/>
              <a:t>Online Transactions: Fraudulent (Yes / No)?</a:t>
            </a:r>
          </a:p>
          <a:p>
            <a:r>
              <a:rPr lang="en-US" sz="2400" dirty="0" smtClean="0"/>
              <a:t>Tumor: Malignant / Benign ?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6801" y="2637283"/>
            <a:ext cx="1492301" cy="36758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112681" y="2343150"/>
            <a:ext cx="563880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0: “Negative Class” (e.g., benign tumor)</a:t>
            </a:r>
          </a:p>
          <a:p>
            <a:r>
              <a:rPr lang="en-US" sz="300" dirty="0"/>
              <a:t> </a:t>
            </a:r>
            <a:endParaRPr lang="en-US" sz="2400" dirty="0" smtClean="0"/>
          </a:p>
          <a:p>
            <a:r>
              <a:rPr lang="en-US" sz="2400" dirty="0" smtClean="0"/>
              <a:t>1: “Positive Class” (e.g., malignant tumor)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405111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Gradient Descent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15811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Want                    :</a:t>
            </a:r>
            <a:endParaRPr lang="en-US" sz="2400" dirty="0"/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65268" y="1679368"/>
            <a:ext cx="1241298" cy="3063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200" y="833706"/>
            <a:ext cx="7879842" cy="65151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552417" y="2078886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Repeat</a:t>
            </a:r>
            <a:endParaRPr lang="en-US" sz="2400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3028917" y="3467040"/>
            <a:ext cx="5334000" cy="400110"/>
            <a:chOff x="3028917" y="3200508"/>
            <a:chExt cx="5334000" cy="400110"/>
          </a:xfrm>
        </p:grpSpPr>
        <p:sp>
          <p:nvSpPr>
            <p:cNvPr id="31" name="TextBox 30"/>
            <p:cNvSpPr txBox="1"/>
            <p:nvPr/>
          </p:nvSpPr>
          <p:spPr>
            <a:xfrm>
              <a:off x="3028917" y="3200508"/>
              <a:ext cx="5334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(simultaneously update all     )</a:t>
              </a:r>
              <a:endParaRPr lang="en-US" sz="2000" dirty="0"/>
            </a:p>
          </p:txBody>
        </p:sp>
        <p:pic>
          <p:nvPicPr>
            <p:cNvPr id="4" name="Picture 3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909310" y="3300347"/>
              <a:ext cx="186690" cy="255270"/>
            </a:xfrm>
            <a:prstGeom prst="rect">
              <a:avLst/>
            </a:prstGeom>
          </p:spPr>
        </p:pic>
      </p:grpSp>
      <p:pic>
        <p:nvPicPr>
          <p:cNvPr id="34" name="Picture 3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13680" y="2135053"/>
            <a:ext cx="109728" cy="30403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1517" y="3410712"/>
            <a:ext cx="109728" cy="30403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05829" y="4171950"/>
            <a:ext cx="76771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Algorithm looks identical to that of linear regression!</a:t>
            </a:r>
          </a:p>
          <a:p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What’s the difference then?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35110" y="2434590"/>
            <a:ext cx="4860890" cy="82296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819400" y="2398519"/>
            <a:ext cx="3429000" cy="9948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2770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19100" y="666750"/>
            <a:ext cx="7772400" cy="1752600"/>
            <a:chOff x="419100" y="2495550"/>
            <a:chExt cx="7772400" cy="1752600"/>
          </a:xfrm>
        </p:grpSpPr>
        <p:sp>
          <p:nvSpPr>
            <p:cNvPr id="3" name="TextBox 2"/>
            <p:cNvSpPr txBox="1"/>
            <p:nvPr/>
          </p:nvSpPr>
          <p:spPr>
            <a:xfrm>
              <a:off x="419100" y="2495550"/>
              <a:ext cx="7772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Linear regression:</a:t>
              </a:r>
              <a:endParaRPr lang="en-US" sz="2800" dirty="0"/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4" name="Rectangle 3"/>
                <p:cNvSpPr/>
                <p:nvPr/>
              </p:nvSpPr>
              <p:spPr>
                <a:xfrm>
                  <a:off x="2743200" y="2979213"/>
                  <a:ext cx="4343400" cy="126893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nary>
                          <m:naryPr>
                            <m:chr m:val="∑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= </m:t>
                            </m:r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nary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200" y="2979213"/>
                  <a:ext cx="4343400" cy="126893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/>
          <p:cNvGrpSpPr/>
          <p:nvPr/>
        </p:nvGrpSpPr>
        <p:grpSpPr>
          <a:xfrm>
            <a:off x="457200" y="2495550"/>
            <a:ext cx="7772400" cy="1478280"/>
            <a:chOff x="457200" y="2495550"/>
            <a:chExt cx="7772400" cy="1478280"/>
          </a:xfrm>
        </p:grpSpPr>
        <p:sp>
          <p:nvSpPr>
            <p:cNvPr id="6" name="TextBox 5"/>
            <p:cNvSpPr txBox="1"/>
            <p:nvPr/>
          </p:nvSpPr>
          <p:spPr>
            <a:xfrm>
              <a:off x="457200" y="2495550"/>
              <a:ext cx="7772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Logistic regression:</a:t>
              </a:r>
              <a:endParaRPr lang="en-US" sz="2800" dirty="0"/>
            </a:p>
          </p:txBody>
        </p:sp>
        <p:pic>
          <p:nvPicPr>
            <p:cNvPr id="8" name="Picture 7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041808" y="3333750"/>
              <a:ext cx="3130392" cy="640080"/>
            </a:xfrm>
            <a:prstGeom prst="rect">
              <a:avLst/>
            </a:prstGeom>
          </p:spPr>
        </p:pic>
      </p:grpSp>
      <p:sp>
        <p:nvSpPr>
          <p:cNvPr id="10" name="Title 1"/>
          <p:cNvSpPr txBox="1">
            <a:spLocks/>
          </p:cNvSpPr>
          <p:nvPr/>
        </p:nvSpPr>
        <p:spPr>
          <a:xfrm>
            <a:off x="228600" y="-95250"/>
            <a:ext cx="48768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Recall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27707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Gradient Descent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15811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Want                    :</a:t>
            </a:r>
            <a:endParaRPr lang="en-US" sz="2400" dirty="0"/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65268" y="1679368"/>
            <a:ext cx="1241298" cy="3063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200" y="833706"/>
            <a:ext cx="7879842" cy="65151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552417" y="2078886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Repeat</a:t>
            </a:r>
            <a:endParaRPr lang="en-US" sz="2400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3028917" y="3467040"/>
            <a:ext cx="5334000" cy="400110"/>
            <a:chOff x="3028917" y="3200508"/>
            <a:chExt cx="5334000" cy="400110"/>
          </a:xfrm>
        </p:grpSpPr>
        <p:sp>
          <p:nvSpPr>
            <p:cNvPr id="31" name="TextBox 30"/>
            <p:cNvSpPr txBox="1"/>
            <p:nvPr/>
          </p:nvSpPr>
          <p:spPr>
            <a:xfrm>
              <a:off x="3028917" y="3200508"/>
              <a:ext cx="5334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(simultaneously update all     )</a:t>
              </a:r>
              <a:endParaRPr lang="en-US" sz="2000" dirty="0"/>
            </a:p>
          </p:txBody>
        </p:sp>
        <p:pic>
          <p:nvPicPr>
            <p:cNvPr id="4" name="Picture 3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909310" y="3300347"/>
              <a:ext cx="186690" cy="255270"/>
            </a:xfrm>
            <a:prstGeom prst="rect">
              <a:avLst/>
            </a:prstGeom>
          </p:spPr>
        </p:pic>
      </p:grpSp>
      <p:pic>
        <p:nvPicPr>
          <p:cNvPr id="34" name="Picture 3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13680" y="2135053"/>
            <a:ext cx="109728" cy="30403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1517" y="3410712"/>
            <a:ext cx="109728" cy="30403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05829" y="4171950"/>
            <a:ext cx="76771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Algorithm looks identical to that of linear regression!</a:t>
            </a:r>
          </a:p>
          <a:p>
            <a:r>
              <a:rPr lang="en-US" sz="2400" dirty="0" smtClean="0">
                <a:solidFill>
                  <a:srgbClr val="00CC00"/>
                </a:solidFill>
              </a:rPr>
              <a:t>	The hypothesis                 has changed now!</a:t>
            </a:r>
            <a:endParaRPr lang="en-US" sz="2400" dirty="0">
              <a:solidFill>
                <a:srgbClr val="00CC0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35110" y="2434590"/>
            <a:ext cx="4860890" cy="82296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819400" y="2398519"/>
            <a:ext cx="3429000" cy="9948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7" name="Rectangle 16"/>
              <p:cNvSpPr/>
              <p:nvPr/>
            </p:nvSpPr>
            <p:spPr>
              <a:xfrm>
                <a:off x="3352800" y="4476750"/>
                <a:ext cx="99060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4476750"/>
                <a:ext cx="990600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23242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Logistic Regression (Binary Classification)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15811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Want                    :</a:t>
            </a:r>
            <a:endParaRPr lang="en-US" sz="2400" dirty="0"/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65268" y="1679368"/>
            <a:ext cx="1241298" cy="3063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200" y="833706"/>
            <a:ext cx="7879842" cy="65151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552417" y="2078886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Repeat</a:t>
            </a:r>
            <a:endParaRPr lang="en-US" sz="2400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3028917" y="3467040"/>
            <a:ext cx="5334000" cy="400110"/>
            <a:chOff x="3028917" y="3200508"/>
            <a:chExt cx="5334000" cy="400110"/>
          </a:xfrm>
        </p:grpSpPr>
        <p:sp>
          <p:nvSpPr>
            <p:cNvPr id="31" name="TextBox 30"/>
            <p:cNvSpPr txBox="1"/>
            <p:nvPr/>
          </p:nvSpPr>
          <p:spPr>
            <a:xfrm>
              <a:off x="3028917" y="3200508"/>
              <a:ext cx="5334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(simultaneously update all     )</a:t>
              </a:r>
              <a:endParaRPr lang="en-US" sz="2000" dirty="0"/>
            </a:p>
          </p:txBody>
        </p:sp>
        <p:pic>
          <p:nvPicPr>
            <p:cNvPr id="4" name="Picture 3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909310" y="3300347"/>
              <a:ext cx="186690" cy="255270"/>
            </a:xfrm>
            <a:prstGeom prst="rect">
              <a:avLst/>
            </a:prstGeom>
          </p:spPr>
        </p:pic>
      </p:grpSp>
      <p:pic>
        <p:nvPicPr>
          <p:cNvPr id="34" name="Picture 3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13680" y="2135053"/>
            <a:ext cx="109728" cy="30403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1517" y="3410712"/>
            <a:ext cx="109728" cy="30403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05829" y="4171950"/>
            <a:ext cx="7677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How to extend for multi-class classification?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35110" y="2434590"/>
            <a:ext cx="486089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6995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590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Logistic</a:t>
            </a:r>
          </a:p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Regression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267200" y="2457450"/>
            <a:ext cx="4876800" cy="685800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Multi-class classification: One-</a:t>
            </a:r>
            <a:r>
              <a:rPr lang="en-US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vs</a:t>
            </a: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-all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191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Multiclass classification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814685"/>
            <a:ext cx="769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Email tagging: Work, Friends, Family, Hobby, etc.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81000" y="150495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Medical diagrams: Not ill, Cold, Flu, etc.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3569" y="226695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Weather: Sunny, Cloudy, Rain, Snow, etc.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3024485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Images: Cat, Table, Person, etc.</a:t>
            </a:r>
          </a:p>
        </p:txBody>
      </p:sp>
    </p:spTree>
    <p:extLst>
      <p:ext uri="{BB962C8B-B14F-4D97-AF65-F5344CB8AC3E}">
        <p14:creationId xmlns:p14="http://schemas.microsoft.com/office/powerpoint/2010/main" xmlns="" val="2800475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564840" y="1396731"/>
            <a:ext cx="3521936" cy="3112038"/>
            <a:chOff x="2057400" y="971550"/>
            <a:chExt cx="4386544" cy="3876020"/>
          </a:xfrm>
        </p:grpSpPr>
        <p:sp>
          <p:nvSpPr>
            <p:cNvPr id="2" name="Oval 1"/>
            <p:cNvSpPr/>
            <p:nvPr/>
          </p:nvSpPr>
          <p:spPr>
            <a:xfrm>
              <a:off x="3184422" y="2992642"/>
              <a:ext cx="297789" cy="297789"/>
            </a:xfrm>
            <a:prstGeom prst="ellipse">
              <a:avLst/>
            </a:prstGeom>
            <a:noFill/>
            <a:ln w="444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3868950" y="2944403"/>
              <a:ext cx="297789" cy="297789"/>
            </a:xfrm>
            <a:prstGeom prst="ellipse">
              <a:avLst/>
            </a:prstGeom>
            <a:noFill/>
            <a:ln w="444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571498" y="3379718"/>
              <a:ext cx="297789" cy="297789"/>
            </a:xfrm>
            <a:prstGeom prst="ellipse">
              <a:avLst/>
            </a:prstGeom>
            <a:noFill/>
            <a:ln w="444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84306" y="2640410"/>
              <a:ext cx="297789" cy="297789"/>
            </a:xfrm>
            <a:prstGeom prst="ellipse">
              <a:avLst/>
            </a:prstGeom>
            <a:noFill/>
            <a:ln w="444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ross 5"/>
            <p:cNvSpPr/>
            <p:nvPr/>
          </p:nvSpPr>
          <p:spPr>
            <a:xfrm rot="2734294">
              <a:off x="5002286" y="2205198"/>
              <a:ext cx="390684" cy="39068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ross 6"/>
            <p:cNvSpPr/>
            <p:nvPr/>
          </p:nvSpPr>
          <p:spPr>
            <a:xfrm rot="2734294">
              <a:off x="5127933" y="1396215"/>
              <a:ext cx="390684" cy="39068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ross 7"/>
            <p:cNvSpPr/>
            <p:nvPr/>
          </p:nvSpPr>
          <p:spPr>
            <a:xfrm rot="2734294">
              <a:off x="5680417" y="1894197"/>
              <a:ext cx="390684" cy="39068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ross 8"/>
            <p:cNvSpPr/>
            <p:nvPr/>
          </p:nvSpPr>
          <p:spPr>
            <a:xfrm rot="2734294">
              <a:off x="5110632" y="1867799"/>
              <a:ext cx="390684" cy="39068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459400" y="4324350"/>
              <a:ext cx="4619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x</a:t>
              </a:r>
              <a:r>
                <a:rPr lang="en-US" sz="2800" baseline="-25000" dirty="0" smtClean="0"/>
                <a:t>1</a:t>
              </a:r>
              <a:endParaRPr lang="en-US" sz="2800" baseline="-25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57400" y="2153803"/>
              <a:ext cx="4619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x</a:t>
              </a:r>
              <a:r>
                <a:rPr lang="en-US" sz="2800" baseline="-25000" dirty="0"/>
                <a:t>2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2733804" y="971550"/>
              <a:ext cx="0" cy="348766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2543696" y="4191562"/>
              <a:ext cx="3900248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Cross 19"/>
          <p:cNvSpPr/>
          <p:nvPr/>
        </p:nvSpPr>
        <p:spPr>
          <a:xfrm rot="2734294">
            <a:off x="6750013" y="2795911"/>
            <a:ext cx="313678" cy="313678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ross 20"/>
          <p:cNvSpPr/>
          <p:nvPr/>
        </p:nvSpPr>
        <p:spPr>
          <a:xfrm rot="2734294">
            <a:off x="6720599" y="2108682"/>
            <a:ext cx="313678" cy="313678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ross 21"/>
          <p:cNvSpPr/>
          <p:nvPr/>
        </p:nvSpPr>
        <p:spPr>
          <a:xfrm rot="2734294">
            <a:off x="7063437" y="2381788"/>
            <a:ext cx="313678" cy="313678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ross 22"/>
          <p:cNvSpPr/>
          <p:nvPr/>
        </p:nvSpPr>
        <p:spPr>
          <a:xfrm rot="2734294">
            <a:off x="7174225" y="1870346"/>
            <a:ext cx="313678" cy="313678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424355" y="4088678"/>
            <a:ext cx="370926" cy="420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x</a:t>
            </a:r>
            <a:r>
              <a:rPr lang="en-US" sz="2800" baseline="-25000" dirty="0" smtClean="0"/>
              <a:t>1</a:t>
            </a:r>
            <a:endParaRPr lang="en-US" sz="2800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4495800" y="2345956"/>
            <a:ext cx="370926" cy="420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x</a:t>
            </a:r>
            <a:r>
              <a:rPr lang="en-US" sz="2800" baseline="-25000" dirty="0"/>
              <a:t>2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5038882" y="1396731"/>
            <a:ext cx="0" cy="2800226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886245" y="3982063"/>
            <a:ext cx="3131491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ross 27"/>
          <p:cNvSpPr/>
          <p:nvPr/>
        </p:nvSpPr>
        <p:spPr>
          <a:xfrm rot="2734294">
            <a:off x="7507023" y="2290186"/>
            <a:ext cx="313678" cy="313678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034919" y="3086284"/>
            <a:ext cx="234734" cy="26706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079585" y="3463772"/>
            <a:ext cx="234734" cy="26706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424355" y="3330238"/>
            <a:ext cx="234734" cy="26706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694870" y="3316250"/>
            <a:ext cx="234734" cy="26706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5784418" y="1768984"/>
            <a:ext cx="355600" cy="317821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>
            <a:off x="5469769" y="2133029"/>
            <a:ext cx="355600" cy="317821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/>
          <p:cNvSpPr/>
          <p:nvPr/>
        </p:nvSpPr>
        <p:spPr>
          <a:xfrm>
            <a:off x="5901785" y="2224631"/>
            <a:ext cx="355600" cy="317821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750303" y="747415"/>
            <a:ext cx="3256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Binary classification: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4744635" y="747414"/>
            <a:ext cx="3256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Multi-class classification:</a:t>
            </a:r>
            <a:endParaRPr lang="en-US" sz="2400" dirty="0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16" name="Ink 15"/>
              <p14:cNvContentPartPr/>
              <p14:nvPr/>
            </p14:nvContentPartPr>
            <p14:xfrm>
              <a:off x="1989720" y="1697760"/>
              <a:ext cx="985320" cy="1825560"/>
            </p14:xfrm>
          </p:contentPart>
        </mc:Choice>
        <mc:Fallback>
          <p:pic>
            <p:nvPicPr>
              <p:cNvPr id="16" name="Ink 1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79640" y="1687680"/>
                <a:ext cx="1000800" cy="184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332255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/>
      <p:bldP spid="25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ross 19"/>
          <p:cNvSpPr/>
          <p:nvPr/>
        </p:nvSpPr>
        <p:spPr>
          <a:xfrm rot="2734294">
            <a:off x="2433367" y="1980058"/>
            <a:ext cx="243177" cy="243177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ross 20"/>
          <p:cNvSpPr/>
          <p:nvPr/>
        </p:nvSpPr>
        <p:spPr>
          <a:xfrm rot="2734294">
            <a:off x="2410564" y="1447287"/>
            <a:ext cx="243177" cy="243177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ross 21"/>
          <p:cNvSpPr/>
          <p:nvPr/>
        </p:nvSpPr>
        <p:spPr>
          <a:xfrm rot="2734294">
            <a:off x="2676348" y="1659011"/>
            <a:ext cx="243177" cy="243177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ross 22"/>
          <p:cNvSpPr/>
          <p:nvPr/>
        </p:nvSpPr>
        <p:spPr>
          <a:xfrm rot="2734294">
            <a:off x="2762235" y="1262518"/>
            <a:ext cx="243177" cy="243177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180902" y="2982270"/>
            <a:ext cx="381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x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685800" y="1631232"/>
            <a:ext cx="381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x</a:t>
            </a:r>
            <a:r>
              <a:rPr lang="en-US" sz="2000" baseline="-25000" dirty="0"/>
              <a:t>2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1106822" y="895350"/>
            <a:ext cx="0" cy="217086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88491" y="2899616"/>
            <a:ext cx="2427672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ross 27"/>
          <p:cNvSpPr/>
          <p:nvPr/>
        </p:nvSpPr>
        <p:spPr>
          <a:xfrm rot="2734294">
            <a:off x="3020235" y="1587997"/>
            <a:ext cx="243177" cy="243177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878994" y="2205168"/>
            <a:ext cx="181976" cy="20704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913621" y="2497814"/>
            <a:ext cx="181976" cy="20704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180902" y="2394292"/>
            <a:ext cx="181976" cy="20704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615373" y="2383448"/>
            <a:ext cx="181976" cy="20704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1684795" y="1183937"/>
            <a:ext cx="275677" cy="246389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>
            <a:off x="1440865" y="1466161"/>
            <a:ext cx="275677" cy="246389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/>
          <p:cNvSpPr/>
          <p:nvPr/>
        </p:nvSpPr>
        <p:spPr>
          <a:xfrm>
            <a:off x="1775783" y="1537175"/>
            <a:ext cx="275677" cy="246389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81000" y="285750"/>
            <a:ext cx="3256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One-</a:t>
            </a:r>
            <a:r>
              <a:rPr lang="en-US" sz="2400" b="1" dirty="0" err="1" smtClean="0"/>
              <a:t>vs</a:t>
            </a:r>
            <a:r>
              <a:rPr lang="en-US" sz="2400" b="1" dirty="0" smtClean="0"/>
              <a:t>-all (one-</a:t>
            </a:r>
            <a:r>
              <a:rPr lang="en-US" sz="2400" b="1" dirty="0" err="1" smtClean="0"/>
              <a:t>vs</a:t>
            </a:r>
            <a:r>
              <a:rPr lang="en-US" sz="2400" b="1" dirty="0" smtClean="0"/>
              <a:t>-rest):</a:t>
            </a:r>
            <a:endParaRPr lang="en-US" sz="2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905037" y="3358104"/>
            <a:ext cx="2416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Class 1:</a:t>
            </a:r>
          </a:p>
          <a:p>
            <a:r>
              <a:rPr lang="en-US" sz="2400" dirty="0" smtClean="0"/>
              <a:t>Class 2:</a:t>
            </a:r>
          </a:p>
          <a:p>
            <a:r>
              <a:rPr lang="en-US" sz="2400" dirty="0" smtClean="0"/>
              <a:t>Class 3:</a:t>
            </a:r>
          </a:p>
        </p:txBody>
      </p:sp>
      <p:sp>
        <p:nvSpPr>
          <p:cNvPr id="40" name="Isosceles Triangle 39"/>
          <p:cNvSpPr/>
          <p:nvPr/>
        </p:nvSpPr>
        <p:spPr>
          <a:xfrm>
            <a:off x="2029730" y="3447813"/>
            <a:ext cx="275677" cy="246389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ross 40"/>
          <p:cNvSpPr/>
          <p:nvPr/>
        </p:nvSpPr>
        <p:spPr>
          <a:xfrm rot="2734294">
            <a:off x="2040885" y="4193491"/>
            <a:ext cx="243177" cy="243177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077948" y="3843329"/>
            <a:ext cx="181976" cy="20704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5855" y="4559490"/>
            <a:ext cx="2631510" cy="37446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49904" y="4683452"/>
            <a:ext cx="1107896" cy="240223"/>
          </a:xfrm>
          <a:prstGeom prst="rect">
            <a:avLst/>
          </a:prstGeom>
        </p:spPr>
      </p:pic>
      <p:sp>
        <p:nvSpPr>
          <p:cNvPr id="150" name="TextBox 149"/>
          <p:cNvSpPr txBox="1"/>
          <p:nvPr/>
        </p:nvSpPr>
        <p:spPr>
          <a:xfrm>
            <a:off x="7490159" y="1292133"/>
            <a:ext cx="241668" cy="2532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x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</p:txBody>
      </p:sp>
      <p:sp>
        <p:nvSpPr>
          <p:cNvPr id="151" name="TextBox 150"/>
          <p:cNvSpPr txBox="1"/>
          <p:nvPr/>
        </p:nvSpPr>
        <p:spPr>
          <a:xfrm>
            <a:off x="5638690" y="159133"/>
            <a:ext cx="241668" cy="2532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x</a:t>
            </a:r>
            <a:r>
              <a:rPr lang="en-US" sz="2000" baseline="-25000" dirty="0"/>
              <a:t>2</a:t>
            </a:r>
          </a:p>
        </p:txBody>
      </p:sp>
      <p:cxnSp>
        <p:nvCxnSpPr>
          <p:cNvPr id="152" name="Straight Arrow Connector 151"/>
          <p:cNvCxnSpPr/>
          <p:nvPr/>
        </p:nvCxnSpPr>
        <p:spPr>
          <a:xfrm flipV="1">
            <a:off x="6021434" y="166753"/>
            <a:ext cx="0" cy="137396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5946541" y="1435274"/>
            <a:ext cx="1536499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Isosceles Triangle 153"/>
          <p:cNvSpPr/>
          <p:nvPr/>
        </p:nvSpPr>
        <p:spPr>
          <a:xfrm>
            <a:off x="6387239" y="349403"/>
            <a:ext cx="174479" cy="155942"/>
          </a:xfrm>
          <a:prstGeom prst="triangl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Isosceles Triangle 154"/>
          <p:cNvSpPr/>
          <p:nvPr/>
        </p:nvSpPr>
        <p:spPr>
          <a:xfrm>
            <a:off x="6232854" y="528025"/>
            <a:ext cx="174479" cy="155942"/>
          </a:xfrm>
          <a:prstGeom prst="triangl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Isosceles Triangle 155"/>
          <p:cNvSpPr/>
          <p:nvPr/>
        </p:nvSpPr>
        <p:spPr>
          <a:xfrm>
            <a:off x="6444827" y="572971"/>
            <a:ext cx="174479" cy="155942"/>
          </a:xfrm>
          <a:prstGeom prst="triangl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/>
          <p:nvPr/>
        </p:nvSpPr>
        <p:spPr>
          <a:xfrm>
            <a:off x="6835814" y="517790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7067961" y="399372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7013602" y="650316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6867573" y="853733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/>
          <p:nvPr/>
        </p:nvSpPr>
        <p:spPr>
          <a:xfrm>
            <a:off x="7234413" y="607247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6493801" y="965688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/>
          <p:nvPr/>
        </p:nvSpPr>
        <p:spPr>
          <a:xfrm>
            <a:off x="6317695" y="1097386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/>
          <p:nvPr/>
        </p:nvSpPr>
        <p:spPr>
          <a:xfrm>
            <a:off x="6508574" y="1172754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6699795" y="1101435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7" name="Straight Arrow Connector 166"/>
          <p:cNvCxnSpPr/>
          <p:nvPr/>
        </p:nvCxnSpPr>
        <p:spPr>
          <a:xfrm flipV="1">
            <a:off x="3751780" y="1005655"/>
            <a:ext cx="1571420" cy="531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7519211" y="2870752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x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</p:txBody>
      </p:sp>
      <p:sp>
        <p:nvSpPr>
          <p:cNvPr id="169" name="TextBox 168"/>
          <p:cNvSpPr txBox="1"/>
          <p:nvPr/>
        </p:nvSpPr>
        <p:spPr>
          <a:xfrm>
            <a:off x="5583366" y="1614203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x</a:t>
            </a:r>
            <a:r>
              <a:rPr lang="en-US" sz="2000" baseline="-25000" dirty="0"/>
              <a:t>2</a:t>
            </a:r>
          </a:p>
        </p:txBody>
      </p:sp>
      <p:cxnSp>
        <p:nvCxnSpPr>
          <p:cNvPr id="170" name="Straight Arrow Connector 169"/>
          <p:cNvCxnSpPr/>
          <p:nvPr/>
        </p:nvCxnSpPr>
        <p:spPr>
          <a:xfrm flipV="1">
            <a:off x="6027755" y="1683483"/>
            <a:ext cx="0" cy="137396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>
            <a:off x="5952862" y="2952004"/>
            <a:ext cx="1536499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/>
          <p:cNvSpPr/>
          <p:nvPr/>
        </p:nvSpPr>
        <p:spPr>
          <a:xfrm>
            <a:off x="6516471" y="2512481"/>
            <a:ext cx="115175" cy="13104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>
            <a:off x="6538387" y="2697699"/>
            <a:ext cx="115175" cy="13104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6707552" y="2632179"/>
            <a:ext cx="115175" cy="13104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6349622" y="2625316"/>
            <a:ext cx="115175" cy="13104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6241455" y="2057011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/>
          <p:cNvSpPr/>
          <p:nvPr/>
        </p:nvSpPr>
        <p:spPr>
          <a:xfrm>
            <a:off x="6472300" y="2113904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6413017" y="1885329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/>
          <p:cNvSpPr/>
          <p:nvPr/>
        </p:nvSpPr>
        <p:spPr>
          <a:xfrm>
            <a:off x="6851073" y="2037184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/>
          <p:cNvSpPr/>
          <p:nvPr/>
        </p:nvSpPr>
        <p:spPr>
          <a:xfrm>
            <a:off x="7083220" y="1918766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/>
          <p:cNvSpPr/>
          <p:nvPr/>
        </p:nvSpPr>
        <p:spPr>
          <a:xfrm>
            <a:off x="7028861" y="2169710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/>
          <p:cNvSpPr/>
          <p:nvPr/>
        </p:nvSpPr>
        <p:spPr>
          <a:xfrm>
            <a:off x="6882832" y="2373127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/>
          <p:cNvSpPr/>
          <p:nvPr/>
        </p:nvSpPr>
        <p:spPr>
          <a:xfrm>
            <a:off x="7249672" y="2126641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5" name="Straight Arrow Connector 184"/>
          <p:cNvCxnSpPr/>
          <p:nvPr/>
        </p:nvCxnSpPr>
        <p:spPr>
          <a:xfrm>
            <a:off x="3751780" y="2351880"/>
            <a:ext cx="15714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" name="Oval 185"/>
          <p:cNvSpPr/>
          <p:nvPr/>
        </p:nvSpPr>
        <p:spPr>
          <a:xfrm>
            <a:off x="6233952" y="3669863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6464797" y="3726756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/>
          <p:cNvSpPr/>
          <p:nvPr/>
        </p:nvSpPr>
        <p:spPr>
          <a:xfrm>
            <a:off x="6405514" y="3498181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/>
          <p:cNvSpPr/>
          <p:nvPr/>
        </p:nvSpPr>
        <p:spPr>
          <a:xfrm>
            <a:off x="6501557" y="4097934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/>
          <p:cNvSpPr/>
          <p:nvPr/>
        </p:nvSpPr>
        <p:spPr>
          <a:xfrm>
            <a:off x="6325451" y="4229632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/>
          <p:cNvSpPr/>
          <p:nvPr/>
        </p:nvSpPr>
        <p:spPr>
          <a:xfrm>
            <a:off x="6516330" y="4305000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/>
          <p:cNvSpPr/>
          <p:nvPr/>
        </p:nvSpPr>
        <p:spPr>
          <a:xfrm>
            <a:off x="6694851" y="4208281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Cross 192"/>
          <p:cNvSpPr/>
          <p:nvPr/>
        </p:nvSpPr>
        <p:spPr>
          <a:xfrm rot="2734294">
            <a:off x="6872283" y="3951156"/>
            <a:ext cx="153909" cy="15390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Cross 193"/>
          <p:cNvSpPr/>
          <p:nvPr/>
        </p:nvSpPr>
        <p:spPr>
          <a:xfrm rot="2734294">
            <a:off x="6845150" y="3633010"/>
            <a:ext cx="153909" cy="15390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Cross 194"/>
          <p:cNvSpPr/>
          <p:nvPr/>
        </p:nvSpPr>
        <p:spPr>
          <a:xfrm rot="2734294">
            <a:off x="7013368" y="3767012"/>
            <a:ext cx="153909" cy="15390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Cross 195"/>
          <p:cNvSpPr/>
          <p:nvPr/>
        </p:nvSpPr>
        <p:spPr>
          <a:xfrm rot="2734294">
            <a:off x="7067727" y="3516068"/>
            <a:ext cx="153909" cy="15390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TextBox 196"/>
          <p:cNvSpPr txBox="1"/>
          <p:nvPr/>
        </p:nvSpPr>
        <p:spPr>
          <a:xfrm>
            <a:off x="7467448" y="4493486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x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</p:txBody>
      </p:sp>
      <p:sp>
        <p:nvSpPr>
          <p:cNvPr id="198" name="TextBox 197"/>
          <p:cNvSpPr txBox="1"/>
          <p:nvPr/>
        </p:nvSpPr>
        <p:spPr>
          <a:xfrm>
            <a:off x="5613168" y="3255763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x</a:t>
            </a:r>
            <a:r>
              <a:rPr lang="en-US" sz="2000" baseline="-25000" dirty="0"/>
              <a:t>2</a:t>
            </a:r>
          </a:p>
        </p:txBody>
      </p:sp>
      <p:cxnSp>
        <p:nvCxnSpPr>
          <p:cNvPr id="199" name="Straight Arrow Connector 198"/>
          <p:cNvCxnSpPr/>
          <p:nvPr/>
        </p:nvCxnSpPr>
        <p:spPr>
          <a:xfrm flipV="1">
            <a:off x="6019998" y="3283683"/>
            <a:ext cx="0" cy="137396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>
            <a:off x="5945105" y="4552204"/>
            <a:ext cx="1536499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Cross 200"/>
          <p:cNvSpPr/>
          <p:nvPr/>
        </p:nvSpPr>
        <p:spPr>
          <a:xfrm rot="2734294">
            <a:off x="7231017" y="3722067"/>
            <a:ext cx="153909" cy="15390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3" name="Straight Arrow Connector 202"/>
          <p:cNvCxnSpPr/>
          <p:nvPr/>
        </p:nvCxnSpPr>
        <p:spPr>
          <a:xfrm>
            <a:off x="3733800" y="3174715"/>
            <a:ext cx="1589400" cy="546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xmlns="" Requires="p14">
          <p:contentPart p14:bwMode="auto" r:id="rId6">
            <p14:nvContentPartPr>
              <p14:cNvPr id="2" name="Ink 1"/>
              <p14:cNvContentPartPr/>
              <p14:nvPr/>
            </p14:nvContentPartPr>
            <p14:xfrm>
              <a:off x="6076440" y="171720"/>
              <a:ext cx="1331280" cy="43002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69600" y="165600"/>
                <a:ext cx="1343160" cy="431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16611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One-</a:t>
            </a:r>
            <a:r>
              <a:rPr lang="en-US" sz="2800" b="1" dirty="0" err="1" smtClean="0"/>
              <a:t>vs</a:t>
            </a:r>
            <a:r>
              <a:rPr lang="en-US" sz="2800" b="1" dirty="0" smtClean="0"/>
              <a:t>-all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047750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Train a logistic regression classifier               for each class    to predict the probability that           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81000" y="2347615"/>
            <a:ext cx="7315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On a new input    , to make a prediction, pick the class    that maximizes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06212" y="1047750"/>
            <a:ext cx="970788" cy="4853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50022" y="1625610"/>
            <a:ext cx="96012" cy="2400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67400" y="1617445"/>
            <a:ext cx="754761" cy="3093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19400" y="2561659"/>
            <a:ext cx="178689" cy="1600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56932" y="2925237"/>
            <a:ext cx="96012" cy="24003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85463" y="3399090"/>
            <a:ext cx="1696212" cy="60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9438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1457284" y="1885950"/>
            <a:ext cx="6645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Tumor Size</a:t>
            </a:r>
            <a:endParaRPr lang="en-US" sz="20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347850" y="1879993"/>
            <a:ext cx="6754668" cy="5957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838200" y="3320088"/>
            <a:ext cx="5638800" cy="461665"/>
            <a:chOff x="2286000" y="2573982"/>
            <a:chExt cx="5638800" cy="461665"/>
          </a:xfrm>
        </p:grpSpPr>
        <p:sp>
          <p:nvSpPr>
            <p:cNvPr id="11" name="TextBox 10"/>
            <p:cNvSpPr txBox="1"/>
            <p:nvPr/>
          </p:nvSpPr>
          <p:spPr>
            <a:xfrm>
              <a:off x="2286000" y="2573982"/>
              <a:ext cx="5638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Threshold classifier output             at 0.5:</a:t>
              </a:r>
              <a:endParaRPr lang="en-US" sz="2400" dirty="0"/>
            </a:p>
          </p:txBody>
        </p:sp>
        <p:pic>
          <p:nvPicPr>
            <p:cNvPr id="3" name="Picture 2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791200" y="2671700"/>
              <a:ext cx="678942" cy="306324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1676400" y="3875991"/>
            <a:ext cx="5638800" cy="461665"/>
            <a:chOff x="1219200" y="3311247"/>
            <a:chExt cx="5638800" cy="461665"/>
          </a:xfrm>
        </p:grpSpPr>
        <p:sp>
          <p:nvSpPr>
            <p:cNvPr id="18" name="TextBox 17"/>
            <p:cNvSpPr txBox="1"/>
            <p:nvPr/>
          </p:nvSpPr>
          <p:spPr>
            <a:xfrm>
              <a:off x="1219200" y="3311247"/>
              <a:ext cx="5638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If                        , predict “y = 1”</a:t>
              </a:r>
              <a:endParaRPr lang="en-US" sz="2400" dirty="0"/>
            </a:p>
          </p:txBody>
        </p:sp>
        <p:pic>
          <p:nvPicPr>
            <p:cNvPr id="7" name="Picture 6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607058" y="3408965"/>
              <a:ext cx="1483614" cy="306324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1676400" y="4472285"/>
            <a:ext cx="5638800" cy="461665"/>
            <a:chOff x="1219200" y="3849379"/>
            <a:chExt cx="5638800" cy="461665"/>
          </a:xfrm>
        </p:grpSpPr>
        <p:sp>
          <p:nvSpPr>
            <p:cNvPr id="21" name="TextBox 20"/>
            <p:cNvSpPr txBox="1"/>
            <p:nvPr/>
          </p:nvSpPr>
          <p:spPr>
            <a:xfrm>
              <a:off x="1219200" y="3849379"/>
              <a:ext cx="5638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If                        , predict “y = 0”</a:t>
              </a:r>
              <a:endParaRPr lang="en-US" sz="2400" dirty="0"/>
            </a:p>
          </p:txBody>
        </p:sp>
        <p:pic>
          <p:nvPicPr>
            <p:cNvPr id="23" name="Picture 22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607058" y="3947097"/>
              <a:ext cx="1483614" cy="306324"/>
            </a:xfrm>
            <a:prstGeom prst="rect">
              <a:avLst/>
            </a:prstGeom>
          </p:spPr>
        </p:pic>
      </p:grpSp>
      <p:cxnSp>
        <p:nvCxnSpPr>
          <p:cNvPr id="27" name="Straight Connector 26"/>
          <p:cNvCxnSpPr/>
          <p:nvPr/>
        </p:nvCxnSpPr>
        <p:spPr>
          <a:xfrm flipV="1">
            <a:off x="1457284" y="285750"/>
            <a:ext cx="0" cy="1946645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347850" y="1879993"/>
            <a:ext cx="3630468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457284" y="1885950"/>
            <a:ext cx="2835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Tumor Size</a:t>
            </a:r>
            <a:endParaRPr lang="en-US" sz="2000" dirty="0"/>
          </a:p>
        </p:txBody>
      </p:sp>
      <p:sp>
        <p:nvSpPr>
          <p:cNvPr id="35" name="Cross 34"/>
          <p:cNvSpPr/>
          <p:nvPr/>
        </p:nvSpPr>
        <p:spPr>
          <a:xfrm rot="2734294">
            <a:off x="1602649" y="1757176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ross 35"/>
          <p:cNvSpPr/>
          <p:nvPr/>
        </p:nvSpPr>
        <p:spPr>
          <a:xfrm rot="2734294">
            <a:off x="1907450" y="1757176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ross 36"/>
          <p:cNvSpPr/>
          <p:nvPr/>
        </p:nvSpPr>
        <p:spPr>
          <a:xfrm rot="2734294">
            <a:off x="2229037" y="1757176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ross 37"/>
          <p:cNvSpPr/>
          <p:nvPr/>
        </p:nvSpPr>
        <p:spPr>
          <a:xfrm rot="2734294">
            <a:off x="2610037" y="1757176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ross 38"/>
          <p:cNvSpPr/>
          <p:nvPr/>
        </p:nvSpPr>
        <p:spPr>
          <a:xfrm rot="2734294">
            <a:off x="3355250" y="491483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ross 40"/>
          <p:cNvSpPr/>
          <p:nvPr/>
        </p:nvSpPr>
        <p:spPr>
          <a:xfrm rot="2734294">
            <a:off x="3753037" y="491483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ross 41"/>
          <p:cNvSpPr/>
          <p:nvPr/>
        </p:nvSpPr>
        <p:spPr>
          <a:xfrm rot="2734294">
            <a:off x="4134037" y="491483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ross 42"/>
          <p:cNvSpPr/>
          <p:nvPr/>
        </p:nvSpPr>
        <p:spPr>
          <a:xfrm rot="2734294">
            <a:off x="4574450" y="491483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2450" y="987767"/>
            <a:ext cx="1417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Malignant ?</a:t>
            </a:r>
            <a:endParaRPr lang="en-US" sz="2000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1347850" y="620256"/>
            <a:ext cx="228600" cy="0"/>
          </a:xfrm>
          <a:prstGeom prst="line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14551" y="426275"/>
            <a:ext cx="938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(Yes) 1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14550" y="1681100"/>
            <a:ext cx="938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(No) </a:t>
            </a:r>
            <a:r>
              <a:rPr lang="en-US" dirty="0"/>
              <a:t>0</a:t>
            </a: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1676400" y="327546"/>
            <a:ext cx="2745475" cy="190485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1457283" y="192917"/>
            <a:ext cx="7153317" cy="2844963"/>
            <a:chOff x="1457283" y="192917"/>
            <a:chExt cx="7153317" cy="2844963"/>
          </a:xfrm>
        </p:grpSpPr>
        <p:cxnSp>
          <p:nvCxnSpPr>
            <p:cNvPr id="32" name="Straight Connector 31"/>
            <p:cNvCxnSpPr/>
            <p:nvPr/>
          </p:nvCxnSpPr>
          <p:spPr>
            <a:xfrm flipV="1">
              <a:off x="1457283" y="192917"/>
              <a:ext cx="5705517" cy="2039478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745481" y="2114550"/>
              <a:ext cx="286511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6">
                      <a:lumMod val="75000"/>
                    </a:schemeClr>
                  </a:solidFill>
                </a:rPr>
                <a:t>Threshold will have to be changed because of these new points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928119" y="491482"/>
            <a:ext cx="1171949" cy="274336"/>
            <a:chOff x="6928119" y="491482"/>
            <a:chExt cx="1171949" cy="274336"/>
          </a:xfrm>
        </p:grpSpPr>
        <p:sp>
          <p:nvSpPr>
            <p:cNvPr id="55" name="Cross 54"/>
            <p:cNvSpPr/>
            <p:nvPr/>
          </p:nvSpPr>
          <p:spPr>
            <a:xfrm rot="2734294">
              <a:off x="7368532" y="491483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Cross 39"/>
            <p:cNvSpPr/>
            <p:nvPr/>
          </p:nvSpPr>
          <p:spPr>
            <a:xfrm rot="2734294">
              <a:off x="6928119" y="508269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Cross 43"/>
            <p:cNvSpPr/>
            <p:nvPr/>
          </p:nvSpPr>
          <p:spPr>
            <a:xfrm rot="2734294">
              <a:off x="7842519" y="491482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447800" y="1200150"/>
            <a:ext cx="2895600" cy="691604"/>
            <a:chOff x="1447800" y="1174162"/>
            <a:chExt cx="2895600" cy="691604"/>
          </a:xfrm>
        </p:grpSpPr>
        <p:cxnSp>
          <p:nvCxnSpPr>
            <p:cNvPr id="45" name="Straight Connector 44"/>
            <p:cNvCxnSpPr/>
            <p:nvPr/>
          </p:nvCxnSpPr>
          <p:spPr>
            <a:xfrm flipV="1">
              <a:off x="1447800" y="1174162"/>
              <a:ext cx="2895600" cy="25988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 flipV="1">
              <a:off x="3124200" y="1200150"/>
              <a:ext cx="3051" cy="665616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 flipV="1">
              <a:off x="4340349" y="1200150"/>
              <a:ext cx="3051" cy="665616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403161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57200" y="413414"/>
            <a:ext cx="563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Classification:    y   =   0   or   1</a:t>
            </a:r>
            <a:endParaRPr lang="en-US" sz="3200" dirty="0"/>
          </a:p>
        </p:txBody>
      </p:sp>
      <p:grpSp>
        <p:nvGrpSpPr>
          <p:cNvPr id="4" name="Group 3"/>
          <p:cNvGrpSpPr/>
          <p:nvPr/>
        </p:nvGrpSpPr>
        <p:grpSpPr>
          <a:xfrm>
            <a:off x="1064324" y="1276350"/>
            <a:ext cx="4424551" cy="584775"/>
            <a:chOff x="1671449" y="3253085"/>
            <a:chExt cx="4424551" cy="584775"/>
          </a:xfrm>
        </p:grpSpPr>
        <p:sp>
          <p:nvSpPr>
            <p:cNvPr id="18" name="TextBox 17"/>
            <p:cNvSpPr txBox="1"/>
            <p:nvPr/>
          </p:nvSpPr>
          <p:spPr>
            <a:xfrm>
              <a:off x="2743200" y="3253085"/>
              <a:ext cx="3352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can be &gt; 1 or &lt; 0</a:t>
              </a:r>
              <a:endParaRPr lang="en-US" sz="3200" dirty="0"/>
            </a:p>
          </p:txBody>
        </p:sp>
        <p:pic>
          <p:nvPicPr>
            <p:cNvPr id="2" name="Picture 1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671449" y="3362677"/>
              <a:ext cx="982215" cy="443155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457200" y="2672775"/>
            <a:ext cx="6311264" cy="584775"/>
            <a:chOff x="457200" y="2672775"/>
            <a:chExt cx="6311264" cy="584775"/>
          </a:xfrm>
        </p:grpSpPr>
        <p:sp>
          <p:nvSpPr>
            <p:cNvPr id="21" name="TextBox 20"/>
            <p:cNvSpPr txBox="1"/>
            <p:nvPr/>
          </p:nvSpPr>
          <p:spPr>
            <a:xfrm>
              <a:off x="457200" y="2672775"/>
              <a:ext cx="5638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Logistic Regression:</a:t>
              </a:r>
              <a:endParaRPr lang="en-US" sz="3200" dirty="0"/>
            </a:p>
          </p:txBody>
        </p:sp>
        <p:pic>
          <p:nvPicPr>
            <p:cNvPr id="6" name="Picture 5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209286" y="2747567"/>
              <a:ext cx="2559178" cy="4351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1519126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590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Logistic</a:t>
            </a:r>
          </a:p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Regression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210050" y="2217203"/>
            <a:ext cx="4876800" cy="1676400"/>
          </a:xfrm>
        </p:spPr>
        <p:txBody>
          <a:bodyPr>
            <a:noAutofit/>
          </a:bodyPr>
          <a:lstStyle/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Hypothesis</a:t>
            </a:r>
            <a:b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Representation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745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457200" y="3399532"/>
            <a:ext cx="5638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Sigmoid function</a:t>
            </a:r>
          </a:p>
          <a:p>
            <a:r>
              <a:rPr lang="en-US" sz="3200" dirty="0" smtClean="0"/>
              <a:t>Logistic function</a:t>
            </a:r>
            <a:endParaRPr lang="en-US" sz="3200" dirty="0"/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93876" y="1637118"/>
            <a:ext cx="2592324" cy="41696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11235" y="2337054"/>
            <a:ext cx="2372868" cy="76809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Logistic Regression Model</a:t>
            </a:r>
            <a:endParaRPr lang="en-US" sz="2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33579" y="819150"/>
            <a:ext cx="1211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Want</a:t>
            </a:r>
            <a:endParaRPr lang="en-US" sz="2400" dirty="0"/>
          </a:p>
        </p:txBody>
      </p:sp>
      <p:pic>
        <p:nvPicPr>
          <p:cNvPr id="25" name="Picture 2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27632" y="923565"/>
            <a:ext cx="1801368" cy="306324"/>
          </a:xfrm>
          <a:prstGeom prst="rect">
            <a:avLst/>
          </a:prstGeom>
        </p:spPr>
      </p:pic>
      <p:grpSp>
        <p:nvGrpSpPr>
          <p:cNvPr id="37" name="Group 36"/>
          <p:cNvGrpSpPr/>
          <p:nvPr/>
        </p:nvGrpSpPr>
        <p:grpSpPr>
          <a:xfrm>
            <a:off x="4445166" y="1780843"/>
            <a:ext cx="3784434" cy="1843874"/>
            <a:chOff x="4445166" y="1337476"/>
            <a:chExt cx="3784434" cy="1843874"/>
          </a:xfrm>
        </p:grpSpPr>
        <p:cxnSp>
          <p:nvCxnSpPr>
            <p:cNvPr id="26" name="Straight Connector 25"/>
            <p:cNvCxnSpPr/>
            <p:nvPr/>
          </p:nvCxnSpPr>
          <p:spPr>
            <a:xfrm flipV="1">
              <a:off x="6248400" y="1337476"/>
              <a:ext cx="0" cy="1843874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445166" y="3181350"/>
              <a:ext cx="3784434" cy="0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143499" y="1698931"/>
              <a:ext cx="228600" cy="0"/>
            </a:xfrm>
            <a:prstGeom prst="line">
              <a:avLst/>
            </a:prstGeom>
            <a:ln w="317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67400" y="150474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6143499" y="2472806"/>
              <a:ext cx="228600" cy="0"/>
            </a:xfrm>
            <a:prstGeom prst="line">
              <a:avLst/>
            </a:prstGeom>
            <a:ln w="317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5715000" y="2278618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0.5</a:t>
              </a:r>
              <a:endParaRPr lang="en-US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096000" y="3574018"/>
            <a:ext cx="333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pic>
        <p:nvPicPr>
          <p:cNvPr id="2" name="Ink 1"/>
          <p:cNvPicPr/>
          <p:nvPr/>
        </p:nvPicPr>
        <p:blipFill>
          <a:blip r:embed="rId9"/>
          <a:srcRect l="46115"/>
          <a:stretch>
            <a:fillRect/>
          </a:stretch>
        </p:blipFill>
        <p:spPr>
          <a:xfrm>
            <a:off x="4419600" y="1434600"/>
            <a:ext cx="3734400" cy="21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9570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Interpretation of Hypothesis Output</a:t>
            </a:r>
            <a:endParaRPr lang="en-US" sz="2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447800" y="814685"/>
            <a:ext cx="6362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= estimated probability that y = 1 on input x 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000" y="889361"/>
            <a:ext cx="678942" cy="3063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85800" y="2643485"/>
            <a:ext cx="7434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Tell patient that 70% chance of tumor being malignant 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08650" y="1352550"/>
            <a:ext cx="3808476" cy="7315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68833" y="2218677"/>
            <a:ext cx="1495044" cy="306324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642601" y="1452985"/>
            <a:ext cx="187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Example:  If 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93838" y="4248150"/>
            <a:ext cx="4267200" cy="657525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762000" y="3317203"/>
            <a:ext cx="6019800" cy="830997"/>
            <a:chOff x="762000" y="3317203"/>
            <a:chExt cx="6019800" cy="830997"/>
          </a:xfrm>
        </p:grpSpPr>
        <p:grpSp>
          <p:nvGrpSpPr>
            <p:cNvPr id="11" name="Group 10"/>
            <p:cNvGrpSpPr/>
            <p:nvPr/>
          </p:nvGrpSpPr>
          <p:grpSpPr>
            <a:xfrm>
              <a:off x="762000" y="3317203"/>
              <a:ext cx="4081799" cy="830997"/>
              <a:chOff x="2319001" y="3405485"/>
              <a:chExt cx="4081799" cy="830997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2319001" y="3405485"/>
                <a:ext cx="408179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“probability that y = 1, given x,</a:t>
                </a:r>
              </a:p>
              <a:p>
                <a:r>
                  <a:rPr lang="en-US" sz="2400" dirty="0"/>
                  <a:t> </a:t>
                </a:r>
                <a:r>
                  <a:rPr lang="en-US" sz="2400" dirty="0" smtClean="0"/>
                  <a:t> parameterized by    ”</a:t>
                </a:r>
                <a:endParaRPr lang="en-US" sz="2400" dirty="0"/>
              </a:p>
            </p:txBody>
          </p:sp>
          <p:pic>
            <p:nvPicPr>
              <p:cNvPr id="9" name="Picture 8"/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4824984" y="3890900"/>
                <a:ext cx="128016" cy="217170"/>
              </a:xfrm>
              <a:prstGeom prst="rect">
                <a:avLst/>
              </a:prstGeom>
            </p:spPr>
          </p:pic>
        </p:grpSp>
        <p:pic>
          <p:nvPicPr>
            <p:cNvPr id="13" name="Picture 12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46428" r="10715" b="53644"/>
            <a:stretch/>
          </p:blipFill>
          <p:spPr>
            <a:xfrm>
              <a:off x="4953000" y="3486151"/>
              <a:ext cx="1828800" cy="304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119568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590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</a:rPr>
              <a:t>Logistic</a:t>
            </a:r>
          </a:p>
          <a:p>
            <a:pPr algn="l"/>
            <a:r>
              <a:rPr lang="en-US" sz="5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</a:rPr>
              <a:t>Regression</a:t>
            </a:r>
            <a:endParaRPr lang="en-US" sz="5400" dirty="0">
              <a:solidFill>
                <a:prstClr val="black">
                  <a:lumMod val="75000"/>
                  <a:lumOff val="25000"/>
                </a:prstClr>
              </a:solidFill>
              <a:latin typeface="Calibri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191000" y="1543050"/>
            <a:ext cx="4705350" cy="2324100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Decision boundary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</a:rPr>
              <a:t>Machine Learning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0112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  <a:latin typeface="Calibri"/>
              </a:rPr>
              <a:t>Logistic regression</a:t>
            </a:r>
            <a:endParaRPr lang="en-US" sz="2400" b="1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6677" y="1057275"/>
            <a:ext cx="2322957" cy="3840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7750" y="1600698"/>
            <a:ext cx="1981581" cy="45872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1000" y="2190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  Suppose predict “          “ if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71775" y="2351477"/>
            <a:ext cx="657225" cy="25412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81450" y="2292612"/>
            <a:ext cx="1421797" cy="29356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34579" y="3557885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	    predict “          “  if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82822" y="3699562"/>
            <a:ext cx="670370" cy="25412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92497" y="3659747"/>
            <a:ext cx="1421797" cy="293561"/>
          </a:xfrm>
          <a:prstGeom prst="rect">
            <a:avLst/>
          </a:prstGeom>
        </p:spPr>
      </p:pic>
      <p:cxnSp>
        <p:nvCxnSpPr>
          <p:cNvPr id="33" name="Straight Arrow Connector 32"/>
          <p:cNvCxnSpPr/>
          <p:nvPr/>
        </p:nvCxnSpPr>
        <p:spPr>
          <a:xfrm>
            <a:off x="5715000" y="1733550"/>
            <a:ext cx="3131491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6895468" y="235760"/>
            <a:ext cx="1836643" cy="1914204"/>
            <a:chOff x="6695890" y="235759"/>
            <a:chExt cx="2036221" cy="2122211"/>
          </a:xfrm>
        </p:grpSpPr>
        <p:sp>
          <p:nvSpPr>
            <p:cNvPr id="30" name="TextBox 29"/>
            <p:cNvSpPr txBox="1"/>
            <p:nvPr/>
          </p:nvSpPr>
          <p:spPr>
            <a:xfrm>
              <a:off x="7123033" y="1896305"/>
              <a:ext cx="3064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prstClr val="black"/>
                  </a:solidFill>
                  <a:latin typeface="Calibri"/>
                </a:rPr>
                <a:t>z</a:t>
              </a:r>
              <a:endParaRPr lang="en-US" sz="2400" baseline="-250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695890" y="378634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Calibri"/>
                </a:rPr>
                <a:t>1</a:t>
              </a:r>
              <a:endParaRPr lang="en-US" sz="2000" baseline="-2500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V="1">
              <a:off x="7110155" y="235759"/>
              <a:ext cx="0" cy="1823663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8301581" y="508234"/>
              <a:ext cx="430530" cy="255270"/>
            </a:xfrm>
            <a:prstGeom prst="rect">
              <a:avLst/>
            </a:prstGeom>
          </p:spPr>
        </p:pic>
        <p:cxnSp>
          <p:nvCxnSpPr>
            <p:cNvPr id="37" name="Straight Arrow Connector 36"/>
            <p:cNvCxnSpPr/>
            <p:nvPr/>
          </p:nvCxnSpPr>
          <p:spPr>
            <a:xfrm>
              <a:off x="6992872" y="1277874"/>
              <a:ext cx="217553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6991853" y="600075"/>
              <a:ext cx="217553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p14="http://schemas.microsoft.com/office/powerpoint/2010/main" xmlns="" Requires="p14">
          <p:contentPart p14:bwMode="auto" r:id="rId19">
            <p14:nvContentPartPr>
              <p14:cNvPr id="21" name="Ink 20"/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6019800" y="666750"/>
              <a:ext cx="2482477" cy="1005840"/>
            </p14:xfrm>
          </p:contentPart>
        </mc:Choice>
        <mc:Fallback>
          <p:pic>
            <p:nvPicPr>
              <p:cNvPr id="21" name="Ink 20"/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009719" y="654510"/>
                <a:ext cx="2505160" cy="102996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Box 23"/>
          <p:cNvSpPr txBox="1"/>
          <p:nvPr/>
        </p:nvSpPr>
        <p:spPr>
          <a:xfrm>
            <a:off x="6705600" y="104775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0.5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8" name="Rectangle 27"/>
              <p:cNvSpPr/>
              <p:nvPr/>
            </p:nvSpPr>
            <p:spPr>
              <a:xfrm>
                <a:off x="6949395" y="1669018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9395" y="1669018"/>
                <a:ext cx="36580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2133600" y="2800350"/>
            <a:ext cx="5334000" cy="461665"/>
            <a:chOff x="366088" y="2872085"/>
            <a:chExt cx="5334000" cy="461665"/>
          </a:xfrm>
        </p:grpSpPr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4" name="Rectangle 3"/>
                <p:cNvSpPr/>
                <p:nvPr/>
              </p:nvSpPr>
              <p:spPr>
                <a:xfrm>
                  <a:off x="2622066" y="2872085"/>
                  <a:ext cx="307802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;            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2066" y="2872085"/>
                  <a:ext cx="3078022" cy="461665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TextBox 28"/>
            <p:cNvSpPr txBox="1"/>
            <p:nvPr/>
          </p:nvSpPr>
          <p:spPr>
            <a:xfrm>
              <a:off x="366088" y="2872085"/>
              <a:ext cx="20886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prstClr val="black"/>
                  </a:solidFill>
                  <a:latin typeface="Calibri"/>
                </a:rPr>
                <a:t>Alternatively, if</a:t>
              </a:r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133600" y="4095750"/>
            <a:ext cx="5257800" cy="461665"/>
            <a:chOff x="2133600" y="4095750"/>
            <a:chExt cx="5257800" cy="461665"/>
          </a:xfrm>
        </p:grpSpPr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27" name="Rectangle 26"/>
                <p:cNvSpPr/>
                <p:nvPr/>
              </p:nvSpPr>
              <p:spPr>
                <a:xfrm>
                  <a:off x="4380704" y="4095750"/>
                  <a:ext cx="301069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;            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0704" y="4095750"/>
                  <a:ext cx="3010696" cy="461665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TextBox 33"/>
            <p:cNvSpPr txBox="1"/>
            <p:nvPr/>
          </p:nvSpPr>
          <p:spPr>
            <a:xfrm>
              <a:off x="2133600" y="4095750"/>
              <a:ext cx="20886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prstClr val="black"/>
                  </a:solidFill>
                  <a:latin typeface="Calibri"/>
                </a:rPr>
                <a:t>Alternatively, if</a:t>
              </a:r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823929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39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0 \le h_\theta(x) \le 1&#10;$&#10;&#10;\end{document}"/>
  <p:tag name="IGUANATEXSIZE" val="3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displaystyle&#10;x = \left[ &#10;\begin{array}{c}&#10;x_0 \\&#10;x_1 &#10;\end{array}&#10;\right]&#10;$&#10;$&#10;= \left[ &#10;\begin{array}{c}&#10;1 \\&#10;\mathrm{tumorSize}&#10;\end{array}&#10;\right]&#10;$&#10;&#10;&#10;\end{document}"/>
  <p:tag name="IGUANATEXSIZE" val="3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 =0.7&#10;$&#10;&#10;\end{document}"/>
  <p:tag name="IGUANATEXSIZE" val="3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 \displaystyle&#10;P(y=0 |x;\theta) + P(y=1 |x;\theta) = 1&#10;$&#10;&#10;&#10;$ \displaystyle&#10;P(y=0 |x;\theta) = 1 - P(y=1 |x;\theta) &#10;$&#10;&#10;&#10;\end{document}"/>
  <p:tag name="IGUANATEXSIZE" val="3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 \displaystyle&#10;P(y=0 |x;\theta) + P(y=1 |x;\theta) = 1&#10;$&#10;&#10;&#10;$ \displaystyle&#10;P(y=0 |x;\theta) = 1 - P(y=1 |x;\theta) &#10;$&#10;&#10;&#10;\end{document}"/>
  <p:tag name="IGUANATEXSIZE" val="3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\theta&#10;$&#10;&#10;\end{document}"/>
  <p:tag name="IGUANATEXSIZE" val="3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 (x) = g(\theta^Tx)&#10;$&#10;&#10;\end{document}"/>
  <p:tag name="IGUANATEXSIZE" val="2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z) = \frac{1}{1+e^{-z}}&#10;$&#10;&#10;\end{document}"/>
  <p:tag name="IGUANATEXSIZE" val="2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1&#10;$&#10;&#10;\end{document}"/>
  <p:tag name="IGUANATEXSIZE" val="2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y \in \{0,1\}&#10;$&#10;&#10;\end{document}"/>
  <p:tag name="IGUANATEXSIZE" val="3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\geq 0.5&#10;$&#10;&#10;\end{document}"/>
  <p:tag name="IGUANATEXSIZE" val="2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0&#10;$&#10;&#10;\end{document}"/>
  <p:tag name="IGUANATEXSIZE" val="2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&lt; 0.5&#10;$&#10;&#10;\end{document}"/>
  <p:tag name="IGUANATEXSIZE" val="2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z) &#10;$&#10;&#10;\end{document}"/>
  <p:tag name="IGUANATEXSIZE" val="2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 (x) = g(\theta_0 + \theta_1 x_1 + \theta_2 x_2)&#10;$&#10;&#10;\end{document}"/>
  <p:tag name="IGUANATEXSIZE" val="2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1&#10;$&#10;&#10;\end{document}"/>
  <p:tag name="IGUANATEXSIZE" val="2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1&#10;$&#10;&#10;\end{document}"/>
  <p:tag name="IGUANATEXSIZE" val="2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-3 + x_1 + x_2 \geq 0&#10;$&#10;&#10;\end{document}"/>
  <p:tag name="IGUANATEXSIZE" val="2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\{ (x^{(1)},y^{(1)}), (x^{(2)},y^{(2)}), \cdots, (x^{(m)},y^{(m)})\}&#10;$&#10;&#10;\end{document}"/>
  <p:tag name="IGUANATEXSIZE" val="3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displaystyle&#10;x \in \left[ &#10;\begin{array}{c}&#10;x_0 \\&#10;x_1 \\&#10;\cdots \\&#10;x_n&#10;\end{array}&#10;\right]&#10;$&#10;&#10;&#10;\end{document}"/>
  <p:tag name="IGUANATEXSIZE" val="3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lt; 0.5&#10;$&#10;&#10;\end{document}"/>
  <p:tag name="IGUANATEXSIZE" val="3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x_0 = 1, y\in\{0,1\}&#10;$&#10;&#10;&#10;\end{document}"/>
  <p:tag name="IGUANATEXSIZE" val="3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 = \frac{1}{1+e^{-\theta^Tx}}&#10;$&#10;&#10;\end{document}"/>
  <p:tag name="IGUANATEXSIZE" val="36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\theta&#10;$&#10;&#10;\end{document}"/>
  <p:tag name="IGUANATEXSIZE" val="36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m} \sum\limits^{m}_{i=1} \frac{1}{2} \left( h_\theta(x^{(i)}) - y^{(i)} \right)^2&#10;$&#10;% \delta_i^{(l)} = \left(\sum_j W_{ji}^{(l)} \delta_j^{(l+1)}\right) f'(z_i^{(l)})&#10;&#10;&#10;&#10;\end{document}"/>
  <p:tag name="IGUANATEXSIZE" val="2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athrm{Cost}(h_\theta(x^{(i)}),y^{(i)}) = \frac{1}{2} \left( h_\theta(x^{(i)}) - y^{(i)} \right)^2&#10;$&#10;% \delta_i^{(l)} = \left(\sum_j W_{ji}^{(l)} \delta_j^{(l+1)}\right) f'(z_i^{(l)})&#10;&#10;&#10;&#10;\end{document}"/>
  <p:tag name="IGUANATEXSIZE" val="2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\theta&#10;$&#10;&#10;\end{document}"/>
  <p:tag name="IGUANATEXSIZE" val="36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J(\theta)&#10;$&#10;&#10;\end{document}"/>
  <p:tag name="IGUANATEXSIZE" val="2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\theta&#10;$&#10;&#10;\end{document}"/>
  <p:tag name="IGUANATEXSIZE" val="36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J(\theta)&#10;$&#10;&#10;\end{document}"/>
  <p:tag name="IGUANATEXSIZE" val="2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athrm{Cost}(h_\theta(x),y) = &#10;\left\{ \begin{array}{rl}&#10;- \mathrm{log}(h_\theta(x)) &amp;\mbox{if $y = 1$} \\&#10;- \mathrm{log}(1-h_\theta(x)) &amp;\mbox{if $y = 0$} &#10;\end{array} \right.&#10;$&#10;% \delta_i^{(l)} = \left(\sum_j W_{ji}^{(l)} \delta_j^{(l+1)}\right) f'(z_i^{(l)})&#10;&#10;&#10;&#10;\end{document}"/>
  <p:tag name="IGUANATEXSIZE" val="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\ge 0.5&#10;$&#10;&#10;\end{document}"/>
  <p:tag name="IGUANATEXSIZE" val="3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Cost = 0 if &#10;$ \displaystyle&#10;y = 1, h_\theta(x) = 1&#10;$&#10;&#10;\begin{tabular}{ll}&#10;But as &amp; &#10;$ \displaystyle&#10;h_\theta(x) \rightarrow 0&#10;$&#10;\\&#10;&amp;&#10;$ \displaystyle&#10;Cost \rightarrow \infty&#10;$&#10;\end{tabular}&#10;&#10;\hspace{3mm}&#10;&#10;Captures intuition that if $h_\theta(x) = 0$,&#10;&#10;(predict $P(y=1|x;\theta) = 0)$, but $y=1$, &#10;&#10;we'll penalize learning algorithm by a very &#10;&#10;large cost.&#10;&#10;\end{document}"/>
  <p:tag name="IGUANATEXSIZE" val="2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6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6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athrm{Cost}(h_\theta(x),y) = &#10;\left\{ \begin{array}{rl}&#10;- \mathrm{log}(h_\theta(x)) &amp;\mbox{if $y = 1$} \\&#10;- \mathrm{log}(1-h_\theta(x)) &amp;\mbox{if $y = 0$} &#10;\end{array} \right.&#10;$&#10;% \delta_i^{(l)} = \left(\sum_j W_{ji}^{(l)} \delta_j^{(l+1)}\right) f'(z_i^{(l)})&#10;&#10;&#10;&#10;\end{document}"/>
  <p:tag name="IGUANATEXSIZE" val="2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athrm{Cost}(h_\theta(x),y) = &#10;\left\{ \begin{array}{rl}&#10;- \mathrm{log}(h_\theta(x)) &amp;\mbox{if $y = 1$} \\&#10;- \mathrm{log}(1-h_\theta(x)) &amp;\mbox{if $y = 0$} &#10;\end{array} \right.&#10;$&#10;% \delta_i^{(l)} = \left(\sum_j W_{ji}^{(l)} \delta_j^{(l+1)}\right) f'(z_i^{(l)})&#10;&#10;&#10;&#10;\end{document}"/>
  <p:tag name="IGUANATEXSIZE" val="2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m} \sum\limits^{m}_{i=1} \mathrm{Cost}(h_\theta(x^{(i)}),y^{(i)}) &#10;$&#10;% \delta_i^{(l)} = \left(\sum_j W_{ji}^{(l)} \delta_j^{(l+1)}\right) f'(z_i^{(l)})&#10;&#10;&#10;&#10;\end{document}"/>
  <p:tag name="IGUANATEXSIZE" val="2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Note: $&#10;y = 0 $ or 1 always&#10;&#10;&#10;\end{document}"/>
  <p:tag name="IGUANATEXSIZE" val="3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 = -\frac{1}{m}[ \sum\limits^{m}_{i=1} y^{(i)} \log {h_\theta(x^{(i)})}+ (1-y^{(i)}) \log {(1 - h_\theta(x^{(i)})})]&#10;$&#10;% \delta_i^{(l)} = \left(\sum_j W_{ji}^{(l)} \delta_j^{(l+1)}\right) f'(z_i^{(l)})&#10;&#10;&#10;&#10;\end{document}"/>
  <p:tag name="IGUANATEXSIZE" val="2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m} \sum\limits^{m}_{i=1} \mathrm{Cost}(h_\theta(x^{(i)}),y^{(i)}) &#10;$&#10;% \delta_i^{(l)} = \left(\sum_j W_{ji}^{(l)} \delta_j^{(l+1)}\right) f'(z_i^{(l)})&#10;&#10;&#10;&#10;\end{document}"/>
  <p:tag name="IGUANATEXSIZE" val="2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&#10;$&#10;&#10;&#10;&#10;\end{document}"/>
  <p:tag name="IGUANATEXSIZE" val="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\[&#10;\min_\theta J(\theta)&#10;\]&#10;&#10;&#10;&#10;\end{document}"/>
  <p:tag name="IGUANATEXSIZE" val="2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&#10;$&#10;&#10;&#10;&#10;\end{document}"/>
  <p:tag name="IGUANATEXSIZE" val="2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\frac{1}{1 + e^{- \theta^Tx}}&#10;$&#10;&#10;&#10;&#10;\end{document}"/>
  <p:tag name="IGUANATEXSIZE" val="2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in_\theta J(\theta)&#10;$&#10;&#10;&#10;&#10;\end{document}"/>
  <p:tag name="IGUANATEXSIZE" val="2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-\frac{1}{m}[ \sum\limits^{m}_{i=1} y^{(i)} \log {h_\theta(x^{(i)})}+ (1-y^{(i)}) \log {(1 - h_\theta(x^{(i)})})]&#10;$&#10;% \delta_i^{(l)} = \left(\sum_j W_{ji}^{(l)} \delta_j^{(l+1)}\right) f'(z_i^{(l)})&#10;&#10;&#10;&#10;\end{document}"/>
  <p:tag name="IGUANATEXSIZE" val="2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theta_j := \theta_j - \alpha &#10;\frac{\partial}{\partial \theta_j} J(\theta)&#10;$&#10;&#10;\end{document}"/>
  <p:tag name="IGUANATEXSIZE" val="2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j$&#10;\end{document}"/>
  <p:tag name="IGUANATEXSIZE" val="2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in_\theta J(\theta)&#10;$&#10;&#10;&#10;&#10;\end{document}"/>
  <p:tag name="IGUANATEXSIZE" val="2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0 \le h_\theta(x) \le 1&#10;$&#10;&#10;\end{document}"/>
  <p:tag name="IGUANATEXSIZE" val="3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-\frac{1}{m}[ \sum\limits^{m}_{i=1} y^{(i)} \log {h_\theta(x^{(i)})}+ (1-y^{(i)}) \log {(1 - h_\theta(x^{(i)})})]&#10;$&#10;% \delta_i^{(l)} = \left(\sum_j W_{ji}^{(l)} \delta_j^{(l+1)}\right) f'(z_i^{(l)})&#10;&#10;&#10;&#10;\end{document}"/>
  <p:tag name="IGUANATEXSIZE" val="2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  \theta_j := \theta_j - &#10;\alpha \frac{1}{m} \sum^{m}_{i=1} (h_\theta (x^{(i)}) - y^{(i)})x^{(i)}_j$&#10;&#10;\end{document}"/>
  <p:tag name="IGUANATEXSIZE" val="18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j$&#10;\end{document}"/>
  <p:tag name="IGUANATEXSIZE" val="2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\frac{1}{1 + e^{- \theta^Tx}}&#10;$&#10;&#10;&#10;&#10;\end{document}"/>
  <p:tag name="IGUANATEXSIZE" val="2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in_\theta J(\theta)&#10;$&#10;&#10;&#10;&#10;\end{document}"/>
  <p:tag name="IGUANATEXSIZE" val="2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-\frac{1}{m}[ \sum\limits^{m}_{i=1} y^{(i)} \log {h_\theta(x^{(i)})}+ (1-y^{(i)}) \log {(1 - h_\theta(x^{(i)})})]&#10;$&#10;% \delta_i^{(l)} = \left(\sum_j W_{ji}^{(l)} \delta_j^{(l+1)}\right) f'(z_i^{(l)})&#10;&#10;&#10;&#10;\end{document}"/>
  <p:tag name="IGUANATEXSIZE" val="2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  \theta_j := \theta_j - &#10;\alpha \frac{1}{m} \sum^{m}_{i=1} (h_\theta (x^{(i)}) - y^{(i)})x^{(i)}_j$&#10;&#10;\end{document}"/>
  <p:tag name="IGUANATEXSIZE" val="18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j$&#10;\end{document}"/>
  <p:tag name="IGUANATEXSIZE" val="2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in_\theta J(\theta)&#10;$&#10;&#10;&#10;&#10;\end{document}"/>
  <p:tag name="IGUANATEXSIZE" val="2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-\frac{1}{m}[ \sum\limits^{m}_{i=1} y^{(i)} \log {h_\theta(x^{(i)})}+ (1-y^{(i)}) \log {(1 - h_\theta(x^{(i)})})]&#10;$&#10;% \delta_i^{(l)} = \left(\sum_j W_{ji}^{(l)} \delta_j^{(l+1)}\right) f'(z_i^{(l)})&#10;&#10;&#10;&#10;\end{document}"/>
  <p:tag name="IGUANATEXSIZE" val="2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  \theta_j := \theta_j - &#10;\alpha \frac{1}{m} \sum^{m}_{i=1} (h_\theta (x^{(i)}) - y^{(i)})x^{(i)}_j$&#10;&#10;\end{document}"/>
  <p:tag name="IGUANATEXSIZE" val="18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j$&#10;\end{document}"/>
  <p:tag name="IGUANATEXSIZE" val="2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^{(i)}(x) = P(y=i|x;\theta)&#10;$&#10;&#10;&#10;\end{document}"/>
  <p:tag name="IGUANATEXSIZE" val="2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  (i=1,2,3)$&#10;&#10;&#10;\end{document}"/>
  <p:tag name="IGUANATEXSIZE" val="2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 = g(\;\theta^Tx\;)&#10;$&#10;&#10;\end{document}"/>
  <p:tag name="IGUANATEXSIZE" val="36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^{(i)}(x)&#10;$&#10;\end{document}"/>
  <p:tag name="IGUANATEXSIZE" val="28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i&#10;$&#10;\end{document}"/>
  <p:tag name="IGUANATEXSIZE" val="28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i&#10;$&#10;\end{document}"/>
  <p:tag name="IGUANATEXSIZE" val="28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&#10;$&#10;\end{document}"/>
  <p:tag name="IGUANATEXSIZE" val="28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i&#10;$&#10;\end{document}"/>
  <p:tag name="IGUANATEXSIZE" val="28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displaystyle&#10;\max_i h_\theta^{(i)}(x)&#10;$&#10;\end{document}"/>
  <p:tag name="IGUANATEXSIZE" val="2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g(z) = \frac{1}{1+e^{-z}}&#10;$&#10;&#10;\end{document}"/>
  <p:tag name="IGUANATEXSIZE" val="36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4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4001</TotalTime>
  <Words>503</Words>
  <Application>Microsoft Office PowerPoint</Application>
  <PresentationFormat>On-screen Show (16:9)</PresentationFormat>
  <Paragraphs>174</Paragraphs>
  <Slides>28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1_Lecture</vt:lpstr>
      <vt:lpstr>2_Office Theme</vt:lpstr>
      <vt:lpstr>3_Office Theme</vt:lpstr>
      <vt:lpstr>2_Lecture</vt:lpstr>
      <vt:lpstr>3_Lecture</vt:lpstr>
      <vt:lpstr>4_Lecture</vt:lpstr>
      <vt:lpstr>Classification</vt:lpstr>
      <vt:lpstr>Slide 2</vt:lpstr>
      <vt:lpstr>Slide 3</vt:lpstr>
      <vt:lpstr>Slide 4</vt:lpstr>
      <vt:lpstr>Hypothesis Representation</vt:lpstr>
      <vt:lpstr>Slide 6</vt:lpstr>
      <vt:lpstr>Slide 7</vt:lpstr>
      <vt:lpstr>Decision boundary</vt:lpstr>
      <vt:lpstr>Slide 9</vt:lpstr>
      <vt:lpstr>Slide 10</vt:lpstr>
      <vt:lpstr>Cost function</vt:lpstr>
      <vt:lpstr>Slide 12</vt:lpstr>
      <vt:lpstr>Slide 13</vt:lpstr>
      <vt:lpstr>Slide 14</vt:lpstr>
      <vt:lpstr>Slide 15</vt:lpstr>
      <vt:lpstr>Simplified cost function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Multi-class classification: One-vs-all</vt:lpstr>
      <vt:lpstr>Slide 25</vt:lpstr>
      <vt:lpstr>Slide 26</vt:lpstr>
      <vt:lpstr>Slide 27</vt:lpstr>
      <vt:lpstr>Slide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user</cp:lastModifiedBy>
  <cp:revision>305</cp:revision>
  <dcterms:created xsi:type="dcterms:W3CDTF">2010-07-08T21:59:02Z</dcterms:created>
  <dcterms:modified xsi:type="dcterms:W3CDTF">2022-03-02T01:38:08Z</dcterms:modified>
</cp:coreProperties>
</file>