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1" r:id="rId19"/>
    <p:sldId id="292" r:id="rId20"/>
    <p:sldId id="293" r:id="rId21"/>
    <p:sldId id="287" r:id="rId22"/>
    <p:sldId id="294" r:id="rId23"/>
    <p:sldId id="288" r:id="rId24"/>
    <p:sldId id="290" r:id="rId25"/>
    <p:sldId id="295" r:id="rId26"/>
    <p:sldId id="273" r:id="rId27"/>
    <p:sldId id="274" r:id="rId28"/>
    <p:sldId id="299" r:id="rId29"/>
    <p:sldId id="301" r:id="rId30"/>
    <p:sldId id="302" r:id="rId31"/>
    <p:sldId id="300" r:id="rId32"/>
    <p:sldId id="336" r:id="rId33"/>
    <p:sldId id="304" r:id="rId34"/>
    <p:sldId id="305" r:id="rId35"/>
    <p:sldId id="311" r:id="rId36"/>
    <p:sldId id="306" r:id="rId37"/>
    <p:sldId id="307" r:id="rId38"/>
    <p:sldId id="308" r:id="rId39"/>
    <p:sldId id="309" r:id="rId40"/>
    <p:sldId id="310" r:id="rId41"/>
    <p:sldId id="339" r:id="rId42"/>
    <p:sldId id="276" r:id="rId43"/>
    <p:sldId id="277" r:id="rId44"/>
    <p:sldId id="278" r:id="rId45"/>
    <p:sldId id="314" r:id="rId46"/>
    <p:sldId id="315" r:id="rId47"/>
    <p:sldId id="316" r:id="rId48"/>
    <p:sldId id="317" r:id="rId49"/>
    <p:sldId id="318" r:id="rId50"/>
    <p:sldId id="279" r:id="rId51"/>
    <p:sldId id="320" r:id="rId52"/>
    <p:sldId id="321" r:id="rId53"/>
    <p:sldId id="322" r:id="rId54"/>
    <p:sldId id="337" r:id="rId55"/>
    <p:sldId id="280" r:id="rId56"/>
    <p:sldId id="281" r:id="rId57"/>
    <p:sldId id="282" r:id="rId58"/>
    <p:sldId id="324" r:id="rId59"/>
    <p:sldId id="325" r:id="rId60"/>
    <p:sldId id="283" r:id="rId61"/>
    <p:sldId id="326" r:id="rId62"/>
    <p:sldId id="327" r:id="rId63"/>
    <p:sldId id="284" r:id="rId64"/>
    <p:sldId id="330" r:id="rId65"/>
    <p:sldId id="329" r:id="rId66"/>
    <p:sldId id="331" r:id="rId67"/>
    <p:sldId id="332" r:id="rId68"/>
    <p:sldId id="334" r:id="rId69"/>
    <p:sldId id="335" r:id="rId70"/>
    <p:sldId id="338" r:id="rId7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6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AFA7-4957-AFBE-650FCF8BE2B3}"/>
            </c:ext>
          </c:extLst>
        </c:ser>
        <c:dLbls/>
        <c:axId val="92563328"/>
        <c:axId val="92564864"/>
      </c:scatterChart>
      <c:valAx>
        <c:axId val="92563328"/>
        <c:scaling>
          <c:orientation val="minMax"/>
          <c:max val="3000"/>
        </c:scaling>
        <c:axPos val="b"/>
        <c:numFmt formatCode="General" sourceLinked="1"/>
        <c:tickLblPos val="nextTo"/>
        <c:crossAx val="92564864"/>
        <c:crosses val="autoZero"/>
        <c:crossBetween val="midCat"/>
      </c:valAx>
      <c:valAx>
        <c:axId val="92564864"/>
        <c:scaling>
          <c:orientation val="minMax"/>
          <c:max val="500000"/>
        </c:scaling>
        <c:axPos val="l"/>
        <c:majorGridlines/>
        <c:numFmt formatCode="General" sourceLinked="0"/>
        <c:tickLblPos val="nextTo"/>
        <c:crossAx val="9256332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</c:chart>
  <c:txPr>
    <a:bodyPr/>
    <a:lstStyle/>
    <a:p>
      <a:pPr>
        <a:defRPr sz="16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A84D-4392-A51D-56A91652DF7A}"/>
            </c:ext>
          </c:extLst>
        </c:ser>
        <c:dLbls/>
        <c:axId val="92864512"/>
        <c:axId val="92866048"/>
      </c:scatterChart>
      <c:valAx>
        <c:axId val="92864512"/>
        <c:scaling>
          <c:orientation val="minMax"/>
          <c:max val="3000"/>
        </c:scaling>
        <c:axPos val="b"/>
        <c:numFmt formatCode="General" sourceLinked="1"/>
        <c:tickLblPos val="nextTo"/>
        <c:crossAx val="92866048"/>
        <c:crosses val="autoZero"/>
        <c:crossBetween val="midCat"/>
      </c:valAx>
      <c:valAx>
        <c:axId val="92866048"/>
        <c:scaling>
          <c:orientation val="minMax"/>
          <c:max val="500000"/>
        </c:scaling>
        <c:axPos val="l"/>
        <c:majorGridlines/>
        <c:numFmt formatCode="General" sourceLinked="0"/>
        <c:tickLblPos val="nextTo"/>
        <c:crossAx val="92864512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</c:chart>
  <c:txPr>
    <a:bodyPr/>
    <a:lstStyle/>
    <a:p>
      <a:pPr>
        <a:defRPr sz="16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7145" y="2111432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8329" y="1048197"/>
            <a:ext cx="792734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 u="heavy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 u="heavy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 u="heavy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09" y="885272"/>
            <a:ext cx="878078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 u="heavy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641" y="1835241"/>
            <a:ext cx="4342130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27092" y="4971989"/>
            <a:ext cx="601979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3" Type="http://schemas.openxmlformats.org/officeDocument/2006/relationships/image" Target="../media/image74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78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" Type="http://schemas.openxmlformats.org/officeDocument/2006/relationships/image" Target="../media/image73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5" Type="http://schemas.openxmlformats.org/officeDocument/2006/relationships/image" Target="../media/image76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74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80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75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74.png"/><Relationship Id="rId7" Type="http://schemas.openxmlformats.org/officeDocument/2006/relationships/image" Target="../media/image1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5" Type="http://schemas.openxmlformats.org/officeDocument/2006/relationships/image" Target="../media/image120.png"/><Relationship Id="rId4" Type="http://schemas.openxmlformats.org/officeDocument/2006/relationships/image" Target="../media/image75.png"/><Relationship Id="rId9" Type="http://schemas.openxmlformats.org/officeDocument/2006/relationships/image" Target="../media/image1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74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80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24.png"/><Relationship Id="rId5" Type="http://schemas.openxmlformats.org/officeDocument/2006/relationships/image" Target="../media/image120.png"/><Relationship Id="rId1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75.png"/><Relationship Id="rId9" Type="http://schemas.openxmlformats.org/officeDocument/2006/relationships/image" Target="../media/image123.png"/><Relationship Id="rId14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74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80.png"/><Relationship Id="rId16" Type="http://schemas.openxmlformats.org/officeDocument/2006/relationships/image" Target="../media/image129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24.png"/><Relationship Id="rId5" Type="http://schemas.openxmlformats.org/officeDocument/2006/relationships/image" Target="../media/image120.png"/><Relationship Id="rId15" Type="http://schemas.openxmlformats.org/officeDocument/2006/relationships/image" Target="../media/image128.png"/><Relationship Id="rId10" Type="http://schemas.openxmlformats.org/officeDocument/2006/relationships/image" Target="../media/image133.png"/><Relationship Id="rId19" Type="http://schemas.openxmlformats.org/officeDocument/2006/relationships/image" Target="../media/image134.png"/><Relationship Id="rId4" Type="http://schemas.openxmlformats.org/officeDocument/2006/relationships/image" Target="../media/image75.png"/><Relationship Id="rId9" Type="http://schemas.openxmlformats.org/officeDocument/2006/relationships/image" Target="../media/image123.png"/><Relationship Id="rId14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74.png"/><Relationship Id="rId7" Type="http://schemas.openxmlformats.org/officeDocument/2006/relationships/image" Target="../media/image13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0" Type="http://schemas.openxmlformats.org/officeDocument/2006/relationships/image" Target="../media/image122.png"/><Relationship Id="rId4" Type="http://schemas.openxmlformats.org/officeDocument/2006/relationships/image" Target="../media/image75.png"/><Relationship Id="rId9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74.png"/><Relationship Id="rId7" Type="http://schemas.openxmlformats.org/officeDocument/2006/relationships/image" Target="../media/image13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0" Type="http://schemas.openxmlformats.org/officeDocument/2006/relationships/image" Target="../media/image122.png"/><Relationship Id="rId4" Type="http://schemas.openxmlformats.org/officeDocument/2006/relationships/image" Target="../media/image75.png"/><Relationship Id="rId9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13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137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11" Type="http://schemas.openxmlformats.org/officeDocument/2006/relationships/image" Target="../media/image136.png"/><Relationship Id="rId5" Type="http://schemas.openxmlformats.org/officeDocument/2006/relationships/image" Target="../media/image76.png"/><Relationship Id="rId10" Type="http://schemas.openxmlformats.org/officeDocument/2006/relationships/image" Target="../media/image137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74.png"/><Relationship Id="rId7" Type="http://schemas.openxmlformats.org/officeDocument/2006/relationships/image" Target="../media/image13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0" Type="http://schemas.openxmlformats.org/officeDocument/2006/relationships/image" Target="../media/image122.png"/><Relationship Id="rId4" Type="http://schemas.openxmlformats.org/officeDocument/2006/relationships/image" Target="../media/image75.png"/><Relationship Id="rId9" Type="http://schemas.openxmlformats.org/officeDocument/2006/relationships/image" Target="../media/image1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8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75.png"/><Relationship Id="rId10" Type="http://schemas.openxmlformats.org/officeDocument/2006/relationships/image" Target="../media/image140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2.png"/><Relationship Id="rId7" Type="http://schemas.openxmlformats.org/officeDocument/2006/relationships/image" Target="../media/image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5" Type="http://schemas.openxmlformats.org/officeDocument/2006/relationships/image" Target="../media/image135.png"/><Relationship Id="rId4" Type="http://schemas.openxmlformats.org/officeDocument/2006/relationships/image" Target="../media/image8.png"/><Relationship Id="rId9" Type="http://schemas.openxmlformats.org/officeDocument/2006/relationships/image" Target="../media/image1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2.png"/><Relationship Id="rId7" Type="http://schemas.openxmlformats.org/officeDocument/2006/relationships/image" Target="../media/image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5" Type="http://schemas.openxmlformats.org/officeDocument/2006/relationships/image" Target="../media/image135.png"/><Relationship Id="rId10" Type="http://schemas.openxmlformats.org/officeDocument/2006/relationships/image" Target="../media/image146.png"/><Relationship Id="rId4" Type="http://schemas.openxmlformats.org/officeDocument/2006/relationships/image" Target="../media/image8.png"/><Relationship Id="rId9" Type="http://schemas.openxmlformats.org/officeDocument/2006/relationships/image" Target="../media/image1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2.png"/><Relationship Id="rId7" Type="http://schemas.openxmlformats.org/officeDocument/2006/relationships/image" Target="../media/image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5" Type="http://schemas.openxmlformats.org/officeDocument/2006/relationships/image" Target="../media/image135.png"/><Relationship Id="rId10" Type="http://schemas.openxmlformats.org/officeDocument/2006/relationships/image" Target="../media/image146.png"/><Relationship Id="rId4" Type="http://schemas.openxmlformats.org/officeDocument/2006/relationships/image" Target="../media/image8.png"/><Relationship Id="rId9" Type="http://schemas.openxmlformats.org/officeDocument/2006/relationships/image" Target="../media/image1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2.png"/><Relationship Id="rId7" Type="http://schemas.openxmlformats.org/officeDocument/2006/relationships/image" Target="../media/image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35.png"/><Relationship Id="rId10" Type="http://schemas.openxmlformats.org/officeDocument/2006/relationships/image" Target="../media/image146.png"/><Relationship Id="rId4" Type="http://schemas.openxmlformats.org/officeDocument/2006/relationships/image" Target="../media/image8.png"/><Relationship Id="rId9" Type="http://schemas.openxmlformats.org/officeDocument/2006/relationships/image" Target="../media/image1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2.png"/><Relationship Id="rId7" Type="http://schemas.openxmlformats.org/officeDocument/2006/relationships/image" Target="../media/image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35.png"/><Relationship Id="rId10" Type="http://schemas.openxmlformats.org/officeDocument/2006/relationships/image" Target="../media/image146.png"/><Relationship Id="rId4" Type="http://schemas.openxmlformats.org/officeDocument/2006/relationships/image" Target="../media/image8.png"/><Relationship Id="rId9" Type="http://schemas.openxmlformats.org/officeDocument/2006/relationships/image" Target="../media/image1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2.png"/><Relationship Id="rId7" Type="http://schemas.openxmlformats.org/officeDocument/2006/relationships/image" Target="../media/image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35.png"/><Relationship Id="rId10" Type="http://schemas.openxmlformats.org/officeDocument/2006/relationships/image" Target="../media/image146.png"/><Relationship Id="rId4" Type="http://schemas.openxmlformats.org/officeDocument/2006/relationships/image" Target="../media/image8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3" Type="http://schemas.openxmlformats.org/officeDocument/2006/relationships/image" Target="../media/image12.jpe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0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8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0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8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0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8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0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8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0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9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8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54.png"/><Relationship Id="rId7" Type="http://schemas.openxmlformats.org/officeDocument/2006/relationships/image" Target="../media/image18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54.png"/><Relationship Id="rId7" Type="http://schemas.openxmlformats.org/officeDocument/2006/relationships/image" Target="../media/image18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54.png"/><Relationship Id="rId7" Type="http://schemas.openxmlformats.org/officeDocument/2006/relationships/image" Target="../media/image18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5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5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5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6.png"/><Relationship Id="rId5" Type="http://schemas.openxmlformats.org/officeDocument/2006/relationships/image" Target="../media/image192.png"/><Relationship Id="rId10" Type="http://schemas.openxmlformats.org/officeDocument/2006/relationships/image" Target="../media/image195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6.png"/><Relationship Id="rId5" Type="http://schemas.openxmlformats.org/officeDocument/2006/relationships/image" Target="../media/image192.png"/><Relationship Id="rId10" Type="http://schemas.openxmlformats.org/officeDocument/2006/relationships/image" Target="../media/image195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6.png"/><Relationship Id="rId5" Type="http://schemas.openxmlformats.org/officeDocument/2006/relationships/image" Target="../media/image192.png"/><Relationship Id="rId10" Type="http://schemas.openxmlformats.org/officeDocument/2006/relationships/image" Target="../media/image195.png"/><Relationship Id="rId4" Type="http://schemas.openxmlformats.org/officeDocument/2006/relationships/image" Target="../media/image19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5.11-k-means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145" y="2111432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40" y="893131"/>
            <a:ext cx="4265930" cy="2494273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  <a:tabLst>
                <a:tab pos="4252595" algn="l"/>
              </a:tabLst>
            </a:pPr>
            <a:r>
              <a:rPr u="none" spc="-5" dirty="0"/>
              <a:t>Clustering	</a:t>
            </a:r>
          </a:p>
          <a:p>
            <a:pPr marL="12700" marR="92710">
              <a:lnSpc>
                <a:spcPts val="4300"/>
              </a:lnSpc>
              <a:spcBef>
                <a:spcPts val="1105"/>
              </a:spcBef>
            </a:pPr>
            <a:r>
              <a:rPr sz="4000" u="none" spc="-5" dirty="0" smtClean="0"/>
              <a:t>Unsupervised learning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893618" y="661209"/>
            <a:ext cx="2851264" cy="3358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4090670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440055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Slides from CS-229 by Andrew 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4685" y="487149"/>
            <a:ext cx="5650359" cy="4217961"/>
            <a:chOff x="1694685" y="487149"/>
            <a:chExt cx="5650359" cy="4217961"/>
          </a:xfrm>
        </p:grpSpPr>
        <p:sp>
          <p:nvSpPr>
            <p:cNvPr id="3" name="object 3"/>
            <p:cNvSpPr/>
            <p:nvPr/>
          </p:nvSpPr>
          <p:spPr>
            <a:xfrm>
              <a:off x="1694685" y="487149"/>
              <a:ext cx="5650359" cy="42179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3647" y="1553853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5">
                  <a:moveTo>
                    <a:pt x="0" y="0"/>
                  </a:moveTo>
                  <a:lnTo>
                    <a:pt x="871151" y="0"/>
                  </a:lnTo>
                  <a:lnTo>
                    <a:pt x="871151" y="636896"/>
                  </a:lnTo>
                  <a:lnTo>
                    <a:pt x="0" y="6368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8107" y="2841873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4">
                  <a:moveTo>
                    <a:pt x="871151" y="0"/>
                  </a:moveTo>
                  <a:lnTo>
                    <a:pt x="0" y="0"/>
                  </a:lnTo>
                  <a:lnTo>
                    <a:pt x="0" y="636896"/>
                  </a:lnTo>
                  <a:lnTo>
                    <a:pt x="871151" y="636896"/>
                  </a:lnTo>
                  <a:lnTo>
                    <a:pt x="871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8107" y="2841874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4">
                  <a:moveTo>
                    <a:pt x="0" y="0"/>
                  </a:moveTo>
                  <a:lnTo>
                    <a:pt x="871151" y="0"/>
                  </a:lnTo>
                  <a:lnTo>
                    <a:pt x="871151" y="636896"/>
                  </a:lnTo>
                  <a:lnTo>
                    <a:pt x="0" y="6368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9930" y="1620136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1216" y="3225045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3888" y="1811889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0073" y="2918070"/>
              <a:ext cx="199497" cy="199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6279" y="3068639"/>
              <a:ext cx="464820" cy="79375"/>
            </a:xfrm>
            <a:custGeom>
              <a:avLst/>
              <a:gdLst/>
              <a:ahLst/>
              <a:cxnLst/>
              <a:rect l="l" t="t" r="r" b="b"/>
              <a:pathLst>
                <a:path w="464820" h="79375">
                  <a:moveTo>
                    <a:pt x="457199" y="64439"/>
                  </a:moveTo>
                  <a:lnTo>
                    <a:pt x="457199" y="64439"/>
                  </a:lnTo>
                  <a:lnTo>
                    <a:pt x="457199" y="71639"/>
                  </a:lnTo>
                  <a:lnTo>
                    <a:pt x="464399" y="78839"/>
                  </a:lnTo>
                  <a:lnTo>
                    <a:pt x="457199" y="78839"/>
                  </a:lnTo>
                  <a:lnTo>
                    <a:pt x="450359" y="78839"/>
                  </a:lnTo>
                  <a:lnTo>
                    <a:pt x="435959" y="78839"/>
                  </a:lnTo>
                  <a:lnTo>
                    <a:pt x="421199" y="78839"/>
                  </a:lnTo>
                  <a:lnTo>
                    <a:pt x="407519" y="78839"/>
                  </a:lnTo>
                  <a:lnTo>
                    <a:pt x="385559" y="78839"/>
                  </a:lnTo>
                  <a:lnTo>
                    <a:pt x="364319" y="78839"/>
                  </a:lnTo>
                  <a:lnTo>
                    <a:pt x="335879" y="78839"/>
                  </a:lnTo>
                  <a:lnTo>
                    <a:pt x="307439" y="71639"/>
                  </a:lnTo>
                  <a:lnTo>
                    <a:pt x="278279" y="71639"/>
                  </a:lnTo>
                  <a:lnTo>
                    <a:pt x="249839" y="64439"/>
                  </a:lnTo>
                  <a:lnTo>
                    <a:pt x="228959" y="64439"/>
                  </a:lnTo>
                  <a:lnTo>
                    <a:pt x="199799" y="57599"/>
                  </a:lnTo>
                  <a:lnTo>
                    <a:pt x="171359" y="50039"/>
                  </a:lnTo>
                  <a:lnTo>
                    <a:pt x="150119" y="43199"/>
                  </a:lnTo>
                  <a:lnTo>
                    <a:pt x="121679" y="35639"/>
                  </a:lnTo>
                  <a:lnTo>
                    <a:pt x="99719" y="28799"/>
                  </a:lnTo>
                  <a:lnTo>
                    <a:pt x="86039" y="28799"/>
                  </a:lnTo>
                  <a:lnTo>
                    <a:pt x="71279" y="21599"/>
                  </a:lnTo>
                  <a:lnTo>
                    <a:pt x="56879" y="21599"/>
                  </a:lnTo>
                  <a:lnTo>
                    <a:pt x="50039" y="14399"/>
                  </a:lnTo>
                  <a:lnTo>
                    <a:pt x="42839" y="14399"/>
                  </a:lnTo>
                  <a:lnTo>
                    <a:pt x="35639" y="14399"/>
                  </a:lnTo>
                  <a:lnTo>
                    <a:pt x="35639" y="7199"/>
                  </a:lnTo>
                  <a:lnTo>
                    <a:pt x="28439" y="7199"/>
                  </a:lnTo>
                  <a:lnTo>
                    <a:pt x="21239" y="0"/>
                  </a:lnTo>
                  <a:lnTo>
                    <a:pt x="14399" y="0"/>
                  </a:lnTo>
                  <a:lnTo>
                    <a:pt x="7199" y="7199"/>
                  </a:lnTo>
                  <a:lnTo>
                    <a:pt x="0" y="719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1910" y="2989911"/>
              <a:ext cx="192736" cy="193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599" y="1638000"/>
              <a:ext cx="335915" cy="193675"/>
            </a:xfrm>
            <a:custGeom>
              <a:avLst/>
              <a:gdLst/>
              <a:ahLst/>
              <a:cxnLst/>
              <a:rect l="l" t="t" r="r" b="b"/>
              <a:pathLst>
                <a:path w="335914" h="193675">
                  <a:moveTo>
                    <a:pt x="28800" y="21240"/>
                  </a:moveTo>
                  <a:lnTo>
                    <a:pt x="21599" y="14399"/>
                  </a:lnTo>
                  <a:lnTo>
                    <a:pt x="14399" y="14399"/>
                  </a:lnTo>
                  <a:lnTo>
                    <a:pt x="7199" y="7199"/>
                  </a:lnTo>
                  <a:lnTo>
                    <a:pt x="0" y="0"/>
                  </a:lnTo>
                  <a:lnTo>
                    <a:pt x="7199" y="0"/>
                  </a:lnTo>
                  <a:lnTo>
                    <a:pt x="14399" y="7199"/>
                  </a:lnTo>
                  <a:lnTo>
                    <a:pt x="21599" y="14399"/>
                  </a:lnTo>
                  <a:lnTo>
                    <a:pt x="35640" y="28800"/>
                  </a:lnTo>
                  <a:lnTo>
                    <a:pt x="57239" y="42840"/>
                  </a:lnTo>
                  <a:lnTo>
                    <a:pt x="78480" y="64439"/>
                  </a:lnTo>
                  <a:lnTo>
                    <a:pt x="106919" y="78480"/>
                  </a:lnTo>
                  <a:lnTo>
                    <a:pt x="128880" y="100439"/>
                  </a:lnTo>
                  <a:lnTo>
                    <a:pt x="157319" y="114479"/>
                  </a:lnTo>
                  <a:lnTo>
                    <a:pt x="185759" y="128880"/>
                  </a:lnTo>
                  <a:lnTo>
                    <a:pt x="214919" y="143280"/>
                  </a:lnTo>
                  <a:lnTo>
                    <a:pt x="243359" y="157319"/>
                  </a:lnTo>
                  <a:lnTo>
                    <a:pt x="264600" y="164519"/>
                  </a:lnTo>
                  <a:lnTo>
                    <a:pt x="286199" y="171720"/>
                  </a:lnTo>
                  <a:lnTo>
                    <a:pt x="300239" y="178920"/>
                  </a:lnTo>
                  <a:lnTo>
                    <a:pt x="314640" y="186120"/>
                  </a:lnTo>
                  <a:lnTo>
                    <a:pt x="321839" y="186120"/>
                  </a:lnTo>
                  <a:lnTo>
                    <a:pt x="328679" y="186120"/>
                  </a:lnTo>
                  <a:lnTo>
                    <a:pt x="328679" y="193319"/>
                  </a:lnTo>
                  <a:lnTo>
                    <a:pt x="335879" y="193319"/>
                  </a:lnTo>
                  <a:lnTo>
                    <a:pt x="328679" y="193319"/>
                  </a:lnTo>
                  <a:lnTo>
                    <a:pt x="321839" y="19331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9911" y="1738191"/>
              <a:ext cx="214336" cy="2218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4685" y="487149"/>
            <a:ext cx="5650865" cy="4218305"/>
            <a:chOff x="1694685" y="487149"/>
            <a:chExt cx="5650865" cy="4218305"/>
          </a:xfrm>
        </p:grpSpPr>
        <p:sp>
          <p:nvSpPr>
            <p:cNvPr id="3" name="object 3"/>
            <p:cNvSpPr/>
            <p:nvPr/>
          </p:nvSpPr>
          <p:spPr>
            <a:xfrm>
              <a:off x="1694685" y="487149"/>
              <a:ext cx="5650359" cy="42179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3647" y="1553853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5">
                  <a:moveTo>
                    <a:pt x="0" y="0"/>
                  </a:moveTo>
                  <a:lnTo>
                    <a:pt x="871151" y="0"/>
                  </a:lnTo>
                  <a:lnTo>
                    <a:pt x="871151" y="636896"/>
                  </a:lnTo>
                  <a:lnTo>
                    <a:pt x="0" y="6368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8107" y="2841873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4">
                  <a:moveTo>
                    <a:pt x="871151" y="0"/>
                  </a:moveTo>
                  <a:lnTo>
                    <a:pt x="0" y="0"/>
                  </a:lnTo>
                  <a:lnTo>
                    <a:pt x="0" y="636896"/>
                  </a:lnTo>
                  <a:lnTo>
                    <a:pt x="871151" y="636896"/>
                  </a:lnTo>
                  <a:lnTo>
                    <a:pt x="871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8107" y="2841874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4">
                  <a:moveTo>
                    <a:pt x="0" y="0"/>
                  </a:moveTo>
                  <a:lnTo>
                    <a:pt x="871151" y="0"/>
                  </a:lnTo>
                  <a:lnTo>
                    <a:pt x="871151" y="636896"/>
                  </a:lnTo>
                  <a:lnTo>
                    <a:pt x="0" y="6368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3888" y="1811889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0073" y="2918070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017" y="485776"/>
            <a:ext cx="5657850" cy="4219575"/>
            <a:chOff x="1691017" y="485776"/>
            <a:chExt cx="5657850" cy="4219575"/>
          </a:xfrm>
        </p:grpSpPr>
        <p:sp>
          <p:nvSpPr>
            <p:cNvPr id="3" name="object 3"/>
            <p:cNvSpPr/>
            <p:nvPr/>
          </p:nvSpPr>
          <p:spPr>
            <a:xfrm>
              <a:off x="1691017" y="485776"/>
              <a:ext cx="5657848" cy="4219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93888" y="1811889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0073" y="2918070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3535" y="1473823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5680" y="3206594"/>
              <a:ext cx="199497" cy="199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017" y="485776"/>
            <a:ext cx="5657850" cy="4219575"/>
            <a:chOff x="1691017" y="485776"/>
            <a:chExt cx="5657850" cy="4219575"/>
          </a:xfrm>
        </p:grpSpPr>
        <p:sp>
          <p:nvSpPr>
            <p:cNvPr id="3" name="object 3"/>
            <p:cNvSpPr/>
            <p:nvPr/>
          </p:nvSpPr>
          <p:spPr>
            <a:xfrm>
              <a:off x="1691017" y="485776"/>
              <a:ext cx="5657848" cy="4219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3535" y="1473823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5680" y="3206594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999" y="1389727"/>
              <a:ext cx="538480" cy="572770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017" y="485776"/>
            <a:ext cx="5657850" cy="4219575"/>
            <a:chOff x="1691017" y="485776"/>
            <a:chExt cx="5657850" cy="4219575"/>
          </a:xfrm>
        </p:grpSpPr>
        <p:sp>
          <p:nvSpPr>
            <p:cNvPr id="3" name="object 3"/>
            <p:cNvSpPr/>
            <p:nvPr/>
          </p:nvSpPr>
          <p:spPr>
            <a:xfrm>
              <a:off x="1691017" y="485776"/>
              <a:ext cx="5657848" cy="4219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3535" y="1473823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5680" y="3206594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3080" y="1456010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0123" y="3390472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7999" y="1389727"/>
              <a:ext cx="538480" cy="572770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017" y="485776"/>
            <a:ext cx="5657850" cy="4219575"/>
            <a:chOff x="1691017" y="485776"/>
            <a:chExt cx="5657850" cy="4219575"/>
          </a:xfrm>
        </p:grpSpPr>
        <p:sp>
          <p:nvSpPr>
            <p:cNvPr id="3" name="object 3"/>
            <p:cNvSpPr/>
            <p:nvPr/>
          </p:nvSpPr>
          <p:spPr>
            <a:xfrm>
              <a:off x="1691017" y="485776"/>
              <a:ext cx="5657848" cy="4219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3080" y="1456010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0123" y="3390472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999" y="1389727"/>
              <a:ext cx="538480" cy="572770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220210" cy="1996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95" dirty="0">
                <a:latin typeface="Calibri"/>
                <a:cs typeface="Calibri"/>
              </a:rPr>
              <a:t>K-­‐means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36195">
              <a:lnSpc>
                <a:spcPts val="3329"/>
              </a:lnSpc>
              <a:spcBef>
                <a:spcPts val="2095"/>
              </a:spcBef>
            </a:pPr>
            <a:r>
              <a:rPr sz="2800" dirty="0">
                <a:latin typeface="Calibri"/>
                <a:cs typeface="Calibri"/>
              </a:rPr>
              <a:t>Input:</a:t>
            </a:r>
            <a:endParaRPr sz="2800">
              <a:latin typeface="Calibri"/>
              <a:cs typeface="Calibri"/>
            </a:endParaRPr>
          </a:p>
          <a:p>
            <a:pPr marL="493395">
              <a:lnSpc>
                <a:spcPts val="3329"/>
              </a:lnSpc>
              <a:tabLst>
                <a:tab pos="1271905" algn="l"/>
              </a:tabLst>
            </a:pPr>
            <a:r>
              <a:rPr sz="2800" spc="-575" dirty="0">
                <a:latin typeface="Calibri"/>
                <a:cs typeface="Calibri"/>
              </a:rPr>
              <a:t>-­‐	</a:t>
            </a:r>
            <a:r>
              <a:rPr sz="2800" spc="-5" dirty="0">
                <a:latin typeface="Calibri"/>
                <a:cs typeface="Calibri"/>
              </a:rPr>
              <a:t>(number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clusters)</a:t>
            </a:r>
            <a:endParaRPr sz="2800">
              <a:latin typeface="Calibri"/>
              <a:cs typeface="Calibri"/>
            </a:endParaRPr>
          </a:p>
          <a:p>
            <a:pPr marL="493395">
              <a:lnSpc>
                <a:spcPct val="100000"/>
              </a:lnSpc>
              <a:spcBef>
                <a:spcPts val="40"/>
              </a:spcBef>
              <a:tabLst>
                <a:tab pos="950594" algn="l"/>
              </a:tabLst>
            </a:pPr>
            <a:r>
              <a:rPr sz="2800" spc="-575" dirty="0">
                <a:latin typeface="Calibri"/>
                <a:cs typeface="Calibri"/>
              </a:rPr>
              <a:t>-­‐	</a:t>
            </a:r>
            <a:r>
              <a:rPr sz="2800" spc="-5" dirty="0">
                <a:latin typeface="Calibri"/>
                <a:cs typeface="Calibri"/>
              </a:rPr>
              <a:t>Training </a:t>
            </a:r>
            <a:r>
              <a:rPr sz="2800" dirty="0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1513" y="3138170"/>
            <a:ext cx="817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(drop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805" y="3138170"/>
            <a:ext cx="1753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conv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ntion)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1907573"/>
            <a:ext cx="2665476" cy="349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667" y="3218491"/>
            <a:ext cx="1191005" cy="288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2599" y="3267919"/>
            <a:ext cx="836675" cy="253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2171" y="1569275"/>
            <a:ext cx="258317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041" y="1754888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041" y="1809749"/>
            <a:ext cx="6012028" cy="9946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03041" y="1276350"/>
            <a:ext cx="6065119" cy="1606298"/>
            <a:chOff x="1403041" y="1276350"/>
            <a:chExt cx="6065119" cy="1606298"/>
          </a:xfrm>
        </p:grpSpPr>
        <p:sp>
          <p:nvSpPr>
            <p:cNvPr id="7" name="object 7"/>
            <p:cNvSpPr txBox="1"/>
            <p:nvPr/>
          </p:nvSpPr>
          <p:spPr>
            <a:xfrm>
              <a:off x="1403041" y="1754888"/>
              <a:ext cx="3235960" cy="1127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79120" algn="l"/>
                </a:tabLst>
              </a:pPr>
              <a:r>
                <a:rPr sz="2400" spc="-5" dirty="0">
                  <a:latin typeface="Calibri"/>
                  <a:cs typeface="Calibri"/>
                </a:rPr>
                <a:t>for	</a:t>
              </a:r>
              <a:r>
                <a:rPr sz="2400" dirty="0">
                  <a:latin typeface="Calibri"/>
                  <a:cs typeface="Calibri"/>
                </a:rPr>
                <a:t>= 1</a:t>
              </a:r>
              <a:r>
                <a:rPr sz="2400" spc="-1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  <a:p>
              <a:pPr marL="1202690" marR="5080" indent="-276225">
                <a:lnSpc>
                  <a:spcPct val="100699"/>
                </a:lnSpc>
              </a:pPr>
              <a:r>
                <a:rPr sz="2400" dirty="0">
                  <a:latin typeface="Calibri"/>
                  <a:cs typeface="Calibri"/>
                </a:rPr>
                <a:t>:= index </a:t>
              </a:r>
              <a:r>
                <a:rPr sz="2400" spc="-5" dirty="0">
                  <a:latin typeface="Calibri"/>
                  <a:cs typeface="Calibri"/>
                </a:rPr>
                <a:t>(from </a:t>
              </a:r>
              <a:r>
                <a:rPr sz="2400" dirty="0">
                  <a:latin typeface="Calibri"/>
                  <a:cs typeface="Calibri"/>
                </a:rPr>
                <a:t>1</a:t>
              </a:r>
              <a:r>
                <a:rPr sz="2400" spc="-8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  </a:t>
              </a:r>
              <a:r>
                <a:rPr sz="2400" spc="-5" dirty="0">
                  <a:latin typeface="Calibri"/>
                  <a:cs typeface="Calibri"/>
                </a:rPr>
                <a:t>closest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00599" y="1276350"/>
              <a:ext cx="2667561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i</a:t>
              </a:r>
              <a:r>
                <a:rPr lang="en-US" sz="2000" dirty="0" smtClean="0">
                  <a:solidFill>
                    <a:srgbClr val="0070C0"/>
                  </a:solidFill>
                </a:rPr>
                <a:t>) Cluster Assignment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94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041" y="1809750"/>
            <a:ext cx="6012028" cy="10073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03041" y="1276350"/>
            <a:ext cx="6065119" cy="1606298"/>
            <a:chOff x="1403041" y="1276350"/>
            <a:chExt cx="6065119" cy="1606298"/>
          </a:xfrm>
        </p:grpSpPr>
        <p:sp>
          <p:nvSpPr>
            <p:cNvPr id="7" name="object 7"/>
            <p:cNvSpPr txBox="1"/>
            <p:nvPr/>
          </p:nvSpPr>
          <p:spPr>
            <a:xfrm>
              <a:off x="1403041" y="1754888"/>
              <a:ext cx="3235960" cy="1127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79120" algn="l"/>
                </a:tabLst>
              </a:pPr>
              <a:r>
                <a:rPr sz="2400" spc="-5" dirty="0">
                  <a:latin typeface="Calibri"/>
                  <a:cs typeface="Calibri"/>
                </a:rPr>
                <a:t>for	</a:t>
              </a:r>
              <a:r>
                <a:rPr sz="2400" dirty="0">
                  <a:latin typeface="Calibri"/>
                  <a:cs typeface="Calibri"/>
                </a:rPr>
                <a:t>= 1</a:t>
              </a:r>
              <a:r>
                <a:rPr sz="2400" spc="-1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  <a:p>
              <a:pPr marL="1202690" marR="5080" indent="-276225">
                <a:lnSpc>
                  <a:spcPct val="100699"/>
                </a:lnSpc>
              </a:pPr>
              <a:r>
                <a:rPr sz="2400" dirty="0">
                  <a:latin typeface="Calibri"/>
                  <a:cs typeface="Calibri"/>
                </a:rPr>
                <a:t>:= index </a:t>
              </a:r>
              <a:r>
                <a:rPr sz="2400" spc="-5" dirty="0">
                  <a:latin typeface="Calibri"/>
                  <a:cs typeface="Calibri"/>
                </a:rPr>
                <a:t>(from </a:t>
              </a:r>
              <a:r>
                <a:rPr sz="2400" dirty="0">
                  <a:latin typeface="Calibri"/>
                  <a:cs typeface="Calibri"/>
                </a:rPr>
                <a:t>1</a:t>
              </a:r>
              <a:r>
                <a:rPr sz="2400" spc="-8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  </a:t>
              </a:r>
              <a:r>
                <a:rPr sz="2400" spc="-5" dirty="0">
                  <a:latin typeface="Calibri"/>
                  <a:cs typeface="Calibri"/>
                </a:rPr>
                <a:t>closest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00599" y="1276350"/>
              <a:ext cx="2667561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i</a:t>
              </a:r>
              <a:r>
                <a:rPr lang="en-US" sz="2000" dirty="0" smtClean="0">
                  <a:solidFill>
                    <a:srgbClr val="0070C0"/>
                  </a:solidFill>
                </a:rPr>
                <a:t>) Cluster Assignment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79372" y="2876550"/>
            <a:ext cx="6926428" cy="1524000"/>
            <a:chOff x="1379372" y="2876550"/>
            <a:chExt cx="6926428" cy="1524000"/>
          </a:xfrm>
        </p:grpSpPr>
        <p:sp>
          <p:nvSpPr>
            <p:cNvPr id="19" name="Rectangle 18"/>
            <p:cNvSpPr/>
            <p:nvPr/>
          </p:nvSpPr>
          <p:spPr>
            <a:xfrm>
              <a:off x="6019800" y="3714750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(ii) Move Centroids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9372" y="2876550"/>
              <a:ext cx="6745144" cy="98434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216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2936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none" spc="-5" dirty="0">
                <a:solidFill>
                  <a:srgbClr val="000000"/>
                </a:solidFill>
                <a:latin typeface="Calibri"/>
                <a:cs typeface="Calibri"/>
              </a:rPr>
              <a:t>Supervised</a:t>
            </a:r>
            <a:r>
              <a:rPr sz="2800" b="1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u="none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14575" y="4364027"/>
            <a:ext cx="5686423" cy="291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9739" y="4298186"/>
            <a:ext cx="180848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5" dirty="0">
                <a:latin typeface="Calibri"/>
                <a:cs typeface="Calibri"/>
              </a:rPr>
              <a:t>Training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28800" y="819150"/>
            <a:ext cx="6757012" cy="3128665"/>
            <a:chOff x="1828800" y="133350"/>
            <a:chExt cx="6757012" cy="3128665"/>
          </a:xfrm>
        </p:grpSpPr>
        <p:graphicFrame>
          <p:nvGraphicFramePr>
            <p:cNvPr id="29" name="Char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064277939"/>
                </p:ext>
              </p:extLst>
            </p:nvPr>
          </p:nvGraphicFramePr>
          <p:xfrm>
            <a:off x="3267052" y="133350"/>
            <a:ext cx="531876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0" name="Char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553165051"/>
                </p:ext>
              </p:extLst>
            </p:nvPr>
          </p:nvGraphicFramePr>
          <p:xfrm>
            <a:off x="3267052" y="133350"/>
            <a:ext cx="531876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1828800" y="1371421"/>
              <a:ext cx="1575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Price</a:t>
              </a:r>
            </a:p>
            <a:p>
              <a:pPr algn="ctr"/>
              <a:r>
                <a:rPr lang="en-US" sz="2400" dirty="0" smtClean="0"/>
                <a:t>(in 1000s of dollars)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9212" y="2800350"/>
              <a:ext cx="1519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Size (feet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cxnSp>
          <p:nvCxnSpPr>
            <p:cNvPr id="33" name="직선 연결선 3"/>
            <p:cNvCxnSpPr/>
            <p:nvPr/>
          </p:nvCxnSpPr>
          <p:spPr>
            <a:xfrm flipV="1">
              <a:off x="4724400" y="419098"/>
              <a:ext cx="3200400" cy="15334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041" y="1809749"/>
            <a:ext cx="6012028" cy="9946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03041" y="1276350"/>
            <a:ext cx="6065119" cy="1606298"/>
            <a:chOff x="1403041" y="1276350"/>
            <a:chExt cx="6065119" cy="1606298"/>
          </a:xfrm>
        </p:grpSpPr>
        <p:sp>
          <p:nvSpPr>
            <p:cNvPr id="7" name="object 7"/>
            <p:cNvSpPr txBox="1"/>
            <p:nvPr/>
          </p:nvSpPr>
          <p:spPr>
            <a:xfrm>
              <a:off x="1403041" y="1754888"/>
              <a:ext cx="3235960" cy="1127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79120" algn="l"/>
                </a:tabLst>
              </a:pPr>
              <a:r>
                <a:rPr sz="2400" spc="-5" dirty="0">
                  <a:latin typeface="Calibri"/>
                  <a:cs typeface="Calibri"/>
                </a:rPr>
                <a:t>for	</a:t>
              </a:r>
              <a:r>
                <a:rPr sz="2400" dirty="0">
                  <a:latin typeface="Calibri"/>
                  <a:cs typeface="Calibri"/>
                </a:rPr>
                <a:t>= 1</a:t>
              </a:r>
              <a:r>
                <a:rPr sz="2400" spc="-1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  <a:p>
              <a:pPr marL="1202690" marR="5080" indent="-276225">
                <a:lnSpc>
                  <a:spcPct val="100699"/>
                </a:lnSpc>
              </a:pPr>
              <a:r>
                <a:rPr sz="2400" dirty="0">
                  <a:latin typeface="Calibri"/>
                  <a:cs typeface="Calibri"/>
                </a:rPr>
                <a:t>:= index </a:t>
              </a:r>
              <a:r>
                <a:rPr sz="2400" spc="-5" dirty="0">
                  <a:latin typeface="Calibri"/>
                  <a:cs typeface="Calibri"/>
                </a:rPr>
                <a:t>(from </a:t>
              </a:r>
              <a:r>
                <a:rPr sz="2400" dirty="0">
                  <a:latin typeface="Calibri"/>
                  <a:cs typeface="Calibri"/>
                </a:rPr>
                <a:t>1</a:t>
              </a:r>
              <a:r>
                <a:rPr sz="2400" spc="-8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  </a:t>
              </a:r>
              <a:r>
                <a:rPr sz="2400" spc="-5" dirty="0">
                  <a:latin typeface="Calibri"/>
                  <a:cs typeface="Calibri"/>
                </a:rPr>
                <a:t>closest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00599" y="1276350"/>
              <a:ext cx="2667561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i</a:t>
              </a:r>
              <a:r>
                <a:rPr lang="en-US" sz="2000" dirty="0" smtClean="0">
                  <a:solidFill>
                    <a:srgbClr val="0070C0"/>
                  </a:solidFill>
                </a:rPr>
                <a:t>) Cluster Assignment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91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041" y="1754888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803145" y="2154208"/>
            <a:ext cx="376555" cy="349885"/>
            <a:chOff x="1803145" y="2154208"/>
            <a:chExt cx="376555" cy="349885"/>
          </a:xfrm>
        </p:grpSpPr>
        <p:sp>
          <p:nvSpPr>
            <p:cNvPr id="18" name="object 18"/>
            <p:cNvSpPr/>
            <p:nvPr/>
          </p:nvSpPr>
          <p:spPr>
            <a:xfrm>
              <a:off x="1803145" y="2154208"/>
              <a:ext cx="374903" cy="2766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1599" y="2482199"/>
              <a:ext cx="343535" cy="7620"/>
            </a:xfrm>
            <a:custGeom>
              <a:avLst/>
              <a:gdLst/>
              <a:ahLst/>
              <a:cxnLst/>
              <a:rect l="l" t="t" r="r" b="b"/>
              <a:pathLst>
                <a:path w="343535" h="7619">
                  <a:moveTo>
                    <a:pt x="0" y="0"/>
                  </a:moveTo>
                  <a:lnTo>
                    <a:pt x="7199" y="0"/>
                  </a:lnTo>
                  <a:lnTo>
                    <a:pt x="14759" y="7199"/>
                  </a:lnTo>
                  <a:lnTo>
                    <a:pt x="221759" y="7199"/>
                  </a:lnTo>
                  <a:lnTo>
                    <a:pt x="250199" y="0"/>
                  </a:lnTo>
                  <a:lnTo>
                    <a:pt x="336239" y="0"/>
                  </a:lnTo>
                  <a:lnTo>
                    <a:pt x="343439" y="719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066718" y="2539439"/>
            <a:ext cx="29209" cy="300355"/>
          </a:xfrm>
          <a:custGeom>
            <a:avLst/>
            <a:gdLst/>
            <a:ahLst/>
            <a:cxnLst/>
            <a:rect l="l" t="t" r="r" b="b"/>
            <a:pathLst>
              <a:path w="29210" h="300355">
                <a:moveTo>
                  <a:pt x="0" y="14039"/>
                </a:moveTo>
                <a:lnTo>
                  <a:pt x="0" y="7199"/>
                </a:lnTo>
                <a:lnTo>
                  <a:pt x="0" y="0"/>
                </a:lnTo>
                <a:lnTo>
                  <a:pt x="0" y="7199"/>
                </a:lnTo>
                <a:lnTo>
                  <a:pt x="0" y="14039"/>
                </a:lnTo>
                <a:lnTo>
                  <a:pt x="7199" y="28439"/>
                </a:lnTo>
                <a:lnTo>
                  <a:pt x="7199" y="42839"/>
                </a:lnTo>
                <a:lnTo>
                  <a:pt x="14759" y="64439"/>
                </a:lnTo>
                <a:lnTo>
                  <a:pt x="14759" y="85679"/>
                </a:lnTo>
                <a:lnTo>
                  <a:pt x="14759" y="107279"/>
                </a:lnTo>
                <a:lnTo>
                  <a:pt x="14759" y="135719"/>
                </a:lnTo>
                <a:lnTo>
                  <a:pt x="21959" y="164159"/>
                </a:lnTo>
                <a:lnTo>
                  <a:pt x="21959" y="185759"/>
                </a:lnTo>
                <a:lnTo>
                  <a:pt x="21959" y="214559"/>
                </a:lnTo>
                <a:lnTo>
                  <a:pt x="29159" y="236159"/>
                </a:lnTo>
                <a:lnTo>
                  <a:pt x="29159" y="300239"/>
                </a:lnTo>
                <a:lnTo>
                  <a:pt x="29159" y="293039"/>
                </a:lnTo>
                <a:lnTo>
                  <a:pt x="29159" y="2861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81198" y="2539439"/>
            <a:ext cx="7620" cy="286385"/>
          </a:xfrm>
          <a:custGeom>
            <a:avLst/>
            <a:gdLst/>
            <a:ahLst/>
            <a:cxnLst/>
            <a:rect l="l" t="t" r="r" b="b"/>
            <a:pathLst>
              <a:path w="7620" h="286385">
                <a:moveTo>
                  <a:pt x="0" y="0"/>
                </a:moveTo>
                <a:lnTo>
                  <a:pt x="7199" y="7199"/>
                </a:lnTo>
                <a:lnTo>
                  <a:pt x="7199" y="21599"/>
                </a:lnTo>
                <a:lnTo>
                  <a:pt x="7199" y="164159"/>
                </a:lnTo>
                <a:lnTo>
                  <a:pt x="0" y="193319"/>
                </a:lnTo>
                <a:lnTo>
                  <a:pt x="0" y="214559"/>
                </a:lnTo>
                <a:lnTo>
                  <a:pt x="0" y="228959"/>
                </a:lnTo>
                <a:lnTo>
                  <a:pt x="0" y="243359"/>
                </a:lnTo>
                <a:lnTo>
                  <a:pt x="0" y="257399"/>
                </a:lnTo>
                <a:lnTo>
                  <a:pt x="7199" y="264599"/>
                </a:lnTo>
                <a:lnTo>
                  <a:pt x="7199" y="271799"/>
                </a:lnTo>
                <a:lnTo>
                  <a:pt x="7199" y="278999"/>
                </a:lnTo>
                <a:lnTo>
                  <a:pt x="7199" y="286199"/>
                </a:lnTo>
                <a:lnTo>
                  <a:pt x="7199" y="2789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288589" y="2482311"/>
            <a:ext cx="393065" cy="328930"/>
            <a:chOff x="6288589" y="2482311"/>
            <a:chExt cx="393065" cy="328930"/>
          </a:xfrm>
        </p:grpSpPr>
        <p:sp>
          <p:nvSpPr>
            <p:cNvPr id="31" name="object 31"/>
            <p:cNvSpPr/>
            <p:nvPr/>
          </p:nvSpPr>
          <p:spPr>
            <a:xfrm>
              <a:off x="6288589" y="2653671"/>
              <a:ext cx="164296" cy="157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4349" y="2482311"/>
              <a:ext cx="207136" cy="1714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387869" y="2625231"/>
            <a:ext cx="508000" cy="572770"/>
            <a:chOff x="5387869" y="2625231"/>
            <a:chExt cx="508000" cy="572770"/>
          </a:xfrm>
        </p:grpSpPr>
        <p:sp>
          <p:nvSpPr>
            <p:cNvPr id="35" name="object 35"/>
            <p:cNvSpPr/>
            <p:nvPr/>
          </p:nvSpPr>
          <p:spPr>
            <a:xfrm>
              <a:off x="5402158" y="2639519"/>
              <a:ext cx="221615" cy="150495"/>
            </a:xfrm>
            <a:custGeom>
              <a:avLst/>
              <a:gdLst/>
              <a:ahLst/>
              <a:cxnLst/>
              <a:rect l="l" t="t" r="r" b="b"/>
              <a:pathLst>
                <a:path w="221614" h="150494">
                  <a:moveTo>
                    <a:pt x="7199" y="50039"/>
                  </a:moveTo>
                  <a:lnTo>
                    <a:pt x="7199" y="64079"/>
                  </a:lnTo>
                  <a:lnTo>
                    <a:pt x="7199" y="71279"/>
                  </a:lnTo>
                  <a:lnTo>
                    <a:pt x="7199" y="85679"/>
                  </a:lnTo>
                  <a:lnTo>
                    <a:pt x="7199" y="93239"/>
                  </a:lnTo>
                  <a:lnTo>
                    <a:pt x="0" y="106919"/>
                  </a:lnTo>
                  <a:lnTo>
                    <a:pt x="0" y="114479"/>
                  </a:lnTo>
                  <a:lnTo>
                    <a:pt x="0" y="121679"/>
                  </a:lnTo>
                  <a:lnTo>
                    <a:pt x="0" y="128879"/>
                  </a:lnTo>
                  <a:lnTo>
                    <a:pt x="0" y="136079"/>
                  </a:lnTo>
                  <a:lnTo>
                    <a:pt x="0" y="128879"/>
                  </a:lnTo>
                  <a:lnTo>
                    <a:pt x="0" y="121679"/>
                  </a:lnTo>
                  <a:lnTo>
                    <a:pt x="0" y="114479"/>
                  </a:lnTo>
                  <a:lnTo>
                    <a:pt x="0" y="106919"/>
                  </a:lnTo>
                  <a:lnTo>
                    <a:pt x="0" y="93239"/>
                  </a:lnTo>
                  <a:lnTo>
                    <a:pt x="7199" y="85679"/>
                  </a:lnTo>
                  <a:lnTo>
                    <a:pt x="14399" y="71279"/>
                  </a:lnTo>
                  <a:lnTo>
                    <a:pt x="21599" y="64079"/>
                  </a:lnTo>
                  <a:lnTo>
                    <a:pt x="28799" y="57239"/>
                  </a:lnTo>
                  <a:lnTo>
                    <a:pt x="35639" y="57239"/>
                  </a:lnTo>
                  <a:lnTo>
                    <a:pt x="42839" y="57239"/>
                  </a:lnTo>
                  <a:lnTo>
                    <a:pt x="50039" y="57239"/>
                  </a:lnTo>
                  <a:lnTo>
                    <a:pt x="57239" y="64079"/>
                  </a:lnTo>
                  <a:lnTo>
                    <a:pt x="57239" y="71279"/>
                  </a:lnTo>
                  <a:lnTo>
                    <a:pt x="64799" y="78839"/>
                  </a:lnTo>
                  <a:lnTo>
                    <a:pt x="64799" y="93239"/>
                  </a:lnTo>
                  <a:lnTo>
                    <a:pt x="71279" y="106919"/>
                  </a:lnTo>
                  <a:lnTo>
                    <a:pt x="71279" y="114479"/>
                  </a:lnTo>
                  <a:lnTo>
                    <a:pt x="71279" y="128879"/>
                  </a:lnTo>
                  <a:lnTo>
                    <a:pt x="71279" y="136079"/>
                  </a:lnTo>
                  <a:lnTo>
                    <a:pt x="64799" y="128879"/>
                  </a:lnTo>
                  <a:lnTo>
                    <a:pt x="64799" y="121679"/>
                  </a:lnTo>
                  <a:lnTo>
                    <a:pt x="71279" y="114479"/>
                  </a:lnTo>
                  <a:lnTo>
                    <a:pt x="78479" y="106919"/>
                  </a:lnTo>
                  <a:lnTo>
                    <a:pt x="78479" y="93239"/>
                  </a:lnTo>
                  <a:lnTo>
                    <a:pt x="85679" y="85679"/>
                  </a:lnTo>
                  <a:lnTo>
                    <a:pt x="93239" y="78839"/>
                  </a:lnTo>
                  <a:lnTo>
                    <a:pt x="100439" y="78839"/>
                  </a:lnTo>
                  <a:lnTo>
                    <a:pt x="107639" y="78839"/>
                  </a:lnTo>
                  <a:lnTo>
                    <a:pt x="114479" y="78839"/>
                  </a:lnTo>
                  <a:lnTo>
                    <a:pt x="114479" y="85679"/>
                  </a:lnTo>
                  <a:lnTo>
                    <a:pt x="121679" y="93239"/>
                  </a:lnTo>
                  <a:lnTo>
                    <a:pt x="121679" y="100079"/>
                  </a:lnTo>
                  <a:lnTo>
                    <a:pt x="121679" y="106919"/>
                  </a:lnTo>
                  <a:lnTo>
                    <a:pt x="128879" y="121679"/>
                  </a:lnTo>
                  <a:lnTo>
                    <a:pt x="128879" y="128879"/>
                  </a:lnTo>
                  <a:lnTo>
                    <a:pt x="136079" y="128879"/>
                  </a:lnTo>
                  <a:lnTo>
                    <a:pt x="136079" y="136079"/>
                  </a:lnTo>
                  <a:lnTo>
                    <a:pt x="143279" y="136079"/>
                  </a:lnTo>
                  <a:lnTo>
                    <a:pt x="143279" y="143279"/>
                  </a:lnTo>
                  <a:lnTo>
                    <a:pt x="150119" y="143279"/>
                  </a:lnTo>
                </a:path>
                <a:path w="221614" h="150494">
                  <a:moveTo>
                    <a:pt x="192959" y="85679"/>
                  </a:moveTo>
                  <a:lnTo>
                    <a:pt x="192959" y="93239"/>
                  </a:lnTo>
                  <a:lnTo>
                    <a:pt x="200159" y="93239"/>
                  </a:lnTo>
                  <a:lnTo>
                    <a:pt x="200159" y="100079"/>
                  </a:lnTo>
                  <a:lnTo>
                    <a:pt x="200159" y="106919"/>
                  </a:lnTo>
                  <a:lnTo>
                    <a:pt x="200159" y="121679"/>
                  </a:lnTo>
                  <a:lnTo>
                    <a:pt x="207359" y="128879"/>
                  </a:lnTo>
                  <a:lnTo>
                    <a:pt x="214919" y="136079"/>
                  </a:lnTo>
                  <a:lnTo>
                    <a:pt x="214919" y="143279"/>
                  </a:lnTo>
                  <a:lnTo>
                    <a:pt x="221399" y="143279"/>
                  </a:lnTo>
                  <a:lnTo>
                    <a:pt x="221399" y="150119"/>
                  </a:lnTo>
                </a:path>
                <a:path w="221614" h="150494">
                  <a:moveTo>
                    <a:pt x="200159" y="14399"/>
                  </a:moveTo>
                  <a:lnTo>
                    <a:pt x="192959" y="7199"/>
                  </a:lnTo>
                  <a:lnTo>
                    <a:pt x="192959" y="0"/>
                  </a:lnTo>
                  <a:lnTo>
                    <a:pt x="200159" y="0"/>
                  </a:lnTo>
                  <a:lnTo>
                    <a:pt x="207359" y="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59669" y="2668071"/>
              <a:ext cx="107056" cy="1218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0958" y="2804039"/>
              <a:ext cx="386080" cy="322580"/>
            </a:xfrm>
            <a:custGeom>
              <a:avLst/>
              <a:gdLst/>
              <a:ahLst/>
              <a:cxnLst/>
              <a:rect l="l" t="t" r="r" b="b"/>
              <a:pathLst>
                <a:path w="386079" h="322580">
                  <a:moveTo>
                    <a:pt x="150119" y="71279"/>
                  </a:moveTo>
                  <a:lnTo>
                    <a:pt x="150119" y="64439"/>
                  </a:lnTo>
                  <a:lnTo>
                    <a:pt x="156959" y="71279"/>
                  </a:lnTo>
                  <a:lnTo>
                    <a:pt x="164159" y="78839"/>
                  </a:lnTo>
                  <a:lnTo>
                    <a:pt x="164159" y="86039"/>
                  </a:lnTo>
                  <a:lnTo>
                    <a:pt x="164159" y="100079"/>
                  </a:lnTo>
                  <a:lnTo>
                    <a:pt x="171359" y="107279"/>
                  </a:lnTo>
                  <a:lnTo>
                    <a:pt x="171359" y="114479"/>
                  </a:lnTo>
                  <a:lnTo>
                    <a:pt x="178559" y="128879"/>
                  </a:lnTo>
                  <a:lnTo>
                    <a:pt x="178559" y="136079"/>
                  </a:lnTo>
                  <a:lnTo>
                    <a:pt x="178559" y="142919"/>
                  </a:lnTo>
                  <a:lnTo>
                    <a:pt x="186119" y="150479"/>
                  </a:lnTo>
                  <a:lnTo>
                    <a:pt x="186119" y="157319"/>
                  </a:lnTo>
                  <a:lnTo>
                    <a:pt x="192599" y="157319"/>
                  </a:lnTo>
                </a:path>
                <a:path w="386079" h="322580">
                  <a:moveTo>
                    <a:pt x="235799" y="78839"/>
                  </a:moveTo>
                  <a:lnTo>
                    <a:pt x="228239" y="86039"/>
                  </a:lnTo>
                  <a:lnTo>
                    <a:pt x="221759" y="86039"/>
                  </a:lnTo>
                  <a:lnTo>
                    <a:pt x="214559" y="92879"/>
                  </a:lnTo>
                  <a:lnTo>
                    <a:pt x="199799" y="92879"/>
                  </a:lnTo>
                  <a:lnTo>
                    <a:pt x="192599" y="100079"/>
                  </a:lnTo>
                  <a:lnTo>
                    <a:pt x="186119" y="100079"/>
                  </a:lnTo>
                  <a:lnTo>
                    <a:pt x="178559" y="107279"/>
                  </a:lnTo>
                  <a:lnTo>
                    <a:pt x="171359" y="107279"/>
                  </a:lnTo>
                  <a:lnTo>
                    <a:pt x="178559" y="107279"/>
                  </a:lnTo>
                  <a:lnTo>
                    <a:pt x="178559" y="114479"/>
                  </a:lnTo>
                  <a:lnTo>
                    <a:pt x="186119" y="114479"/>
                  </a:lnTo>
                  <a:lnTo>
                    <a:pt x="192599" y="114479"/>
                  </a:lnTo>
                  <a:lnTo>
                    <a:pt x="199799" y="121679"/>
                  </a:lnTo>
                  <a:lnTo>
                    <a:pt x="207359" y="121679"/>
                  </a:lnTo>
                  <a:lnTo>
                    <a:pt x="214559" y="128879"/>
                  </a:lnTo>
                  <a:lnTo>
                    <a:pt x="221759" y="128879"/>
                  </a:lnTo>
                  <a:lnTo>
                    <a:pt x="228239" y="136079"/>
                  </a:lnTo>
                  <a:lnTo>
                    <a:pt x="242999" y="136079"/>
                  </a:lnTo>
                  <a:lnTo>
                    <a:pt x="242999" y="142919"/>
                  </a:lnTo>
                  <a:lnTo>
                    <a:pt x="250199" y="142919"/>
                  </a:lnTo>
                  <a:lnTo>
                    <a:pt x="250199" y="150479"/>
                  </a:lnTo>
                </a:path>
                <a:path w="386079" h="322580">
                  <a:moveTo>
                    <a:pt x="135719" y="14399"/>
                  </a:moveTo>
                  <a:lnTo>
                    <a:pt x="128519" y="14399"/>
                  </a:lnTo>
                  <a:lnTo>
                    <a:pt x="128519" y="7199"/>
                  </a:lnTo>
                  <a:lnTo>
                    <a:pt x="128519" y="0"/>
                  </a:lnTo>
                  <a:lnTo>
                    <a:pt x="135719" y="0"/>
                  </a:lnTo>
                  <a:lnTo>
                    <a:pt x="135719" y="7199"/>
                  </a:lnTo>
                  <a:lnTo>
                    <a:pt x="135719" y="14399"/>
                  </a:lnTo>
                  <a:lnTo>
                    <a:pt x="135719" y="21599"/>
                  </a:lnTo>
                  <a:lnTo>
                    <a:pt x="135719" y="28439"/>
                  </a:lnTo>
                  <a:lnTo>
                    <a:pt x="142919" y="42839"/>
                  </a:lnTo>
                  <a:lnTo>
                    <a:pt x="142919" y="50039"/>
                  </a:lnTo>
                  <a:lnTo>
                    <a:pt x="150119" y="64439"/>
                  </a:lnTo>
                  <a:lnTo>
                    <a:pt x="150119" y="78839"/>
                  </a:lnTo>
                  <a:lnTo>
                    <a:pt x="150119" y="92879"/>
                  </a:lnTo>
                  <a:lnTo>
                    <a:pt x="156959" y="107279"/>
                  </a:lnTo>
                  <a:lnTo>
                    <a:pt x="156959" y="121679"/>
                  </a:lnTo>
                </a:path>
                <a:path w="386079" h="322580">
                  <a:moveTo>
                    <a:pt x="64439" y="200159"/>
                  </a:moveTo>
                  <a:lnTo>
                    <a:pt x="71639" y="200159"/>
                  </a:lnTo>
                  <a:lnTo>
                    <a:pt x="71639" y="193319"/>
                  </a:lnTo>
                  <a:lnTo>
                    <a:pt x="71639" y="186119"/>
                  </a:lnTo>
                  <a:lnTo>
                    <a:pt x="71639" y="178919"/>
                  </a:lnTo>
                  <a:lnTo>
                    <a:pt x="64439" y="178919"/>
                  </a:lnTo>
                  <a:lnTo>
                    <a:pt x="56879" y="178919"/>
                  </a:lnTo>
                  <a:lnTo>
                    <a:pt x="49679" y="178919"/>
                  </a:lnTo>
                  <a:lnTo>
                    <a:pt x="42479" y="186119"/>
                  </a:lnTo>
                  <a:lnTo>
                    <a:pt x="28439" y="193319"/>
                  </a:lnTo>
                  <a:lnTo>
                    <a:pt x="21239" y="193319"/>
                  </a:lnTo>
                  <a:lnTo>
                    <a:pt x="14039" y="207359"/>
                  </a:lnTo>
                  <a:lnTo>
                    <a:pt x="6839" y="214919"/>
                  </a:lnTo>
                  <a:lnTo>
                    <a:pt x="0" y="221759"/>
                  </a:lnTo>
                  <a:lnTo>
                    <a:pt x="0" y="236159"/>
                  </a:lnTo>
                  <a:lnTo>
                    <a:pt x="0" y="242999"/>
                  </a:lnTo>
                  <a:lnTo>
                    <a:pt x="0" y="257759"/>
                  </a:lnTo>
                  <a:lnTo>
                    <a:pt x="6839" y="264599"/>
                  </a:lnTo>
                  <a:lnTo>
                    <a:pt x="21239" y="278999"/>
                  </a:lnTo>
                  <a:lnTo>
                    <a:pt x="35999" y="286199"/>
                  </a:lnTo>
                  <a:lnTo>
                    <a:pt x="49679" y="293399"/>
                  </a:lnTo>
                  <a:lnTo>
                    <a:pt x="78839" y="307799"/>
                  </a:lnTo>
                  <a:lnTo>
                    <a:pt x="100079" y="314639"/>
                  </a:lnTo>
                  <a:lnTo>
                    <a:pt x="128519" y="314639"/>
                  </a:lnTo>
                  <a:lnTo>
                    <a:pt x="156959" y="322199"/>
                  </a:lnTo>
                  <a:lnTo>
                    <a:pt x="307079" y="322199"/>
                  </a:lnTo>
                  <a:lnTo>
                    <a:pt x="335519" y="314639"/>
                  </a:lnTo>
                  <a:lnTo>
                    <a:pt x="357479" y="314639"/>
                  </a:lnTo>
                  <a:lnTo>
                    <a:pt x="371879" y="314639"/>
                  </a:lnTo>
                  <a:lnTo>
                    <a:pt x="378359" y="314639"/>
                  </a:lnTo>
                  <a:lnTo>
                    <a:pt x="385919" y="314639"/>
                  </a:lnTo>
                  <a:lnTo>
                    <a:pt x="378359" y="314639"/>
                  </a:lnTo>
                  <a:lnTo>
                    <a:pt x="371879" y="314639"/>
                  </a:lnTo>
                  <a:lnTo>
                    <a:pt x="364679" y="314639"/>
                  </a:lnTo>
                  <a:lnTo>
                    <a:pt x="357479" y="322199"/>
                  </a:lnTo>
                  <a:lnTo>
                    <a:pt x="349919" y="32219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9389" y="3054351"/>
              <a:ext cx="135856" cy="1430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6031190" y="2975871"/>
            <a:ext cx="371296" cy="264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781429" y="2432271"/>
            <a:ext cx="872490" cy="636905"/>
            <a:chOff x="6781429" y="2432271"/>
            <a:chExt cx="872490" cy="636905"/>
          </a:xfrm>
        </p:grpSpPr>
        <p:sp>
          <p:nvSpPr>
            <p:cNvPr id="41" name="object 41"/>
            <p:cNvSpPr/>
            <p:nvPr/>
          </p:nvSpPr>
          <p:spPr>
            <a:xfrm>
              <a:off x="6795717" y="2611079"/>
              <a:ext cx="335915" cy="286385"/>
            </a:xfrm>
            <a:custGeom>
              <a:avLst/>
              <a:gdLst/>
              <a:ahLst/>
              <a:cxnLst/>
              <a:rect l="l" t="t" r="r" b="b"/>
              <a:pathLst>
                <a:path w="335915" h="286385">
                  <a:moveTo>
                    <a:pt x="0" y="99719"/>
                  </a:moveTo>
                  <a:lnTo>
                    <a:pt x="7199" y="99719"/>
                  </a:lnTo>
                  <a:lnTo>
                    <a:pt x="14399" y="99719"/>
                  </a:lnTo>
                  <a:lnTo>
                    <a:pt x="21599" y="92519"/>
                  </a:lnTo>
                  <a:lnTo>
                    <a:pt x="35639" y="92519"/>
                  </a:lnTo>
                  <a:lnTo>
                    <a:pt x="42839" y="92519"/>
                  </a:lnTo>
                  <a:lnTo>
                    <a:pt x="57599" y="85679"/>
                  </a:lnTo>
                  <a:lnTo>
                    <a:pt x="64799" y="85679"/>
                  </a:lnTo>
                  <a:lnTo>
                    <a:pt x="71279" y="85679"/>
                  </a:lnTo>
                  <a:lnTo>
                    <a:pt x="78839" y="85679"/>
                  </a:lnTo>
                  <a:lnTo>
                    <a:pt x="86039" y="85679"/>
                  </a:lnTo>
                  <a:lnTo>
                    <a:pt x="86039" y="92519"/>
                  </a:lnTo>
                  <a:lnTo>
                    <a:pt x="93239" y="92519"/>
                  </a:lnTo>
                </a:path>
                <a:path w="335915" h="286385">
                  <a:moveTo>
                    <a:pt x="142919" y="285839"/>
                  </a:moveTo>
                  <a:lnTo>
                    <a:pt x="150119" y="285839"/>
                  </a:lnTo>
                  <a:lnTo>
                    <a:pt x="157319" y="285839"/>
                  </a:lnTo>
                  <a:lnTo>
                    <a:pt x="164519" y="271799"/>
                  </a:lnTo>
                  <a:lnTo>
                    <a:pt x="178559" y="264239"/>
                  </a:lnTo>
                  <a:lnTo>
                    <a:pt x="185759" y="242999"/>
                  </a:lnTo>
                  <a:lnTo>
                    <a:pt x="200519" y="228599"/>
                  </a:lnTo>
                  <a:lnTo>
                    <a:pt x="214919" y="207359"/>
                  </a:lnTo>
                  <a:lnTo>
                    <a:pt x="221399" y="185759"/>
                  </a:lnTo>
                  <a:lnTo>
                    <a:pt x="236159" y="157319"/>
                  </a:lnTo>
                  <a:lnTo>
                    <a:pt x="243359" y="135359"/>
                  </a:lnTo>
                  <a:lnTo>
                    <a:pt x="250559" y="107279"/>
                  </a:lnTo>
                  <a:lnTo>
                    <a:pt x="250559" y="78479"/>
                  </a:lnTo>
                  <a:lnTo>
                    <a:pt x="250559" y="56879"/>
                  </a:lnTo>
                  <a:lnTo>
                    <a:pt x="250559" y="28439"/>
                  </a:lnTo>
                  <a:lnTo>
                    <a:pt x="243359" y="14039"/>
                  </a:lnTo>
                  <a:lnTo>
                    <a:pt x="243359" y="0"/>
                  </a:lnTo>
                  <a:lnTo>
                    <a:pt x="236159" y="0"/>
                  </a:lnTo>
                  <a:lnTo>
                    <a:pt x="236159" y="14039"/>
                  </a:lnTo>
                  <a:lnTo>
                    <a:pt x="228959" y="28439"/>
                  </a:lnTo>
                  <a:lnTo>
                    <a:pt x="228959" y="49679"/>
                  </a:lnTo>
                  <a:lnTo>
                    <a:pt x="221399" y="71279"/>
                  </a:lnTo>
                  <a:lnTo>
                    <a:pt x="221399" y="85679"/>
                  </a:lnTo>
                  <a:lnTo>
                    <a:pt x="228959" y="107279"/>
                  </a:lnTo>
                  <a:lnTo>
                    <a:pt x="236159" y="114119"/>
                  </a:lnTo>
                  <a:lnTo>
                    <a:pt x="243359" y="128519"/>
                  </a:lnTo>
                  <a:lnTo>
                    <a:pt x="257399" y="135359"/>
                  </a:lnTo>
                  <a:lnTo>
                    <a:pt x="264599" y="135359"/>
                  </a:lnTo>
                  <a:lnTo>
                    <a:pt x="271799" y="135359"/>
                  </a:lnTo>
                  <a:lnTo>
                    <a:pt x="278999" y="135359"/>
                  </a:lnTo>
                  <a:lnTo>
                    <a:pt x="286199" y="128519"/>
                  </a:lnTo>
                  <a:lnTo>
                    <a:pt x="293039" y="121679"/>
                  </a:lnTo>
                  <a:lnTo>
                    <a:pt x="300239" y="107279"/>
                  </a:lnTo>
                  <a:lnTo>
                    <a:pt x="300239" y="99719"/>
                  </a:lnTo>
                  <a:lnTo>
                    <a:pt x="300239" y="85679"/>
                  </a:lnTo>
                  <a:lnTo>
                    <a:pt x="307439" y="71279"/>
                  </a:lnTo>
                  <a:lnTo>
                    <a:pt x="307439" y="49679"/>
                  </a:lnTo>
                  <a:lnTo>
                    <a:pt x="307439" y="35639"/>
                  </a:lnTo>
                  <a:lnTo>
                    <a:pt x="307439" y="21239"/>
                  </a:lnTo>
                  <a:lnTo>
                    <a:pt x="300239" y="14039"/>
                  </a:lnTo>
                  <a:lnTo>
                    <a:pt x="300239" y="0"/>
                  </a:lnTo>
                  <a:lnTo>
                    <a:pt x="300239" y="14039"/>
                  </a:lnTo>
                  <a:lnTo>
                    <a:pt x="307439" y="28439"/>
                  </a:lnTo>
                  <a:lnTo>
                    <a:pt x="307439" y="42839"/>
                  </a:lnTo>
                  <a:lnTo>
                    <a:pt x="307439" y="56879"/>
                  </a:lnTo>
                  <a:lnTo>
                    <a:pt x="314639" y="78479"/>
                  </a:lnTo>
                  <a:lnTo>
                    <a:pt x="314639" y="92519"/>
                  </a:lnTo>
                  <a:lnTo>
                    <a:pt x="314639" y="107279"/>
                  </a:lnTo>
                  <a:lnTo>
                    <a:pt x="321839" y="121679"/>
                  </a:lnTo>
                  <a:lnTo>
                    <a:pt x="321839" y="128519"/>
                  </a:lnTo>
                  <a:lnTo>
                    <a:pt x="328679" y="135359"/>
                  </a:lnTo>
                  <a:lnTo>
                    <a:pt x="328679" y="142919"/>
                  </a:lnTo>
                  <a:lnTo>
                    <a:pt x="335879" y="14291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4909" y="2696511"/>
              <a:ext cx="113896" cy="1434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10437" y="2525039"/>
              <a:ext cx="221615" cy="529590"/>
            </a:xfrm>
            <a:custGeom>
              <a:avLst/>
              <a:gdLst/>
              <a:ahLst/>
              <a:cxnLst/>
              <a:rect l="l" t="t" r="r" b="b"/>
              <a:pathLst>
                <a:path w="221615" h="529589">
                  <a:moveTo>
                    <a:pt x="42839" y="400679"/>
                  </a:moveTo>
                  <a:lnTo>
                    <a:pt x="42839" y="393479"/>
                  </a:lnTo>
                  <a:lnTo>
                    <a:pt x="42839" y="400679"/>
                  </a:lnTo>
                  <a:lnTo>
                    <a:pt x="42839" y="407879"/>
                  </a:lnTo>
                  <a:lnTo>
                    <a:pt x="50039" y="415079"/>
                  </a:lnTo>
                  <a:lnTo>
                    <a:pt x="50039" y="421919"/>
                  </a:lnTo>
                  <a:lnTo>
                    <a:pt x="50039" y="429479"/>
                  </a:lnTo>
                  <a:lnTo>
                    <a:pt x="50039" y="443519"/>
                  </a:lnTo>
                  <a:lnTo>
                    <a:pt x="56879" y="457919"/>
                  </a:lnTo>
                  <a:lnTo>
                    <a:pt x="64079" y="472319"/>
                  </a:lnTo>
                  <a:lnTo>
                    <a:pt x="71279" y="486359"/>
                  </a:lnTo>
                  <a:lnTo>
                    <a:pt x="78479" y="500759"/>
                  </a:lnTo>
                  <a:lnTo>
                    <a:pt x="86039" y="515159"/>
                  </a:lnTo>
                  <a:lnTo>
                    <a:pt x="86039" y="521999"/>
                  </a:lnTo>
                  <a:lnTo>
                    <a:pt x="93239" y="529559"/>
                  </a:lnTo>
                  <a:lnTo>
                    <a:pt x="99719" y="529559"/>
                  </a:lnTo>
                </a:path>
                <a:path w="221615" h="529589">
                  <a:moveTo>
                    <a:pt x="0" y="436319"/>
                  </a:moveTo>
                  <a:lnTo>
                    <a:pt x="0" y="443519"/>
                  </a:lnTo>
                  <a:lnTo>
                    <a:pt x="0" y="436319"/>
                  </a:lnTo>
                  <a:lnTo>
                    <a:pt x="7199" y="429479"/>
                  </a:lnTo>
                  <a:lnTo>
                    <a:pt x="7199" y="421919"/>
                  </a:lnTo>
                  <a:lnTo>
                    <a:pt x="14399" y="415079"/>
                  </a:lnTo>
                  <a:lnTo>
                    <a:pt x="21239" y="407879"/>
                  </a:lnTo>
                  <a:lnTo>
                    <a:pt x="21239" y="400679"/>
                  </a:lnTo>
                  <a:lnTo>
                    <a:pt x="28439" y="393479"/>
                  </a:lnTo>
                  <a:lnTo>
                    <a:pt x="35639" y="393479"/>
                  </a:lnTo>
                  <a:lnTo>
                    <a:pt x="42839" y="386279"/>
                  </a:lnTo>
                  <a:lnTo>
                    <a:pt x="50039" y="379079"/>
                  </a:lnTo>
                  <a:lnTo>
                    <a:pt x="56879" y="371879"/>
                  </a:lnTo>
                  <a:lnTo>
                    <a:pt x="64079" y="371879"/>
                  </a:lnTo>
                  <a:lnTo>
                    <a:pt x="71279" y="371879"/>
                  </a:lnTo>
                  <a:lnTo>
                    <a:pt x="78479" y="371879"/>
                  </a:lnTo>
                  <a:lnTo>
                    <a:pt x="86039" y="379079"/>
                  </a:lnTo>
                  <a:lnTo>
                    <a:pt x="93239" y="386279"/>
                  </a:lnTo>
                  <a:lnTo>
                    <a:pt x="99719" y="393479"/>
                  </a:lnTo>
                  <a:lnTo>
                    <a:pt x="107279" y="393479"/>
                  </a:lnTo>
                </a:path>
                <a:path w="221615" h="529589">
                  <a:moveTo>
                    <a:pt x="86039" y="379079"/>
                  </a:moveTo>
                  <a:lnTo>
                    <a:pt x="78479" y="379079"/>
                  </a:lnTo>
                  <a:lnTo>
                    <a:pt x="86039" y="379079"/>
                  </a:lnTo>
                  <a:lnTo>
                    <a:pt x="86039" y="371879"/>
                  </a:lnTo>
                  <a:lnTo>
                    <a:pt x="78479" y="371879"/>
                  </a:lnTo>
                  <a:lnTo>
                    <a:pt x="86039" y="379079"/>
                  </a:lnTo>
                  <a:lnTo>
                    <a:pt x="86039" y="386279"/>
                  </a:lnTo>
                  <a:lnTo>
                    <a:pt x="93239" y="386279"/>
                  </a:lnTo>
                  <a:lnTo>
                    <a:pt x="93239" y="393479"/>
                  </a:lnTo>
                  <a:lnTo>
                    <a:pt x="93239" y="400679"/>
                  </a:lnTo>
                  <a:lnTo>
                    <a:pt x="99719" y="407879"/>
                  </a:lnTo>
                  <a:lnTo>
                    <a:pt x="107279" y="415079"/>
                  </a:lnTo>
                  <a:lnTo>
                    <a:pt x="107279" y="421919"/>
                  </a:lnTo>
                  <a:lnTo>
                    <a:pt x="114479" y="421919"/>
                  </a:lnTo>
                </a:path>
                <a:path w="221615" h="529589">
                  <a:moveTo>
                    <a:pt x="142919" y="7199"/>
                  </a:moveTo>
                  <a:lnTo>
                    <a:pt x="142919" y="0"/>
                  </a:lnTo>
                  <a:lnTo>
                    <a:pt x="142919" y="0"/>
                  </a:lnTo>
                  <a:lnTo>
                    <a:pt x="142919" y="185759"/>
                  </a:lnTo>
                  <a:lnTo>
                    <a:pt x="150119" y="200159"/>
                  </a:lnTo>
                  <a:lnTo>
                    <a:pt x="150119" y="207719"/>
                  </a:lnTo>
                  <a:lnTo>
                    <a:pt x="157319" y="214559"/>
                  </a:lnTo>
                  <a:lnTo>
                    <a:pt x="157319" y="221399"/>
                  </a:lnTo>
                  <a:lnTo>
                    <a:pt x="164519" y="221399"/>
                  </a:lnTo>
                  <a:lnTo>
                    <a:pt x="164519" y="228959"/>
                  </a:lnTo>
                  <a:lnTo>
                    <a:pt x="164519" y="221399"/>
                  </a:lnTo>
                </a:path>
                <a:path w="221615" h="529589">
                  <a:moveTo>
                    <a:pt x="214199" y="14399"/>
                  </a:moveTo>
                  <a:lnTo>
                    <a:pt x="214199" y="7199"/>
                  </a:lnTo>
                  <a:lnTo>
                    <a:pt x="214199" y="14399"/>
                  </a:lnTo>
                  <a:lnTo>
                    <a:pt x="214199" y="28439"/>
                  </a:lnTo>
                  <a:lnTo>
                    <a:pt x="214199" y="42839"/>
                  </a:lnTo>
                  <a:lnTo>
                    <a:pt x="206999" y="57239"/>
                  </a:lnTo>
                  <a:lnTo>
                    <a:pt x="206999" y="164519"/>
                  </a:lnTo>
                  <a:lnTo>
                    <a:pt x="214199" y="185759"/>
                  </a:lnTo>
                  <a:lnTo>
                    <a:pt x="214199" y="200159"/>
                  </a:lnTo>
                  <a:lnTo>
                    <a:pt x="214199" y="214559"/>
                  </a:lnTo>
                  <a:lnTo>
                    <a:pt x="221399" y="221399"/>
                  </a:lnTo>
                  <a:lnTo>
                    <a:pt x="221399" y="228959"/>
                  </a:lnTo>
                  <a:lnTo>
                    <a:pt x="221399" y="23615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67709" y="2668071"/>
              <a:ext cx="143056" cy="1430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7949" y="2432271"/>
              <a:ext cx="185536" cy="1335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2725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041" y="1754888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79372" y="2876550"/>
            <a:ext cx="6926428" cy="1524000"/>
            <a:chOff x="1379372" y="2876550"/>
            <a:chExt cx="6926428" cy="1524000"/>
          </a:xfrm>
        </p:grpSpPr>
        <p:sp>
          <p:nvSpPr>
            <p:cNvPr id="19" name="Rectangle 18"/>
            <p:cNvSpPr/>
            <p:nvPr/>
          </p:nvSpPr>
          <p:spPr>
            <a:xfrm>
              <a:off x="6019800" y="3714750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(ii) Move Centroids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9372" y="2876550"/>
              <a:ext cx="6745144" cy="98434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427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041" y="1754888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2278910" y="4206350"/>
            <a:ext cx="462915" cy="457834"/>
            <a:chOff x="2278910" y="4206350"/>
            <a:chExt cx="462915" cy="457834"/>
          </a:xfrm>
        </p:grpSpPr>
        <p:sp>
          <p:nvSpPr>
            <p:cNvPr id="53" name="object 53"/>
            <p:cNvSpPr/>
            <p:nvPr/>
          </p:nvSpPr>
          <p:spPr>
            <a:xfrm>
              <a:off x="2293199" y="4220639"/>
              <a:ext cx="287020" cy="429259"/>
            </a:xfrm>
            <a:custGeom>
              <a:avLst/>
              <a:gdLst/>
              <a:ahLst/>
              <a:cxnLst/>
              <a:rect l="l" t="t" r="r" b="b"/>
              <a:pathLst>
                <a:path w="287019" h="429260">
                  <a:moveTo>
                    <a:pt x="7559" y="385919"/>
                  </a:moveTo>
                  <a:lnTo>
                    <a:pt x="0" y="393479"/>
                  </a:lnTo>
                  <a:lnTo>
                    <a:pt x="0" y="400679"/>
                  </a:lnTo>
                  <a:lnTo>
                    <a:pt x="0" y="407519"/>
                  </a:lnTo>
                  <a:lnTo>
                    <a:pt x="0" y="414719"/>
                  </a:lnTo>
                  <a:lnTo>
                    <a:pt x="0" y="421559"/>
                  </a:lnTo>
                  <a:lnTo>
                    <a:pt x="7559" y="429119"/>
                  </a:lnTo>
                  <a:lnTo>
                    <a:pt x="14759" y="429119"/>
                  </a:lnTo>
                  <a:lnTo>
                    <a:pt x="21959" y="429119"/>
                  </a:lnTo>
                  <a:lnTo>
                    <a:pt x="35999" y="421559"/>
                  </a:lnTo>
                  <a:lnTo>
                    <a:pt x="43199" y="407519"/>
                  </a:lnTo>
                  <a:lnTo>
                    <a:pt x="50399" y="393479"/>
                  </a:lnTo>
                  <a:lnTo>
                    <a:pt x="57599" y="371879"/>
                  </a:lnTo>
                  <a:lnTo>
                    <a:pt x="71639" y="350279"/>
                  </a:lnTo>
                  <a:lnTo>
                    <a:pt x="78839" y="321839"/>
                  </a:lnTo>
                  <a:lnTo>
                    <a:pt x="93239" y="293399"/>
                  </a:lnTo>
                  <a:lnTo>
                    <a:pt x="100439" y="250199"/>
                  </a:lnTo>
                  <a:lnTo>
                    <a:pt x="107279" y="207359"/>
                  </a:lnTo>
                  <a:lnTo>
                    <a:pt x="121679" y="157319"/>
                  </a:lnTo>
                  <a:lnTo>
                    <a:pt x="128879" y="121679"/>
                  </a:lnTo>
                  <a:lnTo>
                    <a:pt x="128879" y="92879"/>
                  </a:lnTo>
                  <a:lnTo>
                    <a:pt x="136439" y="71639"/>
                  </a:lnTo>
                  <a:lnTo>
                    <a:pt x="136439" y="42839"/>
                  </a:lnTo>
                  <a:lnTo>
                    <a:pt x="136439" y="28439"/>
                  </a:lnTo>
                  <a:lnTo>
                    <a:pt x="136439" y="14399"/>
                  </a:lnTo>
                  <a:lnTo>
                    <a:pt x="136439" y="7199"/>
                  </a:lnTo>
                  <a:lnTo>
                    <a:pt x="136439" y="0"/>
                  </a:lnTo>
                  <a:lnTo>
                    <a:pt x="136439" y="7199"/>
                  </a:lnTo>
                  <a:lnTo>
                    <a:pt x="128879" y="14399"/>
                  </a:lnTo>
                  <a:lnTo>
                    <a:pt x="128879" y="28439"/>
                  </a:lnTo>
                  <a:lnTo>
                    <a:pt x="128879" y="50039"/>
                  </a:lnTo>
                  <a:lnTo>
                    <a:pt x="128879" y="78479"/>
                  </a:lnTo>
                  <a:lnTo>
                    <a:pt x="136439" y="107279"/>
                  </a:lnTo>
                  <a:lnTo>
                    <a:pt x="142919" y="128519"/>
                  </a:lnTo>
                  <a:lnTo>
                    <a:pt x="157679" y="142919"/>
                  </a:lnTo>
                  <a:lnTo>
                    <a:pt x="172079" y="150119"/>
                  </a:lnTo>
                  <a:lnTo>
                    <a:pt x="186119" y="150119"/>
                  </a:lnTo>
                  <a:lnTo>
                    <a:pt x="200519" y="150119"/>
                  </a:lnTo>
                  <a:lnTo>
                    <a:pt x="207719" y="150119"/>
                  </a:lnTo>
                  <a:lnTo>
                    <a:pt x="221759" y="142919"/>
                  </a:lnTo>
                  <a:lnTo>
                    <a:pt x="228959" y="135719"/>
                  </a:lnTo>
                  <a:lnTo>
                    <a:pt x="236159" y="121679"/>
                  </a:lnTo>
                  <a:lnTo>
                    <a:pt x="243359" y="107279"/>
                  </a:lnTo>
                  <a:lnTo>
                    <a:pt x="250559" y="100079"/>
                  </a:lnTo>
                  <a:lnTo>
                    <a:pt x="250559" y="85319"/>
                  </a:lnTo>
                  <a:lnTo>
                    <a:pt x="250559" y="71639"/>
                  </a:lnTo>
                  <a:lnTo>
                    <a:pt x="250559" y="57239"/>
                  </a:lnTo>
                  <a:lnTo>
                    <a:pt x="250559" y="42839"/>
                  </a:lnTo>
                  <a:lnTo>
                    <a:pt x="243359" y="28439"/>
                  </a:lnTo>
                  <a:lnTo>
                    <a:pt x="243359" y="21239"/>
                  </a:lnTo>
                  <a:lnTo>
                    <a:pt x="236159" y="21239"/>
                  </a:lnTo>
                  <a:lnTo>
                    <a:pt x="236159" y="28439"/>
                  </a:lnTo>
                  <a:lnTo>
                    <a:pt x="236159" y="35639"/>
                  </a:lnTo>
                  <a:lnTo>
                    <a:pt x="243359" y="50039"/>
                  </a:lnTo>
                  <a:lnTo>
                    <a:pt x="243359" y="64079"/>
                  </a:lnTo>
                  <a:lnTo>
                    <a:pt x="250559" y="85319"/>
                  </a:lnTo>
                  <a:lnTo>
                    <a:pt x="257399" y="100079"/>
                  </a:lnTo>
                  <a:lnTo>
                    <a:pt x="264599" y="114479"/>
                  </a:lnTo>
                  <a:lnTo>
                    <a:pt x="264599" y="128519"/>
                  </a:lnTo>
                  <a:lnTo>
                    <a:pt x="271799" y="135719"/>
                  </a:lnTo>
                  <a:lnTo>
                    <a:pt x="279359" y="142919"/>
                  </a:lnTo>
                  <a:lnTo>
                    <a:pt x="279359" y="150119"/>
                  </a:lnTo>
                  <a:lnTo>
                    <a:pt x="286559" y="150119"/>
                  </a:lnTo>
                  <a:lnTo>
                    <a:pt x="286559" y="15731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29550" y="4328030"/>
              <a:ext cx="111781" cy="1142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2922479" y="4299119"/>
            <a:ext cx="114300" cy="71755"/>
          </a:xfrm>
          <a:custGeom>
            <a:avLst/>
            <a:gdLst/>
            <a:ahLst/>
            <a:cxnLst/>
            <a:rect l="l" t="t" r="r" b="b"/>
            <a:pathLst>
              <a:path w="114300" h="71754">
                <a:moveTo>
                  <a:pt x="7199" y="0"/>
                </a:moveTo>
                <a:lnTo>
                  <a:pt x="0" y="0"/>
                </a:lnTo>
                <a:lnTo>
                  <a:pt x="0" y="0"/>
                </a:lnTo>
                <a:lnTo>
                  <a:pt x="57239" y="0"/>
                </a:lnTo>
                <a:lnTo>
                  <a:pt x="64079" y="6839"/>
                </a:lnTo>
                <a:lnTo>
                  <a:pt x="99719" y="6839"/>
                </a:lnTo>
                <a:lnTo>
                  <a:pt x="92879" y="6839"/>
                </a:lnTo>
              </a:path>
              <a:path w="114300" h="71754">
                <a:moveTo>
                  <a:pt x="7199" y="71639"/>
                </a:moveTo>
                <a:lnTo>
                  <a:pt x="14399" y="71639"/>
                </a:lnTo>
                <a:lnTo>
                  <a:pt x="106919" y="71639"/>
                </a:lnTo>
                <a:lnTo>
                  <a:pt x="114119" y="7163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15310" y="3541071"/>
            <a:ext cx="400456" cy="271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351350" y="3526671"/>
            <a:ext cx="436245" cy="293370"/>
            <a:chOff x="3351350" y="3526671"/>
            <a:chExt cx="436245" cy="293370"/>
          </a:xfrm>
        </p:grpSpPr>
        <p:sp>
          <p:nvSpPr>
            <p:cNvPr id="58" name="object 58"/>
            <p:cNvSpPr/>
            <p:nvPr/>
          </p:nvSpPr>
          <p:spPr>
            <a:xfrm>
              <a:off x="3351350" y="3633951"/>
              <a:ext cx="135496" cy="1574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29910" y="3526671"/>
              <a:ext cx="257176" cy="2931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894230" y="3519470"/>
            <a:ext cx="479425" cy="307975"/>
            <a:chOff x="3894230" y="3519470"/>
            <a:chExt cx="479425" cy="307975"/>
          </a:xfrm>
        </p:grpSpPr>
        <p:sp>
          <p:nvSpPr>
            <p:cNvPr id="61" name="object 61"/>
            <p:cNvSpPr/>
            <p:nvPr/>
          </p:nvSpPr>
          <p:spPr>
            <a:xfrm>
              <a:off x="3894230" y="3627110"/>
              <a:ext cx="164656" cy="1570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01950" y="3519470"/>
              <a:ext cx="271216" cy="3079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4501910" y="3512270"/>
            <a:ext cx="414496" cy="271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5973950" y="3569510"/>
            <a:ext cx="636270" cy="279400"/>
            <a:chOff x="5973950" y="3569510"/>
            <a:chExt cx="636270" cy="279400"/>
          </a:xfrm>
        </p:grpSpPr>
        <p:sp>
          <p:nvSpPr>
            <p:cNvPr id="65" name="object 65"/>
            <p:cNvSpPr/>
            <p:nvPr/>
          </p:nvSpPr>
          <p:spPr>
            <a:xfrm>
              <a:off x="5973950" y="3569510"/>
              <a:ext cx="314776" cy="2578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17029" y="3612350"/>
              <a:ext cx="293176" cy="2362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895910" y="3512270"/>
            <a:ext cx="636270" cy="272415"/>
            <a:chOff x="6895910" y="3512270"/>
            <a:chExt cx="636270" cy="272415"/>
          </a:xfrm>
        </p:grpSpPr>
        <p:sp>
          <p:nvSpPr>
            <p:cNvPr id="68" name="object 68"/>
            <p:cNvSpPr/>
            <p:nvPr/>
          </p:nvSpPr>
          <p:spPr>
            <a:xfrm>
              <a:off x="6895910" y="3662750"/>
              <a:ext cx="119460" cy="1214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46030" y="3512270"/>
              <a:ext cx="486136" cy="2719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7610869" y="3738699"/>
            <a:ext cx="78256" cy="887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75029" y="3547910"/>
            <a:ext cx="185896" cy="2434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25109" y="3619550"/>
            <a:ext cx="114616" cy="1430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82317" y="3748319"/>
            <a:ext cx="22225" cy="50165"/>
          </a:xfrm>
          <a:custGeom>
            <a:avLst/>
            <a:gdLst/>
            <a:ahLst/>
            <a:cxnLst/>
            <a:rect l="l" t="t" r="r" b="b"/>
            <a:pathLst>
              <a:path w="22225" h="50164">
                <a:moveTo>
                  <a:pt x="21959" y="0"/>
                </a:moveTo>
                <a:lnTo>
                  <a:pt x="21959" y="0"/>
                </a:lnTo>
                <a:lnTo>
                  <a:pt x="21959" y="14399"/>
                </a:lnTo>
                <a:lnTo>
                  <a:pt x="21959" y="21599"/>
                </a:lnTo>
                <a:lnTo>
                  <a:pt x="21959" y="28799"/>
                </a:lnTo>
                <a:lnTo>
                  <a:pt x="14399" y="35639"/>
                </a:lnTo>
                <a:lnTo>
                  <a:pt x="7199" y="43199"/>
                </a:lnTo>
                <a:lnTo>
                  <a:pt x="0" y="5003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8032069" y="3834470"/>
            <a:ext cx="815340" cy="257175"/>
            <a:chOff x="8032069" y="3834470"/>
            <a:chExt cx="815340" cy="257175"/>
          </a:xfrm>
        </p:grpSpPr>
        <p:sp>
          <p:nvSpPr>
            <p:cNvPr id="75" name="object 75"/>
            <p:cNvSpPr/>
            <p:nvPr/>
          </p:nvSpPr>
          <p:spPr>
            <a:xfrm>
              <a:off x="8032069" y="3834470"/>
              <a:ext cx="478936" cy="2287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539669" y="3905750"/>
              <a:ext cx="307576" cy="1858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5588030" y="3691190"/>
            <a:ext cx="264736" cy="1286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7982389" y="3335493"/>
            <a:ext cx="302895" cy="398780"/>
            <a:chOff x="7982389" y="3335493"/>
            <a:chExt cx="302895" cy="398780"/>
          </a:xfrm>
        </p:grpSpPr>
        <p:sp>
          <p:nvSpPr>
            <p:cNvPr id="79" name="object 79"/>
            <p:cNvSpPr/>
            <p:nvPr/>
          </p:nvSpPr>
          <p:spPr>
            <a:xfrm>
              <a:off x="8156938" y="3335493"/>
              <a:ext cx="127823" cy="196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96678" y="3548159"/>
              <a:ext cx="257810" cy="172085"/>
            </a:xfrm>
            <a:custGeom>
              <a:avLst/>
              <a:gdLst/>
              <a:ahLst/>
              <a:cxnLst/>
              <a:rect l="l" t="t" r="r" b="b"/>
              <a:pathLst>
                <a:path w="257809" h="172085">
                  <a:moveTo>
                    <a:pt x="14039" y="42839"/>
                  </a:moveTo>
                  <a:lnTo>
                    <a:pt x="6839" y="50039"/>
                  </a:lnTo>
                  <a:lnTo>
                    <a:pt x="6839" y="57239"/>
                  </a:lnTo>
                  <a:lnTo>
                    <a:pt x="0" y="64439"/>
                  </a:lnTo>
                  <a:lnTo>
                    <a:pt x="0" y="71639"/>
                  </a:lnTo>
                  <a:lnTo>
                    <a:pt x="0" y="85679"/>
                  </a:lnTo>
                  <a:lnTo>
                    <a:pt x="0" y="93239"/>
                  </a:lnTo>
                  <a:lnTo>
                    <a:pt x="6839" y="100079"/>
                  </a:lnTo>
                  <a:lnTo>
                    <a:pt x="14039" y="107279"/>
                  </a:lnTo>
                  <a:lnTo>
                    <a:pt x="21239" y="114479"/>
                  </a:lnTo>
                  <a:lnTo>
                    <a:pt x="28439" y="114479"/>
                  </a:lnTo>
                  <a:lnTo>
                    <a:pt x="35639" y="114479"/>
                  </a:lnTo>
                  <a:lnTo>
                    <a:pt x="42479" y="114479"/>
                  </a:lnTo>
                  <a:lnTo>
                    <a:pt x="42479" y="107279"/>
                  </a:lnTo>
                  <a:lnTo>
                    <a:pt x="42479" y="100079"/>
                  </a:lnTo>
                  <a:lnTo>
                    <a:pt x="35639" y="93239"/>
                  </a:lnTo>
                  <a:lnTo>
                    <a:pt x="28439" y="85679"/>
                  </a:lnTo>
                  <a:lnTo>
                    <a:pt x="21239" y="78479"/>
                  </a:lnTo>
                  <a:lnTo>
                    <a:pt x="14039" y="71639"/>
                  </a:lnTo>
                </a:path>
                <a:path w="257809" h="172085">
                  <a:moveTo>
                    <a:pt x="64439" y="7199"/>
                  </a:moveTo>
                  <a:lnTo>
                    <a:pt x="64439" y="0"/>
                  </a:lnTo>
                  <a:lnTo>
                    <a:pt x="71639" y="7199"/>
                  </a:lnTo>
                  <a:lnTo>
                    <a:pt x="85319" y="14039"/>
                  </a:lnTo>
                  <a:lnTo>
                    <a:pt x="92879" y="28439"/>
                  </a:lnTo>
                  <a:lnTo>
                    <a:pt x="107279" y="42839"/>
                  </a:lnTo>
                  <a:lnTo>
                    <a:pt x="114119" y="57239"/>
                  </a:lnTo>
                  <a:lnTo>
                    <a:pt x="121319" y="71639"/>
                  </a:lnTo>
                  <a:lnTo>
                    <a:pt x="128519" y="85679"/>
                  </a:lnTo>
                  <a:lnTo>
                    <a:pt x="128519" y="100079"/>
                  </a:lnTo>
                  <a:lnTo>
                    <a:pt x="128519" y="114479"/>
                  </a:lnTo>
                  <a:lnTo>
                    <a:pt x="121319" y="121319"/>
                  </a:lnTo>
                  <a:lnTo>
                    <a:pt x="114119" y="136079"/>
                  </a:lnTo>
                  <a:lnTo>
                    <a:pt x="107279" y="142919"/>
                  </a:lnTo>
                  <a:lnTo>
                    <a:pt x="92879" y="150119"/>
                  </a:lnTo>
                  <a:lnTo>
                    <a:pt x="85319" y="157319"/>
                  </a:lnTo>
                  <a:lnTo>
                    <a:pt x="78119" y="164519"/>
                  </a:lnTo>
                  <a:lnTo>
                    <a:pt x="71639" y="171719"/>
                  </a:lnTo>
                </a:path>
                <a:path w="257809" h="172085">
                  <a:moveTo>
                    <a:pt x="164159" y="121319"/>
                  </a:moveTo>
                  <a:lnTo>
                    <a:pt x="178559" y="128879"/>
                  </a:lnTo>
                  <a:lnTo>
                    <a:pt x="186119" y="128879"/>
                  </a:lnTo>
                  <a:lnTo>
                    <a:pt x="199799" y="128879"/>
                  </a:lnTo>
                  <a:lnTo>
                    <a:pt x="214559" y="128879"/>
                  </a:lnTo>
                  <a:lnTo>
                    <a:pt x="228239" y="128879"/>
                  </a:lnTo>
                  <a:lnTo>
                    <a:pt x="235799" y="128879"/>
                  </a:lnTo>
                </a:path>
                <a:path w="257809" h="172085">
                  <a:moveTo>
                    <a:pt x="171359" y="157319"/>
                  </a:moveTo>
                  <a:lnTo>
                    <a:pt x="164159" y="164519"/>
                  </a:lnTo>
                  <a:lnTo>
                    <a:pt x="171359" y="171719"/>
                  </a:lnTo>
                  <a:lnTo>
                    <a:pt x="186119" y="171719"/>
                  </a:lnTo>
                  <a:lnTo>
                    <a:pt x="199799" y="171719"/>
                  </a:lnTo>
                  <a:lnTo>
                    <a:pt x="214559" y="171719"/>
                  </a:lnTo>
                  <a:lnTo>
                    <a:pt x="228239" y="171719"/>
                  </a:lnTo>
                  <a:lnTo>
                    <a:pt x="250199" y="171719"/>
                  </a:lnTo>
                  <a:lnTo>
                    <a:pt x="257399" y="171719"/>
                  </a:lnTo>
                </a:path>
                <a:path w="257809" h="172085">
                  <a:moveTo>
                    <a:pt x="49679" y="42839"/>
                  </a:moveTo>
                  <a:lnTo>
                    <a:pt x="42479" y="42839"/>
                  </a:lnTo>
                  <a:lnTo>
                    <a:pt x="35639" y="42839"/>
                  </a:lnTo>
                  <a:lnTo>
                    <a:pt x="28439" y="42839"/>
                  </a:lnTo>
                  <a:lnTo>
                    <a:pt x="21239" y="50039"/>
                  </a:lnTo>
                  <a:lnTo>
                    <a:pt x="14039" y="5723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4215958" y="4292279"/>
            <a:ext cx="121920" cy="179070"/>
          </a:xfrm>
          <a:custGeom>
            <a:avLst/>
            <a:gdLst/>
            <a:ahLst/>
            <a:cxnLst/>
            <a:rect l="l" t="t" r="r" b="b"/>
            <a:pathLst>
              <a:path w="121920" h="179070">
                <a:moveTo>
                  <a:pt x="7199" y="64079"/>
                </a:moveTo>
                <a:lnTo>
                  <a:pt x="0" y="64079"/>
                </a:lnTo>
                <a:lnTo>
                  <a:pt x="0" y="64079"/>
                </a:lnTo>
                <a:lnTo>
                  <a:pt x="121679" y="64079"/>
                </a:lnTo>
                <a:lnTo>
                  <a:pt x="121679" y="56879"/>
                </a:lnTo>
              </a:path>
              <a:path w="121920" h="179070">
                <a:moveTo>
                  <a:pt x="43199" y="0"/>
                </a:moveTo>
                <a:lnTo>
                  <a:pt x="43199" y="0"/>
                </a:lnTo>
                <a:lnTo>
                  <a:pt x="43199" y="106919"/>
                </a:lnTo>
                <a:lnTo>
                  <a:pt x="49679" y="128519"/>
                </a:lnTo>
                <a:lnTo>
                  <a:pt x="49679" y="142559"/>
                </a:lnTo>
                <a:lnTo>
                  <a:pt x="56879" y="157319"/>
                </a:lnTo>
                <a:lnTo>
                  <a:pt x="64439" y="164159"/>
                </a:lnTo>
                <a:lnTo>
                  <a:pt x="64439" y="171359"/>
                </a:lnTo>
                <a:lnTo>
                  <a:pt x="71639" y="17855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4437470" y="4084670"/>
            <a:ext cx="428625" cy="386080"/>
            <a:chOff x="4437470" y="4084670"/>
            <a:chExt cx="428625" cy="386080"/>
          </a:xfrm>
        </p:grpSpPr>
        <p:sp>
          <p:nvSpPr>
            <p:cNvPr id="83" name="object 83"/>
            <p:cNvSpPr/>
            <p:nvPr/>
          </p:nvSpPr>
          <p:spPr>
            <a:xfrm>
              <a:off x="4437470" y="4299230"/>
              <a:ext cx="185896" cy="1714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16390" y="4084670"/>
              <a:ext cx="249616" cy="20029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4945070" y="4041830"/>
            <a:ext cx="764540" cy="400685"/>
            <a:chOff x="4945070" y="4041830"/>
            <a:chExt cx="764540" cy="400685"/>
          </a:xfrm>
        </p:grpSpPr>
        <p:sp>
          <p:nvSpPr>
            <p:cNvPr id="86" name="object 86"/>
            <p:cNvSpPr/>
            <p:nvPr/>
          </p:nvSpPr>
          <p:spPr>
            <a:xfrm>
              <a:off x="4945070" y="4277990"/>
              <a:ext cx="135856" cy="1498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23630" y="4270430"/>
              <a:ext cx="157096" cy="17185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94990" y="4041830"/>
              <a:ext cx="229096" cy="19309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66790" y="4227590"/>
              <a:ext cx="142696" cy="18589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5831030" y="4041830"/>
            <a:ext cx="179070" cy="358140"/>
            <a:chOff x="5831030" y="4041830"/>
            <a:chExt cx="179070" cy="358140"/>
          </a:xfrm>
        </p:grpSpPr>
        <p:sp>
          <p:nvSpPr>
            <p:cNvPr id="91" name="object 91"/>
            <p:cNvSpPr/>
            <p:nvPr/>
          </p:nvSpPr>
          <p:spPr>
            <a:xfrm>
              <a:off x="5831030" y="4263590"/>
              <a:ext cx="178696" cy="13585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59830" y="4041830"/>
              <a:ext cx="79064" cy="17869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3258359" y="4098710"/>
            <a:ext cx="186055" cy="465455"/>
            <a:chOff x="3258359" y="4098710"/>
            <a:chExt cx="186055" cy="465455"/>
          </a:xfrm>
        </p:grpSpPr>
        <p:sp>
          <p:nvSpPr>
            <p:cNvPr id="94" name="object 94"/>
            <p:cNvSpPr/>
            <p:nvPr/>
          </p:nvSpPr>
          <p:spPr>
            <a:xfrm>
              <a:off x="3258359" y="4112999"/>
              <a:ext cx="186055" cy="215265"/>
            </a:xfrm>
            <a:custGeom>
              <a:avLst/>
              <a:gdLst/>
              <a:ahLst/>
              <a:cxnLst/>
              <a:rect l="l" t="t" r="r" b="b"/>
              <a:pathLst>
                <a:path w="186054" h="215264">
                  <a:moveTo>
                    <a:pt x="107279" y="36359"/>
                  </a:moveTo>
                  <a:lnTo>
                    <a:pt x="99719" y="14399"/>
                  </a:lnTo>
                  <a:lnTo>
                    <a:pt x="99719" y="7559"/>
                  </a:lnTo>
                  <a:lnTo>
                    <a:pt x="92519" y="0"/>
                  </a:lnTo>
                  <a:lnTo>
                    <a:pt x="86039" y="0"/>
                  </a:lnTo>
                  <a:lnTo>
                    <a:pt x="78479" y="0"/>
                  </a:lnTo>
                  <a:lnTo>
                    <a:pt x="78479" y="7559"/>
                  </a:lnTo>
                  <a:lnTo>
                    <a:pt x="78479" y="79199"/>
                  </a:lnTo>
                  <a:lnTo>
                    <a:pt x="86039" y="100439"/>
                  </a:lnTo>
                  <a:lnTo>
                    <a:pt x="86039" y="114839"/>
                  </a:lnTo>
                  <a:lnTo>
                    <a:pt x="86039" y="136079"/>
                  </a:lnTo>
                  <a:lnTo>
                    <a:pt x="92519" y="150479"/>
                  </a:lnTo>
                  <a:lnTo>
                    <a:pt x="92519" y="164879"/>
                  </a:lnTo>
                  <a:lnTo>
                    <a:pt x="99719" y="171719"/>
                  </a:lnTo>
                  <a:lnTo>
                    <a:pt x="99719" y="186119"/>
                  </a:lnTo>
                </a:path>
                <a:path w="186054" h="215264">
                  <a:moveTo>
                    <a:pt x="0" y="214919"/>
                  </a:moveTo>
                  <a:lnTo>
                    <a:pt x="0" y="214919"/>
                  </a:lnTo>
                  <a:lnTo>
                    <a:pt x="171359" y="214919"/>
                  </a:lnTo>
                  <a:lnTo>
                    <a:pt x="185759" y="21491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72510" y="4384910"/>
              <a:ext cx="157456" cy="17905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6545989" y="4106270"/>
            <a:ext cx="508000" cy="372110"/>
            <a:chOff x="6545989" y="4106270"/>
            <a:chExt cx="508000" cy="372110"/>
          </a:xfrm>
        </p:grpSpPr>
        <p:sp>
          <p:nvSpPr>
            <p:cNvPr id="97" name="object 97"/>
            <p:cNvSpPr/>
            <p:nvPr/>
          </p:nvSpPr>
          <p:spPr>
            <a:xfrm>
              <a:off x="6545989" y="4249190"/>
              <a:ext cx="135496" cy="16429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10398" y="4163399"/>
              <a:ext cx="264160" cy="300355"/>
            </a:xfrm>
            <a:custGeom>
              <a:avLst/>
              <a:gdLst/>
              <a:ahLst/>
              <a:cxnLst/>
              <a:rect l="l" t="t" r="r" b="b"/>
              <a:pathLst>
                <a:path w="264159" h="300354">
                  <a:moveTo>
                    <a:pt x="35639" y="0"/>
                  </a:moveTo>
                  <a:lnTo>
                    <a:pt x="28439" y="7199"/>
                  </a:lnTo>
                  <a:lnTo>
                    <a:pt x="28439" y="14399"/>
                  </a:lnTo>
                  <a:lnTo>
                    <a:pt x="28439" y="28799"/>
                  </a:lnTo>
                  <a:lnTo>
                    <a:pt x="28439" y="42839"/>
                  </a:lnTo>
                  <a:lnTo>
                    <a:pt x="28439" y="57239"/>
                  </a:lnTo>
                  <a:lnTo>
                    <a:pt x="35639" y="85679"/>
                  </a:lnTo>
                  <a:lnTo>
                    <a:pt x="35639" y="107279"/>
                  </a:lnTo>
                  <a:lnTo>
                    <a:pt x="42839" y="135719"/>
                  </a:lnTo>
                  <a:lnTo>
                    <a:pt x="42839" y="164519"/>
                  </a:lnTo>
                  <a:lnTo>
                    <a:pt x="42839" y="192959"/>
                  </a:lnTo>
                  <a:lnTo>
                    <a:pt x="42839" y="214559"/>
                  </a:lnTo>
                  <a:lnTo>
                    <a:pt x="49679" y="235799"/>
                  </a:lnTo>
                  <a:lnTo>
                    <a:pt x="49679" y="250199"/>
                  </a:lnTo>
                  <a:lnTo>
                    <a:pt x="56879" y="257399"/>
                  </a:lnTo>
                  <a:lnTo>
                    <a:pt x="56879" y="271439"/>
                  </a:lnTo>
                  <a:lnTo>
                    <a:pt x="64079" y="278639"/>
                  </a:lnTo>
                </a:path>
                <a:path w="264159" h="300354">
                  <a:moveTo>
                    <a:pt x="71279" y="21599"/>
                  </a:moveTo>
                  <a:lnTo>
                    <a:pt x="71279" y="28799"/>
                  </a:lnTo>
                  <a:lnTo>
                    <a:pt x="78479" y="28799"/>
                  </a:lnTo>
                  <a:lnTo>
                    <a:pt x="78479" y="35639"/>
                  </a:lnTo>
                  <a:lnTo>
                    <a:pt x="78479" y="42839"/>
                  </a:lnTo>
                  <a:lnTo>
                    <a:pt x="85319" y="57239"/>
                  </a:lnTo>
                  <a:lnTo>
                    <a:pt x="85319" y="78479"/>
                  </a:lnTo>
                  <a:lnTo>
                    <a:pt x="92519" y="100079"/>
                  </a:lnTo>
                  <a:lnTo>
                    <a:pt x="92519" y="128879"/>
                  </a:lnTo>
                  <a:lnTo>
                    <a:pt x="99719" y="157319"/>
                  </a:lnTo>
                  <a:lnTo>
                    <a:pt x="99719" y="185759"/>
                  </a:lnTo>
                  <a:lnTo>
                    <a:pt x="106919" y="214559"/>
                  </a:lnTo>
                  <a:lnTo>
                    <a:pt x="106919" y="235799"/>
                  </a:lnTo>
                  <a:lnTo>
                    <a:pt x="114479" y="257399"/>
                  </a:lnTo>
                  <a:lnTo>
                    <a:pt x="120959" y="271439"/>
                  </a:lnTo>
                  <a:lnTo>
                    <a:pt x="120959" y="286199"/>
                  </a:lnTo>
                  <a:lnTo>
                    <a:pt x="128159" y="293039"/>
                  </a:lnTo>
                  <a:lnTo>
                    <a:pt x="128159" y="300239"/>
                  </a:lnTo>
                  <a:lnTo>
                    <a:pt x="135359" y="300239"/>
                  </a:lnTo>
                </a:path>
                <a:path w="264159" h="300354">
                  <a:moveTo>
                    <a:pt x="14039" y="35639"/>
                  </a:moveTo>
                  <a:lnTo>
                    <a:pt x="0" y="28799"/>
                  </a:lnTo>
                  <a:lnTo>
                    <a:pt x="0" y="21599"/>
                  </a:lnTo>
                  <a:lnTo>
                    <a:pt x="0" y="14399"/>
                  </a:lnTo>
                  <a:lnTo>
                    <a:pt x="0" y="7199"/>
                  </a:lnTo>
                  <a:lnTo>
                    <a:pt x="7199" y="0"/>
                  </a:lnTo>
                  <a:lnTo>
                    <a:pt x="14039" y="0"/>
                  </a:lnTo>
                  <a:lnTo>
                    <a:pt x="21239" y="0"/>
                  </a:lnTo>
                  <a:lnTo>
                    <a:pt x="35639" y="0"/>
                  </a:lnTo>
                  <a:lnTo>
                    <a:pt x="56879" y="7199"/>
                  </a:lnTo>
                  <a:lnTo>
                    <a:pt x="78479" y="14399"/>
                  </a:lnTo>
                  <a:lnTo>
                    <a:pt x="106919" y="28799"/>
                  </a:lnTo>
                  <a:lnTo>
                    <a:pt x="135359" y="50039"/>
                  </a:lnTo>
                  <a:lnTo>
                    <a:pt x="164159" y="64439"/>
                  </a:lnTo>
                  <a:lnTo>
                    <a:pt x="185759" y="78479"/>
                  </a:lnTo>
                  <a:lnTo>
                    <a:pt x="199799" y="100079"/>
                  </a:lnTo>
                  <a:lnTo>
                    <a:pt x="214199" y="114479"/>
                  </a:lnTo>
                  <a:lnTo>
                    <a:pt x="221399" y="128879"/>
                  </a:lnTo>
                  <a:lnTo>
                    <a:pt x="221399" y="142559"/>
                  </a:lnTo>
                  <a:lnTo>
                    <a:pt x="214199" y="150119"/>
                  </a:lnTo>
                  <a:lnTo>
                    <a:pt x="206999" y="157319"/>
                  </a:lnTo>
                  <a:lnTo>
                    <a:pt x="192599" y="164519"/>
                  </a:lnTo>
                  <a:lnTo>
                    <a:pt x="171359" y="171719"/>
                  </a:lnTo>
                  <a:lnTo>
                    <a:pt x="156599" y="178919"/>
                  </a:lnTo>
                  <a:lnTo>
                    <a:pt x="135359" y="178919"/>
                  </a:lnTo>
                  <a:lnTo>
                    <a:pt x="120959" y="185759"/>
                  </a:lnTo>
                  <a:lnTo>
                    <a:pt x="114479" y="185759"/>
                  </a:lnTo>
                  <a:lnTo>
                    <a:pt x="106919" y="192959"/>
                  </a:lnTo>
                  <a:lnTo>
                    <a:pt x="106919" y="200159"/>
                  </a:lnTo>
                  <a:lnTo>
                    <a:pt x="114479" y="207359"/>
                  </a:lnTo>
                  <a:lnTo>
                    <a:pt x="120959" y="214559"/>
                  </a:lnTo>
                  <a:lnTo>
                    <a:pt x="135359" y="228599"/>
                  </a:lnTo>
                  <a:lnTo>
                    <a:pt x="156599" y="235799"/>
                  </a:lnTo>
                  <a:lnTo>
                    <a:pt x="178559" y="242999"/>
                  </a:lnTo>
                  <a:lnTo>
                    <a:pt x="199799" y="250199"/>
                  </a:lnTo>
                  <a:lnTo>
                    <a:pt x="214199" y="257399"/>
                  </a:lnTo>
                  <a:lnTo>
                    <a:pt x="235439" y="264599"/>
                  </a:lnTo>
                  <a:lnTo>
                    <a:pt x="242639" y="271439"/>
                  </a:lnTo>
                  <a:lnTo>
                    <a:pt x="257039" y="271439"/>
                  </a:lnTo>
                  <a:lnTo>
                    <a:pt x="257039" y="278639"/>
                  </a:lnTo>
                  <a:lnTo>
                    <a:pt x="263879" y="28619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59989" y="4106270"/>
              <a:ext cx="93376" cy="12865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3565550" y="4049030"/>
            <a:ext cx="529590" cy="607695"/>
            <a:chOff x="3565550" y="4049030"/>
            <a:chExt cx="529590" cy="607695"/>
          </a:xfrm>
        </p:grpSpPr>
        <p:sp>
          <p:nvSpPr>
            <p:cNvPr id="101" name="object 101"/>
            <p:cNvSpPr/>
            <p:nvPr/>
          </p:nvSpPr>
          <p:spPr>
            <a:xfrm>
              <a:off x="3694430" y="4299230"/>
              <a:ext cx="235576" cy="15709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01430" y="4106270"/>
              <a:ext cx="193456" cy="18589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79839" y="4063319"/>
              <a:ext cx="328930" cy="579120"/>
            </a:xfrm>
            <a:custGeom>
              <a:avLst/>
              <a:gdLst/>
              <a:ahLst/>
              <a:cxnLst/>
              <a:rect l="l" t="t" r="r" b="b"/>
              <a:pathLst>
                <a:path w="328929" h="579120">
                  <a:moveTo>
                    <a:pt x="21599" y="0"/>
                  </a:moveTo>
                  <a:lnTo>
                    <a:pt x="21599" y="6839"/>
                  </a:lnTo>
                  <a:lnTo>
                    <a:pt x="28439" y="6839"/>
                  </a:lnTo>
                  <a:lnTo>
                    <a:pt x="35639" y="6839"/>
                  </a:lnTo>
                  <a:lnTo>
                    <a:pt x="50039" y="6839"/>
                  </a:lnTo>
                  <a:lnTo>
                    <a:pt x="64079" y="6839"/>
                  </a:lnTo>
                  <a:lnTo>
                    <a:pt x="78479" y="6839"/>
                  </a:lnTo>
                  <a:lnTo>
                    <a:pt x="99719" y="6839"/>
                  </a:lnTo>
                  <a:lnTo>
                    <a:pt x="114479" y="0"/>
                  </a:lnTo>
                  <a:lnTo>
                    <a:pt x="121679" y="0"/>
                  </a:lnTo>
                  <a:lnTo>
                    <a:pt x="135719" y="0"/>
                  </a:lnTo>
                </a:path>
                <a:path w="328929" h="579120">
                  <a:moveTo>
                    <a:pt x="0" y="28439"/>
                  </a:moveTo>
                  <a:lnTo>
                    <a:pt x="7199" y="49679"/>
                  </a:lnTo>
                  <a:lnTo>
                    <a:pt x="7199" y="57239"/>
                  </a:lnTo>
                  <a:lnTo>
                    <a:pt x="14399" y="78479"/>
                  </a:lnTo>
                  <a:lnTo>
                    <a:pt x="14399" y="100079"/>
                  </a:lnTo>
                  <a:lnTo>
                    <a:pt x="21599" y="135719"/>
                  </a:lnTo>
                  <a:lnTo>
                    <a:pt x="21599" y="171719"/>
                  </a:lnTo>
                  <a:lnTo>
                    <a:pt x="21599" y="514799"/>
                  </a:lnTo>
                  <a:lnTo>
                    <a:pt x="28439" y="529199"/>
                  </a:lnTo>
                  <a:lnTo>
                    <a:pt x="35639" y="536039"/>
                  </a:lnTo>
                  <a:lnTo>
                    <a:pt x="35639" y="550799"/>
                  </a:lnTo>
                  <a:lnTo>
                    <a:pt x="42839" y="557999"/>
                  </a:lnTo>
                  <a:lnTo>
                    <a:pt x="57599" y="557999"/>
                  </a:lnTo>
                  <a:lnTo>
                    <a:pt x="64079" y="564839"/>
                  </a:lnTo>
                  <a:lnTo>
                    <a:pt x="78479" y="572039"/>
                  </a:lnTo>
                  <a:lnTo>
                    <a:pt x="93239" y="572039"/>
                  </a:lnTo>
                  <a:lnTo>
                    <a:pt x="107279" y="578879"/>
                  </a:lnTo>
                  <a:lnTo>
                    <a:pt x="128879" y="578879"/>
                  </a:lnTo>
                  <a:lnTo>
                    <a:pt x="150119" y="578879"/>
                  </a:lnTo>
                </a:path>
                <a:path w="328929" h="579120">
                  <a:moveTo>
                    <a:pt x="221399" y="521999"/>
                  </a:moveTo>
                  <a:lnTo>
                    <a:pt x="214199" y="521999"/>
                  </a:lnTo>
                  <a:lnTo>
                    <a:pt x="221399" y="521999"/>
                  </a:lnTo>
                  <a:lnTo>
                    <a:pt x="228959" y="529199"/>
                  </a:lnTo>
                  <a:lnTo>
                    <a:pt x="236159" y="529199"/>
                  </a:lnTo>
                  <a:lnTo>
                    <a:pt x="243359" y="529199"/>
                  </a:lnTo>
                  <a:lnTo>
                    <a:pt x="249839" y="536039"/>
                  </a:lnTo>
                  <a:lnTo>
                    <a:pt x="264599" y="536039"/>
                  </a:lnTo>
                  <a:lnTo>
                    <a:pt x="278999" y="536039"/>
                  </a:lnTo>
                  <a:lnTo>
                    <a:pt x="293039" y="543239"/>
                  </a:lnTo>
                  <a:lnTo>
                    <a:pt x="314639" y="543239"/>
                  </a:lnTo>
                  <a:lnTo>
                    <a:pt x="328679" y="54323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/>
          <p:nvPr/>
        </p:nvSpPr>
        <p:spPr>
          <a:xfrm>
            <a:off x="4552198" y="4656959"/>
            <a:ext cx="121285" cy="14604"/>
          </a:xfrm>
          <a:custGeom>
            <a:avLst/>
            <a:gdLst/>
            <a:ahLst/>
            <a:cxnLst/>
            <a:rect l="l" t="t" r="r" b="b"/>
            <a:pathLst>
              <a:path w="121285" h="14604">
                <a:moveTo>
                  <a:pt x="13679" y="0"/>
                </a:moveTo>
                <a:lnTo>
                  <a:pt x="6479" y="0"/>
                </a:lnTo>
                <a:lnTo>
                  <a:pt x="0" y="0"/>
                </a:lnTo>
                <a:lnTo>
                  <a:pt x="6479" y="0"/>
                </a:lnTo>
                <a:lnTo>
                  <a:pt x="13679" y="0"/>
                </a:lnTo>
                <a:lnTo>
                  <a:pt x="28439" y="7199"/>
                </a:lnTo>
                <a:lnTo>
                  <a:pt x="42119" y="14399"/>
                </a:lnTo>
                <a:lnTo>
                  <a:pt x="64079" y="14399"/>
                </a:lnTo>
                <a:lnTo>
                  <a:pt x="78479" y="14399"/>
                </a:lnTo>
                <a:lnTo>
                  <a:pt x="99719" y="14399"/>
                </a:lnTo>
                <a:lnTo>
                  <a:pt x="120959" y="143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9558" y="4649759"/>
            <a:ext cx="121285" cy="7620"/>
          </a:xfrm>
          <a:custGeom>
            <a:avLst/>
            <a:gdLst/>
            <a:ahLst/>
            <a:cxnLst/>
            <a:rect l="l" t="t" r="r" b="b"/>
            <a:pathLst>
              <a:path w="121285" h="7620">
                <a:moveTo>
                  <a:pt x="21239" y="0"/>
                </a:moveTo>
                <a:lnTo>
                  <a:pt x="14039" y="0"/>
                </a:lnTo>
                <a:lnTo>
                  <a:pt x="7199" y="7199"/>
                </a:lnTo>
                <a:lnTo>
                  <a:pt x="0" y="7199"/>
                </a:lnTo>
                <a:lnTo>
                  <a:pt x="0" y="7199"/>
                </a:lnTo>
                <a:lnTo>
                  <a:pt x="56879" y="7199"/>
                </a:lnTo>
                <a:lnTo>
                  <a:pt x="78479" y="0"/>
                </a:lnTo>
                <a:lnTo>
                  <a:pt x="99719" y="0"/>
                </a:lnTo>
                <a:lnTo>
                  <a:pt x="120959" y="0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5945509" y="3998990"/>
            <a:ext cx="457200" cy="715645"/>
            <a:chOff x="5945509" y="3998990"/>
            <a:chExt cx="457200" cy="715645"/>
          </a:xfrm>
        </p:grpSpPr>
        <p:sp>
          <p:nvSpPr>
            <p:cNvPr id="107" name="object 107"/>
            <p:cNvSpPr/>
            <p:nvPr/>
          </p:nvSpPr>
          <p:spPr>
            <a:xfrm>
              <a:off x="6009838" y="4056119"/>
              <a:ext cx="14604" cy="143510"/>
            </a:xfrm>
            <a:custGeom>
              <a:avLst/>
              <a:gdLst/>
              <a:ahLst/>
              <a:cxnLst/>
              <a:rect l="l" t="t" r="r" b="b"/>
              <a:pathLst>
                <a:path w="14604" h="143510">
                  <a:moveTo>
                    <a:pt x="7199" y="7199"/>
                  </a:moveTo>
                  <a:lnTo>
                    <a:pt x="7199" y="0"/>
                  </a:lnTo>
                  <a:lnTo>
                    <a:pt x="7199" y="7199"/>
                  </a:lnTo>
                  <a:lnTo>
                    <a:pt x="7199" y="14039"/>
                  </a:lnTo>
                  <a:lnTo>
                    <a:pt x="0" y="28439"/>
                  </a:lnTo>
                  <a:lnTo>
                    <a:pt x="0" y="121679"/>
                  </a:lnTo>
                  <a:lnTo>
                    <a:pt x="7199" y="136079"/>
                  </a:lnTo>
                  <a:lnTo>
                    <a:pt x="14039" y="14291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59629" y="4070270"/>
              <a:ext cx="150256" cy="12901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59798" y="4013279"/>
              <a:ext cx="428625" cy="687070"/>
            </a:xfrm>
            <a:custGeom>
              <a:avLst/>
              <a:gdLst/>
              <a:ahLst/>
              <a:cxnLst/>
              <a:rect l="l" t="t" r="r" b="b"/>
              <a:pathLst>
                <a:path w="428625" h="687070">
                  <a:moveTo>
                    <a:pt x="314639" y="0"/>
                  </a:moveTo>
                  <a:lnTo>
                    <a:pt x="307439" y="0"/>
                  </a:lnTo>
                  <a:lnTo>
                    <a:pt x="314639" y="0"/>
                  </a:lnTo>
                  <a:lnTo>
                    <a:pt x="328679" y="0"/>
                  </a:lnTo>
                  <a:lnTo>
                    <a:pt x="335879" y="0"/>
                  </a:lnTo>
                  <a:lnTo>
                    <a:pt x="350279" y="7199"/>
                  </a:lnTo>
                  <a:lnTo>
                    <a:pt x="357119" y="7199"/>
                  </a:lnTo>
                  <a:lnTo>
                    <a:pt x="371519" y="7199"/>
                  </a:lnTo>
                  <a:lnTo>
                    <a:pt x="378719" y="0"/>
                  </a:lnTo>
                  <a:lnTo>
                    <a:pt x="385919" y="0"/>
                  </a:lnTo>
                  <a:lnTo>
                    <a:pt x="392759" y="0"/>
                  </a:lnTo>
                  <a:lnTo>
                    <a:pt x="399959" y="0"/>
                  </a:lnTo>
                  <a:lnTo>
                    <a:pt x="399959" y="7199"/>
                  </a:lnTo>
                  <a:lnTo>
                    <a:pt x="399959" y="14399"/>
                  </a:lnTo>
                  <a:lnTo>
                    <a:pt x="399959" y="28439"/>
                  </a:lnTo>
                  <a:lnTo>
                    <a:pt x="399959" y="50039"/>
                  </a:lnTo>
                  <a:lnTo>
                    <a:pt x="399959" y="71279"/>
                  </a:lnTo>
                  <a:lnTo>
                    <a:pt x="399959" y="92879"/>
                  </a:lnTo>
                  <a:lnTo>
                    <a:pt x="399959" y="121679"/>
                  </a:lnTo>
                  <a:lnTo>
                    <a:pt x="399959" y="150119"/>
                  </a:lnTo>
                  <a:lnTo>
                    <a:pt x="399959" y="178919"/>
                  </a:lnTo>
                  <a:lnTo>
                    <a:pt x="399959" y="214559"/>
                  </a:lnTo>
                  <a:lnTo>
                    <a:pt x="399959" y="250199"/>
                  </a:lnTo>
                  <a:lnTo>
                    <a:pt x="399959" y="285839"/>
                  </a:lnTo>
                  <a:lnTo>
                    <a:pt x="399959" y="321839"/>
                  </a:lnTo>
                  <a:lnTo>
                    <a:pt x="399959" y="357479"/>
                  </a:lnTo>
                  <a:lnTo>
                    <a:pt x="399959" y="393119"/>
                  </a:lnTo>
                  <a:lnTo>
                    <a:pt x="392759" y="428759"/>
                  </a:lnTo>
                  <a:lnTo>
                    <a:pt x="392759" y="543239"/>
                  </a:lnTo>
                  <a:lnTo>
                    <a:pt x="399959" y="572039"/>
                  </a:lnTo>
                  <a:lnTo>
                    <a:pt x="399959" y="593279"/>
                  </a:lnTo>
                  <a:lnTo>
                    <a:pt x="407159" y="614879"/>
                  </a:lnTo>
                  <a:lnTo>
                    <a:pt x="414359" y="636479"/>
                  </a:lnTo>
                  <a:lnTo>
                    <a:pt x="421919" y="643679"/>
                  </a:lnTo>
                  <a:lnTo>
                    <a:pt x="421919" y="658079"/>
                  </a:lnTo>
                  <a:lnTo>
                    <a:pt x="428399" y="664919"/>
                  </a:lnTo>
                  <a:lnTo>
                    <a:pt x="421919" y="664919"/>
                  </a:lnTo>
                  <a:lnTo>
                    <a:pt x="414359" y="658079"/>
                  </a:lnTo>
                  <a:lnTo>
                    <a:pt x="407159" y="658079"/>
                  </a:lnTo>
                  <a:lnTo>
                    <a:pt x="399959" y="658079"/>
                  </a:lnTo>
                  <a:lnTo>
                    <a:pt x="385919" y="658079"/>
                  </a:lnTo>
                  <a:lnTo>
                    <a:pt x="371519" y="658079"/>
                  </a:lnTo>
                  <a:lnTo>
                    <a:pt x="357119" y="664919"/>
                  </a:lnTo>
                  <a:lnTo>
                    <a:pt x="343079" y="664919"/>
                  </a:lnTo>
                  <a:lnTo>
                    <a:pt x="328679" y="664919"/>
                  </a:lnTo>
                  <a:lnTo>
                    <a:pt x="307439" y="672119"/>
                  </a:lnTo>
                  <a:lnTo>
                    <a:pt x="292679" y="672119"/>
                  </a:lnTo>
                  <a:lnTo>
                    <a:pt x="271799" y="679319"/>
                  </a:lnTo>
                  <a:lnTo>
                    <a:pt x="257039" y="686519"/>
                  </a:lnTo>
                </a:path>
                <a:path w="428625" h="687070">
                  <a:moveTo>
                    <a:pt x="42839" y="593279"/>
                  </a:moveTo>
                  <a:lnTo>
                    <a:pt x="35639" y="600839"/>
                  </a:lnTo>
                  <a:lnTo>
                    <a:pt x="28439" y="600839"/>
                  </a:lnTo>
                  <a:lnTo>
                    <a:pt x="21599" y="600839"/>
                  </a:lnTo>
                  <a:lnTo>
                    <a:pt x="14399" y="600839"/>
                  </a:lnTo>
                  <a:lnTo>
                    <a:pt x="7199" y="600839"/>
                  </a:lnTo>
                  <a:lnTo>
                    <a:pt x="0" y="600839"/>
                  </a:lnTo>
                  <a:lnTo>
                    <a:pt x="7199" y="600839"/>
                  </a:lnTo>
                  <a:lnTo>
                    <a:pt x="21599" y="600839"/>
                  </a:lnTo>
                  <a:lnTo>
                    <a:pt x="35639" y="593279"/>
                  </a:lnTo>
                  <a:lnTo>
                    <a:pt x="50039" y="593279"/>
                  </a:lnTo>
                  <a:lnTo>
                    <a:pt x="71279" y="586079"/>
                  </a:lnTo>
                  <a:lnTo>
                    <a:pt x="92879" y="586079"/>
                  </a:lnTo>
                  <a:lnTo>
                    <a:pt x="121679" y="586079"/>
                  </a:lnTo>
                  <a:lnTo>
                    <a:pt x="142559" y="579239"/>
                  </a:lnTo>
                  <a:lnTo>
                    <a:pt x="171719" y="57923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111" name="object 19"/>
          <p:cNvSpPr/>
          <p:nvPr/>
        </p:nvSpPr>
        <p:spPr>
          <a:xfrm>
            <a:off x="1821599" y="3630930"/>
            <a:ext cx="343535" cy="7620"/>
          </a:xfrm>
          <a:custGeom>
            <a:avLst/>
            <a:gdLst/>
            <a:ahLst/>
            <a:cxnLst/>
            <a:rect l="l" t="t" r="r" b="b"/>
            <a:pathLst>
              <a:path w="343535" h="7619">
                <a:moveTo>
                  <a:pt x="0" y="0"/>
                </a:moveTo>
                <a:lnTo>
                  <a:pt x="7199" y="0"/>
                </a:lnTo>
                <a:lnTo>
                  <a:pt x="14759" y="7199"/>
                </a:lnTo>
                <a:lnTo>
                  <a:pt x="221759" y="7199"/>
                </a:lnTo>
                <a:lnTo>
                  <a:pt x="250199" y="0"/>
                </a:lnTo>
                <a:lnTo>
                  <a:pt x="336239" y="0"/>
                </a:lnTo>
                <a:lnTo>
                  <a:pt x="343439" y="71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33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Repeat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123188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041" y="1754888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2859788"/>
            <a:ext cx="67214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3866297" y="2516826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367393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1930251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2965152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24012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2957729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1875442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154208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16864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6855461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Q1. What will be the optimization objective?</a:t>
            </a: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Q2. How will that be minimized?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40166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8329" y="1048197"/>
            <a:ext cx="7927340" cy="236289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74110" marR="5080">
              <a:lnSpc>
                <a:spcPct val="102899"/>
              </a:lnSpc>
              <a:spcBef>
                <a:spcPts val="380"/>
              </a:spcBef>
              <a:tabLst>
                <a:tab pos="7914005" algn="l"/>
              </a:tabLst>
            </a:pPr>
            <a:r>
              <a:rPr sz="6600" u="none" spc="-5" dirty="0" smtClean="0">
                <a:uFill>
                  <a:solidFill>
                    <a:srgbClr val="6095C9"/>
                  </a:solidFill>
                </a:uFill>
              </a:rPr>
              <a:t>Clustering 	</a:t>
            </a:r>
            <a:r>
              <a:rPr sz="6600" dirty="0" smtClean="0"/>
              <a:t> </a:t>
            </a:r>
            <a:r>
              <a:rPr sz="4000" u="none" spc="-15" dirty="0"/>
              <a:t>Optimization  </a:t>
            </a:r>
            <a:r>
              <a:rPr sz="4000" u="none" spc="-10" dirty="0"/>
              <a:t>objective</a:t>
            </a:r>
            <a:endParaRPr sz="4400" u="none" dirty="0"/>
          </a:p>
        </p:txBody>
      </p:sp>
      <p:sp>
        <p:nvSpPr>
          <p:cNvPr id="3" name="object 3"/>
          <p:cNvSpPr/>
          <p:nvPr/>
        </p:nvSpPr>
        <p:spPr>
          <a:xfrm>
            <a:off x="893618" y="661209"/>
            <a:ext cx="2851264" cy="335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4090670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9800" y="2647950"/>
            <a:ext cx="4445589" cy="536665"/>
            <a:chOff x="2209800" y="2647950"/>
            <a:chExt cx="4445589" cy="536665"/>
          </a:xfrm>
        </p:grpSpPr>
        <p:sp>
          <p:nvSpPr>
            <p:cNvPr id="66" name="object 44"/>
            <p:cNvSpPr/>
            <p:nvPr/>
          </p:nvSpPr>
          <p:spPr>
            <a:xfrm>
              <a:off x="2209800" y="2647950"/>
              <a:ext cx="428536" cy="285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5"/>
            <p:cNvSpPr/>
            <p:nvPr/>
          </p:nvSpPr>
          <p:spPr>
            <a:xfrm>
              <a:off x="2717289" y="2769630"/>
              <a:ext cx="249728" cy="12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6"/>
            <p:cNvSpPr/>
            <p:nvPr/>
          </p:nvSpPr>
          <p:spPr>
            <a:xfrm>
              <a:off x="3038880" y="2697990"/>
              <a:ext cx="143056" cy="2146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7"/>
            <p:cNvSpPr/>
            <p:nvPr/>
          </p:nvSpPr>
          <p:spPr>
            <a:xfrm>
              <a:off x="4332608" y="2798318"/>
              <a:ext cx="78740" cy="57785"/>
            </a:xfrm>
            <a:custGeom>
              <a:avLst/>
              <a:gdLst/>
              <a:ahLst/>
              <a:cxnLst/>
              <a:rect l="l" t="t" r="r" b="b"/>
              <a:pathLst>
                <a:path w="78739" h="57785">
                  <a:moveTo>
                    <a:pt x="7199" y="14399"/>
                  </a:moveTo>
                  <a:lnTo>
                    <a:pt x="0" y="14399"/>
                  </a:lnTo>
                  <a:lnTo>
                    <a:pt x="7199" y="14399"/>
                  </a:lnTo>
                  <a:lnTo>
                    <a:pt x="14039" y="14399"/>
                  </a:lnTo>
                  <a:lnTo>
                    <a:pt x="21239" y="14399"/>
                  </a:lnTo>
                  <a:lnTo>
                    <a:pt x="28439" y="14399"/>
                  </a:lnTo>
                  <a:lnTo>
                    <a:pt x="35639" y="14399"/>
                  </a:lnTo>
                  <a:lnTo>
                    <a:pt x="42839" y="6839"/>
                  </a:lnTo>
                  <a:lnTo>
                    <a:pt x="56879" y="6839"/>
                  </a:lnTo>
                  <a:lnTo>
                    <a:pt x="64079" y="6839"/>
                  </a:lnTo>
                  <a:lnTo>
                    <a:pt x="71279" y="0"/>
                  </a:lnTo>
                  <a:lnTo>
                    <a:pt x="78479" y="0"/>
                  </a:lnTo>
                </a:path>
                <a:path w="78739" h="57785">
                  <a:moveTo>
                    <a:pt x="21239" y="50039"/>
                  </a:moveTo>
                  <a:lnTo>
                    <a:pt x="21239" y="57239"/>
                  </a:lnTo>
                  <a:lnTo>
                    <a:pt x="28439" y="57239"/>
                  </a:lnTo>
                  <a:lnTo>
                    <a:pt x="35639" y="57239"/>
                  </a:lnTo>
                  <a:lnTo>
                    <a:pt x="42839" y="57239"/>
                  </a:lnTo>
                  <a:lnTo>
                    <a:pt x="49679" y="57239"/>
                  </a:lnTo>
                  <a:lnTo>
                    <a:pt x="56879" y="57239"/>
                  </a:lnTo>
                  <a:lnTo>
                    <a:pt x="64079" y="5723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8"/>
            <p:cNvSpPr/>
            <p:nvPr/>
          </p:nvSpPr>
          <p:spPr>
            <a:xfrm>
              <a:off x="4482480" y="2705190"/>
              <a:ext cx="150256" cy="1858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1" name="object 49"/>
            <p:cNvGrpSpPr/>
            <p:nvPr/>
          </p:nvGrpSpPr>
          <p:grpSpPr>
            <a:xfrm>
              <a:off x="3889200" y="2647950"/>
              <a:ext cx="743585" cy="365125"/>
              <a:chOff x="4766150" y="2124471"/>
              <a:chExt cx="743585" cy="365125"/>
            </a:xfrm>
          </p:grpSpPr>
          <p:sp>
            <p:nvSpPr>
              <p:cNvPr id="72" name="object 50"/>
              <p:cNvSpPr/>
              <p:nvPr/>
            </p:nvSpPr>
            <p:spPr>
              <a:xfrm>
                <a:off x="4766150" y="2253351"/>
                <a:ext cx="135496" cy="150256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51"/>
              <p:cNvSpPr/>
              <p:nvPr/>
            </p:nvSpPr>
            <p:spPr>
              <a:xfrm>
                <a:off x="4923470" y="2124471"/>
                <a:ext cx="214336" cy="128656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52"/>
              <p:cNvSpPr/>
              <p:nvPr/>
            </p:nvSpPr>
            <p:spPr>
              <a:xfrm>
                <a:off x="4780438" y="2453759"/>
                <a:ext cx="71501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715010" h="21589">
                    <a:moveTo>
                      <a:pt x="14399" y="21239"/>
                    </a:moveTo>
                    <a:lnTo>
                      <a:pt x="7199" y="21239"/>
                    </a:lnTo>
                    <a:lnTo>
                      <a:pt x="0" y="21239"/>
                    </a:lnTo>
                    <a:lnTo>
                      <a:pt x="7199" y="21239"/>
                    </a:lnTo>
                    <a:lnTo>
                      <a:pt x="185759" y="21239"/>
                    </a:lnTo>
                    <a:lnTo>
                      <a:pt x="228599" y="14039"/>
                    </a:lnTo>
                    <a:lnTo>
                      <a:pt x="278999" y="14039"/>
                    </a:lnTo>
                    <a:lnTo>
                      <a:pt x="335879" y="14039"/>
                    </a:lnTo>
                    <a:lnTo>
                      <a:pt x="386279" y="7199"/>
                    </a:lnTo>
                    <a:lnTo>
                      <a:pt x="436319" y="7199"/>
                    </a:lnTo>
                    <a:lnTo>
                      <a:pt x="493199" y="7199"/>
                    </a:lnTo>
                    <a:lnTo>
                      <a:pt x="536399" y="0"/>
                    </a:lnTo>
                    <a:lnTo>
                      <a:pt x="707399" y="0"/>
                    </a:lnTo>
                    <a:lnTo>
                      <a:pt x="714959" y="0"/>
                    </a:lnTo>
                    <a:lnTo>
                      <a:pt x="707399" y="0"/>
                    </a:lnTo>
                  </a:path>
                </a:pathLst>
              </a:custGeom>
              <a:ln w="28576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5" name="object 53"/>
            <p:cNvGrpSpPr/>
            <p:nvPr/>
          </p:nvGrpSpPr>
          <p:grpSpPr>
            <a:xfrm>
              <a:off x="5218679" y="2705190"/>
              <a:ext cx="708025" cy="479425"/>
              <a:chOff x="6095629" y="2181711"/>
              <a:chExt cx="708025" cy="479425"/>
            </a:xfrm>
          </p:grpSpPr>
          <p:sp>
            <p:nvSpPr>
              <p:cNvPr id="76" name="object 54"/>
              <p:cNvSpPr/>
              <p:nvPr/>
            </p:nvSpPr>
            <p:spPr>
              <a:xfrm>
                <a:off x="6109918" y="2195999"/>
                <a:ext cx="31496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14960" h="450850">
                    <a:moveTo>
                      <a:pt x="0" y="450719"/>
                    </a:moveTo>
                    <a:lnTo>
                      <a:pt x="7199" y="450719"/>
                    </a:lnTo>
                    <a:lnTo>
                      <a:pt x="7199" y="443519"/>
                    </a:lnTo>
                    <a:lnTo>
                      <a:pt x="21599" y="436319"/>
                    </a:lnTo>
                    <a:lnTo>
                      <a:pt x="28439" y="429119"/>
                    </a:lnTo>
                    <a:lnTo>
                      <a:pt x="35639" y="415079"/>
                    </a:lnTo>
                    <a:lnTo>
                      <a:pt x="50039" y="400679"/>
                    </a:lnTo>
                    <a:lnTo>
                      <a:pt x="64079" y="379439"/>
                    </a:lnTo>
                    <a:lnTo>
                      <a:pt x="78479" y="357479"/>
                    </a:lnTo>
                    <a:lnTo>
                      <a:pt x="92879" y="336239"/>
                    </a:lnTo>
                    <a:lnTo>
                      <a:pt x="106919" y="314639"/>
                    </a:lnTo>
                    <a:lnTo>
                      <a:pt x="121679" y="286199"/>
                    </a:lnTo>
                    <a:lnTo>
                      <a:pt x="128879" y="257759"/>
                    </a:lnTo>
                    <a:lnTo>
                      <a:pt x="142559" y="228959"/>
                    </a:lnTo>
                    <a:lnTo>
                      <a:pt x="150119" y="193319"/>
                    </a:lnTo>
                    <a:lnTo>
                      <a:pt x="164519" y="164519"/>
                    </a:lnTo>
                    <a:lnTo>
                      <a:pt x="164519" y="136079"/>
                    </a:lnTo>
                    <a:lnTo>
                      <a:pt x="171359" y="114479"/>
                    </a:lnTo>
                    <a:lnTo>
                      <a:pt x="178559" y="93239"/>
                    </a:lnTo>
                    <a:lnTo>
                      <a:pt x="178559" y="78839"/>
                    </a:lnTo>
                    <a:lnTo>
                      <a:pt x="178559" y="42839"/>
                    </a:lnTo>
                    <a:lnTo>
                      <a:pt x="178559" y="50039"/>
                    </a:lnTo>
                    <a:lnTo>
                      <a:pt x="178559" y="57599"/>
                    </a:lnTo>
                    <a:lnTo>
                      <a:pt x="178559" y="64439"/>
                    </a:lnTo>
                    <a:lnTo>
                      <a:pt x="178559" y="78839"/>
                    </a:lnTo>
                    <a:lnTo>
                      <a:pt x="178559" y="93239"/>
                    </a:lnTo>
                    <a:lnTo>
                      <a:pt x="185759" y="107279"/>
                    </a:lnTo>
                    <a:lnTo>
                      <a:pt x="185759" y="114479"/>
                    </a:lnTo>
                    <a:lnTo>
                      <a:pt x="192959" y="128879"/>
                    </a:lnTo>
                    <a:lnTo>
                      <a:pt x="206999" y="136079"/>
                    </a:lnTo>
                    <a:lnTo>
                      <a:pt x="214199" y="136079"/>
                    </a:lnTo>
                    <a:lnTo>
                      <a:pt x="221399" y="136079"/>
                    </a:lnTo>
                    <a:lnTo>
                      <a:pt x="228599" y="136079"/>
                    </a:lnTo>
                    <a:lnTo>
                      <a:pt x="235799" y="136079"/>
                    </a:lnTo>
                    <a:lnTo>
                      <a:pt x="242639" y="128879"/>
                    </a:lnTo>
                    <a:lnTo>
                      <a:pt x="249839" y="114479"/>
                    </a:lnTo>
                    <a:lnTo>
                      <a:pt x="249839" y="107279"/>
                    </a:lnTo>
                    <a:lnTo>
                      <a:pt x="257039" y="93239"/>
                    </a:lnTo>
                    <a:lnTo>
                      <a:pt x="264239" y="85679"/>
                    </a:lnTo>
                    <a:lnTo>
                      <a:pt x="271799" y="71639"/>
                    </a:lnTo>
                    <a:lnTo>
                      <a:pt x="271799" y="57599"/>
                    </a:lnTo>
                    <a:lnTo>
                      <a:pt x="278279" y="35999"/>
                    </a:lnTo>
                    <a:lnTo>
                      <a:pt x="278279" y="21599"/>
                    </a:lnTo>
                    <a:lnTo>
                      <a:pt x="285479" y="14399"/>
                    </a:lnTo>
                    <a:lnTo>
                      <a:pt x="285479" y="7199"/>
                    </a:lnTo>
                    <a:lnTo>
                      <a:pt x="285479" y="0"/>
                    </a:lnTo>
                    <a:lnTo>
                      <a:pt x="285479" y="7199"/>
                    </a:lnTo>
                    <a:lnTo>
                      <a:pt x="278279" y="21599"/>
                    </a:lnTo>
                    <a:lnTo>
                      <a:pt x="278279" y="35999"/>
                    </a:lnTo>
                    <a:lnTo>
                      <a:pt x="278279" y="57599"/>
                    </a:lnTo>
                    <a:lnTo>
                      <a:pt x="278279" y="78839"/>
                    </a:lnTo>
                    <a:lnTo>
                      <a:pt x="285479" y="100439"/>
                    </a:lnTo>
                    <a:lnTo>
                      <a:pt x="285479" y="114479"/>
                    </a:lnTo>
                    <a:lnTo>
                      <a:pt x="293039" y="136079"/>
                    </a:lnTo>
                    <a:lnTo>
                      <a:pt x="300239" y="150119"/>
                    </a:lnTo>
                    <a:lnTo>
                      <a:pt x="300239" y="164519"/>
                    </a:lnTo>
                    <a:lnTo>
                      <a:pt x="307439" y="178919"/>
                    </a:lnTo>
                    <a:lnTo>
                      <a:pt x="314639" y="186479"/>
                    </a:lnTo>
                  </a:path>
                </a:pathLst>
              </a:custGeom>
              <a:ln w="28576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55"/>
              <p:cNvSpPr/>
              <p:nvPr/>
            </p:nvSpPr>
            <p:spPr>
              <a:xfrm>
                <a:off x="6467149" y="2239311"/>
                <a:ext cx="336016" cy="214336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56"/>
              <p:cNvSpPr/>
              <p:nvPr/>
            </p:nvSpPr>
            <p:spPr>
              <a:xfrm>
                <a:off x="6302878" y="2517839"/>
                <a:ext cx="4508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22225">
                    <a:moveTo>
                      <a:pt x="7199" y="21599"/>
                    </a:moveTo>
                    <a:lnTo>
                      <a:pt x="0" y="21599"/>
                    </a:lnTo>
                    <a:lnTo>
                      <a:pt x="14039" y="21599"/>
                    </a:lnTo>
                    <a:lnTo>
                      <a:pt x="28439" y="21599"/>
                    </a:lnTo>
                    <a:lnTo>
                      <a:pt x="49679" y="14399"/>
                    </a:lnTo>
                    <a:lnTo>
                      <a:pt x="78839" y="14399"/>
                    </a:lnTo>
                    <a:lnTo>
                      <a:pt x="114479" y="14399"/>
                    </a:lnTo>
                    <a:lnTo>
                      <a:pt x="150119" y="7199"/>
                    </a:lnTo>
                    <a:lnTo>
                      <a:pt x="414719" y="7199"/>
                    </a:lnTo>
                    <a:lnTo>
                      <a:pt x="435959" y="0"/>
                    </a:lnTo>
                    <a:lnTo>
                      <a:pt x="450359" y="0"/>
                    </a:lnTo>
                  </a:path>
                </a:pathLst>
              </a:custGeom>
              <a:ln w="28576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9" name="object 57"/>
            <p:cNvGrpSpPr/>
            <p:nvPr/>
          </p:nvGrpSpPr>
          <p:grpSpPr>
            <a:xfrm>
              <a:off x="6090239" y="2733630"/>
              <a:ext cx="565150" cy="415290"/>
              <a:chOff x="6967189" y="2210151"/>
              <a:chExt cx="565150" cy="415290"/>
            </a:xfrm>
          </p:grpSpPr>
          <p:sp>
            <p:nvSpPr>
              <p:cNvPr id="80" name="object 58"/>
              <p:cNvSpPr/>
              <p:nvPr/>
            </p:nvSpPr>
            <p:spPr>
              <a:xfrm>
                <a:off x="6981477" y="2224439"/>
                <a:ext cx="386715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386715" h="386714">
                    <a:moveTo>
                      <a:pt x="7199" y="78839"/>
                    </a:moveTo>
                    <a:lnTo>
                      <a:pt x="0" y="78839"/>
                    </a:lnTo>
                    <a:lnTo>
                      <a:pt x="0" y="78839"/>
                    </a:lnTo>
                    <a:lnTo>
                      <a:pt x="64799" y="78839"/>
                    </a:lnTo>
                  </a:path>
                  <a:path w="386715" h="386714">
                    <a:moveTo>
                      <a:pt x="0" y="121679"/>
                    </a:moveTo>
                    <a:lnTo>
                      <a:pt x="0" y="128879"/>
                    </a:lnTo>
                    <a:lnTo>
                      <a:pt x="7199" y="136079"/>
                    </a:lnTo>
                    <a:lnTo>
                      <a:pt x="21959" y="136079"/>
                    </a:lnTo>
                    <a:lnTo>
                      <a:pt x="35639" y="136079"/>
                    </a:lnTo>
                    <a:lnTo>
                      <a:pt x="43199" y="136079"/>
                    </a:lnTo>
                    <a:lnTo>
                      <a:pt x="57599" y="136079"/>
                    </a:lnTo>
                    <a:lnTo>
                      <a:pt x="64799" y="136079"/>
                    </a:lnTo>
                  </a:path>
                  <a:path w="386715" h="386714">
                    <a:moveTo>
                      <a:pt x="136079" y="365039"/>
                    </a:moveTo>
                    <a:lnTo>
                      <a:pt x="128879" y="372239"/>
                    </a:lnTo>
                    <a:lnTo>
                      <a:pt x="128879" y="379439"/>
                    </a:lnTo>
                    <a:lnTo>
                      <a:pt x="128879" y="386639"/>
                    </a:lnTo>
                    <a:lnTo>
                      <a:pt x="136079" y="386639"/>
                    </a:lnTo>
                    <a:lnTo>
                      <a:pt x="142919" y="379439"/>
                    </a:lnTo>
                    <a:lnTo>
                      <a:pt x="150119" y="372239"/>
                    </a:lnTo>
                    <a:lnTo>
                      <a:pt x="164879" y="365039"/>
                    </a:lnTo>
                    <a:lnTo>
                      <a:pt x="178559" y="350999"/>
                    </a:lnTo>
                    <a:lnTo>
                      <a:pt x="193319" y="329039"/>
                    </a:lnTo>
                    <a:lnTo>
                      <a:pt x="207719" y="307799"/>
                    </a:lnTo>
                    <a:lnTo>
                      <a:pt x="221759" y="286199"/>
                    </a:lnTo>
                    <a:lnTo>
                      <a:pt x="236159" y="257759"/>
                    </a:lnTo>
                    <a:lnTo>
                      <a:pt x="250199" y="229319"/>
                    </a:lnTo>
                    <a:lnTo>
                      <a:pt x="257399" y="200519"/>
                    </a:lnTo>
                    <a:lnTo>
                      <a:pt x="271799" y="164879"/>
                    </a:lnTo>
                    <a:lnTo>
                      <a:pt x="278999" y="128879"/>
                    </a:lnTo>
                    <a:lnTo>
                      <a:pt x="285839" y="100439"/>
                    </a:lnTo>
                    <a:lnTo>
                      <a:pt x="285839" y="71999"/>
                    </a:lnTo>
                    <a:lnTo>
                      <a:pt x="285839" y="50399"/>
                    </a:lnTo>
                    <a:lnTo>
                      <a:pt x="285839" y="29159"/>
                    </a:lnTo>
                    <a:lnTo>
                      <a:pt x="285839" y="21599"/>
                    </a:lnTo>
                    <a:lnTo>
                      <a:pt x="278999" y="21599"/>
                    </a:lnTo>
                    <a:lnTo>
                      <a:pt x="278999" y="14399"/>
                    </a:lnTo>
                    <a:lnTo>
                      <a:pt x="278999" y="21599"/>
                    </a:lnTo>
                    <a:lnTo>
                      <a:pt x="278999" y="29159"/>
                    </a:lnTo>
                    <a:lnTo>
                      <a:pt x="278999" y="35999"/>
                    </a:lnTo>
                    <a:lnTo>
                      <a:pt x="278999" y="50399"/>
                    </a:lnTo>
                    <a:lnTo>
                      <a:pt x="285839" y="64799"/>
                    </a:lnTo>
                    <a:lnTo>
                      <a:pt x="285839" y="78839"/>
                    </a:lnTo>
                    <a:lnTo>
                      <a:pt x="293039" y="100439"/>
                    </a:lnTo>
                    <a:lnTo>
                      <a:pt x="293039" y="114839"/>
                    </a:lnTo>
                    <a:lnTo>
                      <a:pt x="300239" y="128879"/>
                    </a:lnTo>
                    <a:lnTo>
                      <a:pt x="307439" y="136079"/>
                    </a:lnTo>
                    <a:lnTo>
                      <a:pt x="307439" y="143279"/>
                    </a:lnTo>
                    <a:lnTo>
                      <a:pt x="314999" y="150479"/>
                    </a:lnTo>
                    <a:lnTo>
                      <a:pt x="322199" y="150479"/>
                    </a:lnTo>
                    <a:lnTo>
                      <a:pt x="328679" y="150479"/>
                    </a:lnTo>
                    <a:lnTo>
                      <a:pt x="328679" y="143279"/>
                    </a:lnTo>
                    <a:lnTo>
                      <a:pt x="336239" y="136079"/>
                    </a:lnTo>
                    <a:lnTo>
                      <a:pt x="343439" y="128879"/>
                    </a:lnTo>
                    <a:lnTo>
                      <a:pt x="350639" y="114839"/>
                    </a:lnTo>
                    <a:lnTo>
                      <a:pt x="357839" y="107639"/>
                    </a:lnTo>
                    <a:lnTo>
                      <a:pt x="357839" y="86039"/>
                    </a:lnTo>
                    <a:lnTo>
                      <a:pt x="364679" y="71999"/>
                    </a:lnTo>
                    <a:lnTo>
                      <a:pt x="371879" y="50399"/>
                    </a:lnTo>
                    <a:lnTo>
                      <a:pt x="379079" y="29159"/>
                    </a:lnTo>
                    <a:lnTo>
                      <a:pt x="379079" y="14399"/>
                    </a:lnTo>
                    <a:lnTo>
                      <a:pt x="379079" y="7559"/>
                    </a:lnTo>
                    <a:lnTo>
                      <a:pt x="379079" y="0"/>
                    </a:lnTo>
                    <a:lnTo>
                      <a:pt x="379079" y="7559"/>
                    </a:lnTo>
                    <a:lnTo>
                      <a:pt x="379079" y="14399"/>
                    </a:lnTo>
                    <a:lnTo>
                      <a:pt x="379079" y="21599"/>
                    </a:lnTo>
                    <a:lnTo>
                      <a:pt x="371879" y="43199"/>
                    </a:lnTo>
                    <a:lnTo>
                      <a:pt x="371879" y="57239"/>
                    </a:lnTo>
                    <a:lnTo>
                      <a:pt x="371879" y="71999"/>
                    </a:lnTo>
                    <a:lnTo>
                      <a:pt x="371879" y="93239"/>
                    </a:lnTo>
                    <a:lnTo>
                      <a:pt x="371879" y="107639"/>
                    </a:lnTo>
                    <a:lnTo>
                      <a:pt x="379079" y="114839"/>
                    </a:lnTo>
                    <a:lnTo>
                      <a:pt x="379079" y="128879"/>
                    </a:lnTo>
                    <a:lnTo>
                      <a:pt x="386279" y="136079"/>
                    </a:lnTo>
                    <a:lnTo>
                      <a:pt x="386279" y="143279"/>
                    </a:lnTo>
                    <a:lnTo>
                      <a:pt x="386279" y="150479"/>
                    </a:lnTo>
                  </a:path>
                </a:pathLst>
              </a:custGeom>
              <a:ln w="28576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59"/>
              <p:cNvSpPr/>
              <p:nvPr/>
            </p:nvSpPr>
            <p:spPr>
              <a:xfrm>
                <a:off x="7410349" y="2303391"/>
                <a:ext cx="121816" cy="150256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60"/>
            <p:cNvSpPr/>
            <p:nvPr/>
          </p:nvSpPr>
          <p:spPr>
            <a:xfrm>
              <a:off x="3038769" y="2991278"/>
              <a:ext cx="150495" cy="7620"/>
            </a:xfrm>
            <a:custGeom>
              <a:avLst/>
              <a:gdLst/>
              <a:ahLst/>
              <a:cxnLst/>
              <a:rect l="l" t="t" r="r" b="b"/>
              <a:pathLst>
                <a:path w="150495" h="7619">
                  <a:moveTo>
                    <a:pt x="7199" y="0"/>
                  </a:moveTo>
                  <a:lnTo>
                    <a:pt x="0" y="0"/>
                  </a:lnTo>
                  <a:lnTo>
                    <a:pt x="7199" y="0"/>
                  </a:lnTo>
                  <a:lnTo>
                    <a:pt x="14399" y="0"/>
                  </a:lnTo>
                  <a:lnTo>
                    <a:pt x="28439" y="0"/>
                  </a:lnTo>
                  <a:lnTo>
                    <a:pt x="43199" y="0"/>
                  </a:lnTo>
                  <a:lnTo>
                    <a:pt x="64079" y="0"/>
                  </a:lnTo>
                  <a:lnTo>
                    <a:pt x="86039" y="7199"/>
                  </a:lnTo>
                  <a:lnTo>
                    <a:pt x="107279" y="7199"/>
                  </a:lnTo>
                  <a:lnTo>
                    <a:pt x="128879" y="7199"/>
                  </a:lnTo>
                  <a:lnTo>
                    <a:pt x="142919" y="7199"/>
                  </a:lnTo>
                  <a:lnTo>
                    <a:pt x="150119" y="719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2554883"/>
            <a:ext cx="267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Optimization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399" y="2952750"/>
            <a:ext cx="6777988" cy="946049"/>
            <a:chOff x="1295399" y="2952750"/>
            <a:chExt cx="6777988" cy="946049"/>
          </a:xfrm>
        </p:grpSpPr>
        <p:sp>
          <p:nvSpPr>
            <p:cNvPr id="12" name="object 12"/>
            <p:cNvSpPr/>
            <p:nvPr/>
          </p:nvSpPr>
          <p:spPr>
            <a:xfrm>
              <a:off x="1295399" y="2952750"/>
              <a:ext cx="6777988" cy="832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6078" y="3898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29642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2554883"/>
            <a:ext cx="267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Optimization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399" y="2952750"/>
            <a:ext cx="6777988" cy="946049"/>
            <a:chOff x="1295399" y="2952750"/>
            <a:chExt cx="6777988" cy="946049"/>
          </a:xfrm>
        </p:grpSpPr>
        <p:sp>
          <p:nvSpPr>
            <p:cNvPr id="12" name="object 12"/>
            <p:cNvSpPr/>
            <p:nvPr/>
          </p:nvSpPr>
          <p:spPr>
            <a:xfrm>
              <a:off x="1295399" y="2952750"/>
              <a:ext cx="6777988" cy="832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6078" y="3898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5" name="object 16"/>
          <p:cNvSpPr/>
          <p:nvPr/>
        </p:nvSpPr>
        <p:spPr>
          <a:xfrm>
            <a:off x="6174110" y="2932671"/>
            <a:ext cx="2401447" cy="2003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4"/>
          <p:cNvSpPr/>
          <p:nvPr/>
        </p:nvSpPr>
        <p:spPr>
          <a:xfrm>
            <a:off x="2488611" y="2190750"/>
            <a:ext cx="428536" cy="285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5"/>
          <p:cNvSpPr/>
          <p:nvPr/>
        </p:nvSpPr>
        <p:spPr>
          <a:xfrm>
            <a:off x="2996100" y="2312430"/>
            <a:ext cx="249728" cy="1214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6"/>
          <p:cNvSpPr/>
          <p:nvPr/>
        </p:nvSpPr>
        <p:spPr>
          <a:xfrm>
            <a:off x="3317691" y="2240790"/>
            <a:ext cx="143056" cy="21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7"/>
          <p:cNvSpPr/>
          <p:nvPr/>
        </p:nvSpPr>
        <p:spPr>
          <a:xfrm>
            <a:off x="4611419" y="2341118"/>
            <a:ext cx="78740" cy="57785"/>
          </a:xfrm>
          <a:custGeom>
            <a:avLst/>
            <a:gdLst/>
            <a:ahLst/>
            <a:cxnLst/>
            <a:rect l="l" t="t" r="r" b="b"/>
            <a:pathLst>
              <a:path w="78739" h="57785">
                <a:moveTo>
                  <a:pt x="7199" y="14399"/>
                </a:moveTo>
                <a:lnTo>
                  <a:pt x="0" y="14399"/>
                </a:lnTo>
                <a:lnTo>
                  <a:pt x="7199" y="14399"/>
                </a:lnTo>
                <a:lnTo>
                  <a:pt x="14039" y="14399"/>
                </a:lnTo>
                <a:lnTo>
                  <a:pt x="21239" y="14399"/>
                </a:lnTo>
                <a:lnTo>
                  <a:pt x="28439" y="14399"/>
                </a:lnTo>
                <a:lnTo>
                  <a:pt x="35639" y="14399"/>
                </a:lnTo>
                <a:lnTo>
                  <a:pt x="42839" y="6839"/>
                </a:lnTo>
                <a:lnTo>
                  <a:pt x="56879" y="6839"/>
                </a:lnTo>
                <a:lnTo>
                  <a:pt x="64079" y="6839"/>
                </a:lnTo>
                <a:lnTo>
                  <a:pt x="71279" y="0"/>
                </a:lnTo>
                <a:lnTo>
                  <a:pt x="78479" y="0"/>
                </a:lnTo>
              </a:path>
              <a:path w="78739" h="57785">
                <a:moveTo>
                  <a:pt x="21239" y="50039"/>
                </a:moveTo>
                <a:lnTo>
                  <a:pt x="21239" y="57239"/>
                </a:lnTo>
                <a:lnTo>
                  <a:pt x="28439" y="57239"/>
                </a:lnTo>
                <a:lnTo>
                  <a:pt x="35639" y="57239"/>
                </a:lnTo>
                <a:lnTo>
                  <a:pt x="42839" y="57239"/>
                </a:lnTo>
                <a:lnTo>
                  <a:pt x="49679" y="57239"/>
                </a:lnTo>
                <a:lnTo>
                  <a:pt x="56879" y="57239"/>
                </a:lnTo>
                <a:lnTo>
                  <a:pt x="64079" y="5723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8"/>
          <p:cNvSpPr/>
          <p:nvPr/>
        </p:nvSpPr>
        <p:spPr>
          <a:xfrm>
            <a:off x="4761291" y="2247990"/>
            <a:ext cx="150256" cy="1858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49"/>
          <p:cNvGrpSpPr/>
          <p:nvPr/>
        </p:nvGrpSpPr>
        <p:grpSpPr>
          <a:xfrm>
            <a:off x="4168011" y="2190750"/>
            <a:ext cx="743585" cy="365125"/>
            <a:chOff x="4766150" y="2124471"/>
            <a:chExt cx="743585" cy="365125"/>
          </a:xfrm>
        </p:grpSpPr>
        <p:sp>
          <p:nvSpPr>
            <p:cNvPr id="25" name="object 50"/>
            <p:cNvSpPr/>
            <p:nvPr/>
          </p:nvSpPr>
          <p:spPr>
            <a:xfrm>
              <a:off x="4766150" y="2253351"/>
              <a:ext cx="135496" cy="1502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1"/>
            <p:cNvSpPr/>
            <p:nvPr/>
          </p:nvSpPr>
          <p:spPr>
            <a:xfrm>
              <a:off x="4923470" y="2124471"/>
              <a:ext cx="214336" cy="128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2"/>
            <p:cNvSpPr/>
            <p:nvPr/>
          </p:nvSpPr>
          <p:spPr>
            <a:xfrm>
              <a:off x="4780438" y="2453759"/>
              <a:ext cx="715010" cy="21590"/>
            </a:xfrm>
            <a:custGeom>
              <a:avLst/>
              <a:gdLst/>
              <a:ahLst/>
              <a:cxnLst/>
              <a:rect l="l" t="t" r="r" b="b"/>
              <a:pathLst>
                <a:path w="715010" h="21589">
                  <a:moveTo>
                    <a:pt x="14399" y="21239"/>
                  </a:moveTo>
                  <a:lnTo>
                    <a:pt x="7199" y="21239"/>
                  </a:lnTo>
                  <a:lnTo>
                    <a:pt x="0" y="21239"/>
                  </a:lnTo>
                  <a:lnTo>
                    <a:pt x="7199" y="21239"/>
                  </a:lnTo>
                  <a:lnTo>
                    <a:pt x="185759" y="21239"/>
                  </a:lnTo>
                  <a:lnTo>
                    <a:pt x="228599" y="14039"/>
                  </a:lnTo>
                  <a:lnTo>
                    <a:pt x="278999" y="14039"/>
                  </a:lnTo>
                  <a:lnTo>
                    <a:pt x="335879" y="14039"/>
                  </a:lnTo>
                  <a:lnTo>
                    <a:pt x="386279" y="7199"/>
                  </a:lnTo>
                  <a:lnTo>
                    <a:pt x="436319" y="7199"/>
                  </a:lnTo>
                  <a:lnTo>
                    <a:pt x="493199" y="7199"/>
                  </a:lnTo>
                  <a:lnTo>
                    <a:pt x="536399" y="0"/>
                  </a:lnTo>
                  <a:lnTo>
                    <a:pt x="707399" y="0"/>
                  </a:lnTo>
                  <a:lnTo>
                    <a:pt x="714959" y="0"/>
                  </a:lnTo>
                  <a:lnTo>
                    <a:pt x="707399" y="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53"/>
          <p:cNvGrpSpPr/>
          <p:nvPr/>
        </p:nvGrpSpPr>
        <p:grpSpPr>
          <a:xfrm>
            <a:off x="5497490" y="2247990"/>
            <a:ext cx="708025" cy="479425"/>
            <a:chOff x="6095629" y="2181711"/>
            <a:chExt cx="708025" cy="479425"/>
          </a:xfrm>
        </p:grpSpPr>
        <p:sp>
          <p:nvSpPr>
            <p:cNvPr id="31" name="object 54"/>
            <p:cNvSpPr/>
            <p:nvPr/>
          </p:nvSpPr>
          <p:spPr>
            <a:xfrm>
              <a:off x="6109918" y="2195999"/>
              <a:ext cx="314960" cy="450850"/>
            </a:xfrm>
            <a:custGeom>
              <a:avLst/>
              <a:gdLst/>
              <a:ahLst/>
              <a:cxnLst/>
              <a:rect l="l" t="t" r="r" b="b"/>
              <a:pathLst>
                <a:path w="314960" h="450850">
                  <a:moveTo>
                    <a:pt x="0" y="450719"/>
                  </a:moveTo>
                  <a:lnTo>
                    <a:pt x="7199" y="450719"/>
                  </a:lnTo>
                  <a:lnTo>
                    <a:pt x="7199" y="443519"/>
                  </a:lnTo>
                  <a:lnTo>
                    <a:pt x="21599" y="436319"/>
                  </a:lnTo>
                  <a:lnTo>
                    <a:pt x="28439" y="429119"/>
                  </a:lnTo>
                  <a:lnTo>
                    <a:pt x="35639" y="415079"/>
                  </a:lnTo>
                  <a:lnTo>
                    <a:pt x="50039" y="400679"/>
                  </a:lnTo>
                  <a:lnTo>
                    <a:pt x="64079" y="379439"/>
                  </a:lnTo>
                  <a:lnTo>
                    <a:pt x="78479" y="357479"/>
                  </a:lnTo>
                  <a:lnTo>
                    <a:pt x="92879" y="336239"/>
                  </a:lnTo>
                  <a:lnTo>
                    <a:pt x="106919" y="314639"/>
                  </a:lnTo>
                  <a:lnTo>
                    <a:pt x="121679" y="286199"/>
                  </a:lnTo>
                  <a:lnTo>
                    <a:pt x="128879" y="257759"/>
                  </a:lnTo>
                  <a:lnTo>
                    <a:pt x="142559" y="228959"/>
                  </a:lnTo>
                  <a:lnTo>
                    <a:pt x="150119" y="193319"/>
                  </a:lnTo>
                  <a:lnTo>
                    <a:pt x="164519" y="164519"/>
                  </a:lnTo>
                  <a:lnTo>
                    <a:pt x="164519" y="136079"/>
                  </a:lnTo>
                  <a:lnTo>
                    <a:pt x="171359" y="114479"/>
                  </a:lnTo>
                  <a:lnTo>
                    <a:pt x="178559" y="93239"/>
                  </a:lnTo>
                  <a:lnTo>
                    <a:pt x="178559" y="78839"/>
                  </a:lnTo>
                  <a:lnTo>
                    <a:pt x="178559" y="42839"/>
                  </a:lnTo>
                  <a:lnTo>
                    <a:pt x="178559" y="50039"/>
                  </a:lnTo>
                  <a:lnTo>
                    <a:pt x="178559" y="57599"/>
                  </a:lnTo>
                  <a:lnTo>
                    <a:pt x="178559" y="64439"/>
                  </a:lnTo>
                  <a:lnTo>
                    <a:pt x="178559" y="78839"/>
                  </a:lnTo>
                  <a:lnTo>
                    <a:pt x="178559" y="93239"/>
                  </a:lnTo>
                  <a:lnTo>
                    <a:pt x="185759" y="107279"/>
                  </a:lnTo>
                  <a:lnTo>
                    <a:pt x="185759" y="114479"/>
                  </a:lnTo>
                  <a:lnTo>
                    <a:pt x="192959" y="128879"/>
                  </a:lnTo>
                  <a:lnTo>
                    <a:pt x="206999" y="136079"/>
                  </a:lnTo>
                  <a:lnTo>
                    <a:pt x="214199" y="136079"/>
                  </a:lnTo>
                  <a:lnTo>
                    <a:pt x="221399" y="136079"/>
                  </a:lnTo>
                  <a:lnTo>
                    <a:pt x="228599" y="136079"/>
                  </a:lnTo>
                  <a:lnTo>
                    <a:pt x="235799" y="136079"/>
                  </a:lnTo>
                  <a:lnTo>
                    <a:pt x="242639" y="128879"/>
                  </a:lnTo>
                  <a:lnTo>
                    <a:pt x="249839" y="114479"/>
                  </a:lnTo>
                  <a:lnTo>
                    <a:pt x="249839" y="107279"/>
                  </a:lnTo>
                  <a:lnTo>
                    <a:pt x="257039" y="93239"/>
                  </a:lnTo>
                  <a:lnTo>
                    <a:pt x="264239" y="85679"/>
                  </a:lnTo>
                  <a:lnTo>
                    <a:pt x="271799" y="71639"/>
                  </a:lnTo>
                  <a:lnTo>
                    <a:pt x="271799" y="57599"/>
                  </a:lnTo>
                  <a:lnTo>
                    <a:pt x="278279" y="35999"/>
                  </a:lnTo>
                  <a:lnTo>
                    <a:pt x="278279" y="21599"/>
                  </a:lnTo>
                  <a:lnTo>
                    <a:pt x="285479" y="14399"/>
                  </a:lnTo>
                  <a:lnTo>
                    <a:pt x="285479" y="7199"/>
                  </a:lnTo>
                  <a:lnTo>
                    <a:pt x="285479" y="0"/>
                  </a:lnTo>
                  <a:lnTo>
                    <a:pt x="285479" y="7199"/>
                  </a:lnTo>
                  <a:lnTo>
                    <a:pt x="278279" y="21599"/>
                  </a:lnTo>
                  <a:lnTo>
                    <a:pt x="278279" y="35999"/>
                  </a:lnTo>
                  <a:lnTo>
                    <a:pt x="278279" y="57599"/>
                  </a:lnTo>
                  <a:lnTo>
                    <a:pt x="278279" y="78839"/>
                  </a:lnTo>
                  <a:lnTo>
                    <a:pt x="285479" y="100439"/>
                  </a:lnTo>
                  <a:lnTo>
                    <a:pt x="285479" y="114479"/>
                  </a:lnTo>
                  <a:lnTo>
                    <a:pt x="293039" y="136079"/>
                  </a:lnTo>
                  <a:lnTo>
                    <a:pt x="300239" y="150119"/>
                  </a:lnTo>
                  <a:lnTo>
                    <a:pt x="300239" y="164519"/>
                  </a:lnTo>
                  <a:lnTo>
                    <a:pt x="307439" y="178919"/>
                  </a:lnTo>
                  <a:lnTo>
                    <a:pt x="314639" y="18647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5"/>
            <p:cNvSpPr/>
            <p:nvPr/>
          </p:nvSpPr>
          <p:spPr>
            <a:xfrm>
              <a:off x="6467149" y="2239311"/>
              <a:ext cx="336016" cy="2143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6"/>
            <p:cNvSpPr/>
            <p:nvPr/>
          </p:nvSpPr>
          <p:spPr>
            <a:xfrm>
              <a:off x="6302878" y="2517839"/>
              <a:ext cx="450850" cy="22225"/>
            </a:xfrm>
            <a:custGeom>
              <a:avLst/>
              <a:gdLst/>
              <a:ahLst/>
              <a:cxnLst/>
              <a:rect l="l" t="t" r="r" b="b"/>
              <a:pathLst>
                <a:path w="450850" h="22225">
                  <a:moveTo>
                    <a:pt x="7199" y="21599"/>
                  </a:moveTo>
                  <a:lnTo>
                    <a:pt x="0" y="21599"/>
                  </a:lnTo>
                  <a:lnTo>
                    <a:pt x="14039" y="21599"/>
                  </a:lnTo>
                  <a:lnTo>
                    <a:pt x="28439" y="21599"/>
                  </a:lnTo>
                  <a:lnTo>
                    <a:pt x="49679" y="14399"/>
                  </a:lnTo>
                  <a:lnTo>
                    <a:pt x="78839" y="14399"/>
                  </a:lnTo>
                  <a:lnTo>
                    <a:pt x="114479" y="14399"/>
                  </a:lnTo>
                  <a:lnTo>
                    <a:pt x="150119" y="7199"/>
                  </a:lnTo>
                  <a:lnTo>
                    <a:pt x="414719" y="7199"/>
                  </a:lnTo>
                  <a:lnTo>
                    <a:pt x="435959" y="0"/>
                  </a:lnTo>
                  <a:lnTo>
                    <a:pt x="450359" y="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57"/>
          <p:cNvGrpSpPr/>
          <p:nvPr/>
        </p:nvGrpSpPr>
        <p:grpSpPr>
          <a:xfrm>
            <a:off x="6369050" y="2276430"/>
            <a:ext cx="565150" cy="415290"/>
            <a:chOff x="6967189" y="2210151"/>
            <a:chExt cx="565150" cy="415290"/>
          </a:xfrm>
        </p:grpSpPr>
        <p:sp>
          <p:nvSpPr>
            <p:cNvPr id="37" name="object 58"/>
            <p:cNvSpPr/>
            <p:nvPr/>
          </p:nvSpPr>
          <p:spPr>
            <a:xfrm>
              <a:off x="6981477" y="2224439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4">
                  <a:moveTo>
                    <a:pt x="7199" y="78839"/>
                  </a:moveTo>
                  <a:lnTo>
                    <a:pt x="0" y="78839"/>
                  </a:lnTo>
                  <a:lnTo>
                    <a:pt x="0" y="78839"/>
                  </a:lnTo>
                  <a:lnTo>
                    <a:pt x="64799" y="78839"/>
                  </a:lnTo>
                </a:path>
                <a:path w="386715" h="386714">
                  <a:moveTo>
                    <a:pt x="0" y="121679"/>
                  </a:moveTo>
                  <a:lnTo>
                    <a:pt x="0" y="128879"/>
                  </a:lnTo>
                  <a:lnTo>
                    <a:pt x="7199" y="136079"/>
                  </a:lnTo>
                  <a:lnTo>
                    <a:pt x="21959" y="136079"/>
                  </a:lnTo>
                  <a:lnTo>
                    <a:pt x="35639" y="136079"/>
                  </a:lnTo>
                  <a:lnTo>
                    <a:pt x="43199" y="136079"/>
                  </a:lnTo>
                  <a:lnTo>
                    <a:pt x="57599" y="136079"/>
                  </a:lnTo>
                  <a:lnTo>
                    <a:pt x="64799" y="136079"/>
                  </a:lnTo>
                </a:path>
                <a:path w="386715" h="386714">
                  <a:moveTo>
                    <a:pt x="136079" y="365039"/>
                  </a:moveTo>
                  <a:lnTo>
                    <a:pt x="128879" y="372239"/>
                  </a:lnTo>
                  <a:lnTo>
                    <a:pt x="128879" y="379439"/>
                  </a:lnTo>
                  <a:lnTo>
                    <a:pt x="128879" y="386639"/>
                  </a:lnTo>
                  <a:lnTo>
                    <a:pt x="136079" y="386639"/>
                  </a:lnTo>
                  <a:lnTo>
                    <a:pt x="142919" y="379439"/>
                  </a:lnTo>
                  <a:lnTo>
                    <a:pt x="150119" y="372239"/>
                  </a:lnTo>
                  <a:lnTo>
                    <a:pt x="164879" y="365039"/>
                  </a:lnTo>
                  <a:lnTo>
                    <a:pt x="178559" y="350999"/>
                  </a:lnTo>
                  <a:lnTo>
                    <a:pt x="193319" y="329039"/>
                  </a:lnTo>
                  <a:lnTo>
                    <a:pt x="207719" y="307799"/>
                  </a:lnTo>
                  <a:lnTo>
                    <a:pt x="221759" y="286199"/>
                  </a:lnTo>
                  <a:lnTo>
                    <a:pt x="236159" y="257759"/>
                  </a:lnTo>
                  <a:lnTo>
                    <a:pt x="250199" y="229319"/>
                  </a:lnTo>
                  <a:lnTo>
                    <a:pt x="257399" y="200519"/>
                  </a:lnTo>
                  <a:lnTo>
                    <a:pt x="271799" y="164879"/>
                  </a:lnTo>
                  <a:lnTo>
                    <a:pt x="278999" y="128879"/>
                  </a:lnTo>
                  <a:lnTo>
                    <a:pt x="285839" y="100439"/>
                  </a:lnTo>
                  <a:lnTo>
                    <a:pt x="285839" y="71999"/>
                  </a:lnTo>
                  <a:lnTo>
                    <a:pt x="285839" y="50399"/>
                  </a:lnTo>
                  <a:lnTo>
                    <a:pt x="285839" y="29159"/>
                  </a:lnTo>
                  <a:lnTo>
                    <a:pt x="285839" y="21599"/>
                  </a:lnTo>
                  <a:lnTo>
                    <a:pt x="278999" y="21599"/>
                  </a:lnTo>
                  <a:lnTo>
                    <a:pt x="278999" y="14399"/>
                  </a:lnTo>
                  <a:lnTo>
                    <a:pt x="278999" y="21599"/>
                  </a:lnTo>
                  <a:lnTo>
                    <a:pt x="278999" y="29159"/>
                  </a:lnTo>
                  <a:lnTo>
                    <a:pt x="278999" y="35999"/>
                  </a:lnTo>
                  <a:lnTo>
                    <a:pt x="278999" y="50399"/>
                  </a:lnTo>
                  <a:lnTo>
                    <a:pt x="285839" y="64799"/>
                  </a:lnTo>
                  <a:lnTo>
                    <a:pt x="285839" y="78839"/>
                  </a:lnTo>
                  <a:lnTo>
                    <a:pt x="293039" y="100439"/>
                  </a:lnTo>
                  <a:lnTo>
                    <a:pt x="293039" y="114839"/>
                  </a:lnTo>
                  <a:lnTo>
                    <a:pt x="300239" y="128879"/>
                  </a:lnTo>
                  <a:lnTo>
                    <a:pt x="307439" y="136079"/>
                  </a:lnTo>
                  <a:lnTo>
                    <a:pt x="307439" y="143279"/>
                  </a:lnTo>
                  <a:lnTo>
                    <a:pt x="314999" y="150479"/>
                  </a:lnTo>
                  <a:lnTo>
                    <a:pt x="322199" y="150479"/>
                  </a:lnTo>
                  <a:lnTo>
                    <a:pt x="328679" y="150479"/>
                  </a:lnTo>
                  <a:lnTo>
                    <a:pt x="328679" y="143279"/>
                  </a:lnTo>
                  <a:lnTo>
                    <a:pt x="336239" y="136079"/>
                  </a:lnTo>
                  <a:lnTo>
                    <a:pt x="343439" y="128879"/>
                  </a:lnTo>
                  <a:lnTo>
                    <a:pt x="350639" y="114839"/>
                  </a:lnTo>
                  <a:lnTo>
                    <a:pt x="357839" y="107639"/>
                  </a:lnTo>
                  <a:lnTo>
                    <a:pt x="357839" y="86039"/>
                  </a:lnTo>
                  <a:lnTo>
                    <a:pt x="364679" y="71999"/>
                  </a:lnTo>
                  <a:lnTo>
                    <a:pt x="371879" y="50399"/>
                  </a:lnTo>
                  <a:lnTo>
                    <a:pt x="379079" y="29159"/>
                  </a:lnTo>
                  <a:lnTo>
                    <a:pt x="379079" y="14399"/>
                  </a:lnTo>
                  <a:lnTo>
                    <a:pt x="379079" y="7559"/>
                  </a:lnTo>
                  <a:lnTo>
                    <a:pt x="379079" y="0"/>
                  </a:lnTo>
                  <a:lnTo>
                    <a:pt x="379079" y="7559"/>
                  </a:lnTo>
                  <a:lnTo>
                    <a:pt x="379079" y="14399"/>
                  </a:lnTo>
                  <a:lnTo>
                    <a:pt x="379079" y="21599"/>
                  </a:lnTo>
                  <a:lnTo>
                    <a:pt x="371879" y="43199"/>
                  </a:lnTo>
                  <a:lnTo>
                    <a:pt x="371879" y="57239"/>
                  </a:lnTo>
                  <a:lnTo>
                    <a:pt x="371879" y="71999"/>
                  </a:lnTo>
                  <a:lnTo>
                    <a:pt x="371879" y="93239"/>
                  </a:lnTo>
                  <a:lnTo>
                    <a:pt x="371879" y="107639"/>
                  </a:lnTo>
                  <a:lnTo>
                    <a:pt x="379079" y="114839"/>
                  </a:lnTo>
                  <a:lnTo>
                    <a:pt x="379079" y="128879"/>
                  </a:lnTo>
                  <a:lnTo>
                    <a:pt x="386279" y="136079"/>
                  </a:lnTo>
                  <a:lnTo>
                    <a:pt x="386279" y="143279"/>
                  </a:lnTo>
                  <a:lnTo>
                    <a:pt x="386279" y="15047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9"/>
            <p:cNvSpPr/>
            <p:nvPr/>
          </p:nvSpPr>
          <p:spPr>
            <a:xfrm>
              <a:off x="7410349" y="2303391"/>
              <a:ext cx="121816" cy="1502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60"/>
          <p:cNvSpPr/>
          <p:nvPr/>
        </p:nvSpPr>
        <p:spPr>
          <a:xfrm>
            <a:off x="3317580" y="2534078"/>
            <a:ext cx="150495" cy="7620"/>
          </a:xfrm>
          <a:custGeom>
            <a:avLst/>
            <a:gdLst/>
            <a:ahLst/>
            <a:cxnLst/>
            <a:rect l="l" t="t" r="r" b="b"/>
            <a:pathLst>
              <a:path w="150495" h="7619">
                <a:moveTo>
                  <a:pt x="7199" y="0"/>
                </a:moveTo>
                <a:lnTo>
                  <a:pt x="0" y="0"/>
                </a:lnTo>
                <a:lnTo>
                  <a:pt x="7199" y="0"/>
                </a:lnTo>
                <a:lnTo>
                  <a:pt x="14399" y="0"/>
                </a:lnTo>
                <a:lnTo>
                  <a:pt x="28439" y="0"/>
                </a:lnTo>
                <a:lnTo>
                  <a:pt x="43199" y="0"/>
                </a:lnTo>
                <a:lnTo>
                  <a:pt x="64079" y="0"/>
                </a:lnTo>
                <a:lnTo>
                  <a:pt x="86039" y="7199"/>
                </a:lnTo>
                <a:lnTo>
                  <a:pt x="107279" y="7199"/>
                </a:lnTo>
                <a:lnTo>
                  <a:pt x="128879" y="7199"/>
                </a:lnTo>
                <a:lnTo>
                  <a:pt x="142919" y="7199"/>
                </a:lnTo>
                <a:lnTo>
                  <a:pt x="150119" y="71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70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3333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none" spc="-5" dirty="0">
                <a:solidFill>
                  <a:srgbClr val="000000"/>
                </a:solidFill>
                <a:latin typeface="Calibri"/>
                <a:cs typeface="Calibri"/>
              </a:rPr>
              <a:t>Unsupervised</a:t>
            </a:r>
            <a:r>
              <a:rPr sz="2800" b="1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u="none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99710" y="977875"/>
            <a:ext cx="3548689" cy="2923862"/>
            <a:chOff x="2699710" y="977875"/>
            <a:chExt cx="3548689" cy="2923862"/>
          </a:xfrm>
        </p:grpSpPr>
        <p:sp>
          <p:nvSpPr>
            <p:cNvPr id="4" name="object 4"/>
            <p:cNvSpPr/>
            <p:nvPr/>
          </p:nvSpPr>
          <p:spPr>
            <a:xfrm>
              <a:off x="3081994" y="1003080"/>
              <a:ext cx="11430" cy="2748280"/>
            </a:xfrm>
            <a:custGeom>
              <a:avLst/>
              <a:gdLst/>
              <a:ahLst/>
              <a:cxnLst/>
              <a:rect l="l" t="t" r="r" b="b"/>
              <a:pathLst>
                <a:path w="11430" h="2748279">
                  <a:moveTo>
                    <a:pt x="10963" y="274816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3343" y="977875"/>
              <a:ext cx="117908" cy="116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600" y="3560444"/>
              <a:ext cx="3328035" cy="0"/>
            </a:xfrm>
            <a:custGeom>
              <a:avLst/>
              <a:gdLst/>
              <a:ahLst/>
              <a:cxnLst/>
              <a:rect l="l" t="t" r="r" b="b"/>
              <a:pathLst>
                <a:path w="332803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2490" y="3501491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9710" y="1422912"/>
              <a:ext cx="222884" cy="1504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3726" y="3751243"/>
              <a:ext cx="228599" cy="150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6137" y="2355891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1993" y="2505379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0096" y="2987426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2745" y="2771748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1098" y="3221990"/>
              <a:ext cx="71120" cy="71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1234" y="1868723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6969" y="1916045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89647" y="1312688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3698" y="1559732"/>
              <a:ext cx="71120" cy="71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1327" y="1462599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537639" y="4364027"/>
            <a:ext cx="2750818" cy="291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9739" y="4298186"/>
            <a:ext cx="180848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5" dirty="0">
                <a:latin typeface="Calibri"/>
                <a:cs typeface="Calibri"/>
              </a:rPr>
              <a:t>Training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2554883"/>
            <a:ext cx="267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Optimization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399" y="2952750"/>
            <a:ext cx="6777988" cy="946049"/>
            <a:chOff x="1295399" y="2952750"/>
            <a:chExt cx="6777988" cy="946049"/>
          </a:xfrm>
        </p:grpSpPr>
        <p:sp>
          <p:nvSpPr>
            <p:cNvPr id="12" name="object 12"/>
            <p:cNvSpPr/>
            <p:nvPr/>
          </p:nvSpPr>
          <p:spPr>
            <a:xfrm>
              <a:off x="1295399" y="2952750"/>
              <a:ext cx="6777988" cy="832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6078" y="3898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5" name="object 16"/>
          <p:cNvSpPr/>
          <p:nvPr/>
        </p:nvSpPr>
        <p:spPr>
          <a:xfrm>
            <a:off x="6174110" y="2932671"/>
            <a:ext cx="2401447" cy="2003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4"/>
          <p:cNvSpPr/>
          <p:nvPr/>
        </p:nvSpPr>
        <p:spPr>
          <a:xfrm>
            <a:off x="2488611" y="2190750"/>
            <a:ext cx="428536" cy="285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5"/>
          <p:cNvSpPr/>
          <p:nvPr/>
        </p:nvSpPr>
        <p:spPr>
          <a:xfrm>
            <a:off x="2996100" y="2312430"/>
            <a:ext cx="249728" cy="1214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6"/>
          <p:cNvSpPr/>
          <p:nvPr/>
        </p:nvSpPr>
        <p:spPr>
          <a:xfrm>
            <a:off x="3317691" y="2240790"/>
            <a:ext cx="143056" cy="21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7"/>
          <p:cNvSpPr/>
          <p:nvPr/>
        </p:nvSpPr>
        <p:spPr>
          <a:xfrm>
            <a:off x="4611419" y="2341118"/>
            <a:ext cx="78740" cy="57785"/>
          </a:xfrm>
          <a:custGeom>
            <a:avLst/>
            <a:gdLst/>
            <a:ahLst/>
            <a:cxnLst/>
            <a:rect l="l" t="t" r="r" b="b"/>
            <a:pathLst>
              <a:path w="78739" h="57785">
                <a:moveTo>
                  <a:pt x="7199" y="14399"/>
                </a:moveTo>
                <a:lnTo>
                  <a:pt x="0" y="14399"/>
                </a:lnTo>
                <a:lnTo>
                  <a:pt x="7199" y="14399"/>
                </a:lnTo>
                <a:lnTo>
                  <a:pt x="14039" y="14399"/>
                </a:lnTo>
                <a:lnTo>
                  <a:pt x="21239" y="14399"/>
                </a:lnTo>
                <a:lnTo>
                  <a:pt x="28439" y="14399"/>
                </a:lnTo>
                <a:lnTo>
                  <a:pt x="35639" y="14399"/>
                </a:lnTo>
                <a:lnTo>
                  <a:pt x="42839" y="6839"/>
                </a:lnTo>
                <a:lnTo>
                  <a:pt x="56879" y="6839"/>
                </a:lnTo>
                <a:lnTo>
                  <a:pt x="64079" y="6839"/>
                </a:lnTo>
                <a:lnTo>
                  <a:pt x="71279" y="0"/>
                </a:lnTo>
                <a:lnTo>
                  <a:pt x="78479" y="0"/>
                </a:lnTo>
              </a:path>
              <a:path w="78739" h="57785">
                <a:moveTo>
                  <a:pt x="21239" y="50039"/>
                </a:moveTo>
                <a:lnTo>
                  <a:pt x="21239" y="57239"/>
                </a:lnTo>
                <a:lnTo>
                  <a:pt x="28439" y="57239"/>
                </a:lnTo>
                <a:lnTo>
                  <a:pt x="35639" y="57239"/>
                </a:lnTo>
                <a:lnTo>
                  <a:pt x="42839" y="57239"/>
                </a:lnTo>
                <a:lnTo>
                  <a:pt x="49679" y="57239"/>
                </a:lnTo>
                <a:lnTo>
                  <a:pt x="56879" y="57239"/>
                </a:lnTo>
                <a:lnTo>
                  <a:pt x="64079" y="5723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8"/>
          <p:cNvSpPr/>
          <p:nvPr/>
        </p:nvSpPr>
        <p:spPr>
          <a:xfrm>
            <a:off x="4761291" y="2247990"/>
            <a:ext cx="150256" cy="1858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49"/>
          <p:cNvGrpSpPr/>
          <p:nvPr/>
        </p:nvGrpSpPr>
        <p:grpSpPr>
          <a:xfrm>
            <a:off x="4168011" y="2190750"/>
            <a:ext cx="743585" cy="365125"/>
            <a:chOff x="4766150" y="2124471"/>
            <a:chExt cx="743585" cy="365125"/>
          </a:xfrm>
        </p:grpSpPr>
        <p:sp>
          <p:nvSpPr>
            <p:cNvPr id="25" name="object 50"/>
            <p:cNvSpPr/>
            <p:nvPr/>
          </p:nvSpPr>
          <p:spPr>
            <a:xfrm>
              <a:off x="4766150" y="2253351"/>
              <a:ext cx="135496" cy="1502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1"/>
            <p:cNvSpPr/>
            <p:nvPr/>
          </p:nvSpPr>
          <p:spPr>
            <a:xfrm>
              <a:off x="4923470" y="2124471"/>
              <a:ext cx="214336" cy="128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2"/>
            <p:cNvSpPr/>
            <p:nvPr/>
          </p:nvSpPr>
          <p:spPr>
            <a:xfrm>
              <a:off x="4780438" y="2453759"/>
              <a:ext cx="715010" cy="21590"/>
            </a:xfrm>
            <a:custGeom>
              <a:avLst/>
              <a:gdLst/>
              <a:ahLst/>
              <a:cxnLst/>
              <a:rect l="l" t="t" r="r" b="b"/>
              <a:pathLst>
                <a:path w="715010" h="21589">
                  <a:moveTo>
                    <a:pt x="14399" y="21239"/>
                  </a:moveTo>
                  <a:lnTo>
                    <a:pt x="7199" y="21239"/>
                  </a:lnTo>
                  <a:lnTo>
                    <a:pt x="0" y="21239"/>
                  </a:lnTo>
                  <a:lnTo>
                    <a:pt x="7199" y="21239"/>
                  </a:lnTo>
                  <a:lnTo>
                    <a:pt x="185759" y="21239"/>
                  </a:lnTo>
                  <a:lnTo>
                    <a:pt x="228599" y="14039"/>
                  </a:lnTo>
                  <a:lnTo>
                    <a:pt x="278999" y="14039"/>
                  </a:lnTo>
                  <a:lnTo>
                    <a:pt x="335879" y="14039"/>
                  </a:lnTo>
                  <a:lnTo>
                    <a:pt x="386279" y="7199"/>
                  </a:lnTo>
                  <a:lnTo>
                    <a:pt x="436319" y="7199"/>
                  </a:lnTo>
                  <a:lnTo>
                    <a:pt x="493199" y="7199"/>
                  </a:lnTo>
                  <a:lnTo>
                    <a:pt x="536399" y="0"/>
                  </a:lnTo>
                  <a:lnTo>
                    <a:pt x="707399" y="0"/>
                  </a:lnTo>
                  <a:lnTo>
                    <a:pt x="714959" y="0"/>
                  </a:lnTo>
                  <a:lnTo>
                    <a:pt x="707399" y="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53"/>
          <p:cNvGrpSpPr/>
          <p:nvPr/>
        </p:nvGrpSpPr>
        <p:grpSpPr>
          <a:xfrm>
            <a:off x="5497490" y="2247990"/>
            <a:ext cx="708025" cy="479425"/>
            <a:chOff x="6095629" y="2181711"/>
            <a:chExt cx="708025" cy="479425"/>
          </a:xfrm>
        </p:grpSpPr>
        <p:sp>
          <p:nvSpPr>
            <p:cNvPr id="31" name="object 54"/>
            <p:cNvSpPr/>
            <p:nvPr/>
          </p:nvSpPr>
          <p:spPr>
            <a:xfrm>
              <a:off x="6109918" y="2195999"/>
              <a:ext cx="314960" cy="450850"/>
            </a:xfrm>
            <a:custGeom>
              <a:avLst/>
              <a:gdLst/>
              <a:ahLst/>
              <a:cxnLst/>
              <a:rect l="l" t="t" r="r" b="b"/>
              <a:pathLst>
                <a:path w="314960" h="450850">
                  <a:moveTo>
                    <a:pt x="0" y="450719"/>
                  </a:moveTo>
                  <a:lnTo>
                    <a:pt x="7199" y="450719"/>
                  </a:lnTo>
                  <a:lnTo>
                    <a:pt x="7199" y="443519"/>
                  </a:lnTo>
                  <a:lnTo>
                    <a:pt x="21599" y="436319"/>
                  </a:lnTo>
                  <a:lnTo>
                    <a:pt x="28439" y="429119"/>
                  </a:lnTo>
                  <a:lnTo>
                    <a:pt x="35639" y="415079"/>
                  </a:lnTo>
                  <a:lnTo>
                    <a:pt x="50039" y="400679"/>
                  </a:lnTo>
                  <a:lnTo>
                    <a:pt x="64079" y="379439"/>
                  </a:lnTo>
                  <a:lnTo>
                    <a:pt x="78479" y="357479"/>
                  </a:lnTo>
                  <a:lnTo>
                    <a:pt x="92879" y="336239"/>
                  </a:lnTo>
                  <a:lnTo>
                    <a:pt x="106919" y="314639"/>
                  </a:lnTo>
                  <a:lnTo>
                    <a:pt x="121679" y="286199"/>
                  </a:lnTo>
                  <a:lnTo>
                    <a:pt x="128879" y="257759"/>
                  </a:lnTo>
                  <a:lnTo>
                    <a:pt x="142559" y="228959"/>
                  </a:lnTo>
                  <a:lnTo>
                    <a:pt x="150119" y="193319"/>
                  </a:lnTo>
                  <a:lnTo>
                    <a:pt x="164519" y="164519"/>
                  </a:lnTo>
                  <a:lnTo>
                    <a:pt x="164519" y="136079"/>
                  </a:lnTo>
                  <a:lnTo>
                    <a:pt x="171359" y="114479"/>
                  </a:lnTo>
                  <a:lnTo>
                    <a:pt x="178559" y="93239"/>
                  </a:lnTo>
                  <a:lnTo>
                    <a:pt x="178559" y="78839"/>
                  </a:lnTo>
                  <a:lnTo>
                    <a:pt x="178559" y="42839"/>
                  </a:lnTo>
                  <a:lnTo>
                    <a:pt x="178559" y="50039"/>
                  </a:lnTo>
                  <a:lnTo>
                    <a:pt x="178559" y="57599"/>
                  </a:lnTo>
                  <a:lnTo>
                    <a:pt x="178559" y="64439"/>
                  </a:lnTo>
                  <a:lnTo>
                    <a:pt x="178559" y="78839"/>
                  </a:lnTo>
                  <a:lnTo>
                    <a:pt x="178559" y="93239"/>
                  </a:lnTo>
                  <a:lnTo>
                    <a:pt x="185759" y="107279"/>
                  </a:lnTo>
                  <a:lnTo>
                    <a:pt x="185759" y="114479"/>
                  </a:lnTo>
                  <a:lnTo>
                    <a:pt x="192959" y="128879"/>
                  </a:lnTo>
                  <a:lnTo>
                    <a:pt x="206999" y="136079"/>
                  </a:lnTo>
                  <a:lnTo>
                    <a:pt x="214199" y="136079"/>
                  </a:lnTo>
                  <a:lnTo>
                    <a:pt x="221399" y="136079"/>
                  </a:lnTo>
                  <a:lnTo>
                    <a:pt x="228599" y="136079"/>
                  </a:lnTo>
                  <a:lnTo>
                    <a:pt x="235799" y="136079"/>
                  </a:lnTo>
                  <a:lnTo>
                    <a:pt x="242639" y="128879"/>
                  </a:lnTo>
                  <a:lnTo>
                    <a:pt x="249839" y="114479"/>
                  </a:lnTo>
                  <a:lnTo>
                    <a:pt x="249839" y="107279"/>
                  </a:lnTo>
                  <a:lnTo>
                    <a:pt x="257039" y="93239"/>
                  </a:lnTo>
                  <a:lnTo>
                    <a:pt x="264239" y="85679"/>
                  </a:lnTo>
                  <a:lnTo>
                    <a:pt x="271799" y="71639"/>
                  </a:lnTo>
                  <a:lnTo>
                    <a:pt x="271799" y="57599"/>
                  </a:lnTo>
                  <a:lnTo>
                    <a:pt x="278279" y="35999"/>
                  </a:lnTo>
                  <a:lnTo>
                    <a:pt x="278279" y="21599"/>
                  </a:lnTo>
                  <a:lnTo>
                    <a:pt x="285479" y="14399"/>
                  </a:lnTo>
                  <a:lnTo>
                    <a:pt x="285479" y="7199"/>
                  </a:lnTo>
                  <a:lnTo>
                    <a:pt x="285479" y="0"/>
                  </a:lnTo>
                  <a:lnTo>
                    <a:pt x="285479" y="7199"/>
                  </a:lnTo>
                  <a:lnTo>
                    <a:pt x="278279" y="21599"/>
                  </a:lnTo>
                  <a:lnTo>
                    <a:pt x="278279" y="35999"/>
                  </a:lnTo>
                  <a:lnTo>
                    <a:pt x="278279" y="57599"/>
                  </a:lnTo>
                  <a:lnTo>
                    <a:pt x="278279" y="78839"/>
                  </a:lnTo>
                  <a:lnTo>
                    <a:pt x="285479" y="100439"/>
                  </a:lnTo>
                  <a:lnTo>
                    <a:pt x="285479" y="114479"/>
                  </a:lnTo>
                  <a:lnTo>
                    <a:pt x="293039" y="136079"/>
                  </a:lnTo>
                  <a:lnTo>
                    <a:pt x="300239" y="150119"/>
                  </a:lnTo>
                  <a:lnTo>
                    <a:pt x="300239" y="164519"/>
                  </a:lnTo>
                  <a:lnTo>
                    <a:pt x="307439" y="178919"/>
                  </a:lnTo>
                  <a:lnTo>
                    <a:pt x="314639" y="18647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5"/>
            <p:cNvSpPr/>
            <p:nvPr/>
          </p:nvSpPr>
          <p:spPr>
            <a:xfrm>
              <a:off x="6467149" y="2239311"/>
              <a:ext cx="336016" cy="2143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6"/>
            <p:cNvSpPr/>
            <p:nvPr/>
          </p:nvSpPr>
          <p:spPr>
            <a:xfrm>
              <a:off x="6302878" y="2517839"/>
              <a:ext cx="450850" cy="22225"/>
            </a:xfrm>
            <a:custGeom>
              <a:avLst/>
              <a:gdLst/>
              <a:ahLst/>
              <a:cxnLst/>
              <a:rect l="l" t="t" r="r" b="b"/>
              <a:pathLst>
                <a:path w="450850" h="22225">
                  <a:moveTo>
                    <a:pt x="7199" y="21599"/>
                  </a:moveTo>
                  <a:lnTo>
                    <a:pt x="0" y="21599"/>
                  </a:lnTo>
                  <a:lnTo>
                    <a:pt x="14039" y="21599"/>
                  </a:lnTo>
                  <a:lnTo>
                    <a:pt x="28439" y="21599"/>
                  </a:lnTo>
                  <a:lnTo>
                    <a:pt x="49679" y="14399"/>
                  </a:lnTo>
                  <a:lnTo>
                    <a:pt x="78839" y="14399"/>
                  </a:lnTo>
                  <a:lnTo>
                    <a:pt x="114479" y="14399"/>
                  </a:lnTo>
                  <a:lnTo>
                    <a:pt x="150119" y="7199"/>
                  </a:lnTo>
                  <a:lnTo>
                    <a:pt x="414719" y="7199"/>
                  </a:lnTo>
                  <a:lnTo>
                    <a:pt x="435959" y="0"/>
                  </a:lnTo>
                  <a:lnTo>
                    <a:pt x="450359" y="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57"/>
          <p:cNvGrpSpPr/>
          <p:nvPr/>
        </p:nvGrpSpPr>
        <p:grpSpPr>
          <a:xfrm>
            <a:off x="6369050" y="2276430"/>
            <a:ext cx="565150" cy="415290"/>
            <a:chOff x="6967189" y="2210151"/>
            <a:chExt cx="565150" cy="415290"/>
          </a:xfrm>
        </p:grpSpPr>
        <p:sp>
          <p:nvSpPr>
            <p:cNvPr id="37" name="object 58"/>
            <p:cNvSpPr/>
            <p:nvPr/>
          </p:nvSpPr>
          <p:spPr>
            <a:xfrm>
              <a:off x="6981477" y="2224439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4">
                  <a:moveTo>
                    <a:pt x="7199" y="78839"/>
                  </a:moveTo>
                  <a:lnTo>
                    <a:pt x="0" y="78839"/>
                  </a:lnTo>
                  <a:lnTo>
                    <a:pt x="0" y="78839"/>
                  </a:lnTo>
                  <a:lnTo>
                    <a:pt x="64799" y="78839"/>
                  </a:lnTo>
                </a:path>
                <a:path w="386715" h="386714">
                  <a:moveTo>
                    <a:pt x="0" y="121679"/>
                  </a:moveTo>
                  <a:lnTo>
                    <a:pt x="0" y="128879"/>
                  </a:lnTo>
                  <a:lnTo>
                    <a:pt x="7199" y="136079"/>
                  </a:lnTo>
                  <a:lnTo>
                    <a:pt x="21959" y="136079"/>
                  </a:lnTo>
                  <a:lnTo>
                    <a:pt x="35639" y="136079"/>
                  </a:lnTo>
                  <a:lnTo>
                    <a:pt x="43199" y="136079"/>
                  </a:lnTo>
                  <a:lnTo>
                    <a:pt x="57599" y="136079"/>
                  </a:lnTo>
                  <a:lnTo>
                    <a:pt x="64799" y="136079"/>
                  </a:lnTo>
                </a:path>
                <a:path w="386715" h="386714">
                  <a:moveTo>
                    <a:pt x="136079" y="365039"/>
                  </a:moveTo>
                  <a:lnTo>
                    <a:pt x="128879" y="372239"/>
                  </a:lnTo>
                  <a:lnTo>
                    <a:pt x="128879" y="379439"/>
                  </a:lnTo>
                  <a:lnTo>
                    <a:pt x="128879" y="386639"/>
                  </a:lnTo>
                  <a:lnTo>
                    <a:pt x="136079" y="386639"/>
                  </a:lnTo>
                  <a:lnTo>
                    <a:pt x="142919" y="379439"/>
                  </a:lnTo>
                  <a:lnTo>
                    <a:pt x="150119" y="372239"/>
                  </a:lnTo>
                  <a:lnTo>
                    <a:pt x="164879" y="365039"/>
                  </a:lnTo>
                  <a:lnTo>
                    <a:pt x="178559" y="350999"/>
                  </a:lnTo>
                  <a:lnTo>
                    <a:pt x="193319" y="329039"/>
                  </a:lnTo>
                  <a:lnTo>
                    <a:pt x="207719" y="307799"/>
                  </a:lnTo>
                  <a:lnTo>
                    <a:pt x="221759" y="286199"/>
                  </a:lnTo>
                  <a:lnTo>
                    <a:pt x="236159" y="257759"/>
                  </a:lnTo>
                  <a:lnTo>
                    <a:pt x="250199" y="229319"/>
                  </a:lnTo>
                  <a:lnTo>
                    <a:pt x="257399" y="200519"/>
                  </a:lnTo>
                  <a:lnTo>
                    <a:pt x="271799" y="164879"/>
                  </a:lnTo>
                  <a:lnTo>
                    <a:pt x="278999" y="128879"/>
                  </a:lnTo>
                  <a:lnTo>
                    <a:pt x="285839" y="100439"/>
                  </a:lnTo>
                  <a:lnTo>
                    <a:pt x="285839" y="71999"/>
                  </a:lnTo>
                  <a:lnTo>
                    <a:pt x="285839" y="50399"/>
                  </a:lnTo>
                  <a:lnTo>
                    <a:pt x="285839" y="29159"/>
                  </a:lnTo>
                  <a:lnTo>
                    <a:pt x="285839" y="21599"/>
                  </a:lnTo>
                  <a:lnTo>
                    <a:pt x="278999" y="21599"/>
                  </a:lnTo>
                  <a:lnTo>
                    <a:pt x="278999" y="14399"/>
                  </a:lnTo>
                  <a:lnTo>
                    <a:pt x="278999" y="21599"/>
                  </a:lnTo>
                  <a:lnTo>
                    <a:pt x="278999" y="29159"/>
                  </a:lnTo>
                  <a:lnTo>
                    <a:pt x="278999" y="35999"/>
                  </a:lnTo>
                  <a:lnTo>
                    <a:pt x="278999" y="50399"/>
                  </a:lnTo>
                  <a:lnTo>
                    <a:pt x="285839" y="64799"/>
                  </a:lnTo>
                  <a:lnTo>
                    <a:pt x="285839" y="78839"/>
                  </a:lnTo>
                  <a:lnTo>
                    <a:pt x="293039" y="100439"/>
                  </a:lnTo>
                  <a:lnTo>
                    <a:pt x="293039" y="114839"/>
                  </a:lnTo>
                  <a:lnTo>
                    <a:pt x="300239" y="128879"/>
                  </a:lnTo>
                  <a:lnTo>
                    <a:pt x="307439" y="136079"/>
                  </a:lnTo>
                  <a:lnTo>
                    <a:pt x="307439" y="143279"/>
                  </a:lnTo>
                  <a:lnTo>
                    <a:pt x="314999" y="150479"/>
                  </a:lnTo>
                  <a:lnTo>
                    <a:pt x="322199" y="150479"/>
                  </a:lnTo>
                  <a:lnTo>
                    <a:pt x="328679" y="150479"/>
                  </a:lnTo>
                  <a:lnTo>
                    <a:pt x="328679" y="143279"/>
                  </a:lnTo>
                  <a:lnTo>
                    <a:pt x="336239" y="136079"/>
                  </a:lnTo>
                  <a:lnTo>
                    <a:pt x="343439" y="128879"/>
                  </a:lnTo>
                  <a:lnTo>
                    <a:pt x="350639" y="114839"/>
                  </a:lnTo>
                  <a:lnTo>
                    <a:pt x="357839" y="107639"/>
                  </a:lnTo>
                  <a:lnTo>
                    <a:pt x="357839" y="86039"/>
                  </a:lnTo>
                  <a:lnTo>
                    <a:pt x="364679" y="71999"/>
                  </a:lnTo>
                  <a:lnTo>
                    <a:pt x="371879" y="50399"/>
                  </a:lnTo>
                  <a:lnTo>
                    <a:pt x="379079" y="29159"/>
                  </a:lnTo>
                  <a:lnTo>
                    <a:pt x="379079" y="14399"/>
                  </a:lnTo>
                  <a:lnTo>
                    <a:pt x="379079" y="7559"/>
                  </a:lnTo>
                  <a:lnTo>
                    <a:pt x="379079" y="0"/>
                  </a:lnTo>
                  <a:lnTo>
                    <a:pt x="379079" y="7559"/>
                  </a:lnTo>
                  <a:lnTo>
                    <a:pt x="379079" y="14399"/>
                  </a:lnTo>
                  <a:lnTo>
                    <a:pt x="379079" y="21599"/>
                  </a:lnTo>
                  <a:lnTo>
                    <a:pt x="371879" y="43199"/>
                  </a:lnTo>
                  <a:lnTo>
                    <a:pt x="371879" y="57239"/>
                  </a:lnTo>
                  <a:lnTo>
                    <a:pt x="371879" y="71999"/>
                  </a:lnTo>
                  <a:lnTo>
                    <a:pt x="371879" y="93239"/>
                  </a:lnTo>
                  <a:lnTo>
                    <a:pt x="371879" y="107639"/>
                  </a:lnTo>
                  <a:lnTo>
                    <a:pt x="379079" y="114839"/>
                  </a:lnTo>
                  <a:lnTo>
                    <a:pt x="379079" y="128879"/>
                  </a:lnTo>
                  <a:lnTo>
                    <a:pt x="386279" y="136079"/>
                  </a:lnTo>
                  <a:lnTo>
                    <a:pt x="386279" y="143279"/>
                  </a:lnTo>
                  <a:lnTo>
                    <a:pt x="386279" y="15047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9"/>
            <p:cNvSpPr/>
            <p:nvPr/>
          </p:nvSpPr>
          <p:spPr>
            <a:xfrm>
              <a:off x="7410349" y="2303391"/>
              <a:ext cx="121816" cy="1502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60"/>
          <p:cNvSpPr/>
          <p:nvPr/>
        </p:nvSpPr>
        <p:spPr>
          <a:xfrm>
            <a:off x="3317580" y="2534078"/>
            <a:ext cx="150495" cy="7620"/>
          </a:xfrm>
          <a:custGeom>
            <a:avLst/>
            <a:gdLst/>
            <a:ahLst/>
            <a:cxnLst/>
            <a:rect l="l" t="t" r="r" b="b"/>
            <a:pathLst>
              <a:path w="150495" h="7619">
                <a:moveTo>
                  <a:pt x="7199" y="0"/>
                </a:moveTo>
                <a:lnTo>
                  <a:pt x="0" y="0"/>
                </a:lnTo>
                <a:lnTo>
                  <a:pt x="7199" y="0"/>
                </a:lnTo>
                <a:lnTo>
                  <a:pt x="14399" y="0"/>
                </a:lnTo>
                <a:lnTo>
                  <a:pt x="28439" y="0"/>
                </a:lnTo>
                <a:lnTo>
                  <a:pt x="43199" y="0"/>
                </a:lnTo>
                <a:lnTo>
                  <a:pt x="64079" y="0"/>
                </a:lnTo>
                <a:lnTo>
                  <a:pt x="86039" y="7199"/>
                </a:lnTo>
                <a:lnTo>
                  <a:pt x="107279" y="7199"/>
                </a:lnTo>
                <a:lnTo>
                  <a:pt x="128879" y="7199"/>
                </a:lnTo>
                <a:lnTo>
                  <a:pt x="142919" y="7199"/>
                </a:lnTo>
                <a:lnTo>
                  <a:pt x="150119" y="71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/>
          <p:nvPr/>
        </p:nvSpPr>
        <p:spPr>
          <a:xfrm>
            <a:off x="304800" y="3966972"/>
            <a:ext cx="4974334" cy="5577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6"/>
          <p:cNvSpPr/>
          <p:nvPr/>
        </p:nvSpPr>
        <p:spPr>
          <a:xfrm>
            <a:off x="381001" y="4629150"/>
            <a:ext cx="1033843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6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2554883"/>
            <a:ext cx="267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Optimization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399" y="2952750"/>
            <a:ext cx="6777988" cy="1572005"/>
            <a:chOff x="1295399" y="2952750"/>
            <a:chExt cx="6777988" cy="1572005"/>
          </a:xfrm>
        </p:grpSpPr>
        <p:sp>
          <p:nvSpPr>
            <p:cNvPr id="12" name="object 12"/>
            <p:cNvSpPr/>
            <p:nvPr/>
          </p:nvSpPr>
          <p:spPr>
            <a:xfrm>
              <a:off x="1295399" y="2952750"/>
              <a:ext cx="6777988" cy="832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399" y="3966972"/>
              <a:ext cx="4974334" cy="5577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6078" y="3898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371600" y="4629150"/>
            <a:ext cx="1033843" cy="150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55856" y="2876550"/>
            <a:ext cx="6897544" cy="9843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10200" y="2266950"/>
            <a:ext cx="2286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Distortion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6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2554883"/>
            <a:ext cx="267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Optimization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399" y="2952750"/>
            <a:ext cx="6777988" cy="1572005"/>
            <a:chOff x="1295399" y="2952750"/>
            <a:chExt cx="6777988" cy="1572005"/>
          </a:xfrm>
        </p:grpSpPr>
        <p:sp>
          <p:nvSpPr>
            <p:cNvPr id="12" name="object 12"/>
            <p:cNvSpPr/>
            <p:nvPr/>
          </p:nvSpPr>
          <p:spPr>
            <a:xfrm>
              <a:off x="1295399" y="2952750"/>
              <a:ext cx="6777988" cy="832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399" y="3966972"/>
              <a:ext cx="4974334" cy="5577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6078" y="3898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371600" y="4629150"/>
            <a:ext cx="1033843" cy="150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55856" y="2876550"/>
            <a:ext cx="6897544" cy="9843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10200" y="2266950"/>
            <a:ext cx="2286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Distortion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1800" y="424815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How to minimize?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2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6855461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lang="en-US" sz="2400" spc="-5" dirty="0" smtClean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Q1. What will be the optimization objective?</a:t>
            </a: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Q2. How will that be minimized?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39560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041" y="2129790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xmlns="" val="881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041" y="2184652"/>
            <a:ext cx="6012028" cy="10073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03041" y="1651252"/>
            <a:ext cx="7740959" cy="1606298"/>
            <a:chOff x="1403041" y="1276350"/>
            <a:chExt cx="7740959" cy="1606298"/>
          </a:xfrm>
        </p:grpSpPr>
        <p:sp>
          <p:nvSpPr>
            <p:cNvPr id="7" name="object 7"/>
            <p:cNvSpPr txBox="1"/>
            <p:nvPr/>
          </p:nvSpPr>
          <p:spPr>
            <a:xfrm>
              <a:off x="1403041" y="1754888"/>
              <a:ext cx="3235960" cy="1127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79120" algn="l"/>
                </a:tabLst>
              </a:pPr>
              <a:r>
                <a:rPr sz="2400" spc="-5" dirty="0">
                  <a:latin typeface="Calibri"/>
                  <a:cs typeface="Calibri"/>
                </a:rPr>
                <a:t>for	</a:t>
              </a:r>
              <a:r>
                <a:rPr sz="2400" dirty="0">
                  <a:latin typeface="Calibri"/>
                  <a:cs typeface="Calibri"/>
                </a:rPr>
                <a:t>= 1</a:t>
              </a:r>
              <a:r>
                <a:rPr sz="2400" spc="-1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  <a:p>
              <a:pPr marL="1202690" marR="5080" indent="-276225">
                <a:lnSpc>
                  <a:spcPct val="100699"/>
                </a:lnSpc>
              </a:pPr>
              <a:r>
                <a:rPr sz="2400" dirty="0">
                  <a:latin typeface="Calibri"/>
                  <a:cs typeface="Calibri"/>
                </a:rPr>
                <a:t>:= index </a:t>
              </a:r>
              <a:r>
                <a:rPr sz="2400" spc="-5" dirty="0">
                  <a:latin typeface="Calibri"/>
                  <a:cs typeface="Calibri"/>
                </a:rPr>
                <a:t>(from </a:t>
              </a:r>
              <a:r>
                <a:rPr sz="2400" dirty="0">
                  <a:latin typeface="Calibri"/>
                  <a:cs typeface="Calibri"/>
                </a:rPr>
                <a:t>1</a:t>
              </a:r>
              <a:r>
                <a:rPr sz="2400" spc="-8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  </a:t>
              </a:r>
              <a:r>
                <a:rPr sz="2400" spc="-5" dirty="0">
                  <a:latin typeface="Calibri"/>
                  <a:cs typeface="Calibri"/>
                </a:rPr>
                <a:t>closest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6439" y="1276350"/>
              <a:ext cx="2667561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i</a:t>
              </a:r>
              <a:r>
                <a:rPr lang="en-US" sz="2000" dirty="0" smtClean="0">
                  <a:solidFill>
                    <a:srgbClr val="0070C0"/>
                  </a:solidFill>
                </a:rPr>
                <a:t>) Cluster Assignment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79372" y="3251452"/>
            <a:ext cx="7459828" cy="1377698"/>
            <a:chOff x="1379372" y="2876550"/>
            <a:chExt cx="7459828" cy="1377698"/>
          </a:xfrm>
        </p:grpSpPr>
        <p:sp>
          <p:nvSpPr>
            <p:cNvPr id="19" name="Rectangle 18"/>
            <p:cNvSpPr/>
            <p:nvPr/>
          </p:nvSpPr>
          <p:spPr>
            <a:xfrm>
              <a:off x="6553200" y="3568448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(ii) Move Centroids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9372" y="2876550"/>
              <a:ext cx="6745144" cy="79552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16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041" y="2184652"/>
            <a:ext cx="6012028" cy="10073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03041" y="1651252"/>
            <a:ext cx="7740959" cy="1606298"/>
            <a:chOff x="1403041" y="1276350"/>
            <a:chExt cx="7740959" cy="1606298"/>
          </a:xfrm>
        </p:grpSpPr>
        <p:sp>
          <p:nvSpPr>
            <p:cNvPr id="7" name="object 7"/>
            <p:cNvSpPr txBox="1"/>
            <p:nvPr/>
          </p:nvSpPr>
          <p:spPr>
            <a:xfrm>
              <a:off x="1403041" y="1754888"/>
              <a:ext cx="3235960" cy="1127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79120" algn="l"/>
                </a:tabLst>
              </a:pPr>
              <a:r>
                <a:rPr sz="2400" spc="-5" dirty="0">
                  <a:latin typeface="Calibri"/>
                  <a:cs typeface="Calibri"/>
                </a:rPr>
                <a:t>for	</a:t>
              </a:r>
              <a:r>
                <a:rPr sz="2400" dirty="0">
                  <a:latin typeface="Calibri"/>
                  <a:cs typeface="Calibri"/>
                </a:rPr>
                <a:t>= 1</a:t>
              </a:r>
              <a:r>
                <a:rPr sz="2400" spc="-1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  <a:p>
              <a:pPr marL="1202690" marR="5080" indent="-276225">
                <a:lnSpc>
                  <a:spcPct val="100699"/>
                </a:lnSpc>
              </a:pPr>
              <a:r>
                <a:rPr sz="2400" dirty="0">
                  <a:latin typeface="Calibri"/>
                  <a:cs typeface="Calibri"/>
                </a:rPr>
                <a:t>:= index </a:t>
              </a:r>
              <a:r>
                <a:rPr sz="2400" spc="-5" dirty="0">
                  <a:latin typeface="Calibri"/>
                  <a:cs typeface="Calibri"/>
                </a:rPr>
                <a:t>(from </a:t>
              </a:r>
              <a:r>
                <a:rPr sz="2400" dirty="0">
                  <a:latin typeface="Calibri"/>
                  <a:cs typeface="Calibri"/>
                </a:rPr>
                <a:t>1</a:t>
              </a:r>
              <a:r>
                <a:rPr sz="2400" spc="-8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  </a:t>
              </a:r>
              <a:r>
                <a:rPr sz="2400" spc="-5" dirty="0">
                  <a:latin typeface="Calibri"/>
                  <a:cs typeface="Calibri"/>
                </a:rPr>
                <a:t>closest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6439" y="1276350"/>
              <a:ext cx="2667561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i</a:t>
              </a:r>
              <a:r>
                <a:rPr lang="en-US" sz="2000" dirty="0" smtClean="0">
                  <a:solidFill>
                    <a:srgbClr val="0070C0"/>
                  </a:solidFill>
                </a:rPr>
                <a:t>) Cluster Assignment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599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041" y="2184652"/>
            <a:ext cx="6012028" cy="10073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03041" y="1651252"/>
            <a:ext cx="7740959" cy="1606298"/>
            <a:chOff x="1403041" y="1276350"/>
            <a:chExt cx="7740959" cy="1606298"/>
          </a:xfrm>
        </p:grpSpPr>
        <p:sp>
          <p:nvSpPr>
            <p:cNvPr id="7" name="object 7"/>
            <p:cNvSpPr txBox="1"/>
            <p:nvPr/>
          </p:nvSpPr>
          <p:spPr>
            <a:xfrm>
              <a:off x="1403041" y="1754888"/>
              <a:ext cx="3235960" cy="1127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79120" algn="l"/>
                </a:tabLst>
              </a:pPr>
              <a:r>
                <a:rPr sz="2400" spc="-5" dirty="0">
                  <a:latin typeface="Calibri"/>
                  <a:cs typeface="Calibri"/>
                </a:rPr>
                <a:t>for	</a:t>
              </a:r>
              <a:r>
                <a:rPr sz="2400" dirty="0">
                  <a:latin typeface="Calibri"/>
                  <a:cs typeface="Calibri"/>
                </a:rPr>
                <a:t>= 1</a:t>
              </a:r>
              <a:r>
                <a:rPr sz="2400" spc="-1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  <a:p>
              <a:pPr marL="1202690" marR="5080" indent="-276225">
                <a:lnSpc>
                  <a:spcPct val="100699"/>
                </a:lnSpc>
              </a:pPr>
              <a:r>
                <a:rPr sz="2400" dirty="0">
                  <a:latin typeface="Calibri"/>
                  <a:cs typeface="Calibri"/>
                </a:rPr>
                <a:t>:= index </a:t>
              </a:r>
              <a:r>
                <a:rPr sz="2400" spc="-5" dirty="0">
                  <a:latin typeface="Calibri"/>
                  <a:cs typeface="Calibri"/>
                </a:rPr>
                <a:t>(from </a:t>
              </a:r>
              <a:r>
                <a:rPr sz="2400" dirty="0">
                  <a:latin typeface="Calibri"/>
                  <a:cs typeface="Calibri"/>
                </a:rPr>
                <a:t>1</a:t>
              </a:r>
              <a:r>
                <a:rPr sz="2400" spc="-85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  </a:t>
              </a:r>
              <a:r>
                <a:rPr sz="2400" spc="-5" dirty="0">
                  <a:latin typeface="Calibri"/>
                  <a:cs typeface="Calibri"/>
                </a:rPr>
                <a:t>closest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to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6439" y="1276350"/>
              <a:ext cx="2667561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i</a:t>
              </a:r>
              <a:r>
                <a:rPr lang="en-US" sz="2000" dirty="0" smtClean="0">
                  <a:solidFill>
                    <a:srgbClr val="0070C0"/>
                  </a:solidFill>
                </a:rPr>
                <a:t>) Cluster Assignment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295400" y="11833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w.r.t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(holding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fixed)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833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98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041" y="2129790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79372" y="3251452"/>
            <a:ext cx="7459828" cy="1377698"/>
            <a:chOff x="1379372" y="2876550"/>
            <a:chExt cx="7459828" cy="1377698"/>
          </a:xfrm>
        </p:grpSpPr>
        <p:sp>
          <p:nvSpPr>
            <p:cNvPr id="19" name="Rectangle 18"/>
            <p:cNvSpPr/>
            <p:nvPr/>
          </p:nvSpPr>
          <p:spPr>
            <a:xfrm>
              <a:off x="6553200" y="3568448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(ii) Move Centroids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9372" y="2876550"/>
              <a:ext cx="6745144" cy="79552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312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041" y="2129790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79372" y="3251452"/>
            <a:ext cx="7459828" cy="1377698"/>
            <a:chOff x="1379372" y="2876550"/>
            <a:chExt cx="7459828" cy="1377698"/>
          </a:xfrm>
        </p:grpSpPr>
        <p:sp>
          <p:nvSpPr>
            <p:cNvPr id="19" name="Rectangle 18"/>
            <p:cNvSpPr/>
            <p:nvPr/>
          </p:nvSpPr>
          <p:spPr>
            <a:xfrm>
              <a:off x="6553200" y="3568448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(ii) Move Centroids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9372" y="2876550"/>
              <a:ext cx="6745144" cy="79552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295400" y="3926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w.r.t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(holding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fixed)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26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407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3333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none" spc="-5" dirty="0">
                <a:solidFill>
                  <a:srgbClr val="000000"/>
                </a:solidFill>
                <a:latin typeface="Calibri"/>
                <a:cs typeface="Calibri"/>
              </a:rPr>
              <a:t>Unsupervised</a:t>
            </a:r>
            <a:r>
              <a:rPr sz="2800" b="1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u="none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99710" y="977875"/>
            <a:ext cx="4775719" cy="2923862"/>
            <a:chOff x="2699710" y="977875"/>
            <a:chExt cx="4775719" cy="2923862"/>
          </a:xfrm>
        </p:grpSpPr>
        <p:sp>
          <p:nvSpPr>
            <p:cNvPr id="4" name="object 4"/>
            <p:cNvSpPr/>
            <p:nvPr/>
          </p:nvSpPr>
          <p:spPr>
            <a:xfrm>
              <a:off x="3081994" y="1003080"/>
              <a:ext cx="11430" cy="2748280"/>
            </a:xfrm>
            <a:custGeom>
              <a:avLst/>
              <a:gdLst/>
              <a:ahLst/>
              <a:cxnLst/>
              <a:rect l="l" t="t" r="r" b="b"/>
              <a:pathLst>
                <a:path w="11430" h="2748279">
                  <a:moveTo>
                    <a:pt x="10963" y="274816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3343" y="977875"/>
              <a:ext cx="117908" cy="116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600" y="3560444"/>
              <a:ext cx="3328035" cy="0"/>
            </a:xfrm>
            <a:custGeom>
              <a:avLst/>
              <a:gdLst/>
              <a:ahLst/>
              <a:cxnLst/>
              <a:rect l="l" t="t" r="r" b="b"/>
              <a:pathLst>
                <a:path w="332803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2490" y="3501491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9710" y="1422912"/>
              <a:ext cx="222884" cy="1504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3726" y="3751243"/>
              <a:ext cx="228599" cy="150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6137" y="2355891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1993" y="2505379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0096" y="2987426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2745" y="2771748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1098" y="3221990"/>
              <a:ext cx="71120" cy="71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1234" y="1868723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6969" y="1916045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89647" y="1312688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3698" y="1559732"/>
              <a:ext cx="71120" cy="71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1327" y="1462599"/>
              <a:ext cx="71120" cy="7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1079" y="1130041"/>
              <a:ext cx="4324350" cy="2332355"/>
            </a:xfrm>
            <a:custGeom>
              <a:avLst/>
              <a:gdLst/>
              <a:ahLst/>
              <a:cxnLst/>
              <a:rect l="l" t="t" r="r" b="b"/>
              <a:pathLst>
                <a:path w="4324350" h="2332354">
                  <a:moveTo>
                    <a:pt x="779039" y="1173239"/>
                  </a:moveTo>
                  <a:lnTo>
                    <a:pt x="771839" y="1173239"/>
                  </a:lnTo>
                  <a:lnTo>
                    <a:pt x="771839" y="1166399"/>
                  </a:lnTo>
                  <a:lnTo>
                    <a:pt x="771839" y="1159199"/>
                  </a:lnTo>
                  <a:lnTo>
                    <a:pt x="764639" y="1159199"/>
                  </a:lnTo>
                  <a:lnTo>
                    <a:pt x="764639" y="1151639"/>
                  </a:lnTo>
                  <a:lnTo>
                    <a:pt x="757439" y="1151639"/>
                  </a:lnTo>
                  <a:lnTo>
                    <a:pt x="757439" y="1144799"/>
                  </a:lnTo>
                  <a:lnTo>
                    <a:pt x="750239" y="1144799"/>
                  </a:lnTo>
                  <a:lnTo>
                    <a:pt x="743399" y="1137599"/>
                  </a:lnTo>
                  <a:lnTo>
                    <a:pt x="736199" y="1130399"/>
                  </a:lnTo>
                  <a:lnTo>
                    <a:pt x="721799" y="1130399"/>
                  </a:lnTo>
                  <a:lnTo>
                    <a:pt x="714599" y="1123559"/>
                  </a:lnTo>
                  <a:lnTo>
                    <a:pt x="700559" y="1115999"/>
                  </a:lnTo>
                  <a:lnTo>
                    <a:pt x="693359" y="1108799"/>
                  </a:lnTo>
                  <a:lnTo>
                    <a:pt x="678599" y="1101959"/>
                  </a:lnTo>
                  <a:lnTo>
                    <a:pt x="664919" y="1094399"/>
                  </a:lnTo>
                  <a:lnTo>
                    <a:pt x="657719" y="1087559"/>
                  </a:lnTo>
                  <a:lnTo>
                    <a:pt x="642959" y="1080359"/>
                  </a:lnTo>
                  <a:lnTo>
                    <a:pt x="628919" y="1073159"/>
                  </a:lnTo>
                  <a:lnTo>
                    <a:pt x="614519" y="1065959"/>
                  </a:lnTo>
                  <a:lnTo>
                    <a:pt x="600479" y="1058759"/>
                  </a:lnTo>
                  <a:lnTo>
                    <a:pt x="586079" y="1058759"/>
                  </a:lnTo>
                  <a:lnTo>
                    <a:pt x="571679" y="1051559"/>
                  </a:lnTo>
                  <a:lnTo>
                    <a:pt x="557639" y="1051559"/>
                  </a:lnTo>
                  <a:lnTo>
                    <a:pt x="536039" y="1044359"/>
                  </a:lnTo>
                  <a:lnTo>
                    <a:pt x="514799" y="1044359"/>
                  </a:lnTo>
                  <a:lnTo>
                    <a:pt x="500039" y="1044359"/>
                  </a:lnTo>
                  <a:lnTo>
                    <a:pt x="486359" y="1044359"/>
                  </a:lnTo>
                  <a:lnTo>
                    <a:pt x="464399" y="1037519"/>
                  </a:lnTo>
                  <a:lnTo>
                    <a:pt x="450359" y="1037519"/>
                  </a:lnTo>
                  <a:lnTo>
                    <a:pt x="435959" y="1037519"/>
                  </a:lnTo>
                  <a:lnTo>
                    <a:pt x="421559" y="1037519"/>
                  </a:lnTo>
                  <a:lnTo>
                    <a:pt x="407519" y="1044359"/>
                  </a:lnTo>
                  <a:lnTo>
                    <a:pt x="385919" y="1044359"/>
                  </a:lnTo>
                  <a:lnTo>
                    <a:pt x="371880" y="1051559"/>
                  </a:lnTo>
                  <a:lnTo>
                    <a:pt x="357120" y="1051559"/>
                  </a:lnTo>
                  <a:lnTo>
                    <a:pt x="343439" y="1058759"/>
                  </a:lnTo>
                  <a:lnTo>
                    <a:pt x="321479" y="1065959"/>
                  </a:lnTo>
                  <a:lnTo>
                    <a:pt x="307439" y="1073159"/>
                  </a:lnTo>
                  <a:lnTo>
                    <a:pt x="293039" y="1080359"/>
                  </a:lnTo>
                  <a:lnTo>
                    <a:pt x="278639" y="1094399"/>
                  </a:lnTo>
                  <a:lnTo>
                    <a:pt x="257399" y="1101959"/>
                  </a:lnTo>
                  <a:lnTo>
                    <a:pt x="242999" y="1115999"/>
                  </a:lnTo>
                  <a:lnTo>
                    <a:pt x="235439" y="1123559"/>
                  </a:lnTo>
                  <a:lnTo>
                    <a:pt x="221760" y="1137599"/>
                  </a:lnTo>
                  <a:lnTo>
                    <a:pt x="206999" y="1144799"/>
                  </a:lnTo>
                  <a:lnTo>
                    <a:pt x="199799" y="1151639"/>
                  </a:lnTo>
                  <a:lnTo>
                    <a:pt x="185759" y="1159199"/>
                  </a:lnTo>
                  <a:lnTo>
                    <a:pt x="178560" y="1173239"/>
                  </a:lnTo>
                  <a:lnTo>
                    <a:pt x="171360" y="1180439"/>
                  </a:lnTo>
                  <a:lnTo>
                    <a:pt x="157319" y="1194839"/>
                  </a:lnTo>
                  <a:lnTo>
                    <a:pt x="150119" y="1202039"/>
                  </a:lnTo>
                  <a:lnTo>
                    <a:pt x="142919" y="1216079"/>
                  </a:lnTo>
                  <a:lnTo>
                    <a:pt x="135719" y="1230479"/>
                  </a:lnTo>
                  <a:lnTo>
                    <a:pt x="128520" y="1244879"/>
                  </a:lnTo>
                  <a:lnTo>
                    <a:pt x="121679" y="1259279"/>
                  </a:lnTo>
                  <a:lnTo>
                    <a:pt x="114479" y="1273679"/>
                  </a:lnTo>
                  <a:lnTo>
                    <a:pt x="107279" y="1280519"/>
                  </a:lnTo>
                  <a:lnTo>
                    <a:pt x="107279" y="1294919"/>
                  </a:lnTo>
                  <a:lnTo>
                    <a:pt x="100079" y="1309319"/>
                  </a:lnTo>
                  <a:lnTo>
                    <a:pt x="92879" y="1323719"/>
                  </a:lnTo>
                  <a:lnTo>
                    <a:pt x="86039" y="1337759"/>
                  </a:lnTo>
                  <a:lnTo>
                    <a:pt x="78839" y="1352159"/>
                  </a:lnTo>
                  <a:lnTo>
                    <a:pt x="78839" y="1359359"/>
                  </a:lnTo>
                  <a:lnTo>
                    <a:pt x="71639" y="1373759"/>
                  </a:lnTo>
                  <a:lnTo>
                    <a:pt x="71639" y="1387799"/>
                  </a:lnTo>
                  <a:lnTo>
                    <a:pt x="64439" y="1402199"/>
                  </a:lnTo>
                  <a:lnTo>
                    <a:pt x="64439" y="1416599"/>
                  </a:lnTo>
                  <a:lnTo>
                    <a:pt x="56879" y="1430999"/>
                  </a:lnTo>
                  <a:lnTo>
                    <a:pt x="56879" y="1445399"/>
                  </a:lnTo>
                  <a:lnTo>
                    <a:pt x="50399" y="1459439"/>
                  </a:lnTo>
                  <a:lnTo>
                    <a:pt x="50399" y="1473839"/>
                  </a:lnTo>
                  <a:lnTo>
                    <a:pt x="50399" y="1487879"/>
                  </a:lnTo>
                  <a:lnTo>
                    <a:pt x="43199" y="1509479"/>
                  </a:lnTo>
                  <a:lnTo>
                    <a:pt x="35639" y="1523879"/>
                  </a:lnTo>
                  <a:lnTo>
                    <a:pt x="35639" y="1537919"/>
                  </a:lnTo>
                  <a:lnTo>
                    <a:pt x="28439" y="1559519"/>
                  </a:lnTo>
                  <a:lnTo>
                    <a:pt x="28439" y="1573559"/>
                  </a:lnTo>
                  <a:lnTo>
                    <a:pt x="21239" y="1595159"/>
                  </a:lnTo>
                  <a:lnTo>
                    <a:pt x="14759" y="1609559"/>
                  </a:lnTo>
                  <a:lnTo>
                    <a:pt x="14759" y="1623959"/>
                  </a:lnTo>
                  <a:lnTo>
                    <a:pt x="7199" y="1638359"/>
                  </a:lnTo>
                  <a:lnTo>
                    <a:pt x="7199" y="1659599"/>
                  </a:lnTo>
                  <a:lnTo>
                    <a:pt x="0" y="1673999"/>
                  </a:lnTo>
                  <a:lnTo>
                    <a:pt x="0" y="1695599"/>
                  </a:lnTo>
                  <a:lnTo>
                    <a:pt x="0" y="1802879"/>
                  </a:lnTo>
                  <a:lnTo>
                    <a:pt x="7199" y="1824479"/>
                  </a:lnTo>
                  <a:lnTo>
                    <a:pt x="14759" y="1838519"/>
                  </a:lnTo>
                  <a:lnTo>
                    <a:pt x="14759" y="1860119"/>
                  </a:lnTo>
                  <a:lnTo>
                    <a:pt x="21239" y="1874159"/>
                  </a:lnTo>
                  <a:lnTo>
                    <a:pt x="21239" y="1895759"/>
                  </a:lnTo>
                  <a:lnTo>
                    <a:pt x="28439" y="1910159"/>
                  </a:lnTo>
                  <a:lnTo>
                    <a:pt x="35639" y="1924559"/>
                  </a:lnTo>
                  <a:lnTo>
                    <a:pt x="35639" y="1945799"/>
                  </a:lnTo>
                  <a:lnTo>
                    <a:pt x="43199" y="1960199"/>
                  </a:lnTo>
                  <a:lnTo>
                    <a:pt x="50399" y="1974239"/>
                  </a:lnTo>
                  <a:lnTo>
                    <a:pt x="56879" y="1996199"/>
                  </a:lnTo>
                  <a:lnTo>
                    <a:pt x="64439" y="2010239"/>
                  </a:lnTo>
                  <a:lnTo>
                    <a:pt x="71639" y="2024639"/>
                  </a:lnTo>
                  <a:lnTo>
                    <a:pt x="78839" y="2039039"/>
                  </a:lnTo>
                  <a:lnTo>
                    <a:pt x="86039" y="2053079"/>
                  </a:lnTo>
                  <a:lnTo>
                    <a:pt x="100079" y="2067479"/>
                  </a:lnTo>
                  <a:lnTo>
                    <a:pt x="107279" y="2081879"/>
                  </a:lnTo>
                  <a:lnTo>
                    <a:pt x="114479" y="2096279"/>
                  </a:lnTo>
                  <a:lnTo>
                    <a:pt x="121679" y="2110319"/>
                  </a:lnTo>
                  <a:lnTo>
                    <a:pt x="135719" y="2124719"/>
                  </a:lnTo>
                  <a:lnTo>
                    <a:pt x="142919" y="2131919"/>
                  </a:lnTo>
                  <a:lnTo>
                    <a:pt x="150119" y="2145959"/>
                  </a:lnTo>
                  <a:lnTo>
                    <a:pt x="164159" y="2160359"/>
                  </a:lnTo>
                  <a:lnTo>
                    <a:pt x="171360" y="2174759"/>
                  </a:lnTo>
                  <a:lnTo>
                    <a:pt x="185759" y="2181959"/>
                  </a:lnTo>
                  <a:lnTo>
                    <a:pt x="199799" y="2196359"/>
                  </a:lnTo>
                  <a:lnTo>
                    <a:pt x="206999" y="2203559"/>
                  </a:lnTo>
                  <a:lnTo>
                    <a:pt x="221760" y="2217599"/>
                  </a:lnTo>
                  <a:lnTo>
                    <a:pt x="235439" y="2224799"/>
                  </a:lnTo>
                  <a:lnTo>
                    <a:pt x="250199" y="2239199"/>
                  </a:lnTo>
                  <a:lnTo>
                    <a:pt x="264599" y="2246399"/>
                  </a:lnTo>
                  <a:lnTo>
                    <a:pt x="278639" y="2253239"/>
                  </a:lnTo>
                  <a:lnTo>
                    <a:pt x="293039" y="2267999"/>
                  </a:lnTo>
                  <a:lnTo>
                    <a:pt x="314280" y="2274839"/>
                  </a:lnTo>
                  <a:lnTo>
                    <a:pt x="328679" y="2282039"/>
                  </a:lnTo>
                  <a:lnTo>
                    <a:pt x="343439" y="2289239"/>
                  </a:lnTo>
                  <a:lnTo>
                    <a:pt x="364680" y="2296079"/>
                  </a:lnTo>
                  <a:lnTo>
                    <a:pt x="385919" y="2303639"/>
                  </a:lnTo>
                  <a:lnTo>
                    <a:pt x="400319" y="2303639"/>
                  </a:lnTo>
                  <a:lnTo>
                    <a:pt x="421559" y="2310839"/>
                  </a:lnTo>
                  <a:lnTo>
                    <a:pt x="443159" y="2318039"/>
                  </a:lnTo>
                  <a:lnTo>
                    <a:pt x="464399" y="2318039"/>
                  </a:lnTo>
                  <a:lnTo>
                    <a:pt x="486359" y="2325239"/>
                  </a:lnTo>
                  <a:lnTo>
                    <a:pt x="507239" y="2325239"/>
                  </a:lnTo>
                  <a:lnTo>
                    <a:pt x="528479" y="2325239"/>
                  </a:lnTo>
                  <a:lnTo>
                    <a:pt x="550439" y="2325239"/>
                  </a:lnTo>
                  <a:lnTo>
                    <a:pt x="571679" y="2332079"/>
                  </a:lnTo>
                  <a:lnTo>
                    <a:pt x="593279" y="2332079"/>
                  </a:lnTo>
                  <a:lnTo>
                    <a:pt x="614519" y="2332079"/>
                  </a:lnTo>
                  <a:lnTo>
                    <a:pt x="642959" y="2325239"/>
                  </a:lnTo>
                  <a:lnTo>
                    <a:pt x="664919" y="2325239"/>
                  </a:lnTo>
                  <a:lnTo>
                    <a:pt x="686159" y="2318039"/>
                  </a:lnTo>
                  <a:lnTo>
                    <a:pt x="707759" y="2318039"/>
                  </a:lnTo>
                  <a:lnTo>
                    <a:pt x="736199" y="2310839"/>
                  </a:lnTo>
                  <a:lnTo>
                    <a:pt x="757439" y="2303639"/>
                  </a:lnTo>
                  <a:lnTo>
                    <a:pt x="779039" y="2296079"/>
                  </a:lnTo>
                  <a:lnTo>
                    <a:pt x="793079" y="2282039"/>
                  </a:lnTo>
                  <a:lnTo>
                    <a:pt x="815039" y="2274839"/>
                  </a:lnTo>
                  <a:lnTo>
                    <a:pt x="836279" y="2260439"/>
                  </a:lnTo>
                  <a:lnTo>
                    <a:pt x="857519" y="2253239"/>
                  </a:lnTo>
                  <a:lnTo>
                    <a:pt x="871919" y="2239199"/>
                  </a:lnTo>
                  <a:lnTo>
                    <a:pt x="893519" y="2224799"/>
                  </a:lnTo>
                  <a:lnTo>
                    <a:pt x="907559" y="2210399"/>
                  </a:lnTo>
                  <a:lnTo>
                    <a:pt x="921959" y="2189159"/>
                  </a:lnTo>
                  <a:lnTo>
                    <a:pt x="935999" y="2174759"/>
                  </a:lnTo>
                  <a:lnTo>
                    <a:pt x="950399" y="2153519"/>
                  </a:lnTo>
                  <a:lnTo>
                    <a:pt x="965159" y="2131919"/>
                  </a:lnTo>
                  <a:lnTo>
                    <a:pt x="979199" y="2110319"/>
                  </a:lnTo>
                  <a:lnTo>
                    <a:pt x="993599" y="2088719"/>
                  </a:lnTo>
                  <a:lnTo>
                    <a:pt x="1007639" y="2067479"/>
                  </a:lnTo>
                  <a:lnTo>
                    <a:pt x="1014839" y="2045879"/>
                  </a:lnTo>
                  <a:lnTo>
                    <a:pt x="1029239" y="2024639"/>
                  </a:lnTo>
                  <a:lnTo>
                    <a:pt x="1036439" y="1996199"/>
                  </a:lnTo>
                  <a:lnTo>
                    <a:pt x="1050479" y="1974239"/>
                  </a:lnTo>
                  <a:lnTo>
                    <a:pt x="1057679" y="1945799"/>
                  </a:lnTo>
                  <a:lnTo>
                    <a:pt x="1072079" y="1916999"/>
                  </a:lnTo>
                  <a:lnTo>
                    <a:pt x="1078919" y="1895759"/>
                  </a:lnTo>
                  <a:lnTo>
                    <a:pt x="1086119" y="1867319"/>
                  </a:lnTo>
                  <a:lnTo>
                    <a:pt x="1086119" y="1838519"/>
                  </a:lnTo>
                  <a:lnTo>
                    <a:pt x="1093319" y="1810079"/>
                  </a:lnTo>
                  <a:lnTo>
                    <a:pt x="1093319" y="1781279"/>
                  </a:lnTo>
                  <a:lnTo>
                    <a:pt x="1093319" y="1752839"/>
                  </a:lnTo>
                  <a:lnTo>
                    <a:pt x="1086119" y="1724039"/>
                  </a:lnTo>
                  <a:lnTo>
                    <a:pt x="1086119" y="1695599"/>
                  </a:lnTo>
                  <a:lnTo>
                    <a:pt x="1078919" y="1673999"/>
                  </a:lnTo>
                  <a:lnTo>
                    <a:pt x="1078919" y="1645559"/>
                  </a:lnTo>
                  <a:lnTo>
                    <a:pt x="1072079" y="1616399"/>
                  </a:lnTo>
                  <a:lnTo>
                    <a:pt x="1064879" y="1588319"/>
                  </a:lnTo>
                  <a:lnTo>
                    <a:pt x="1057679" y="1559519"/>
                  </a:lnTo>
                  <a:lnTo>
                    <a:pt x="1050479" y="1530719"/>
                  </a:lnTo>
                  <a:lnTo>
                    <a:pt x="1043279" y="1502279"/>
                  </a:lnTo>
                  <a:lnTo>
                    <a:pt x="1036439" y="1473839"/>
                  </a:lnTo>
                  <a:lnTo>
                    <a:pt x="1022039" y="1452239"/>
                  </a:lnTo>
                  <a:lnTo>
                    <a:pt x="1014839" y="1423439"/>
                  </a:lnTo>
                  <a:lnTo>
                    <a:pt x="1000799" y="1394999"/>
                  </a:lnTo>
                  <a:lnTo>
                    <a:pt x="986399" y="1366559"/>
                  </a:lnTo>
                  <a:lnTo>
                    <a:pt x="971639" y="1344959"/>
                  </a:lnTo>
                  <a:lnTo>
                    <a:pt x="950399" y="1323719"/>
                  </a:lnTo>
                  <a:lnTo>
                    <a:pt x="935999" y="1302119"/>
                  </a:lnTo>
                  <a:lnTo>
                    <a:pt x="914759" y="1280519"/>
                  </a:lnTo>
                  <a:lnTo>
                    <a:pt x="900359" y="1259279"/>
                  </a:lnTo>
                  <a:lnTo>
                    <a:pt x="879119" y="1237679"/>
                  </a:lnTo>
                  <a:lnTo>
                    <a:pt x="857519" y="1223279"/>
                  </a:lnTo>
                  <a:lnTo>
                    <a:pt x="843479" y="1202039"/>
                  </a:lnTo>
                  <a:lnTo>
                    <a:pt x="821519" y="1187639"/>
                  </a:lnTo>
                  <a:lnTo>
                    <a:pt x="815039" y="1173239"/>
                  </a:lnTo>
                  <a:lnTo>
                    <a:pt x="800279" y="1166399"/>
                  </a:lnTo>
                  <a:lnTo>
                    <a:pt x="793079" y="1151639"/>
                  </a:lnTo>
                  <a:lnTo>
                    <a:pt x="785879" y="1137599"/>
                  </a:lnTo>
                  <a:lnTo>
                    <a:pt x="779039" y="1130399"/>
                  </a:lnTo>
                  <a:lnTo>
                    <a:pt x="771839" y="1115999"/>
                  </a:lnTo>
                  <a:lnTo>
                    <a:pt x="771839" y="1108799"/>
                  </a:lnTo>
                </a:path>
                <a:path w="4324350" h="2332354">
                  <a:moveTo>
                    <a:pt x="1893959" y="43200"/>
                  </a:moveTo>
                  <a:lnTo>
                    <a:pt x="1893959" y="36000"/>
                  </a:lnTo>
                  <a:lnTo>
                    <a:pt x="1893959" y="28800"/>
                  </a:lnTo>
                  <a:lnTo>
                    <a:pt x="1886399" y="28800"/>
                  </a:lnTo>
                  <a:lnTo>
                    <a:pt x="1886399" y="21599"/>
                  </a:lnTo>
                  <a:lnTo>
                    <a:pt x="1879919" y="21599"/>
                  </a:lnTo>
                  <a:lnTo>
                    <a:pt x="1879919" y="14039"/>
                  </a:lnTo>
                  <a:lnTo>
                    <a:pt x="1872719" y="7199"/>
                  </a:lnTo>
                  <a:lnTo>
                    <a:pt x="1857959" y="7199"/>
                  </a:lnTo>
                  <a:lnTo>
                    <a:pt x="1850759" y="0"/>
                  </a:lnTo>
                  <a:lnTo>
                    <a:pt x="1772639" y="0"/>
                  </a:lnTo>
                  <a:lnTo>
                    <a:pt x="1751039" y="7199"/>
                  </a:lnTo>
                  <a:lnTo>
                    <a:pt x="1729799" y="7199"/>
                  </a:lnTo>
                  <a:lnTo>
                    <a:pt x="1707839" y="14039"/>
                  </a:lnTo>
                  <a:lnTo>
                    <a:pt x="1686599" y="21599"/>
                  </a:lnTo>
                  <a:lnTo>
                    <a:pt x="1664999" y="36000"/>
                  </a:lnTo>
                  <a:lnTo>
                    <a:pt x="1643759" y="50039"/>
                  </a:lnTo>
                  <a:lnTo>
                    <a:pt x="1622519" y="57239"/>
                  </a:lnTo>
                  <a:lnTo>
                    <a:pt x="1600919" y="71639"/>
                  </a:lnTo>
                  <a:lnTo>
                    <a:pt x="1579679" y="86040"/>
                  </a:lnTo>
                  <a:lnTo>
                    <a:pt x="1551239" y="100079"/>
                  </a:lnTo>
                  <a:lnTo>
                    <a:pt x="1529279" y="121680"/>
                  </a:lnTo>
                  <a:lnTo>
                    <a:pt x="1515239" y="136080"/>
                  </a:lnTo>
                  <a:lnTo>
                    <a:pt x="1493639" y="150119"/>
                  </a:lnTo>
                  <a:lnTo>
                    <a:pt x="1479599" y="171720"/>
                  </a:lnTo>
                  <a:lnTo>
                    <a:pt x="1465199" y="185759"/>
                  </a:lnTo>
                  <a:lnTo>
                    <a:pt x="1450799" y="207359"/>
                  </a:lnTo>
                  <a:lnTo>
                    <a:pt x="1436759" y="228960"/>
                  </a:lnTo>
                  <a:lnTo>
                    <a:pt x="1429559" y="250559"/>
                  </a:lnTo>
                  <a:lnTo>
                    <a:pt x="1414799" y="271800"/>
                  </a:lnTo>
                  <a:lnTo>
                    <a:pt x="1407599" y="293399"/>
                  </a:lnTo>
                  <a:lnTo>
                    <a:pt x="1393559" y="321840"/>
                  </a:lnTo>
                  <a:lnTo>
                    <a:pt x="1386359" y="343439"/>
                  </a:lnTo>
                  <a:lnTo>
                    <a:pt x="1379159" y="371880"/>
                  </a:lnTo>
                  <a:lnTo>
                    <a:pt x="1365119" y="393479"/>
                  </a:lnTo>
                  <a:lnTo>
                    <a:pt x="1357919" y="422279"/>
                  </a:lnTo>
                  <a:lnTo>
                    <a:pt x="1350719" y="450719"/>
                  </a:lnTo>
                  <a:lnTo>
                    <a:pt x="1343519" y="479519"/>
                  </a:lnTo>
                  <a:lnTo>
                    <a:pt x="1336319" y="500759"/>
                  </a:lnTo>
                  <a:lnTo>
                    <a:pt x="1329479" y="529199"/>
                  </a:lnTo>
                  <a:lnTo>
                    <a:pt x="1322279" y="557999"/>
                  </a:lnTo>
                  <a:lnTo>
                    <a:pt x="1322279" y="579599"/>
                  </a:lnTo>
                  <a:lnTo>
                    <a:pt x="1315079" y="608399"/>
                  </a:lnTo>
                  <a:lnTo>
                    <a:pt x="1315079" y="629639"/>
                  </a:lnTo>
                  <a:lnTo>
                    <a:pt x="1315079" y="658439"/>
                  </a:lnTo>
                  <a:lnTo>
                    <a:pt x="1315079" y="679679"/>
                  </a:lnTo>
                  <a:lnTo>
                    <a:pt x="1322279" y="701279"/>
                  </a:lnTo>
                  <a:lnTo>
                    <a:pt x="1322279" y="722879"/>
                  </a:lnTo>
                  <a:lnTo>
                    <a:pt x="1329479" y="744479"/>
                  </a:lnTo>
                  <a:lnTo>
                    <a:pt x="1336319" y="772559"/>
                  </a:lnTo>
                  <a:lnTo>
                    <a:pt x="1343519" y="794159"/>
                  </a:lnTo>
                  <a:lnTo>
                    <a:pt x="1357919" y="815759"/>
                  </a:lnTo>
                  <a:lnTo>
                    <a:pt x="1365119" y="830159"/>
                  </a:lnTo>
                  <a:lnTo>
                    <a:pt x="1379159" y="851399"/>
                  </a:lnTo>
                  <a:lnTo>
                    <a:pt x="1393559" y="872999"/>
                  </a:lnTo>
                  <a:lnTo>
                    <a:pt x="1407599" y="887039"/>
                  </a:lnTo>
                  <a:lnTo>
                    <a:pt x="1429559" y="908639"/>
                  </a:lnTo>
                  <a:lnTo>
                    <a:pt x="1443239" y="923039"/>
                  </a:lnTo>
                  <a:lnTo>
                    <a:pt x="1465199" y="944279"/>
                  </a:lnTo>
                  <a:lnTo>
                    <a:pt x="1486439" y="959039"/>
                  </a:lnTo>
                  <a:lnTo>
                    <a:pt x="1500839" y="965879"/>
                  </a:lnTo>
                  <a:lnTo>
                    <a:pt x="1529279" y="979919"/>
                  </a:lnTo>
                  <a:lnTo>
                    <a:pt x="1551239" y="994679"/>
                  </a:lnTo>
                  <a:lnTo>
                    <a:pt x="1579679" y="1001519"/>
                  </a:lnTo>
                  <a:lnTo>
                    <a:pt x="1608119" y="1015919"/>
                  </a:lnTo>
                  <a:lnTo>
                    <a:pt x="1629359" y="1023119"/>
                  </a:lnTo>
                  <a:lnTo>
                    <a:pt x="1658159" y="1030319"/>
                  </a:lnTo>
                  <a:lnTo>
                    <a:pt x="1694159" y="1037519"/>
                  </a:lnTo>
                  <a:lnTo>
                    <a:pt x="1722599" y="1037519"/>
                  </a:lnTo>
                  <a:lnTo>
                    <a:pt x="1758239" y="1044359"/>
                  </a:lnTo>
                  <a:lnTo>
                    <a:pt x="1786679" y="1044359"/>
                  </a:lnTo>
                  <a:lnTo>
                    <a:pt x="1822319" y="1044359"/>
                  </a:lnTo>
                  <a:lnTo>
                    <a:pt x="1857959" y="1051559"/>
                  </a:lnTo>
                  <a:lnTo>
                    <a:pt x="1893959" y="1051559"/>
                  </a:lnTo>
                  <a:lnTo>
                    <a:pt x="1929599" y="1051559"/>
                  </a:lnTo>
                  <a:lnTo>
                    <a:pt x="1965239" y="1051559"/>
                  </a:lnTo>
                  <a:lnTo>
                    <a:pt x="2000879" y="1044359"/>
                  </a:lnTo>
                  <a:lnTo>
                    <a:pt x="2036519" y="1044359"/>
                  </a:lnTo>
                  <a:lnTo>
                    <a:pt x="2072519" y="1037519"/>
                  </a:lnTo>
                  <a:lnTo>
                    <a:pt x="2108159" y="1030319"/>
                  </a:lnTo>
                  <a:lnTo>
                    <a:pt x="2136959" y="1023119"/>
                  </a:lnTo>
                  <a:lnTo>
                    <a:pt x="2172959" y="1008719"/>
                  </a:lnTo>
                  <a:lnTo>
                    <a:pt x="2201399" y="1001519"/>
                  </a:lnTo>
                  <a:lnTo>
                    <a:pt x="2237039" y="987479"/>
                  </a:lnTo>
                  <a:lnTo>
                    <a:pt x="2265479" y="973079"/>
                  </a:lnTo>
                  <a:lnTo>
                    <a:pt x="2293919" y="959039"/>
                  </a:lnTo>
                  <a:lnTo>
                    <a:pt x="2322359" y="937079"/>
                  </a:lnTo>
                  <a:lnTo>
                    <a:pt x="2351519" y="923039"/>
                  </a:lnTo>
                  <a:lnTo>
                    <a:pt x="2372759" y="901439"/>
                  </a:lnTo>
                  <a:lnTo>
                    <a:pt x="2394359" y="880199"/>
                  </a:lnTo>
                  <a:lnTo>
                    <a:pt x="2422799" y="851399"/>
                  </a:lnTo>
                  <a:lnTo>
                    <a:pt x="2444039" y="830159"/>
                  </a:lnTo>
                  <a:lnTo>
                    <a:pt x="2487239" y="772559"/>
                  </a:lnTo>
                  <a:lnTo>
                    <a:pt x="2508119" y="736919"/>
                  </a:lnTo>
                  <a:lnTo>
                    <a:pt x="2537279" y="679679"/>
                  </a:lnTo>
                  <a:lnTo>
                    <a:pt x="2551319" y="644039"/>
                  </a:lnTo>
                  <a:lnTo>
                    <a:pt x="2565719" y="586439"/>
                  </a:lnTo>
                  <a:lnTo>
                    <a:pt x="2565719" y="557999"/>
                  </a:lnTo>
                  <a:lnTo>
                    <a:pt x="2565719" y="522359"/>
                  </a:lnTo>
                  <a:lnTo>
                    <a:pt x="2565719" y="500759"/>
                  </a:lnTo>
                  <a:lnTo>
                    <a:pt x="2558519" y="465119"/>
                  </a:lnTo>
                  <a:lnTo>
                    <a:pt x="2551319" y="436679"/>
                  </a:lnTo>
                  <a:lnTo>
                    <a:pt x="2537279" y="407879"/>
                  </a:lnTo>
                  <a:lnTo>
                    <a:pt x="2522879" y="379079"/>
                  </a:lnTo>
                  <a:lnTo>
                    <a:pt x="2508119" y="350639"/>
                  </a:lnTo>
                  <a:lnTo>
                    <a:pt x="2494439" y="314640"/>
                  </a:lnTo>
                  <a:lnTo>
                    <a:pt x="2465999" y="286199"/>
                  </a:lnTo>
                  <a:lnTo>
                    <a:pt x="2444039" y="257399"/>
                  </a:lnTo>
                  <a:lnTo>
                    <a:pt x="2408399" y="228960"/>
                  </a:lnTo>
                  <a:lnTo>
                    <a:pt x="2372759" y="207359"/>
                  </a:lnTo>
                  <a:lnTo>
                    <a:pt x="2336759" y="185759"/>
                  </a:lnTo>
                  <a:lnTo>
                    <a:pt x="2293919" y="164519"/>
                  </a:lnTo>
                  <a:lnTo>
                    <a:pt x="2244239" y="142919"/>
                  </a:lnTo>
                  <a:lnTo>
                    <a:pt x="2201399" y="128880"/>
                  </a:lnTo>
                  <a:lnTo>
                    <a:pt x="2158199" y="114479"/>
                  </a:lnTo>
                  <a:lnTo>
                    <a:pt x="2108159" y="100079"/>
                  </a:lnTo>
                  <a:lnTo>
                    <a:pt x="2065679" y="93240"/>
                  </a:lnTo>
                  <a:lnTo>
                    <a:pt x="2022839" y="78840"/>
                  </a:lnTo>
                  <a:lnTo>
                    <a:pt x="1979639" y="64439"/>
                  </a:lnTo>
                  <a:lnTo>
                    <a:pt x="1929599" y="57239"/>
                  </a:lnTo>
                  <a:lnTo>
                    <a:pt x="1886399" y="50039"/>
                  </a:lnTo>
                  <a:lnTo>
                    <a:pt x="1850759" y="43200"/>
                  </a:lnTo>
                  <a:lnTo>
                    <a:pt x="1808279" y="43200"/>
                  </a:lnTo>
                  <a:lnTo>
                    <a:pt x="1779479" y="43200"/>
                  </a:lnTo>
                  <a:lnTo>
                    <a:pt x="1743479" y="43200"/>
                  </a:lnTo>
                  <a:lnTo>
                    <a:pt x="1715039" y="50039"/>
                  </a:lnTo>
                </a:path>
                <a:path w="4324350" h="2332354">
                  <a:moveTo>
                    <a:pt x="3266279" y="515159"/>
                  </a:moveTo>
                  <a:lnTo>
                    <a:pt x="3259079" y="500759"/>
                  </a:lnTo>
                  <a:lnTo>
                    <a:pt x="3251879" y="500759"/>
                  </a:lnTo>
                  <a:lnTo>
                    <a:pt x="3244319" y="493559"/>
                  </a:lnTo>
                  <a:lnTo>
                    <a:pt x="3237119" y="486359"/>
                  </a:lnTo>
                  <a:lnTo>
                    <a:pt x="3230639" y="486359"/>
                  </a:lnTo>
                  <a:lnTo>
                    <a:pt x="3223079" y="486359"/>
                  </a:lnTo>
                  <a:lnTo>
                    <a:pt x="3208679" y="486359"/>
                  </a:lnTo>
                  <a:lnTo>
                    <a:pt x="3194639" y="500759"/>
                  </a:lnTo>
                  <a:lnTo>
                    <a:pt x="3180239" y="515159"/>
                  </a:lnTo>
                  <a:lnTo>
                    <a:pt x="3165839" y="529199"/>
                  </a:lnTo>
                  <a:lnTo>
                    <a:pt x="3158999" y="550799"/>
                  </a:lnTo>
                  <a:lnTo>
                    <a:pt x="3144599" y="572399"/>
                  </a:lnTo>
                  <a:lnTo>
                    <a:pt x="3144599" y="593999"/>
                  </a:lnTo>
                  <a:lnTo>
                    <a:pt x="3144599" y="615599"/>
                  </a:lnTo>
                  <a:lnTo>
                    <a:pt x="3144599" y="636839"/>
                  </a:lnTo>
                  <a:lnTo>
                    <a:pt x="3151799" y="651239"/>
                  </a:lnTo>
                  <a:lnTo>
                    <a:pt x="3173039" y="665279"/>
                  </a:lnTo>
                  <a:lnTo>
                    <a:pt x="3187439" y="679679"/>
                  </a:lnTo>
                  <a:lnTo>
                    <a:pt x="3215879" y="686879"/>
                  </a:lnTo>
                  <a:lnTo>
                    <a:pt x="3244319" y="694079"/>
                  </a:lnTo>
                  <a:lnTo>
                    <a:pt x="3280319" y="694079"/>
                  </a:lnTo>
                  <a:lnTo>
                    <a:pt x="3315959" y="694079"/>
                  </a:lnTo>
                  <a:lnTo>
                    <a:pt x="3344759" y="694079"/>
                  </a:lnTo>
                  <a:lnTo>
                    <a:pt x="3365999" y="694079"/>
                  </a:lnTo>
                  <a:lnTo>
                    <a:pt x="3387239" y="686879"/>
                  </a:lnTo>
                </a:path>
                <a:path w="4324350" h="2332354">
                  <a:moveTo>
                    <a:pt x="3430439" y="493559"/>
                  </a:moveTo>
                  <a:lnTo>
                    <a:pt x="3430439" y="479519"/>
                  </a:lnTo>
                  <a:lnTo>
                    <a:pt x="3437639" y="486359"/>
                  </a:lnTo>
                  <a:lnTo>
                    <a:pt x="3437639" y="500759"/>
                  </a:lnTo>
                  <a:lnTo>
                    <a:pt x="3437639" y="522359"/>
                  </a:lnTo>
                  <a:lnTo>
                    <a:pt x="3437639" y="550799"/>
                  </a:lnTo>
                  <a:lnTo>
                    <a:pt x="3444839" y="572399"/>
                  </a:lnTo>
                  <a:lnTo>
                    <a:pt x="3444839" y="600839"/>
                  </a:lnTo>
                  <a:lnTo>
                    <a:pt x="3452039" y="629639"/>
                  </a:lnTo>
                  <a:lnTo>
                    <a:pt x="3452039" y="651239"/>
                  </a:lnTo>
                  <a:lnTo>
                    <a:pt x="3458879" y="665279"/>
                  </a:lnTo>
                  <a:lnTo>
                    <a:pt x="3466079" y="679679"/>
                  </a:lnTo>
                  <a:lnTo>
                    <a:pt x="3473279" y="694079"/>
                  </a:lnTo>
                  <a:lnTo>
                    <a:pt x="3473279" y="701279"/>
                  </a:lnTo>
                  <a:lnTo>
                    <a:pt x="3480479" y="708479"/>
                  </a:lnTo>
                  <a:lnTo>
                    <a:pt x="3487679" y="708479"/>
                  </a:lnTo>
                </a:path>
                <a:path w="4324350" h="2332354">
                  <a:moveTo>
                    <a:pt x="3530159" y="600839"/>
                  </a:moveTo>
                  <a:lnTo>
                    <a:pt x="3530159" y="608399"/>
                  </a:lnTo>
                  <a:lnTo>
                    <a:pt x="3530159" y="615599"/>
                  </a:lnTo>
                  <a:lnTo>
                    <a:pt x="3537359" y="629639"/>
                  </a:lnTo>
                  <a:lnTo>
                    <a:pt x="3537359" y="636839"/>
                  </a:lnTo>
                  <a:lnTo>
                    <a:pt x="3544559" y="644039"/>
                  </a:lnTo>
                  <a:lnTo>
                    <a:pt x="3544559" y="658439"/>
                  </a:lnTo>
                  <a:lnTo>
                    <a:pt x="3552119" y="665279"/>
                  </a:lnTo>
                  <a:lnTo>
                    <a:pt x="3566519" y="672479"/>
                  </a:lnTo>
                  <a:lnTo>
                    <a:pt x="3573359" y="679679"/>
                  </a:lnTo>
                  <a:lnTo>
                    <a:pt x="3580559" y="679679"/>
                  </a:lnTo>
                  <a:lnTo>
                    <a:pt x="3587759" y="679679"/>
                  </a:lnTo>
                  <a:lnTo>
                    <a:pt x="3594959" y="679679"/>
                  </a:lnTo>
                  <a:lnTo>
                    <a:pt x="3602159" y="672479"/>
                  </a:lnTo>
                  <a:lnTo>
                    <a:pt x="3602159" y="665279"/>
                  </a:lnTo>
                  <a:lnTo>
                    <a:pt x="3602159" y="658439"/>
                  </a:lnTo>
                  <a:lnTo>
                    <a:pt x="3602159" y="644039"/>
                  </a:lnTo>
                  <a:lnTo>
                    <a:pt x="3602159" y="629639"/>
                  </a:lnTo>
                  <a:lnTo>
                    <a:pt x="3602159" y="622439"/>
                  </a:lnTo>
                  <a:lnTo>
                    <a:pt x="3602159" y="615599"/>
                  </a:lnTo>
                  <a:lnTo>
                    <a:pt x="3602159" y="608399"/>
                  </a:lnTo>
                  <a:lnTo>
                    <a:pt x="3608999" y="615599"/>
                  </a:lnTo>
                  <a:lnTo>
                    <a:pt x="3608999" y="622439"/>
                  </a:lnTo>
                  <a:lnTo>
                    <a:pt x="3616199" y="629639"/>
                  </a:lnTo>
                  <a:lnTo>
                    <a:pt x="3623399" y="636839"/>
                  </a:lnTo>
                  <a:lnTo>
                    <a:pt x="3630599" y="644039"/>
                  </a:lnTo>
                  <a:lnTo>
                    <a:pt x="3637799" y="651239"/>
                  </a:lnTo>
                  <a:lnTo>
                    <a:pt x="3644639" y="658439"/>
                  </a:lnTo>
                  <a:lnTo>
                    <a:pt x="3659039" y="658439"/>
                  </a:lnTo>
                </a:path>
                <a:path w="4324350" h="2332354">
                  <a:moveTo>
                    <a:pt x="3709439" y="608399"/>
                  </a:moveTo>
                  <a:lnTo>
                    <a:pt x="3702239" y="600839"/>
                  </a:lnTo>
                  <a:lnTo>
                    <a:pt x="3702239" y="593999"/>
                  </a:lnTo>
                  <a:lnTo>
                    <a:pt x="3694679" y="593999"/>
                  </a:lnTo>
                  <a:lnTo>
                    <a:pt x="3687479" y="600839"/>
                  </a:lnTo>
                  <a:lnTo>
                    <a:pt x="3687479" y="608399"/>
                  </a:lnTo>
                  <a:lnTo>
                    <a:pt x="3694679" y="615599"/>
                  </a:lnTo>
                  <a:lnTo>
                    <a:pt x="3702239" y="629639"/>
                  </a:lnTo>
                  <a:lnTo>
                    <a:pt x="3709439" y="636839"/>
                  </a:lnTo>
                  <a:lnTo>
                    <a:pt x="3723479" y="644039"/>
                  </a:lnTo>
                  <a:lnTo>
                    <a:pt x="3730679" y="644039"/>
                  </a:lnTo>
                  <a:lnTo>
                    <a:pt x="3730679" y="651239"/>
                  </a:lnTo>
                  <a:lnTo>
                    <a:pt x="3737879" y="658439"/>
                  </a:lnTo>
                  <a:lnTo>
                    <a:pt x="3730679" y="658439"/>
                  </a:lnTo>
                  <a:lnTo>
                    <a:pt x="3730679" y="665279"/>
                  </a:lnTo>
                  <a:lnTo>
                    <a:pt x="3723479" y="665279"/>
                  </a:lnTo>
                  <a:lnTo>
                    <a:pt x="3715919" y="665279"/>
                  </a:lnTo>
                  <a:lnTo>
                    <a:pt x="3709439" y="665279"/>
                  </a:lnTo>
                  <a:lnTo>
                    <a:pt x="3702239" y="658439"/>
                  </a:lnTo>
                  <a:lnTo>
                    <a:pt x="3694679" y="658439"/>
                  </a:lnTo>
                </a:path>
                <a:path w="4324350" h="2332354">
                  <a:moveTo>
                    <a:pt x="3773519" y="572399"/>
                  </a:moveTo>
                  <a:lnTo>
                    <a:pt x="3773519" y="564839"/>
                  </a:lnTo>
                  <a:lnTo>
                    <a:pt x="3780719" y="564839"/>
                  </a:lnTo>
                  <a:lnTo>
                    <a:pt x="3787559" y="572399"/>
                  </a:lnTo>
                  <a:lnTo>
                    <a:pt x="3866038" y="572399"/>
                  </a:lnTo>
                  <a:lnTo>
                    <a:pt x="3873598" y="572399"/>
                  </a:lnTo>
                  <a:lnTo>
                    <a:pt x="3873598" y="564839"/>
                  </a:lnTo>
                  <a:lnTo>
                    <a:pt x="3866038" y="564839"/>
                  </a:lnTo>
                  <a:lnTo>
                    <a:pt x="3866038" y="557999"/>
                  </a:lnTo>
                  <a:lnTo>
                    <a:pt x="3859558" y="550799"/>
                  </a:lnTo>
                </a:path>
                <a:path w="4324350" h="2332354">
                  <a:moveTo>
                    <a:pt x="3830398" y="493559"/>
                  </a:moveTo>
                  <a:lnTo>
                    <a:pt x="3830398" y="507959"/>
                  </a:lnTo>
                  <a:lnTo>
                    <a:pt x="3830398" y="515159"/>
                  </a:lnTo>
                  <a:lnTo>
                    <a:pt x="3830398" y="529199"/>
                  </a:lnTo>
                  <a:lnTo>
                    <a:pt x="3823198" y="543599"/>
                  </a:lnTo>
                  <a:lnTo>
                    <a:pt x="3823198" y="564839"/>
                  </a:lnTo>
                  <a:lnTo>
                    <a:pt x="3816358" y="579599"/>
                  </a:lnTo>
                  <a:lnTo>
                    <a:pt x="3816358" y="600839"/>
                  </a:lnTo>
                  <a:lnTo>
                    <a:pt x="3816358" y="665279"/>
                  </a:lnTo>
                  <a:lnTo>
                    <a:pt x="3823198" y="672479"/>
                  </a:lnTo>
                  <a:lnTo>
                    <a:pt x="3823198" y="679679"/>
                  </a:lnTo>
                </a:path>
                <a:path w="4324350" h="2332354">
                  <a:moveTo>
                    <a:pt x="3845158" y="636839"/>
                  </a:moveTo>
                  <a:lnTo>
                    <a:pt x="3845158" y="644039"/>
                  </a:lnTo>
                  <a:lnTo>
                    <a:pt x="3852358" y="651239"/>
                  </a:lnTo>
                  <a:lnTo>
                    <a:pt x="3859558" y="651239"/>
                  </a:lnTo>
                  <a:lnTo>
                    <a:pt x="3866038" y="651239"/>
                  </a:lnTo>
                  <a:lnTo>
                    <a:pt x="3880798" y="651239"/>
                  </a:lnTo>
                  <a:lnTo>
                    <a:pt x="3887998" y="644039"/>
                  </a:lnTo>
                  <a:lnTo>
                    <a:pt x="3902038" y="644039"/>
                  </a:lnTo>
                  <a:lnTo>
                    <a:pt x="3909238" y="636839"/>
                  </a:lnTo>
                  <a:lnTo>
                    <a:pt x="3916438" y="636839"/>
                  </a:lnTo>
                  <a:lnTo>
                    <a:pt x="3916438" y="629639"/>
                  </a:lnTo>
                  <a:lnTo>
                    <a:pt x="3916438" y="622439"/>
                  </a:lnTo>
                  <a:lnTo>
                    <a:pt x="3916438" y="615599"/>
                  </a:lnTo>
                  <a:lnTo>
                    <a:pt x="3909238" y="615599"/>
                  </a:lnTo>
                  <a:lnTo>
                    <a:pt x="3902038" y="615599"/>
                  </a:lnTo>
                  <a:lnTo>
                    <a:pt x="3895198" y="615599"/>
                  </a:lnTo>
                  <a:lnTo>
                    <a:pt x="3887998" y="615599"/>
                  </a:lnTo>
                  <a:lnTo>
                    <a:pt x="3880798" y="622439"/>
                  </a:lnTo>
                  <a:lnTo>
                    <a:pt x="3873598" y="629639"/>
                  </a:lnTo>
                  <a:lnTo>
                    <a:pt x="3873598" y="636839"/>
                  </a:lnTo>
                  <a:lnTo>
                    <a:pt x="3873598" y="651239"/>
                  </a:lnTo>
                  <a:lnTo>
                    <a:pt x="3873598" y="658439"/>
                  </a:lnTo>
                  <a:lnTo>
                    <a:pt x="3880798" y="672479"/>
                  </a:lnTo>
                  <a:lnTo>
                    <a:pt x="3887998" y="679679"/>
                  </a:lnTo>
                  <a:lnTo>
                    <a:pt x="3902038" y="686879"/>
                  </a:lnTo>
                  <a:lnTo>
                    <a:pt x="3909238" y="686879"/>
                  </a:lnTo>
                  <a:lnTo>
                    <a:pt x="3923638" y="694079"/>
                  </a:lnTo>
                  <a:lnTo>
                    <a:pt x="3937678" y="694079"/>
                  </a:lnTo>
                  <a:lnTo>
                    <a:pt x="3944878" y="694079"/>
                  </a:lnTo>
                  <a:lnTo>
                    <a:pt x="3952078" y="686879"/>
                  </a:lnTo>
                  <a:lnTo>
                    <a:pt x="3952078" y="679679"/>
                  </a:lnTo>
                </a:path>
                <a:path w="4324350" h="2332354">
                  <a:moveTo>
                    <a:pt x="4002478" y="672479"/>
                  </a:moveTo>
                  <a:lnTo>
                    <a:pt x="4002478" y="679679"/>
                  </a:lnTo>
                  <a:lnTo>
                    <a:pt x="3995278" y="679679"/>
                  </a:lnTo>
                  <a:lnTo>
                    <a:pt x="3995278" y="672479"/>
                  </a:lnTo>
                  <a:lnTo>
                    <a:pt x="3995278" y="665279"/>
                  </a:lnTo>
                  <a:lnTo>
                    <a:pt x="3987718" y="658439"/>
                  </a:lnTo>
                  <a:lnTo>
                    <a:pt x="3987718" y="651239"/>
                  </a:lnTo>
                  <a:lnTo>
                    <a:pt x="3987718" y="644039"/>
                  </a:lnTo>
                  <a:lnTo>
                    <a:pt x="3987718" y="636839"/>
                  </a:lnTo>
                  <a:lnTo>
                    <a:pt x="3995278" y="629639"/>
                  </a:lnTo>
                  <a:lnTo>
                    <a:pt x="3995278" y="622439"/>
                  </a:lnTo>
                  <a:lnTo>
                    <a:pt x="4002478" y="622439"/>
                  </a:lnTo>
                  <a:lnTo>
                    <a:pt x="4008958" y="622439"/>
                  </a:lnTo>
                  <a:lnTo>
                    <a:pt x="4016158" y="622439"/>
                  </a:lnTo>
                  <a:lnTo>
                    <a:pt x="4023718" y="622439"/>
                  </a:lnTo>
                  <a:lnTo>
                    <a:pt x="4030918" y="629639"/>
                  </a:lnTo>
                  <a:lnTo>
                    <a:pt x="4038118" y="629639"/>
                  </a:lnTo>
                </a:path>
                <a:path w="4324350" h="2332354">
                  <a:moveTo>
                    <a:pt x="4094998" y="629639"/>
                  </a:moveTo>
                  <a:lnTo>
                    <a:pt x="4094998" y="629639"/>
                  </a:lnTo>
                  <a:lnTo>
                    <a:pt x="4094998" y="636839"/>
                  </a:lnTo>
                  <a:lnTo>
                    <a:pt x="4094998" y="644039"/>
                  </a:lnTo>
                  <a:lnTo>
                    <a:pt x="4094998" y="658439"/>
                  </a:lnTo>
                  <a:lnTo>
                    <a:pt x="4102198" y="665279"/>
                  </a:lnTo>
                  <a:lnTo>
                    <a:pt x="4102198" y="672479"/>
                  </a:lnTo>
                  <a:lnTo>
                    <a:pt x="4102198" y="679679"/>
                  </a:lnTo>
                  <a:lnTo>
                    <a:pt x="4109398" y="679679"/>
                  </a:lnTo>
                </a:path>
                <a:path w="4324350" h="2332354">
                  <a:moveTo>
                    <a:pt x="4102198" y="564839"/>
                  </a:moveTo>
                  <a:lnTo>
                    <a:pt x="4109398" y="557999"/>
                  </a:lnTo>
                </a:path>
                <a:path w="4324350" h="2332354">
                  <a:moveTo>
                    <a:pt x="4145398" y="686879"/>
                  </a:moveTo>
                  <a:lnTo>
                    <a:pt x="4152598" y="679679"/>
                  </a:lnTo>
                  <a:lnTo>
                    <a:pt x="4152598" y="672479"/>
                  </a:lnTo>
                  <a:lnTo>
                    <a:pt x="4159078" y="658439"/>
                  </a:lnTo>
                  <a:lnTo>
                    <a:pt x="4159078" y="651239"/>
                  </a:lnTo>
                  <a:lnTo>
                    <a:pt x="4166638" y="644039"/>
                  </a:lnTo>
                  <a:lnTo>
                    <a:pt x="4173838" y="636839"/>
                  </a:lnTo>
                  <a:lnTo>
                    <a:pt x="4173838" y="629639"/>
                  </a:lnTo>
                  <a:lnTo>
                    <a:pt x="4181038" y="629639"/>
                  </a:lnTo>
                  <a:lnTo>
                    <a:pt x="4181038" y="636839"/>
                  </a:lnTo>
                  <a:lnTo>
                    <a:pt x="4181038" y="644039"/>
                  </a:lnTo>
                  <a:lnTo>
                    <a:pt x="4181038" y="651239"/>
                  </a:lnTo>
                  <a:lnTo>
                    <a:pt x="4181038" y="658439"/>
                  </a:lnTo>
                  <a:lnTo>
                    <a:pt x="4188238" y="665279"/>
                  </a:lnTo>
                  <a:lnTo>
                    <a:pt x="4195078" y="672479"/>
                  </a:lnTo>
                  <a:lnTo>
                    <a:pt x="4202278" y="672479"/>
                  </a:lnTo>
                  <a:lnTo>
                    <a:pt x="4209478" y="679679"/>
                  </a:lnTo>
                </a:path>
                <a:path w="4324350" h="2332354">
                  <a:moveTo>
                    <a:pt x="4266358" y="665279"/>
                  </a:moveTo>
                  <a:lnTo>
                    <a:pt x="4273558" y="651239"/>
                  </a:lnTo>
                  <a:lnTo>
                    <a:pt x="4273558" y="644039"/>
                  </a:lnTo>
                  <a:lnTo>
                    <a:pt x="4266358" y="636839"/>
                  </a:lnTo>
                  <a:lnTo>
                    <a:pt x="4259518" y="636839"/>
                  </a:lnTo>
                  <a:lnTo>
                    <a:pt x="4252318" y="636839"/>
                  </a:lnTo>
                  <a:lnTo>
                    <a:pt x="4245118" y="644039"/>
                  </a:lnTo>
                  <a:lnTo>
                    <a:pt x="4245118" y="651239"/>
                  </a:lnTo>
                  <a:lnTo>
                    <a:pt x="4245118" y="658439"/>
                  </a:lnTo>
                  <a:lnTo>
                    <a:pt x="4252318" y="665279"/>
                  </a:lnTo>
                  <a:lnTo>
                    <a:pt x="4259518" y="672479"/>
                  </a:lnTo>
                  <a:lnTo>
                    <a:pt x="4266358" y="679679"/>
                  </a:lnTo>
                  <a:lnTo>
                    <a:pt x="4273558" y="679679"/>
                  </a:lnTo>
                  <a:lnTo>
                    <a:pt x="4280758" y="679679"/>
                  </a:lnTo>
                  <a:lnTo>
                    <a:pt x="4287958" y="672479"/>
                  </a:lnTo>
                  <a:lnTo>
                    <a:pt x="4287958" y="665279"/>
                  </a:lnTo>
                  <a:lnTo>
                    <a:pt x="4287958" y="658439"/>
                  </a:lnTo>
                  <a:lnTo>
                    <a:pt x="4287958" y="651239"/>
                  </a:lnTo>
                  <a:lnTo>
                    <a:pt x="4287958" y="644039"/>
                  </a:lnTo>
                  <a:lnTo>
                    <a:pt x="4287958" y="651239"/>
                  </a:lnTo>
                  <a:lnTo>
                    <a:pt x="4287958" y="658439"/>
                  </a:lnTo>
                  <a:lnTo>
                    <a:pt x="4295518" y="672479"/>
                  </a:lnTo>
                  <a:lnTo>
                    <a:pt x="4301998" y="686879"/>
                  </a:lnTo>
                  <a:lnTo>
                    <a:pt x="4301998" y="701279"/>
                  </a:lnTo>
                  <a:lnTo>
                    <a:pt x="4309198" y="715319"/>
                  </a:lnTo>
                  <a:lnTo>
                    <a:pt x="4316758" y="729719"/>
                  </a:lnTo>
                  <a:lnTo>
                    <a:pt x="4316758" y="744479"/>
                  </a:lnTo>
                  <a:lnTo>
                    <a:pt x="4323958" y="758519"/>
                  </a:lnTo>
                  <a:lnTo>
                    <a:pt x="4323958" y="765719"/>
                  </a:lnTo>
                  <a:lnTo>
                    <a:pt x="4323958" y="780119"/>
                  </a:lnTo>
                  <a:lnTo>
                    <a:pt x="4316758" y="787319"/>
                  </a:lnTo>
                  <a:lnTo>
                    <a:pt x="4316758" y="794159"/>
                  </a:lnTo>
                  <a:lnTo>
                    <a:pt x="4301998" y="801359"/>
                  </a:lnTo>
                  <a:lnTo>
                    <a:pt x="4295518" y="801359"/>
                  </a:lnTo>
                  <a:lnTo>
                    <a:pt x="4280758" y="801359"/>
                  </a:lnTo>
                  <a:lnTo>
                    <a:pt x="4273558" y="794159"/>
                  </a:lnTo>
                  <a:lnTo>
                    <a:pt x="4259518" y="794159"/>
                  </a:lnTo>
                  <a:lnTo>
                    <a:pt x="4245118" y="787319"/>
                  </a:lnTo>
                  <a:lnTo>
                    <a:pt x="4230718" y="780119"/>
                  </a:lnTo>
                  <a:lnTo>
                    <a:pt x="4223878" y="780119"/>
                  </a:lnTo>
                  <a:lnTo>
                    <a:pt x="4216678" y="772559"/>
                  </a:lnTo>
                  <a:lnTo>
                    <a:pt x="4209478" y="76571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537639" y="4364027"/>
            <a:ext cx="2750818" cy="291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710589" y="1573672"/>
            <a:ext cx="901065" cy="343535"/>
            <a:chOff x="7710589" y="1573672"/>
            <a:chExt cx="901065" cy="343535"/>
          </a:xfrm>
        </p:grpSpPr>
        <p:sp>
          <p:nvSpPr>
            <p:cNvPr id="28" name="object 28"/>
            <p:cNvSpPr/>
            <p:nvPr/>
          </p:nvSpPr>
          <p:spPr>
            <a:xfrm>
              <a:off x="7724878" y="1587961"/>
              <a:ext cx="464820" cy="314960"/>
            </a:xfrm>
            <a:custGeom>
              <a:avLst/>
              <a:gdLst/>
              <a:ahLst/>
              <a:cxnLst/>
              <a:rect l="l" t="t" r="r" b="b"/>
              <a:pathLst>
                <a:path w="464820" h="314960">
                  <a:moveTo>
                    <a:pt x="78839" y="157679"/>
                  </a:moveTo>
                  <a:lnTo>
                    <a:pt x="71639" y="157679"/>
                  </a:lnTo>
                  <a:lnTo>
                    <a:pt x="71639" y="150479"/>
                  </a:lnTo>
                  <a:lnTo>
                    <a:pt x="64439" y="150479"/>
                  </a:lnTo>
                  <a:lnTo>
                    <a:pt x="64439" y="142919"/>
                  </a:lnTo>
                  <a:lnTo>
                    <a:pt x="56879" y="142919"/>
                  </a:lnTo>
                  <a:lnTo>
                    <a:pt x="50399" y="142919"/>
                  </a:lnTo>
                  <a:lnTo>
                    <a:pt x="43199" y="142919"/>
                  </a:lnTo>
                  <a:lnTo>
                    <a:pt x="35639" y="142919"/>
                  </a:lnTo>
                  <a:lnTo>
                    <a:pt x="28439" y="150479"/>
                  </a:lnTo>
                  <a:lnTo>
                    <a:pt x="21239" y="157679"/>
                  </a:lnTo>
                  <a:lnTo>
                    <a:pt x="14759" y="171719"/>
                  </a:lnTo>
                  <a:lnTo>
                    <a:pt x="7199" y="178919"/>
                  </a:lnTo>
                  <a:lnTo>
                    <a:pt x="0" y="186119"/>
                  </a:lnTo>
                  <a:lnTo>
                    <a:pt x="0" y="193319"/>
                  </a:lnTo>
                  <a:lnTo>
                    <a:pt x="0" y="200519"/>
                  </a:lnTo>
                  <a:lnTo>
                    <a:pt x="7199" y="207359"/>
                  </a:lnTo>
                  <a:lnTo>
                    <a:pt x="14759" y="207359"/>
                  </a:lnTo>
                  <a:lnTo>
                    <a:pt x="28439" y="207359"/>
                  </a:lnTo>
                  <a:lnTo>
                    <a:pt x="43199" y="200519"/>
                  </a:lnTo>
                  <a:lnTo>
                    <a:pt x="50399" y="200519"/>
                  </a:lnTo>
                  <a:lnTo>
                    <a:pt x="56879" y="193319"/>
                  </a:lnTo>
                  <a:lnTo>
                    <a:pt x="56879" y="186119"/>
                  </a:lnTo>
                  <a:lnTo>
                    <a:pt x="64439" y="178919"/>
                  </a:lnTo>
                  <a:lnTo>
                    <a:pt x="64439" y="171719"/>
                  </a:lnTo>
                  <a:lnTo>
                    <a:pt x="64439" y="164519"/>
                  </a:lnTo>
                  <a:lnTo>
                    <a:pt x="56879" y="164519"/>
                  </a:lnTo>
                  <a:lnTo>
                    <a:pt x="56879" y="157679"/>
                  </a:lnTo>
                  <a:lnTo>
                    <a:pt x="50399" y="157679"/>
                  </a:lnTo>
                  <a:lnTo>
                    <a:pt x="50399" y="164519"/>
                  </a:lnTo>
                  <a:lnTo>
                    <a:pt x="50399" y="171719"/>
                  </a:lnTo>
                  <a:lnTo>
                    <a:pt x="56879" y="178919"/>
                  </a:lnTo>
                  <a:lnTo>
                    <a:pt x="56879" y="186119"/>
                  </a:lnTo>
                  <a:lnTo>
                    <a:pt x="64439" y="193319"/>
                  </a:lnTo>
                  <a:lnTo>
                    <a:pt x="78839" y="200519"/>
                  </a:lnTo>
                  <a:lnTo>
                    <a:pt x="86039" y="207359"/>
                  </a:lnTo>
                  <a:lnTo>
                    <a:pt x="92879" y="207359"/>
                  </a:lnTo>
                  <a:lnTo>
                    <a:pt x="100079" y="214559"/>
                  </a:lnTo>
                  <a:lnTo>
                    <a:pt x="107279" y="214559"/>
                  </a:lnTo>
                  <a:lnTo>
                    <a:pt x="114479" y="214559"/>
                  </a:lnTo>
                  <a:lnTo>
                    <a:pt x="114479" y="207359"/>
                  </a:lnTo>
                </a:path>
                <a:path w="464820" h="314960">
                  <a:moveTo>
                    <a:pt x="128519" y="0"/>
                  </a:moveTo>
                  <a:lnTo>
                    <a:pt x="128519" y="7199"/>
                  </a:lnTo>
                  <a:lnTo>
                    <a:pt x="135719" y="14399"/>
                  </a:lnTo>
                  <a:lnTo>
                    <a:pt x="135719" y="28439"/>
                  </a:lnTo>
                  <a:lnTo>
                    <a:pt x="142919" y="42839"/>
                  </a:lnTo>
                  <a:lnTo>
                    <a:pt x="142919" y="64439"/>
                  </a:lnTo>
                  <a:lnTo>
                    <a:pt x="150119" y="85679"/>
                  </a:lnTo>
                  <a:lnTo>
                    <a:pt x="150119" y="106919"/>
                  </a:lnTo>
                  <a:lnTo>
                    <a:pt x="157319" y="136079"/>
                  </a:lnTo>
                  <a:lnTo>
                    <a:pt x="157319" y="157679"/>
                  </a:lnTo>
                  <a:lnTo>
                    <a:pt x="164879" y="171719"/>
                  </a:lnTo>
                  <a:lnTo>
                    <a:pt x="164879" y="193319"/>
                  </a:lnTo>
                  <a:lnTo>
                    <a:pt x="171359" y="200519"/>
                  </a:lnTo>
                </a:path>
                <a:path w="464820" h="314960">
                  <a:moveTo>
                    <a:pt x="236159" y="157679"/>
                  </a:moveTo>
                  <a:lnTo>
                    <a:pt x="228959" y="157679"/>
                  </a:lnTo>
                  <a:lnTo>
                    <a:pt x="221759" y="157679"/>
                  </a:lnTo>
                  <a:lnTo>
                    <a:pt x="214559" y="157679"/>
                  </a:lnTo>
                  <a:lnTo>
                    <a:pt x="206999" y="157679"/>
                  </a:lnTo>
                  <a:lnTo>
                    <a:pt x="206999" y="164519"/>
                  </a:lnTo>
                  <a:lnTo>
                    <a:pt x="206999" y="171719"/>
                  </a:lnTo>
                  <a:lnTo>
                    <a:pt x="206999" y="178919"/>
                  </a:lnTo>
                  <a:lnTo>
                    <a:pt x="214559" y="186119"/>
                  </a:lnTo>
                  <a:lnTo>
                    <a:pt x="221759" y="193319"/>
                  </a:lnTo>
                  <a:lnTo>
                    <a:pt x="228959" y="193319"/>
                  </a:lnTo>
                  <a:lnTo>
                    <a:pt x="236159" y="200519"/>
                  </a:lnTo>
                  <a:lnTo>
                    <a:pt x="242999" y="200519"/>
                  </a:lnTo>
                  <a:lnTo>
                    <a:pt x="257399" y="200519"/>
                  </a:lnTo>
                  <a:lnTo>
                    <a:pt x="257399" y="193319"/>
                  </a:lnTo>
                  <a:lnTo>
                    <a:pt x="264599" y="193319"/>
                  </a:lnTo>
                  <a:lnTo>
                    <a:pt x="264599" y="186119"/>
                  </a:lnTo>
                  <a:lnTo>
                    <a:pt x="264599" y="178919"/>
                  </a:lnTo>
                  <a:lnTo>
                    <a:pt x="264599" y="171719"/>
                  </a:lnTo>
                  <a:lnTo>
                    <a:pt x="264599" y="178919"/>
                  </a:lnTo>
                  <a:lnTo>
                    <a:pt x="264599" y="186119"/>
                  </a:lnTo>
                  <a:lnTo>
                    <a:pt x="264599" y="200519"/>
                  </a:lnTo>
                  <a:lnTo>
                    <a:pt x="264599" y="214559"/>
                  </a:lnTo>
                  <a:lnTo>
                    <a:pt x="271799" y="236159"/>
                  </a:lnTo>
                  <a:lnTo>
                    <a:pt x="278639" y="250559"/>
                  </a:lnTo>
                  <a:lnTo>
                    <a:pt x="285839" y="264959"/>
                  </a:lnTo>
                  <a:lnTo>
                    <a:pt x="285839" y="278999"/>
                  </a:lnTo>
                  <a:lnTo>
                    <a:pt x="285839" y="293399"/>
                  </a:lnTo>
                  <a:lnTo>
                    <a:pt x="285839" y="300599"/>
                  </a:lnTo>
                  <a:lnTo>
                    <a:pt x="285839" y="307799"/>
                  </a:lnTo>
                  <a:lnTo>
                    <a:pt x="278639" y="314639"/>
                  </a:lnTo>
                  <a:lnTo>
                    <a:pt x="271799" y="314639"/>
                  </a:lnTo>
                  <a:lnTo>
                    <a:pt x="257399" y="314639"/>
                  </a:lnTo>
                  <a:lnTo>
                    <a:pt x="242999" y="314639"/>
                  </a:lnTo>
                  <a:lnTo>
                    <a:pt x="236159" y="307799"/>
                  </a:lnTo>
                  <a:lnTo>
                    <a:pt x="221759" y="300599"/>
                  </a:lnTo>
                  <a:lnTo>
                    <a:pt x="206999" y="293399"/>
                  </a:lnTo>
                  <a:lnTo>
                    <a:pt x="206999" y="286559"/>
                  </a:lnTo>
                  <a:lnTo>
                    <a:pt x="200519" y="278999"/>
                  </a:lnTo>
                  <a:lnTo>
                    <a:pt x="200519" y="264959"/>
                  </a:lnTo>
                </a:path>
                <a:path w="464820" h="314960">
                  <a:moveTo>
                    <a:pt x="343439" y="171719"/>
                  </a:moveTo>
                  <a:lnTo>
                    <a:pt x="328679" y="171719"/>
                  </a:lnTo>
                  <a:lnTo>
                    <a:pt x="314279" y="171719"/>
                  </a:lnTo>
                  <a:lnTo>
                    <a:pt x="307439" y="178919"/>
                  </a:lnTo>
                  <a:lnTo>
                    <a:pt x="300239" y="186119"/>
                  </a:lnTo>
                  <a:lnTo>
                    <a:pt x="300239" y="193319"/>
                  </a:lnTo>
                  <a:lnTo>
                    <a:pt x="300239" y="200519"/>
                  </a:lnTo>
                  <a:lnTo>
                    <a:pt x="307439" y="207359"/>
                  </a:lnTo>
                  <a:lnTo>
                    <a:pt x="314279" y="214559"/>
                  </a:lnTo>
                  <a:lnTo>
                    <a:pt x="328679" y="221759"/>
                  </a:lnTo>
                  <a:lnTo>
                    <a:pt x="336239" y="221759"/>
                  </a:lnTo>
                  <a:lnTo>
                    <a:pt x="349919" y="221759"/>
                  </a:lnTo>
                  <a:lnTo>
                    <a:pt x="364679" y="221759"/>
                  </a:lnTo>
                  <a:lnTo>
                    <a:pt x="371879" y="214559"/>
                  </a:lnTo>
                  <a:lnTo>
                    <a:pt x="379079" y="214559"/>
                  </a:lnTo>
                  <a:lnTo>
                    <a:pt x="379079" y="207359"/>
                  </a:lnTo>
                  <a:lnTo>
                    <a:pt x="379079" y="200519"/>
                  </a:lnTo>
                  <a:lnTo>
                    <a:pt x="379079" y="193319"/>
                  </a:lnTo>
                  <a:lnTo>
                    <a:pt x="371879" y="186119"/>
                  </a:lnTo>
                  <a:lnTo>
                    <a:pt x="364679" y="178919"/>
                  </a:lnTo>
                  <a:lnTo>
                    <a:pt x="357119" y="171719"/>
                  </a:lnTo>
                  <a:lnTo>
                    <a:pt x="349919" y="171719"/>
                  </a:lnTo>
                </a:path>
                <a:path w="464820" h="314960">
                  <a:moveTo>
                    <a:pt x="407519" y="200519"/>
                  </a:moveTo>
                  <a:lnTo>
                    <a:pt x="400319" y="207359"/>
                  </a:lnTo>
                  <a:lnTo>
                    <a:pt x="400319" y="200519"/>
                  </a:lnTo>
                  <a:lnTo>
                    <a:pt x="393119" y="200519"/>
                  </a:lnTo>
                  <a:lnTo>
                    <a:pt x="393119" y="157679"/>
                  </a:lnTo>
                  <a:lnTo>
                    <a:pt x="400319" y="150479"/>
                  </a:lnTo>
                  <a:lnTo>
                    <a:pt x="400319" y="142919"/>
                  </a:lnTo>
                  <a:lnTo>
                    <a:pt x="407519" y="142919"/>
                  </a:lnTo>
                  <a:lnTo>
                    <a:pt x="414719" y="150479"/>
                  </a:lnTo>
                  <a:lnTo>
                    <a:pt x="421559" y="157679"/>
                  </a:lnTo>
                </a:path>
                <a:path w="464820" h="314960">
                  <a:moveTo>
                    <a:pt x="450359" y="171719"/>
                  </a:moveTo>
                  <a:lnTo>
                    <a:pt x="450359" y="178919"/>
                  </a:lnTo>
                  <a:lnTo>
                    <a:pt x="450359" y="186119"/>
                  </a:lnTo>
                  <a:lnTo>
                    <a:pt x="450359" y="193319"/>
                  </a:lnTo>
                  <a:lnTo>
                    <a:pt x="457919" y="200519"/>
                  </a:lnTo>
                  <a:lnTo>
                    <a:pt x="457919" y="207359"/>
                  </a:lnTo>
                  <a:lnTo>
                    <a:pt x="464399" y="21455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82798" y="170244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4288" y="3599"/>
                  </a:moveTo>
                  <a:lnTo>
                    <a:pt x="14288" y="3599"/>
                  </a:lnTo>
                </a:path>
              </a:pathLst>
            </a:custGeom>
            <a:ln w="71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18438" y="1595161"/>
              <a:ext cx="378460" cy="236220"/>
            </a:xfrm>
            <a:custGeom>
              <a:avLst/>
              <a:gdLst/>
              <a:ahLst/>
              <a:cxnLst/>
              <a:rect l="l" t="t" r="r" b="b"/>
              <a:pathLst>
                <a:path w="378459" h="236219">
                  <a:moveTo>
                    <a:pt x="0" y="135719"/>
                  </a:moveTo>
                  <a:lnTo>
                    <a:pt x="14039" y="143279"/>
                  </a:lnTo>
                  <a:lnTo>
                    <a:pt x="28439" y="143279"/>
                  </a:lnTo>
                  <a:lnTo>
                    <a:pt x="42479" y="135719"/>
                  </a:lnTo>
                  <a:lnTo>
                    <a:pt x="64079" y="135719"/>
                  </a:lnTo>
                  <a:lnTo>
                    <a:pt x="78119" y="135719"/>
                  </a:lnTo>
                  <a:lnTo>
                    <a:pt x="92519" y="128879"/>
                  </a:lnTo>
                  <a:lnTo>
                    <a:pt x="99719" y="128879"/>
                  </a:lnTo>
                  <a:lnTo>
                    <a:pt x="106919" y="121319"/>
                  </a:lnTo>
                  <a:lnTo>
                    <a:pt x="113759" y="121319"/>
                  </a:lnTo>
                  <a:lnTo>
                    <a:pt x="113759" y="114479"/>
                  </a:lnTo>
                </a:path>
                <a:path w="378459" h="236219">
                  <a:moveTo>
                    <a:pt x="56879" y="57239"/>
                  </a:moveTo>
                  <a:lnTo>
                    <a:pt x="64079" y="64079"/>
                  </a:lnTo>
                  <a:lnTo>
                    <a:pt x="71279" y="71639"/>
                  </a:lnTo>
                  <a:lnTo>
                    <a:pt x="71279" y="85679"/>
                  </a:lnTo>
                  <a:lnTo>
                    <a:pt x="71279" y="92879"/>
                  </a:lnTo>
                  <a:lnTo>
                    <a:pt x="78119" y="107279"/>
                  </a:lnTo>
                  <a:lnTo>
                    <a:pt x="78119" y="128879"/>
                  </a:lnTo>
                  <a:lnTo>
                    <a:pt x="78119" y="143279"/>
                  </a:lnTo>
                  <a:lnTo>
                    <a:pt x="78119" y="164519"/>
                  </a:lnTo>
                  <a:lnTo>
                    <a:pt x="78119" y="178919"/>
                  </a:lnTo>
                  <a:lnTo>
                    <a:pt x="85319" y="193319"/>
                  </a:lnTo>
                  <a:lnTo>
                    <a:pt x="85319" y="207359"/>
                  </a:lnTo>
                  <a:lnTo>
                    <a:pt x="92519" y="214559"/>
                  </a:lnTo>
                  <a:lnTo>
                    <a:pt x="92519" y="221759"/>
                  </a:lnTo>
                </a:path>
                <a:path w="378459" h="236219">
                  <a:moveTo>
                    <a:pt x="142919" y="0"/>
                  </a:moveTo>
                  <a:lnTo>
                    <a:pt x="142919" y="14399"/>
                  </a:lnTo>
                  <a:lnTo>
                    <a:pt x="149399" y="21239"/>
                  </a:lnTo>
                  <a:lnTo>
                    <a:pt x="149399" y="42839"/>
                  </a:lnTo>
                  <a:lnTo>
                    <a:pt x="149399" y="207359"/>
                  </a:lnTo>
                  <a:lnTo>
                    <a:pt x="149399" y="200159"/>
                  </a:lnTo>
                  <a:lnTo>
                    <a:pt x="156599" y="200159"/>
                  </a:lnTo>
                  <a:lnTo>
                    <a:pt x="156599" y="186119"/>
                  </a:lnTo>
                  <a:lnTo>
                    <a:pt x="156599" y="178919"/>
                  </a:lnTo>
                  <a:lnTo>
                    <a:pt x="164159" y="171719"/>
                  </a:lnTo>
                  <a:lnTo>
                    <a:pt x="171359" y="164519"/>
                  </a:lnTo>
                  <a:lnTo>
                    <a:pt x="171359" y="157319"/>
                  </a:lnTo>
                  <a:lnTo>
                    <a:pt x="178559" y="157319"/>
                  </a:lnTo>
                  <a:lnTo>
                    <a:pt x="178559" y="164519"/>
                  </a:lnTo>
                  <a:lnTo>
                    <a:pt x="185039" y="171719"/>
                  </a:lnTo>
                  <a:lnTo>
                    <a:pt x="185039" y="178919"/>
                  </a:lnTo>
                  <a:lnTo>
                    <a:pt x="192599" y="186119"/>
                  </a:lnTo>
                  <a:lnTo>
                    <a:pt x="192599" y="193319"/>
                  </a:lnTo>
                  <a:lnTo>
                    <a:pt x="192599" y="200159"/>
                  </a:lnTo>
                  <a:lnTo>
                    <a:pt x="199799" y="207359"/>
                  </a:lnTo>
                </a:path>
                <a:path w="378459" h="236219">
                  <a:moveTo>
                    <a:pt x="257039" y="157319"/>
                  </a:moveTo>
                  <a:lnTo>
                    <a:pt x="263879" y="164519"/>
                  </a:lnTo>
                  <a:lnTo>
                    <a:pt x="257039" y="164519"/>
                  </a:lnTo>
                  <a:lnTo>
                    <a:pt x="257039" y="171719"/>
                  </a:lnTo>
                  <a:lnTo>
                    <a:pt x="257039" y="178919"/>
                  </a:lnTo>
                  <a:lnTo>
                    <a:pt x="249839" y="186119"/>
                  </a:lnTo>
                  <a:lnTo>
                    <a:pt x="249839" y="193319"/>
                  </a:lnTo>
                  <a:lnTo>
                    <a:pt x="249839" y="200159"/>
                  </a:lnTo>
                  <a:lnTo>
                    <a:pt x="249839" y="207359"/>
                  </a:lnTo>
                  <a:lnTo>
                    <a:pt x="242639" y="214559"/>
                  </a:lnTo>
                  <a:lnTo>
                    <a:pt x="249839" y="214559"/>
                  </a:lnTo>
                  <a:lnTo>
                    <a:pt x="249839" y="207359"/>
                  </a:lnTo>
                  <a:lnTo>
                    <a:pt x="257039" y="200159"/>
                  </a:lnTo>
                  <a:lnTo>
                    <a:pt x="263879" y="193319"/>
                  </a:lnTo>
                  <a:lnTo>
                    <a:pt x="263879" y="186119"/>
                  </a:lnTo>
                  <a:lnTo>
                    <a:pt x="271079" y="178919"/>
                  </a:lnTo>
                  <a:lnTo>
                    <a:pt x="278279" y="171719"/>
                  </a:lnTo>
                  <a:lnTo>
                    <a:pt x="285839" y="171719"/>
                  </a:lnTo>
                  <a:lnTo>
                    <a:pt x="285839" y="164519"/>
                  </a:lnTo>
                  <a:lnTo>
                    <a:pt x="293039" y="164519"/>
                  </a:lnTo>
                  <a:lnTo>
                    <a:pt x="293039" y="171719"/>
                  </a:lnTo>
                  <a:lnTo>
                    <a:pt x="293039" y="178919"/>
                  </a:lnTo>
                  <a:lnTo>
                    <a:pt x="293039" y="186119"/>
                  </a:lnTo>
                  <a:lnTo>
                    <a:pt x="293039" y="193319"/>
                  </a:lnTo>
                  <a:lnTo>
                    <a:pt x="293039" y="200159"/>
                  </a:lnTo>
                  <a:lnTo>
                    <a:pt x="293039" y="207359"/>
                  </a:lnTo>
                  <a:lnTo>
                    <a:pt x="293039" y="214559"/>
                  </a:lnTo>
                  <a:lnTo>
                    <a:pt x="299519" y="214559"/>
                  </a:lnTo>
                  <a:lnTo>
                    <a:pt x="299519" y="207359"/>
                  </a:lnTo>
                  <a:lnTo>
                    <a:pt x="306719" y="207359"/>
                  </a:lnTo>
                  <a:lnTo>
                    <a:pt x="314279" y="200159"/>
                  </a:lnTo>
                  <a:lnTo>
                    <a:pt x="321479" y="193319"/>
                  </a:lnTo>
                  <a:lnTo>
                    <a:pt x="328679" y="193319"/>
                  </a:lnTo>
                  <a:lnTo>
                    <a:pt x="335519" y="186119"/>
                  </a:lnTo>
                  <a:lnTo>
                    <a:pt x="342719" y="186119"/>
                  </a:lnTo>
                  <a:lnTo>
                    <a:pt x="349919" y="186119"/>
                  </a:lnTo>
                  <a:lnTo>
                    <a:pt x="357119" y="193319"/>
                  </a:lnTo>
                  <a:lnTo>
                    <a:pt x="357119" y="200159"/>
                  </a:lnTo>
                  <a:lnTo>
                    <a:pt x="364319" y="207359"/>
                  </a:lnTo>
                  <a:lnTo>
                    <a:pt x="364319" y="214559"/>
                  </a:lnTo>
                  <a:lnTo>
                    <a:pt x="371159" y="221759"/>
                  </a:lnTo>
                  <a:lnTo>
                    <a:pt x="371159" y="228959"/>
                  </a:lnTo>
                  <a:lnTo>
                    <a:pt x="378359" y="23615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9739" y="4298186"/>
            <a:ext cx="180848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5" dirty="0">
                <a:latin typeface="Calibri"/>
                <a:cs typeface="Calibri"/>
              </a:rPr>
              <a:t>Training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9593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4869815" cy="1795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Calibri"/>
                <a:cs typeface="Calibri"/>
              </a:rPr>
              <a:t>K-­‐means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sz="2400" spc="-5" dirty="0" smtClean="0">
                <a:latin typeface="Calibri"/>
                <a:cs typeface="Calibri"/>
              </a:rPr>
              <a:t>Repeat </a:t>
            </a:r>
            <a:r>
              <a:rPr sz="24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8254" y="2498090"/>
            <a:ext cx="245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of 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41" y="3234690"/>
            <a:ext cx="672147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:= </a:t>
            </a:r>
            <a:r>
              <a:rPr sz="2400" spc="-5" dirty="0">
                <a:latin typeface="Calibri"/>
                <a:cs typeface="Calibri"/>
              </a:rPr>
              <a:t>average (mean) of points </a:t>
            </a:r>
            <a:r>
              <a:rPr sz="2400" dirty="0">
                <a:latin typeface="Calibri"/>
                <a:cs typeface="Calibri"/>
              </a:rPr>
              <a:t>assigned 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 smtClean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6297" y="2891728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155" y="3742295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1" y="2305153"/>
            <a:ext cx="230504" cy="125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792" y="3340054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14559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867" y="2615026"/>
            <a:ext cx="236790" cy="190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0873" y="3332631"/>
            <a:ext cx="127824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0613" y="2250344"/>
            <a:ext cx="75437" cy="188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145" y="2529110"/>
            <a:ext cx="374903" cy="276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041" y="2129790"/>
            <a:ext cx="32359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2400" spc="-5" dirty="0">
                <a:latin typeface="Calibri"/>
                <a:cs typeface="Calibri"/>
              </a:rPr>
              <a:t>for	</a:t>
            </a:r>
            <a:r>
              <a:rPr sz="2400" dirty="0">
                <a:latin typeface="Calibri"/>
                <a:cs typeface="Calibri"/>
              </a:rPr>
              <a:t>=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02690" marR="5080" indent="-276225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:= index </a:t>
            </a:r>
            <a:r>
              <a:rPr sz="2400" spc="-5" dirty="0">
                <a:latin typeface="Calibri"/>
                <a:cs typeface="Calibri"/>
              </a:rPr>
              <a:t>(from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closest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79372" y="3251452"/>
            <a:ext cx="7459828" cy="1377698"/>
            <a:chOff x="1379372" y="2876550"/>
            <a:chExt cx="7459828" cy="1377698"/>
          </a:xfrm>
        </p:grpSpPr>
        <p:sp>
          <p:nvSpPr>
            <p:cNvPr id="19" name="Rectangle 18"/>
            <p:cNvSpPr/>
            <p:nvPr/>
          </p:nvSpPr>
          <p:spPr>
            <a:xfrm>
              <a:off x="6553200" y="3568448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</a:rPr>
                <a:t>(ii) Move Centroids</a:t>
              </a:r>
              <a:endParaRPr 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9372" y="2876550"/>
              <a:ext cx="6745144" cy="79552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295400" y="3926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w.r.t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(holding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fixed)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26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295400" y="11833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w.r.t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(holding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fixed)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83388"/>
                <a:ext cx="6012028" cy="1007362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403041" y="2184652"/>
            <a:ext cx="6012028" cy="10073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6439" y="1651252"/>
            <a:ext cx="2667561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) Cluster Assignment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38192"/>
            <a:ext cx="5822315" cy="237617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spc="-150" dirty="0">
                <a:latin typeface="Calibri"/>
                <a:cs typeface="Calibri"/>
              </a:rPr>
              <a:t>K-­‐means </a:t>
            </a:r>
            <a:r>
              <a:rPr sz="2200" b="1" spc="-5" dirty="0">
                <a:latin typeface="Calibri"/>
                <a:cs typeface="Calibri"/>
              </a:rPr>
              <a:t>optimization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objective</a:t>
            </a:r>
            <a:endParaRPr sz="2200" dirty="0">
              <a:latin typeface="Calibri"/>
              <a:cs typeface="Calibri"/>
            </a:endParaRPr>
          </a:p>
          <a:p>
            <a:pPr marL="787400" marR="64135" indent="-165100">
              <a:lnSpc>
                <a:spcPts val="2600"/>
              </a:lnSpc>
              <a:spcBef>
                <a:spcPts val="1485"/>
              </a:spcBef>
              <a:tabLst>
                <a:tab pos="3591560" algn="l"/>
              </a:tabLst>
            </a:pPr>
            <a:r>
              <a:rPr sz="2200" dirty="0">
                <a:latin typeface="Calibri"/>
                <a:cs typeface="Calibri"/>
              </a:rPr>
              <a:t>= index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(1,2,…,	</a:t>
            </a:r>
            <a:r>
              <a:rPr sz="2200" dirty="0">
                <a:latin typeface="Calibri"/>
                <a:cs typeface="Calibri"/>
              </a:rPr>
              <a:t>) to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  <a:p>
            <a:pPr marL="622300">
              <a:lnSpc>
                <a:spcPts val="2520"/>
              </a:lnSpc>
              <a:tabLst>
                <a:tab pos="2924810" algn="l"/>
                <a:tab pos="3893820" algn="l"/>
              </a:tabLst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centroid	</a:t>
            </a:r>
            <a:r>
              <a:rPr sz="2200" dirty="0">
                <a:latin typeface="Calibri"/>
                <a:cs typeface="Calibri"/>
              </a:rPr>
              <a:t>(	)</a:t>
            </a:r>
          </a:p>
          <a:p>
            <a:pPr marL="787400" marR="5080" indent="-165100">
              <a:lnSpc>
                <a:spcPts val="2600"/>
              </a:lnSpc>
              <a:spcBef>
                <a:spcPts val="180"/>
              </a:spcBef>
            </a:pP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cluster centroid of cluster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example  </a:t>
            </a:r>
            <a:r>
              <a:rPr sz="2200" dirty="0">
                <a:latin typeface="Calibri"/>
                <a:cs typeface="Calibri"/>
              </a:rPr>
              <a:t>assigned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768" y="819667"/>
            <a:ext cx="129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currently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243" y="1822966"/>
            <a:ext cx="1050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2554883"/>
            <a:ext cx="267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Optimization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objective: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096" y="832287"/>
            <a:ext cx="374903" cy="276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2463" y="832287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3501" y="1806412"/>
            <a:ext cx="42062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05" y="1581150"/>
            <a:ext cx="294893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60" y="1915155"/>
            <a:ext cx="502919" cy="208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399" y="2952750"/>
            <a:ext cx="6777988" cy="1572005"/>
            <a:chOff x="1295399" y="2952750"/>
            <a:chExt cx="6777988" cy="1572005"/>
          </a:xfrm>
        </p:grpSpPr>
        <p:sp>
          <p:nvSpPr>
            <p:cNvPr id="12" name="object 12"/>
            <p:cNvSpPr/>
            <p:nvPr/>
          </p:nvSpPr>
          <p:spPr>
            <a:xfrm>
              <a:off x="1295399" y="2952750"/>
              <a:ext cx="6777988" cy="832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399" y="3966972"/>
              <a:ext cx="4974334" cy="5577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6078" y="3898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371600" y="4629150"/>
            <a:ext cx="1033843" cy="150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4547" y="1578920"/>
            <a:ext cx="882014" cy="238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0833" y="923176"/>
            <a:ext cx="215264" cy="173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199" y="1589553"/>
            <a:ext cx="116204" cy="1790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55856" y="2876550"/>
            <a:ext cx="6897544" cy="9843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10200" y="2266950"/>
            <a:ext cx="2286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Distortion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1800" y="424815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How to minimize?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6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8329" y="1048197"/>
            <a:ext cx="7927340" cy="233980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74110" marR="5080">
              <a:lnSpc>
                <a:spcPct val="102899"/>
              </a:lnSpc>
              <a:spcBef>
                <a:spcPts val="380"/>
              </a:spcBef>
              <a:tabLst>
                <a:tab pos="7914005" algn="l"/>
              </a:tabLst>
            </a:pPr>
            <a:r>
              <a:rPr sz="6600" u="none" spc="-5" dirty="0">
                <a:uFill>
                  <a:solidFill>
                    <a:srgbClr val="6095C9"/>
                  </a:solidFill>
                </a:uFill>
              </a:rPr>
              <a:t>Clustering 	</a:t>
            </a:r>
            <a:r>
              <a:rPr sz="6600" u="none" dirty="0"/>
              <a:t> </a:t>
            </a:r>
            <a:r>
              <a:rPr sz="4000" u="none" spc="-5" dirty="0"/>
              <a:t>Random  </a:t>
            </a:r>
            <a:r>
              <a:rPr sz="4000" u="none" spc="-10" dirty="0"/>
              <a:t>initialization</a:t>
            </a:r>
            <a:endParaRPr sz="4400" u="none" dirty="0"/>
          </a:p>
        </p:txBody>
      </p:sp>
      <p:sp>
        <p:nvSpPr>
          <p:cNvPr id="3" name="object 3"/>
          <p:cNvSpPr/>
          <p:nvPr/>
        </p:nvSpPr>
        <p:spPr>
          <a:xfrm>
            <a:off x="893618" y="661209"/>
            <a:ext cx="2851264" cy="335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4090670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490" y="1004570"/>
            <a:ext cx="484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6695" algn="l"/>
              </a:tabLst>
            </a:pP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	cluster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centroids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242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none" spc="-165" dirty="0">
                <a:solidFill>
                  <a:srgbClr val="000000"/>
                </a:solidFill>
                <a:latin typeface="Calibri"/>
                <a:cs typeface="Calibri"/>
              </a:rPr>
              <a:t>K-­‐means</a:t>
            </a:r>
            <a:r>
              <a:rPr sz="2400" b="1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2646" y="1086489"/>
            <a:ext cx="259003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pc="-5" dirty="0"/>
              <a:t>Repeat </a:t>
            </a:r>
            <a:r>
              <a:rPr dirty="0"/>
              <a:t>{</a:t>
            </a:r>
          </a:p>
          <a:p>
            <a:pPr marL="927100">
              <a:lnSpc>
                <a:spcPts val="3100"/>
              </a:lnSpc>
              <a:tabLst>
                <a:tab pos="1540510" algn="l"/>
              </a:tabLst>
            </a:pPr>
            <a:r>
              <a:rPr spc="-5" dirty="0"/>
              <a:t>for	</a:t>
            </a:r>
            <a:r>
              <a:rPr dirty="0"/>
              <a:t>= 1</a:t>
            </a:r>
            <a:r>
              <a:rPr spc="-15" dirty="0"/>
              <a:t> </a:t>
            </a:r>
            <a:r>
              <a:rPr dirty="0"/>
              <a:t>to</a:t>
            </a:r>
          </a:p>
          <a:p>
            <a:pPr marL="2139950" marR="5080" indent="-299085">
              <a:lnSpc>
                <a:spcPts val="3100"/>
              </a:lnSpc>
              <a:spcBef>
                <a:spcPts val="110"/>
              </a:spcBef>
            </a:pPr>
            <a:r>
              <a:rPr dirty="0"/>
              <a:t>:= index </a:t>
            </a:r>
            <a:r>
              <a:rPr spc="-5" dirty="0"/>
              <a:t>(from </a:t>
            </a:r>
            <a:r>
              <a:rPr dirty="0"/>
              <a:t>1</a:t>
            </a:r>
            <a:r>
              <a:rPr spc="-85" dirty="0"/>
              <a:t> </a:t>
            </a:r>
            <a:r>
              <a:rPr dirty="0"/>
              <a:t>to  </a:t>
            </a:r>
            <a:r>
              <a:rPr spc="-5" dirty="0"/>
              <a:t>closest</a:t>
            </a:r>
            <a:r>
              <a:rPr spc="-10" dirty="0"/>
              <a:t> </a:t>
            </a:r>
            <a:r>
              <a:rPr dirty="0"/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8322" y="2622641"/>
            <a:ext cx="2659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of cluster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centroid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041" y="3410041"/>
            <a:ext cx="7203440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  <a:tabLst>
                <a:tab pos="701040" algn="l"/>
              </a:tabLst>
            </a:pPr>
            <a:r>
              <a:rPr sz="2600" spc="-5" dirty="0">
                <a:latin typeface="Calibri"/>
                <a:cs typeface="Calibri"/>
              </a:rPr>
              <a:t>for	</a:t>
            </a:r>
            <a:r>
              <a:rPr sz="2600" dirty="0">
                <a:latin typeface="Calibri"/>
                <a:cs typeface="Calibri"/>
              </a:rPr>
              <a:t>= 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3110"/>
              </a:lnSpc>
            </a:pPr>
            <a:r>
              <a:rPr sz="2600" dirty="0">
                <a:latin typeface="Calibri"/>
                <a:cs typeface="Calibri"/>
              </a:rPr>
              <a:t>:= </a:t>
            </a:r>
            <a:r>
              <a:rPr sz="2600" spc="-5" dirty="0">
                <a:latin typeface="Calibri"/>
                <a:cs typeface="Calibri"/>
              </a:rPr>
              <a:t>average (mean) of points </a:t>
            </a:r>
            <a:r>
              <a:rPr sz="2600" dirty="0">
                <a:latin typeface="Calibri"/>
                <a:cs typeface="Calibri"/>
              </a:rPr>
              <a:t>assigned to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cluster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0873" y="2676076"/>
            <a:ext cx="374903" cy="2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8231" y="3059183"/>
            <a:ext cx="420623" cy="276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4465" y="3980839"/>
            <a:ext cx="294893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5248" y="2408545"/>
            <a:ext cx="251459" cy="137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8922" y="3538982"/>
            <a:ext cx="236790" cy="19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294" y="1102684"/>
            <a:ext cx="236790" cy="19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3895" y="2766683"/>
            <a:ext cx="236790" cy="19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1788" y="3910283"/>
            <a:ext cx="139444" cy="214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2311" y="3543672"/>
            <a:ext cx="127824" cy="196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1245" y="2337687"/>
            <a:ext cx="82295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1665" y="514521"/>
            <a:ext cx="3311525" cy="1843558"/>
            <a:chOff x="5451665" y="514521"/>
            <a:chExt cx="3311525" cy="1843558"/>
          </a:xfrm>
        </p:grpSpPr>
        <p:sp>
          <p:nvSpPr>
            <p:cNvPr id="3" name="object 3"/>
            <p:cNvSpPr/>
            <p:nvPr/>
          </p:nvSpPr>
          <p:spPr>
            <a:xfrm>
              <a:off x="5620399" y="534359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2652" y="514521"/>
              <a:ext cx="155493" cy="110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1665" y="2158741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5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2620" y="2081312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061" y="18275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095" y="1566793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461" y="1307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179" y="1688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891" y="13703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1098" y="98993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064" y="9588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0698" y="6540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129" y="71667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443" y="120313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7529" y="124885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39" y="311289"/>
            <a:ext cx="424307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Random initialization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800" spc="-5" dirty="0">
                <a:latin typeface="Calibri"/>
                <a:cs typeface="Calibri"/>
              </a:rPr>
              <a:t>Should have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2700" marR="589915">
              <a:lnSpc>
                <a:spcPts val="3300"/>
              </a:lnSpc>
              <a:tabLst>
                <a:tab pos="2526665" algn="l"/>
              </a:tabLst>
            </a:pPr>
            <a:r>
              <a:rPr sz="2800" dirty="0">
                <a:latin typeface="Calibri"/>
                <a:cs typeface="Calibri"/>
              </a:rPr>
              <a:t>Rand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ly pick	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aining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334010" marR="5080" indent="-321945">
              <a:lnSpc>
                <a:spcPts val="3300"/>
              </a:lnSpc>
              <a:spcBef>
                <a:spcPts val="5"/>
              </a:spcBef>
              <a:tabLst>
                <a:tab pos="2160270" algn="l"/>
              </a:tabLst>
            </a:pPr>
            <a:r>
              <a:rPr sz="2800" dirty="0">
                <a:latin typeface="Calibri"/>
                <a:cs typeface="Calibri"/>
              </a:rPr>
              <a:t>Set	equal 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799" y="3329796"/>
            <a:ext cx="1447800" cy="211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51665" y="2786062"/>
            <a:ext cx="3311525" cy="1843558"/>
            <a:chOff x="5451665" y="2786062"/>
            <a:chExt cx="3311525" cy="1843558"/>
          </a:xfrm>
        </p:grpSpPr>
        <p:sp>
          <p:nvSpPr>
            <p:cNvPr id="25" name="object 25"/>
            <p:cNvSpPr/>
            <p:nvPr/>
          </p:nvSpPr>
          <p:spPr>
            <a:xfrm>
              <a:off x="5620399" y="2805900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2652" y="2786062"/>
              <a:ext cx="155493" cy="110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1665" y="4430282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4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2620" y="4352853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8061" y="40990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095" y="3838333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461" y="3579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179" y="3960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92" y="36418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098" y="326147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4064" y="323039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0698" y="292559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5129" y="298821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20443" y="3474679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7529" y="3520398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319440" y="1118232"/>
            <a:ext cx="1010411" cy="237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051" y="2000747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737" y="3700291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1665" y="514521"/>
            <a:ext cx="3311525" cy="1843558"/>
            <a:chOff x="5451665" y="514521"/>
            <a:chExt cx="3311525" cy="1843558"/>
          </a:xfrm>
        </p:grpSpPr>
        <p:sp>
          <p:nvSpPr>
            <p:cNvPr id="3" name="object 3"/>
            <p:cNvSpPr/>
            <p:nvPr/>
          </p:nvSpPr>
          <p:spPr>
            <a:xfrm>
              <a:off x="5620399" y="534359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2652" y="514521"/>
              <a:ext cx="155493" cy="110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1665" y="2158741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5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2620" y="2081312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061" y="18275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095" y="1566793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461" y="1307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179" y="1688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891" y="13703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1098" y="98993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064" y="9588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0698" y="6540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129" y="71667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443" y="120313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7529" y="124885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39" y="311289"/>
            <a:ext cx="424307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Random initialization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800" spc="-5" dirty="0">
                <a:latin typeface="Calibri"/>
                <a:cs typeface="Calibri"/>
              </a:rPr>
              <a:t>Should have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2700" marR="589915">
              <a:lnSpc>
                <a:spcPts val="3300"/>
              </a:lnSpc>
              <a:tabLst>
                <a:tab pos="2526665" algn="l"/>
              </a:tabLst>
            </a:pPr>
            <a:r>
              <a:rPr sz="2800" dirty="0">
                <a:latin typeface="Calibri"/>
                <a:cs typeface="Calibri"/>
              </a:rPr>
              <a:t>Rand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ly pick	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aining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334010" marR="5080" indent="-321945">
              <a:lnSpc>
                <a:spcPts val="3300"/>
              </a:lnSpc>
              <a:spcBef>
                <a:spcPts val="5"/>
              </a:spcBef>
              <a:tabLst>
                <a:tab pos="2160270" algn="l"/>
              </a:tabLst>
            </a:pPr>
            <a:r>
              <a:rPr sz="2800" dirty="0">
                <a:latin typeface="Calibri"/>
                <a:cs typeface="Calibri"/>
              </a:rPr>
              <a:t>Set	equal 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799" y="3329796"/>
            <a:ext cx="1447800" cy="211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51665" y="2786062"/>
            <a:ext cx="3311525" cy="1843558"/>
            <a:chOff x="5451665" y="2786062"/>
            <a:chExt cx="3311525" cy="1843558"/>
          </a:xfrm>
        </p:grpSpPr>
        <p:sp>
          <p:nvSpPr>
            <p:cNvPr id="25" name="object 25"/>
            <p:cNvSpPr/>
            <p:nvPr/>
          </p:nvSpPr>
          <p:spPr>
            <a:xfrm>
              <a:off x="5620399" y="2805900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2652" y="2786062"/>
              <a:ext cx="155493" cy="110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1665" y="4430282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4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2620" y="4352853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8061" y="40990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095" y="3838333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461" y="3579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179" y="3960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92" y="36418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098" y="326147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4064" y="323039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0698" y="292559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5129" y="298821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20443" y="3474679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7529" y="3520398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319440" y="1118232"/>
            <a:ext cx="1010411" cy="237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051" y="2000747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737" y="3700291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ctangle 39"/>
              <p:cNvSpPr/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437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1665" y="514521"/>
            <a:ext cx="3311525" cy="1843558"/>
            <a:chOff x="5451665" y="514521"/>
            <a:chExt cx="3311525" cy="1843558"/>
          </a:xfrm>
        </p:grpSpPr>
        <p:sp>
          <p:nvSpPr>
            <p:cNvPr id="3" name="object 3"/>
            <p:cNvSpPr/>
            <p:nvPr/>
          </p:nvSpPr>
          <p:spPr>
            <a:xfrm>
              <a:off x="5620399" y="534359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2652" y="514521"/>
              <a:ext cx="155493" cy="110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1665" y="2158741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5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2620" y="2081312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061" y="18275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095" y="1566793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461" y="1307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179" y="1688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891" y="13703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1098" y="98993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064" y="9588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0698" y="6540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129" y="71667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443" y="120313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7529" y="124885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39" y="311289"/>
            <a:ext cx="424307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Random initialization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800" spc="-5" dirty="0">
                <a:latin typeface="Calibri"/>
                <a:cs typeface="Calibri"/>
              </a:rPr>
              <a:t>Should have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2700" marR="589915">
              <a:lnSpc>
                <a:spcPts val="3300"/>
              </a:lnSpc>
              <a:tabLst>
                <a:tab pos="2526665" algn="l"/>
              </a:tabLst>
            </a:pPr>
            <a:r>
              <a:rPr sz="2800" dirty="0">
                <a:latin typeface="Calibri"/>
                <a:cs typeface="Calibri"/>
              </a:rPr>
              <a:t>Rand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ly pick	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aining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334010" marR="5080" indent="-321945">
              <a:lnSpc>
                <a:spcPts val="3300"/>
              </a:lnSpc>
              <a:spcBef>
                <a:spcPts val="5"/>
              </a:spcBef>
              <a:tabLst>
                <a:tab pos="2160270" algn="l"/>
              </a:tabLst>
            </a:pPr>
            <a:r>
              <a:rPr sz="2800" dirty="0">
                <a:latin typeface="Calibri"/>
                <a:cs typeface="Calibri"/>
              </a:rPr>
              <a:t>Set	equal 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799" y="3329796"/>
            <a:ext cx="1447800" cy="211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51665" y="2786062"/>
            <a:ext cx="3311525" cy="1843558"/>
            <a:chOff x="5451665" y="2786062"/>
            <a:chExt cx="3311525" cy="1843558"/>
          </a:xfrm>
        </p:grpSpPr>
        <p:sp>
          <p:nvSpPr>
            <p:cNvPr id="25" name="object 25"/>
            <p:cNvSpPr/>
            <p:nvPr/>
          </p:nvSpPr>
          <p:spPr>
            <a:xfrm>
              <a:off x="5620399" y="2805900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2652" y="2786062"/>
              <a:ext cx="155493" cy="110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1665" y="4430282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4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2620" y="4352853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8061" y="40990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095" y="3838333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461" y="3579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179" y="3960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92" y="36418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098" y="326147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4064" y="323039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0698" y="292559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5129" y="298821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20443" y="3474679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7529" y="3520398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319440" y="1118232"/>
            <a:ext cx="1010411" cy="237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051" y="2000747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737" y="3700291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ctangle 39"/>
              <p:cNvSpPr/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ultiply 17"/>
          <p:cNvSpPr/>
          <p:nvPr/>
        </p:nvSpPr>
        <p:spPr>
          <a:xfrm>
            <a:off x="5894957" y="1157205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7924800" y="438150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1665" y="514521"/>
            <a:ext cx="3311525" cy="1843558"/>
            <a:chOff x="5451665" y="514521"/>
            <a:chExt cx="3311525" cy="1843558"/>
          </a:xfrm>
        </p:grpSpPr>
        <p:sp>
          <p:nvSpPr>
            <p:cNvPr id="3" name="object 3"/>
            <p:cNvSpPr/>
            <p:nvPr/>
          </p:nvSpPr>
          <p:spPr>
            <a:xfrm>
              <a:off x="5620399" y="534359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2652" y="514521"/>
              <a:ext cx="155493" cy="110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1665" y="2158741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5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2620" y="2081312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061" y="18275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095" y="1566793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461" y="1307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179" y="1688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891" y="13703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1098" y="98993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064" y="9588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0698" y="6540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129" y="71667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443" y="120313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7529" y="124885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39" y="311289"/>
            <a:ext cx="424307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Random initialization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800" spc="-5" dirty="0">
                <a:latin typeface="Calibri"/>
                <a:cs typeface="Calibri"/>
              </a:rPr>
              <a:t>Should have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2700" marR="589915">
              <a:lnSpc>
                <a:spcPts val="3300"/>
              </a:lnSpc>
              <a:tabLst>
                <a:tab pos="2526665" algn="l"/>
              </a:tabLst>
            </a:pPr>
            <a:r>
              <a:rPr sz="2800" dirty="0">
                <a:latin typeface="Calibri"/>
                <a:cs typeface="Calibri"/>
              </a:rPr>
              <a:t>Rand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ly pick	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aining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smtClean="0">
              <a:latin typeface="Calibri"/>
              <a:cs typeface="Calibri"/>
            </a:endParaRPr>
          </a:p>
          <a:p>
            <a:pPr marL="334010" marR="5080" indent="-321945">
              <a:lnSpc>
                <a:spcPts val="3300"/>
              </a:lnSpc>
              <a:spcBef>
                <a:spcPts val="5"/>
              </a:spcBef>
              <a:tabLst>
                <a:tab pos="2160270" algn="l"/>
              </a:tabLst>
            </a:pPr>
            <a:r>
              <a:rPr sz="2800" smtClean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	equal 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799" y="3333750"/>
            <a:ext cx="1447800" cy="211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51665" y="2786062"/>
            <a:ext cx="3311525" cy="1843558"/>
            <a:chOff x="5451665" y="2786062"/>
            <a:chExt cx="3311525" cy="1843558"/>
          </a:xfrm>
        </p:grpSpPr>
        <p:sp>
          <p:nvSpPr>
            <p:cNvPr id="25" name="object 25"/>
            <p:cNvSpPr/>
            <p:nvPr/>
          </p:nvSpPr>
          <p:spPr>
            <a:xfrm>
              <a:off x="5620399" y="2805900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2652" y="2786062"/>
              <a:ext cx="155493" cy="110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1665" y="4430282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4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2620" y="4352853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8061" y="40990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095" y="3838333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461" y="3579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179" y="3960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92" y="36418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098" y="326147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4064" y="323039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0698" y="292559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5129" y="298821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20443" y="3474679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7529" y="3520398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319440" y="1118232"/>
            <a:ext cx="1010411" cy="237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051" y="2000747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737" y="3700291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ctangle 39"/>
              <p:cNvSpPr/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ultiply 17"/>
          <p:cNvSpPr/>
          <p:nvPr/>
        </p:nvSpPr>
        <p:spPr>
          <a:xfrm>
            <a:off x="5894957" y="1157205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7924800" y="438150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Rectangle 43"/>
              <p:cNvSpPr/>
              <p:nvPr/>
            </p:nvSpPr>
            <p:spPr>
              <a:xfrm>
                <a:off x="990600" y="37741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774188"/>
                <a:ext cx="6012028" cy="1007362"/>
              </a:xfrm>
              <a:prstGeom prst="rect">
                <a:avLst/>
              </a:prstGeom>
              <a:blipFill>
                <a:blip r:embed="rId11"/>
                <a:stretch>
                  <a:fillRect t="-1272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74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1665" y="514521"/>
            <a:ext cx="3311525" cy="1843558"/>
            <a:chOff x="5451665" y="514521"/>
            <a:chExt cx="3311525" cy="1843558"/>
          </a:xfrm>
        </p:grpSpPr>
        <p:sp>
          <p:nvSpPr>
            <p:cNvPr id="3" name="object 3"/>
            <p:cNvSpPr/>
            <p:nvPr/>
          </p:nvSpPr>
          <p:spPr>
            <a:xfrm>
              <a:off x="5620399" y="534359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2652" y="514521"/>
              <a:ext cx="155493" cy="110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1665" y="2158741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5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2620" y="2081312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061" y="18275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095" y="1566793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461" y="1307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179" y="1688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891" y="13703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1098" y="98993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064" y="9588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0698" y="6540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129" y="71667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443" y="120313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7529" y="124885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39" y="311289"/>
            <a:ext cx="424307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Random initialization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800" spc="-5" dirty="0">
                <a:latin typeface="Calibri"/>
                <a:cs typeface="Calibri"/>
              </a:rPr>
              <a:t>Should have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2700" marR="589915">
              <a:lnSpc>
                <a:spcPts val="3300"/>
              </a:lnSpc>
              <a:tabLst>
                <a:tab pos="2526665" algn="l"/>
              </a:tabLst>
            </a:pPr>
            <a:r>
              <a:rPr sz="2800" dirty="0">
                <a:latin typeface="Calibri"/>
                <a:cs typeface="Calibri"/>
              </a:rPr>
              <a:t>Rand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ly pick	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aining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334010" marR="5080" indent="-321945">
              <a:lnSpc>
                <a:spcPts val="3300"/>
              </a:lnSpc>
              <a:spcBef>
                <a:spcPts val="5"/>
              </a:spcBef>
              <a:tabLst>
                <a:tab pos="2160270" algn="l"/>
              </a:tabLst>
            </a:pPr>
            <a:r>
              <a:rPr sz="2800" dirty="0">
                <a:latin typeface="Calibri"/>
                <a:cs typeface="Calibri"/>
              </a:rPr>
              <a:t>Set	equal 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799" y="3329796"/>
            <a:ext cx="1447800" cy="211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51665" y="2786062"/>
            <a:ext cx="3311525" cy="1843558"/>
            <a:chOff x="5451665" y="2786062"/>
            <a:chExt cx="3311525" cy="1843558"/>
          </a:xfrm>
        </p:grpSpPr>
        <p:sp>
          <p:nvSpPr>
            <p:cNvPr id="25" name="object 25"/>
            <p:cNvSpPr/>
            <p:nvPr/>
          </p:nvSpPr>
          <p:spPr>
            <a:xfrm>
              <a:off x="5620399" y="2805900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2652" y="2786062"/>
              <a:ext cx="155493" cy="110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1665" y="4430282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4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2620" y="4352853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8061" y="40990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095" y="3838333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461" y="3579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179" y="3960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92" y="36418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098" y="326147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4064" y="323039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0698" y="292559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5129" y="298821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20443" y="3474679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7529" y="3520398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319440" y="1118232"/>
            <a:ext cx="1010411" cy="237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051" y="2000747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737" y="3700291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ctangle 39"/>
              <p:cNvSpPr/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ultiply 17"/>
          <p:cNvSpPr/>
          <p:nvPr/>
        </p:nvSpPr>
        <p:spPr>
          <a:xfrm>
            <a:off x="5894957" y="1157205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7924800" y="438150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Rectangle 43"/>
              <p:cNvSpPr/>
              <p:nvPr/>
            </p:nvSpPr>
            <p:spPr>
              <a:xfrm>
                <a:off x="990600" y="37741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774188"/>
                <a:ext cx="6012028" cy="1007362"/>
              </a:xfrm>
              <a:prstGeom prst="rect">
                <a:avLst/>
              </a:prstGeom>
              <a:blipFill>
                <a:blip r:embed="rId11"/>
                <a:stretch>
                  <a:fillRect t="-1272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Multiply 44"/>
          <p:cNvSpPr/>
          <p:nvPr/>
        </p:nvSpPr>
        <p:spPr>
          <a:xfrm>
            <a:off x="5867400" y="3900405"/>
            <a:ext cx="505843" cy="50014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6428357" y="3748005"/>
            <a:ext cx="505843" cy="50014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1665" y="514521"/>
            <a:ext cx="3311525" cy="1843558"/>
            <a:chOff x="5451665" y="514521"/>
            <a:chExt cx="3311525" cy="1843558"/>
          </a:xfrm>
        </p:grpSpPr>
        <p:sp>
          <p:nvSpPr>
            <p:cNvPr id="3" name="object 3"/>
            <p:cNvSpPr/>
            <p:nvPr/>
          </p:nvSpPr>
          <p:spPr>
            <a:xfrm>
              <a:off x="5620399" y="534359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2652" y="514521"/>
              <a:ext cx="155493" cy="110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1665" y="2158741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5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2620" y="2081312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061" y="18275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095" y="1566793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1461" y="1307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179" y="1688712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891" y="137033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1098" y="98993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064" y="9588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0698" y="65405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129" y="71667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443" y="120313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7529" y="1248857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39" y="311289"/>
            <a:ext cx="424307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Random initialization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800" spc="-5" dirty="0">
                <a:latin typeface="Calibri"/>
                <a:cs typeface="Calibri"/>
              </a:rPr>
              <a:t>Should have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2700" marR="589915">
              <a:lnSpc>
                <a:spcPts val="3300"/>
              </a:lnSpc>
              <a:tabLst>
                <a:tab pos="2526665" algn="l"/>
              </a:tabLst>
            </a:pPr>
            <a:r>
              <a:rPr sz="2800" dirty="0">
                <a:latin typeface="Calibri"/>
                <a:cs typeface="Calibri"/>
              </a:rPr>
              <a:t>Rand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ly pick	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aining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334010" marR="5080" indent="-321945">
              <a:lnSpc>
                <a:spcPts val="3300"/>
              </a:lnSpc>
              <a:spcBef>
                <a:spcPts val="5"/>
              </a:spcBef>
              <a:tabLst>
                <a:tab pos="2160270" algn="l"/>
              </a:tabLst>
            </a:pPr>
            <a:r>
              <a:rPr sz="2800" dirty="0">
                <a:latin typeface="Calibri"/>
                <a:cs typeface="Calibri"/>
              </a:rPr>
              <a:t>Set	equal 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799" y="3329796"/>
            <a:ext cx="1447800" cy="211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51665" y="2786062"/>
            <a:ext cx="3311525" cy="1843558"/>
            <a:chOff x="5451665" y="2786062"/>
            <a:chExt cx="3311525" cy="1843558"/>
          </a:xfrm>
        </p:grpSpPr>
        <p:sp>
          <p:nvSpPr>
            <p:cNvPr id="25" name="object 25"/>
            <p:cNvSpPr/>
            <p:nvPr/>
          </p:nvSpPr>
          <p:spPr>
            <a:xfrm>
              <a:off x="5620399" y="2805900"/>
              <a:ext cx="0" cy="1823720"/>
            </a:xfrm>
            <a:custGeom>
              <a:avLst/>
              <a:gdLst/>
              <a:ahLst/>
              <a:cxnLst/>
              <a:rect l="l" t="t" r="r" b="b"/>
              <a:pathLst>
                <a:path h="1823720">
                  <a:moveTo>
                    <a:pt x="0" y="1823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2652" y="2786062"/>
              <a:ext cx="155493" cy="110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1665" y="4430282"/>
              <a:ext cx="3291840" cy="14604"/>
            </a:xfrm>
            <a:custGeom>
              <a:avLst/>
              <a:gdLst/>
              <a:ahLst/>
              <a:cxnLst/>
              <a:rect l="l" t="t" r="r" b="b"/>
              <a:pathLst>
                <a:path w="3291840" h="14604">
                  <a:moveTo>
                    <a:pt x="0" y="14201"/>
                  </a:moveTo>
                  <a:lnTo>
                    <a:pt x="3291686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2620" y="4352853"/>
              <a:ext cx="110570" cy="155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8061" y="40990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095" y="3838333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1461" y="3579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179" y="3960253"/>
              <a:ext cx="71119" cy="71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5892" y="3641872"/>
              <a:ext cx="71120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098" y="3261478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4064" y="3230390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0698" y="292559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5129" y="298821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20443" y="3474679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7529" y="3520398"/>
              <a:ext cx="71119" cy="71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319440" y="1118232"/>
            <a:ext cx="1010411" cy="237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051" y="2000747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0737" y="3700291"/>
            <a:ext cx="279843" cy="22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ctangle 39"/>
              <p:cNvSpPr/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2" y="8785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ultiply 17"/>
          <p:cNvSpPr/>
          <p:nvPr/>
        </p:nvSpPr>
        <p:spPr>
          <a:xfrm>
            <a:off x="5894957" y="1157205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7924800" y="438150"/>
            <a:ext cx="505843" cy="500145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Rectangle 43"/>
              <p:cNvSpPr/>
              <p:nvPr/>
            </p:nvSpPr>
            <p:spPr>
              <a:xfrm>
                <a:off x="990600" y="37741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774188"/>
                <a:ext cx="6012028" cy="1007362"/>
              </a:xfrm>
              <a:prstGeom prst="rect">
                <a:avLst/>
              </a:prstGeom>
              <a:blipFill>
                <a:blip r:embed="rId11"/>
                <a:stretch>
                  <a:fillRect t="-1272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Multiply 44"/>
          <p:cNvSpPr/>
          <p:nvPr/>
        </p:nvSpPr>
        <p:spPr>
          <a:xfrm>
            <a:off x="5867400" y="3900405"/>
            <a:ext cx="505843" cy="50014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6428357" y="3748005"/>
            <a:ext cx="505843" cy="50014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81400" y="2478788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Local Optimal</a:t>
            </a:r>
          </a:p>
        </p:txBody>
      </p:sp>
    </p:spTree>
    <p:extLst>
      <p:ext uri="{BB962C8B-B14F-4D97-AF65-F5344CB8AC3E}">
        <p14:creationId xmlns:p14="http://schemas.microsoft.com/office/powerpoint/2010/main" xmlns="" val="29541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2961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Applications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200" b="1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clustering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79" y="3022159"/>
            <a:ext cx="1555455" cy="1554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6130" y="3022159"/>
            <a:ext cx="1555454" cy="1554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704" y="4746696"/>
            <a:ext cx="266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Organize computing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clusters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1289" y="2478800"/>
            <a:ext cx="217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Social network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88584" y="2875355"/>
            <a:ext cx="3192780" cy="1800860"/>
            <a:chOff x="4688584" y="2875355"/>
            <a:chExt cx="3192780" cy="1800860"/>
          </a:xfrm>
        </p:grpSpPr>
        <p:sp>
          <p:nvSpPr>
            <p:cNvPr id="8" name="object 8"/>
            <p:cNvSpPr/>
            <p:nvPr/>
          </p:nvSpPr>
          <p:spPr>
            <a:xfrm>
              <a:off x="4688584" y="2875355"/>
              <a:ext cx="3192331" cy="1796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5430" y="4581021"/>
              <a:ext cx="2492375" cy="95250"/>
            </a:xfrm>
            <a:custGeom>
              <a:avLst/>
              <a:gdLst/>
              <a:ahLst/>
              <a:cxnLst/>
              <a:rect l="l" t="t" r="r" b="b"/>
              <a:pathLst>
                <a:path w="2492375" h="95250">
                  <a:moveTo>
                    <a:pt x="2491816" y="0"/>
                  </a:moveTo>
                  <a:lnTo>
                    <a:pt x="0" y="0"/>
                  </a:lnTo>
                  <a:lnTo>
                    <a:pt x="0" y="94758"/>
                  </a:lnTo>
                  <a:lnTo>
                    <a:pt x="2491816" y="94758"/>
                  </a:lnTo>
                  <a:lnTo>
                    <a:pt x="2491816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92729" y="4568321"/>
            <a:ext cx="27882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Image </a:t>
            </a:r>
            <a:r>
              <a:rPr sz="700" dirty="0">
                <a:latin typeface="Calibri"/>
                <a:cs typeface="Calibri"/>
              </a:rPr>
              <a:t>credit: </a:t>
            </a:r>
            <a:r>
              <a:rPr sz="700" spc="-25" dirty="0">
                <a:latin typeface="Calibri"/>
                <a:cs typeface="Calibri"/>
              </a:rPr>
              <a:t>NASA/JPL-­‐Caltech/E. </a:t>
            </a:r>
            <a:r>
              <a:rPr sz="700" spc="-5" dirty="0">
                <a:latin typeface="Calibri"/>
                <a:cs typeface="Calibri"/>
              </a:rPr>
              <a:t>Churchwell </a:t>
            </a:r>
            <a:r>
              <a:rPr sz="700" dirty="0">
                <a:latin typeface="Calibri"/>
                <a:cs typeface="Calibri"/>
              </a:rPr>
              <a:t>(Univ. of Wisconsin,</a:t>
            </a:r>
            <a:r>
              <a:rPr sz="700" spc="6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Madison)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1899" y="4742493"/>
            <a:ext cx="250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Astronomical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18719" y="559018"/>
            <a:ext cx="3513809" cy="2013908"/>
            <a:chOff x="4518719" y="559018"/>
            <a:chExt cx="3513809" cy="2013908"/>
          </a:xfrm>
        </p:grpSpPr>
        <p:sp>
          <p:nvSpPr>
            <p:cNvPr id="13" name="object 13"/>
            <p:cNvSpPr/>
            <p:nvPr/>
          </p:nvSpPr>
          <p:spPr>
            <a:xfrm>
              <a:off x="4799486" y="686166"/>
              <a:ext cx="325991" cy="520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8719" y="1310804"/>
              <a:ext cx="325991" cy="520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9486" y="1206809"/>
              <a:ext cx="162718" cy="25638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1544" y="1348747"/>
              <a:ext cx="325991" cy="520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74724" y="1229093"/>
              <a:ext cx="139065" cy="249554"/>
            </a:xfrm>
            <a:custGeom>
              <a:avLst/>
              <a:gdLst/>
              <a:ahLst/>
              <a:cxnLst/>
              <a:rect l="l" t="t" r="r" b="b"/>
              <a:pathLst>
                <a:path w="139064" h="249555">
                  <a:moveTo>
                    <a:pt x="138510" y="24926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2867" y="1377320"/>
              <a:ext cx="105054" cy="1230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0038" y="1207061"/>
              <a:ext cx="105053" cy="1230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4504" y="1596054"/>
              <a:ext cx="325991" cy="520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7535" y="1721642"/>
              <a:ext cx="236969" cy="1368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92562" y="2052032"/>
              <a:ext cx="325991" cy="520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8569" y="643393"/>
              <a:ext cx="325991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0912" y="1202744"/>
              <a:ext cx="325991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7320" y="1183963"/>
              <a:ext cx="208279" cy="259715"/>
            </a:xfrm>
            <a:custGeom>
              <a:avLst/>
              <a:gdLst/>
              <a:ahLst/>
              <a:cxnLst/>
              <a:rect l="l" t="t" r="r" b="b"/>
              <a:pathLst>
                <a:path w="208279" h="259715">
                  <a:moveTo>
                    <a:pt x="207836" y="2595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48458" y="1342661"/>
              <a:ext cx="112452" cy="1205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1565" y="1164289"/>
              <a:ext cx="112453" cy="1205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39854" y="2130688"/>
              <a:ext cx="266700" cy="168910"/>
            </a:xfrm>
            <a:custGeom>
              <a:avLst/>
              <a:gdLst/>
              <a:ahLst/>
              <a:cxnLst/>
              <a:rect l="l" t="t" r="r" b="b"/>
              <a:pathLst>
                <a:path w="266700" h="168910">
                  <a:moveTo>
                    <a:pt x="0" y="168319"/>
                  </a:moveTo>
                  <a:lnTo>
                    <a:pt x="26616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18552" y="2206208"/>
              <a:ext cx="122406" cy="1062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4916" y="2117216"/>
              <a:ext cx="122405" cy="1062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58152" y="1916030"/>
              <a:ext cx="325990" cy="520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06666" y="1875836"/>
              <a:ext cx="235585" cy="281305"/>
            </a:xfrm>
            <a:custGeom>
              <a:avLst/>
              <a:gdLst/>
              <a:ahLst/>
              <a:cxnLst/>
              <a:rect l="l" t="t" r="r" b="b"/>
              <a:pathLst>
                <a:path w="235585" h="281305">
                  <a:moveTo>
                    <a:pt x="235312" y="2813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4667" y="2056481"/>
              <a:ext cx="113483" cy="11999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90494" y="1856502"/>
              <a:ext cx="113483" cy="1199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43343" y="2181296"/>
              <a:ext cx="690245" cy="127000"/>
            </a:xfrm>
            <a:custGeom>
              <a:avLst/>
              <a:gdLst/>
              <a:ahLst/>
              <a:cxnLst/>
              <a:rect l="l" t="t" r="r" b="b"/>
              <a:pathLst>
                <a:path w="690245" h="127000">
                  <a:moveTo>
                    <a:pt x="0" y="126634"/>
                  </a:moveTo>
                  <a:lnTo>
                    <a:pt x="69019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18552" y="2236255"/>
              <a:ext cx="122090" cy="1159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6238" y="2137001"/>
              <a:ext cx="122088" cy="11597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91088" y="1715110"/>
              <a:ext cx="325990" cy="520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84143" y="1975658"/>
              <a:ext cx="207168" cy="20081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15426" y="1860210"/>
              <a:ext cx="751205" cy="111760"/>
            </a:xfrm>
            <a:custGeom>
              <a:avLst/>
              <a:gdLst/>
              <a:ahLst/>
              <a:cxnLst/>
              <a:rect l="l" t="t" r="r" b="b"/>
              <a:pathLst>
                <a:path w="751204" h="111760">
                  <a:moveTo>
                    <a:pt x="750730" y="11164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69850" y="1902380"/>
              <a:ext cx="121236" cy="1166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90494" y="1813055"/>
              <a:ext cx="121236" cy="11662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70711" y="559018"/>
              <a:ext cx="325991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84562" y="807076"/>
              <a:ext cx="186148" cy="10915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4691" y="1463191"/>
              <a:ext cx="275590" cy="0"/>
            </a:xfrm>
            <a:custGeom>
              <a:avLst/>
              <a:gdLst/>
              <a:ahLst/>
              <a:cxnLst/>
              <a:rect l="l" t="t" r="r" b="b"/>
              <a:pathLst>
                <a:path w="275589">
                  <a:moveTo>
                    <a:pt x="275581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09569" y="1404237"/>
              <a:ext cx="115909" cy="1179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99486" y="1404237"/>
              <a:ext cx="115909" cy="11790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62177" y="614997"/>
              <a:ext cx="325991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21724" y="822497"/>
              <a:ext cx="415290" cy="50800"/>
            </a:xfrm>
            <a:custGeom>
              <a:avLst/>
              <a:gdLst/>
              <a:ahLst/>
              <a:cxnLst/>
              <a:rect l="l" t="t" r="r" b="b"/>
              <a:pathLst>
                <a:path w="415290" h="50800">
                  <a:moveTo>
                    <a:pt x="0" y="0"/>
                  </a:moveTo>
                  <a:lnTo>
                    <a:pt x="415093" y="5029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96702" y="773096"/>
              <a:ext cx="120454" cy="1170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41384" y="805140"/>
              <a:ext cx="120455" cy="11705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06538" y="681848"/>
              <a:ext cx="325990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57739" y="1198479"/>
              <a:ext cx="325990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12839" y="880611"/>
              <a:ext cx="269240" cy="56515"/>
            </a:xfrm>
            <a:custGeom>
              <a:avLst/>
              <a:gdLst/>
              <a:ahLst/>
              <a:cxnLst/>
              <a:rect l="l" t="t" r="r" b="b"/>
              <a:pathLst>
                <a:path w="269240" h="56515">
                  <a:moveTo>
                    <a:pt x="0" y="0"/>
                  </a:moveTo>
                  <a:lnTo>
                    <a:pt x="268954" y="563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88170" y="838464"/>
              <a:ext cx="122629" cy="11540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83832" y="863697"/>
              <a:ext cx="122629" cy="11540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59867" y="1202546"/>
              <a:ext cx="133451" cy="25638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9899" y="1156348"/>
              <a:ext cx="203200" cy="282575"/>
            </a:xfrm>
            <a:custGeom>
              <a:avLst/>
              <a:gdLst/>
              <a:ahLst/>
              <a:cxnLst/>
              <a:rect l="l" t="t" r="r" b="b"/>
              <a:pathLst>
                <a:path w="203200" h="282575">
                  <a:moveTo>
                    <a:pt x="0" y="0"/>
                  </a:moveTo>
                  <a:lnTo>
                    <a:pt x="203116" y="28214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25173" y="1135893"/>
              <a:ext cx="109855" cy="121920"/>
            </a:xfrm>
            <a:custGeom>
              <a:avLst/>
              <a:gdLst/>
              <a:ahLst/>
              <a:cxnLst/>
              <a:rect l="l" t="t" r="r" b="b"/>
              <a:pathLst>
                <a:path w="109854" h="121919">
                  <a:moveTo>
                    <a:pt x="0" y="0"/>
                  </a:moveTo>
                  <a:lnTo>
                    <a:pt x="11201" y="116465"/>
                  </a:lnTo>
                  <a:lnTo>
                    <a:pt x="17406" y="121579"/>
                  </a:lnTo>
                  <a:lnTo>
                    <a:pt x="31369" y="120237"/>
                  </a:lnTo>
                  <a:lnTo>
                    <a:pt x="36485" y="114033"/>
                  </a:lnTo>
                  <a:lnTo>
                    <a:pt x="29452" y="40910"/>
                  </a:lnTo>
                  <a:lnTo>
                    <a:pt x="91915" y="40910"/>
                  </a:lnTo>
                  <a:lnTo>
                    <a:pt x="0" y="0"/>
                  </a:lnTo>
                  <a:close/>
                </a:path>
                <a:path w="109854" h="121919">
                  <a:moveTo>
                    <a:pt x="91915" y="40910"/>
                  </a:moveTo>
                  <a:lnTo>
                    <a:pt x="29452" y="40910"/>
                  </a:lnTo>
                  <a:lnTo>
                    <a:pt x="96564" y="70782"/>
                  </a:lnTo>
                  <a:lnTo>
                    <a:pt x="104071" y="67899"/>
                  </a:lnTo>
                  <a:lnTo>
                    <a:pt x="109776" y="55083"/>
                  </a:lnTo>
                  <a:lnTo>
                    <a:pt x="106893" y="47576"/>
                  </a:lnTo>
                  <a:lnTo>
                    <a:pt x="91915" y="40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47967" y="1337368"/>
              <a:ext cx="109774" cy="1215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49900" y="993780"/>
              <a:ext cx="325990" cy="520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98659" y="1146702"/>
              <a:ext cx="203835" cy="97155"/>
            </a:xfrm>
            <a:custGeom>
              <a:avLst/>
              <a:gdLst/>
              <a:ahLst/>
              <a:cxnLst/>
              <a:rect l="l" t="t" r="r" b="b"/>
              <a:pathLst>
                <a:path w="203834" h="97155">
                  <a:moveTo>
                    <a:pt x="203743" y="0"/>
                  </a:moveTo>
                  <a:lnTo>
                    <a:pt x="0" y="967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75881" y="1125981"/>
              <a:ext cx="249554" cy="138430"/>
            </a:xfrm>
            <a:custGeom>
              <a:avLst/>
              <a:gdLst/>
              <a:ahLst/>
              <a:cxnLst/>
              <a:rect l="l" t="t" r="r" b="b"/>
              <a:pathLst>
                <a:path w="249554" h="138430">
                  <a:moveTo>
                    <a:pt x="123926" y="119011"/>
                  </a:moveTo>
                  <a:lnTo>
                    <a:pt x="118732" y="112864"/>
                  </a:lnTo>
                  <a:lnTo>
                    <a:pt x="45542" y="106629"/>
                  </a:lnTo>
                  <a:lnTo>
                    <a:pt x="86995" y="45986"/>
                  </a:lnTo>
                  <a:lnTo>
                    <a:pt x="85509" y="38087"/>
                  </a:lnTo>
                  <a:lnTo>
                    <a:pt x="73926" y="30162"/>
                  </a:lnTo>
                  <a:lnTo>
                    <a:pt x="66027" y="31648"/>
                  </a:lnTo>
                  <a:lnTo>
                    <a:pt x="0" y="128257"/>
                  </a:lnTo>
                  <a:lnTo>
                    <a:pt x="116586" y="138176"/>
                  </a:lnTo>
                  <a:lnTo>
                    <a:pt x="122732" y="132981"/>
                  </a:lnTo>
                  <a:lnTo>
                    <a:pt x="123926" y="119011"/>
                  </a:lnTo>
                  <a:close/>
                </a:path>
                <a:path w="249554" h="138430">
                  <a:moveTo>
                    <a:pt x="249288" y="9918"/>
                  </a:moveTo>
                  <a:lnTo>
                    <a:pt x="132702" y="0"/>
                  </a:lnTo>
                  <a:lnTo>
                    <a:pt x="126555" y="5181"/>
                  </a:lnTo>
                  <a:lnTo>
                    <a:pt x="125374" y="19164"/>
                  </a:lnTo>
                  <a:lnTo>
                    <a:pt x="130556" y="25311"/>
                  </a:lnTo>
                  <a:lnTo>
                    <a:pt x="203746" y="31534"/>
                  </a:lnTo>
                  <a:lnTo>
                    <a:pt x="162293" y="92189"/>
                  </a:lnTo>
                  <a:lnTo>
                    <a:pt x="163779" y="100088"/>
                  </a:lnTo>
                  <a:lnTo>
                    <a:pt x="175361" y="108000"/>
                  </a:lnTo>
                  <a:lnTo>
                    <a:pt x="183273" y="106514"/>
                  </a:lnTo>
                  <a:lnTo>
                    <a:pt x="249288" y="9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9757" y="1484872"/>
              <a:ext cx="278765" cy="469900"/>
            </a:xfrm>
            <a:custGeom>
              <a:avLst/>
              <a:gdLst/>
              <a:ahLst/>
              <a:cxnLst/>
              <a:rect l="l" t="t" r="r" b="b"/>
              <a:pathLst>
                <a:path w="278765" h="469900">
                  <a:moveTo>
                    <a:pt x="0" y="0"/>
                  </a:moveTo>
                  <a:lnTo>
                    <a:pt x="278297" y="4694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86903" y="1463191"/>
              <a:ext cx="104457" cy="12264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86450" y="1853308"/>
              <a:ext cx="104458" cy="1226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99762" y="844484"/>
              <a:ext cx="47625" cy="384810"/>
            </a:xfrm>
            <a:custGeom>
              <a:avLst/>
              <a:gdLst/>
              <a:ahLst/>
              <a:cxnLst/>
              <a:rect l="l" t="t" r="r" b="b"/>
              <a:pathLst>
                <a:path w="47625" h="384809">
                  <a:moveTo>
                    <a:pt x="47073" y="38472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79106" y="1133737"/>
              <a:ext cx="117034" cy="12048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50457" y="819466"/>
              <a:ext cx="117035" cy="12049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37170" y="1104880"/>
              <a:ext cx="46355" cy="334010"/>
            </a:xfrm>
            <a:custGeom>
              <a:avLst/>
              <a:gdLst/>
              <a:ahLst/>
              <a:cxnLst/>
              <a:rect l="l" t="t" r="r" b="b"/>
              <a:pathLst>
                <a:path w="46354" h="334009">
                  <a:moveTo>
                    <a:pt x="0" y="0"/>
                  </a:moveTo>
                  <a:lnTo>
                    <a:pt x="46254" y="33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89198" y="1079914"/>
              <a:ext cx="116789" cy="1209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14605" y="1342330"/>
              <a:ext cx="116790" cy="12096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384083" y="2480994"/>
            <a:ext cx="2037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Market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39585" y="232756"/>
            <a:ext cx="2884805" cy="3026410"/>
            <a:chOff x="839585" y="232756"/>
            <a:chExt cx="2884805" cy="3026410"/>
          </a:xfrm>
        </p:grpSpPr>
        <p:sp>
          <p:nvSpPr>
            <p:cNvPr id="76" name="object 76"/>
            <p:cNvSpPr/>
            <p:nvPr/>
          </p:nvSpPr>
          <p:spPr>
            <a:xfrm>
              <a:off x="839585" y="232756"/>
              <a:ext cx="2884515" cy="302583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43657" y="757270"/>
              <a:ext cx="325990" cy="52089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85076" y="610126"/>
              <a:ext cx="325990" cy="520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71939" y="846406"/>
              <a:ext cx="325990" cy="520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70848" y="1431064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77788" y="1309090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8087" y="1309091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41546" y="1460342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80660" y="1380101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45946" y="1647710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28672" y="1600766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04543" y="710873"/>
              <a:ext cx="325990" cy="520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16038" y="648417"/>
              <a:ext cx="325990" cy="52089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78847" y="710873"/>
              <a:ext cx="325990" cy="52089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763280" y="887301"/>
              <a:ext cx="325990" cy="52089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37289" y="859205"/>
              <a:ext cx="325990" cy="52089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48071" y="1569538"/>
              <a:ext cx="325990" cy="52089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1510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2200" b="1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optima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999" y="1048064"/>
            <a:ext cx="2895600" cy="2180743"/>
            <a:chOff x="761999" y="1048064"/>
            <a:chExt cx="2895600" cy="2180743"/>
          </a:xfrm>
        </p:grpSpPr>
        <p:sp>
          <p:nvSpPr>
            <p:cNvPr id="4" name="object 4"/>
            <p:cNvSpPr/>
            <p:nvPr/>
          </p:nvSpPr>
          <p:spPr>
            <a:xfrm>
              <a:off x="930733" y="1067902"/>
              <a:ext cx="0" cy="2160905"/>
            </a:xfrm>
            <a:custGeom>
              <a:avLst/>
              <a:gdLst/>
              <a:ahLst/>
              <a:cxnLst/>
              <a:rect l="l" t="t" r="r" b="b"/>
              <a:pathLst>
                <a:path h="2160905">
                  <a:moveTo>
                    <a:pt x="0" y="21605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987" y="104806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3043830"/>
              <a:ext cx="2875915" cy="0"/>
            </a:xfrm>
            <a:custGeom>
              <a:avLst/>
              <a:gdLst/>
              <a:ahLst/>
              <a:cxnLst/>
              <a:rect l="l" t="t" r="r" b="b"/>
              <a:pathLst>
                <a:path w="2875915">
                  <a:moveTo>
                    <a:pt x="0" y="0"/>
                  </a:moveTo>
                  <a:lnTo>
                    <a:pt x="2875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7314" y="2966083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299" y="27419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9334" y="2481193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3699" y="2222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18" y="2603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129" y="22847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499" y="159953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1465" y="1568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897" y="1114788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2529" y="1326269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2801" y="159882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4929" y="185845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5096" y="25438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9334" y="23473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2696" y="27876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615" y="2711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699" y="254381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28847" y="277878"/>
            <a:ext cx="2514600" cy="1889912"/>
            <a:chOff x="4328847" y="277878"/>
            <a:chExt cx="2514600" cy="1889912"/>
          </a:xfrm>
        </p:grpSpPr>
        <p:sp>
          <p:nvSpPr>
            <p:cNvPr id="26" name="object 26"/>
            <p:cNvSpPr/>
            <p:nvPr/>
          </p:nvSpPr>
          <p:spPr>
            <a:xfrm>
              <a:off x="5691140" y="642116"/>
              <a:ext cx="163633" cy="16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8752" y="1471572"/>
              <a:ext cx="163633" cy="1636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5379" y="297715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632" y="277878"/>
              <a:ext cx="155493" cy="110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8847" y="2007789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2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3162" y="1930044"/>
              <a:ext cx="110285" cy="155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7014" y="1744511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8019" y="1518593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0230" y="1294110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9935" y="162423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8552" y="1348366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4925" y="754674"/>
              <a:ext cx="65104" cy="650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5659" y="72773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9718" y="334660"/>
              <a:ext cx="65104" cy="650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2635" y="517898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4465" y="746954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4983" y="97901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4602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26967" y="1402623"/>
              <a:ext cx="65104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2255" y="1784125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7806" y="1561043"/>
              <a:ext cx="163632" cy="16363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7263" y="1718101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71968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810000" y="2952358"/>
            <a:ext cx="2514600" cy="1890395"/>
            <a:chOff x="3810000" y="2952358"/>
            <a:chExt cx="2514600" cy="1890395"/>
          </a:xfrm>
        </p:grpSpPr>
        <p:sp>
          <p:nvSpPr>
            <p:cNvPr id="51" name="object 51"/>
            <p:cNvSpPr/>
            <p:nvPr/>
          </p:nvSpPr>
          <p:spPr>
            <a:xfrm>
              <a:off x="5511399" y="4156946"/>
              <a:ext cx="163633" cy="1636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531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8784" y="2952358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000" y="4682270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4314" y="4604524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28168" y="4418991"/>
              <a:ext cx="65104" cy="650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9172" y="4193074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382" y="396859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31087" y="4298711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69704" y="4022847"/>
              <a:ext cx="65104" cy="650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56078" y="3429154"/>
              <a:ext cx="65104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6812" y="340221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0871" y="3009140"/>
              <a:ext cx="65104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63788" y="319237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5617" y="3421435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96136" y="3653497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25754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08119" y="4077104"/>
              <a:ext cx="65104" cy="650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29590" y="4373772"/>
              <a:ext cx="163633" cy="1636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3407" y="4458606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68416" y="4392582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53119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4839535" y="3727714"/>
            <a:ext cx="163633" cy="163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6476998" y="2952358"/>
            <a:ext cx="2514601" cy="1889913"/>
            <a:chOff x="6476998" y="2952358"/>
            <a:chExt cx="2514601" cy="1889913"/>
          </a:xfrm>
        </p:grpSpPr>
        <p:sp>
          <p:nvSpPr>
            <p:cNvPr id="75" name="object 75"/>
            <p:cNvSpPr/>
            <p:nvPr/>
          </p:nvSpPr>
          <p:spPr>
            <a:xfrm>
              <a:off x="8058605" y="2962013"/>
              <a:ext cx="163632" cy="1636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8177" y="3399651"/>
              <a:ext cx="163632" cy="1636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3530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5784" y="2952358"/>
              <a:ext cx="155492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76998" y="468227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81315" y="4604524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95166" y="4418992"/>
              <a:ext cx="65103" cy="6501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6170" y="419307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58382" y="3968591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98086" y="4298711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6704" y="4022847"/>
              <a:ext cx="65103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23077" y="3429155"/>
              <a:ext cx="65103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3811" y="3402219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07870" y="3009140"/>
              <a:ext cx="65103" cy="6501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30787" y="3192380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93250" y="3432068"/>
              <a:ext cx="65103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3136" y="3653498"/>
              <a:ext cx="65103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92754" y="4247330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75118" y="407710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360406" y="4458606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35415" y="4392582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119" y="4247330"/>
              <a:ext cx="65103" cy="650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7557126" y="4163570"/>
            <a:ext cx="163632" cy="163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1510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2200" b="1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optima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999" y="1048064"/>
            <a:ext cx="2895600" cy="2180743"/>
            <a:chOff x="761999" y="1048064"/>
            <a:chExt cx="2895600" cy="2180743"/>
          </a:xfrm>
        </p:grpSpPr>
        <p:sp>
          <p:nvSpPr>
            <p:cNvPr id="4" name="object 4"/>
            <p:cNvSpPr/>
            <p:nvPr/>
          </p:nvSpPr>
          <p:spPr>
            <a:xfrm>
              <a:off x="930733" y="1067902"/>
              <a:ext cx="0" cy="2160905"/>
            </a:xfrm>
            <a:custGeom>
              <a:avLst/>
              <a:gdLst/>
              <a:ahLst/>
              <a:cxnLst/>
              <a:rect l="l" t="t" r="r" b="b"/>
              <a:pathLst>
                <a:path h="2160905">
                  <a:moveTo>
                    <a:pt x="0" y="21605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987" y="104806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3043830"/>
              <a:ext cx="2875915" cy="0"/>
            </a:xfrm>
            <a:custGeom>
              <a:avLst/>
              <a:gdLst/>
              <a:ahLst/>
              <a:cxnLst/>
              <a:rect l="l" t="t" r="r" b="b"/>
              <a:pathLst>
                <a:path w="2875915">
                  <a:moveTo>
                    <a:pt x="0" y="0"/>
                  </a:moveTo>
                  <a:lnTo>
                    <a:pt x="2875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7314" y="2966083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299" y="27419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9334" y="2481193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3699" y="2222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18" y="2603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129" y="22847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499" y="159953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1465" y="1568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897" y="1114788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2529" y="1326269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2801" y="159882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4929" y="185845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5096" y="25438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9334" y="23473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2696" y="27876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615" y="2711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699" y="254381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28847" y="277878"/>
            <a:ext cx="2514600" cy="1889912"/>
            <a:chOff x="4328847" y="277878"/>
            <a:chExt cx="2514600" cy="1889912"/>
          </a:xfrm>
        </p:grpSpPr>
        <p:sp>
          <p:nvSpPr>
            <p:cNvPr id="26" name="object 26"/>
            <p:cNvSpPr/>
            <p:nvPr/>
          </p:nvSpPr>
          <p:spPr>
            <a:xfrm>
              <a:off x="5691140" y="642116"/>
              <a:ext cx="163633" cy="16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8752" y="1471572"/>
              <a:ext cx="163633" cy="1636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5379" y="297715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632" y="277878"/>
              <a:ext cx="155493" cy="110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8847" y="2007789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2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3162" y="1930044"/>
              <a:ext cx="110285" cy="155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7014" y="1744511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8019" y="1518593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0230" y="1294110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9935" y="162423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8552" y="1348366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4925" y="754674"/>
              <a:ext cx="65104" cy="650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5659" y="72773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9718" y="334660"/>
              <a:ext cx="65104" cy="650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2635" y="517898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4465" y="746954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4983" y="97901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4602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26967" y="1402623"/>
              <a:ext cx="65104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2255" y="1784125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7806" y="1561043"/>
              <a:ext cx="163632" cy="16363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7263" y="1718101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71968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810000" y="2952358"/>
            <a:ext cx="2514600" cy="1890395"/>
            <a:chOff x="3810000" y="2952358"/>
            <a:chExt cx="2514600" cy="1890395"/>
          </a:xfrm>
        </p:grpSpPr>
        <p:sp>
          <p:nvSpPr>
            <p:cNvPr id="51" name="object 51"/>
            <p:cNvSpPr/>
            <p:nvPr/>
          </p:nvSpPr>
          <p:spPr>
            <a:xfrm>
              <a:off x="5511399" y="4156946"/>
              <a:ext cx="163633" cy="1636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531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8784" y="2952358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000" y="4682270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4314" y="4604524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28168" y="4418991"/>
              <a:ext cx="65104" cy="650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9172" y="4193074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382" y="396859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31087" y="4298711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69704" y="4022847"/>
              <a:ext cx="65104" cy="650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56078" y="3429154"/>
              <a:ext cx="65104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6812" y="340221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0871" y="3009140"/>
              <a:ext cx="65104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63788" y="319237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5617" y="3421435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96136" y="3653497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25754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08119" y="4077104"/>
              <a:ext cx="65104" cy="650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29590" y="4373772"/>
              <a:ext cx="163633" cy="1636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3407" y="4458606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68416" y="4392582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53119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4839535" y="3727714"/>
            <a:ext cx="163633" cy="163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6476998" y="2952358"/>
            <a:ext cx="2514601" cy="1889913"/>
            <a:chOff x="6476998" y="2952358"/>
            <a:chExt cx="2514601" cy="1889913"/>
          </a:xfrm>
        </p:grpSpPr>
        <p:sp>
          <p:nvSpPr>
            <p:cNvPr id="75" name="object 75"/>
            <p:cNvSpPr/>
            <p:nvPr/>
          </p:nvSpPr>
          <p:spPr>
            <a:xfrm>
              <a:off x="8058605" y="2962013"/>
              <a:ext cx="163632" cy="1636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8177" y="3399651"/>
              <a:ext cx="163632" cy="1636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3530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5784" y="2952358"/>
              <a:ext cx="155492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76998" y="468227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81315" y="4604524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95166" y="4418992"/>
              <a:ext cx="65103" cy="6501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6170" y="419307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58382" y="3968591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98086" y="4298711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6704" y="4022847"/>
              <a:ext cx="65103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23077" y="3429155"/>
              <a:ext cx="65103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3811" y="3402219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07870" y="3009140"/>
              <a:ext cx="65103" cy="6501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30787" y="3192380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93250" y="3432068"/>
              <a:ext cx="65103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3136" y="3653498"/>
              <a:ext cx="65103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92754" y="4247330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75118" y="407710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360406" y="4458606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35415" y="4392582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119" y="4247330"/>
              <a:ext cx="65103" cy="650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7557126" y="4163570"/>
            <a:ext cx="163632" cy="163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4" name="Oval 23"/>
          <p:cNvSpPr/>
          <p:nvPr/>
        </p:nvSpPr>
        <p:spPr>
          <a:xfrm>
            <a:off x="1780538" y="1067902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62000" y="20890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286000" y="21652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2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1510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2200" b="1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optima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999" y="1048064"/>
            <a:ext cx="2895600" cy="2180743"/>
            <a:chOff x="761999" y="1048064"/>
            <a:chExt cx="2895600" cy="2180743"/>
          </a:xfrm>
        </p:grpSpPr>
        <p:sp>
          <p:nvSpPr>
            <p:cNvPr id="4" name="object 4"/>
            <p:cNvSpPr/>
            <p:nvPr/>
          </p:nvSpPr>
          <p:spPr>
            <a:xfrm>
              <a:off x="930733" y="1067902"/>
              <a:ext cx="0" cy="2160905"/>
            </a:xfrm>
            <a:custGeom>
              <a:avLst/>
              <a:gdLst/>
              <a:ahLst/>
              <a:cxnLst/>
              <a:rect l="l" t="t" r="r" b="b"/>
              <a:pathLst>
                <a:path h="2160905">
                  <a:moveTo>
                    <a:pt x="0" y="21605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987" y="104806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3043830"/>
              <a:ext cx="2875915" cy="0"/>
            </a:xfrm>
            <a:custGeom>
              <a:avLst/>
              <a:gdLst/>
              <a:ahLst/>
              <a:cxnLst/>
              <a:rect l="l" t="t" r="r" b="b"/>
              <a:pathLst>
                <a:path w="2875915">
                  <a:moveTo>
                    <a:pt x="0" y="0"/>
                  </a:moveTo>
                  <a:lnTo>
                    <a:pt x="2875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7314" y="2966083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299" y="27419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9334" y="2481193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3699" y="2222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18" y="2603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129" y="22847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499" y="159953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1465" y="1568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897" y="1114788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2529" y="1326269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2801" y="159882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4929" y="185845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5096" y="25438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9334" y="23473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2696" y="27876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615" y="2711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699" y="254381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28847" y="277878"/>
            <a:ext cx="2514600" cy="1889912"/>
            <a:chOff x="4328847" y="277878"/>
            <a:chExt cx="2514600" cy="1889912"/>
          </a:xfrm>
        </p:grpSpPr>
        <p:sp>
          <p:nvSpPr>
            <p:cNvPr id="26" name="object 26"/>
            <p:cNvSpPr/>
            <p:nvPr/>
          </p:nvSpPr>
          <p:spPr>
            <a:xfrm>
              <a:off x="5691140" y="642116"/>
              <a:ext cx="163633" cy="16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8752" y="1471572"/>
              <a:ext cx="163633" cy="1636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5379" y="297715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632" y="277878"/>
              <a:ext cx="155493" cy="110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8847" y="2007789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2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3162" y="1930044"/>
              <a:ext cx="110285" cy="155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7014" y="1744511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8019" y="1518593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0230" y="1294110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9935" y="162423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8552" y="1348366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4925" y="754674"/>
              <a:ext cx="65104" cy="650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5659" y="72773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9718" y="334660"/>
              <a:ext cx="65104" cy="650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2635" y="517898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4465" y="746954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4983" y="97901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4602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26967" y="1402623"/>
              <a:ext cx="65104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2255" y="1784125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7806" y="1561043"/>
              <a:ext cx="163632" cy="16363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7263" y="1718101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71968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810000" y="2952358"/>
            <a:ext cx="2514600" cy="1890395"/>
            <a:chOff x="3810000" y="2952358"/>
            <a:chExt cx="2514600" cy="1890395"/>
          </a:xfrm>
        </p:grpSpPr>
        <p:sp>
          <p:nvSpPr>
            <p:cNvPr id="51" name="object 51"/>
            <p:cNvSpPr/>
            <p:nvPr/>
          </p:nvSpPr>
          <p:spPr>
            <a:xfrm>
              <a:off x="5511399" y="4156946"/>
              <a:ext cx="163633" cy="1636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531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8784" y="2952358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000" y="4682270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4314" y="4604524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28168" y="4418991"/>
              <a:ext cx="65104" cy="650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9172" y="4193074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382" y="396859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31087" y="4298711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69704" y="4022847"/>
              <a:ext cx="65104" cy="650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56078" y="3429154"/>
              <a:ext cx="65104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6812" y="340221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0871" y="3009140"/>
              <a:ext cx="65104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63788" y="319237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5617" y="3421435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96136" y="3653497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25754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08119" y="4077104"/>
              <a:ext cx="65104" cy="650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29590" y="4373772"/>
              <a:ext cx="163633" cy="1636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3407" y="4458606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68416" y="4392582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53119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4839535" y="3727714"/>
            <a:ext cx="163633" cy="163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6476998" y="2952358"/>
            <a:ext cx="2514601" cy="1889913"/>
            <a:chOff x="6476998" y="2952358"/>
            <a:chExt cx="2514601" cy="1889913"/>
          </a:xfrm>
        </p:grpSpPr>
        <p:sp>
          <p:nvSpPr>
            <p:cNvPr id="75" name="object 75"/>
            <p:cNvSpPr/>
            <p:nvPr/>
          </p:nvSpPr>
          <p:spPr>
            <a:xfrm>
              <a:off x="8058605" y="2962013"/>
              <a:ext cx="163632" cy="1636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8177" y="3399651"/>
              <a:ext cx="163632" cy="1636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3530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5784" y="2952358"/>
              <a:ext cx="155492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76998" y="468227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81315" y="4604524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95166" y="4418992"/>
              <a:ext cx="65103" cy="6501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6170" y="419307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58382" y="3968591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98086" y="4298711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6704" y="4022847"/>
              <a:ext cx="65103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23077" y="3429155"/>
              <a:ext cx="65103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3811" y="3402219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07870" y="3009140"/>
              <a:ext cx="65103" cy="6501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30787" y="3192380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93250" y="3432068"/>
              <a:ext cx="65103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3136" y="3653498"/>
              <a:ext cx="65103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92754" y="4247330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75118" y="407710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360406" y="4458606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35415" y="4392582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119" y="4247330"/>
              <a:ext cx="65103" cy="650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7557126" y="4163570"/>
            <a:ext cx="163632" cy="163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4" name="Oval 23"/>
          <p:cNvSpPr/>
          <p:nvPr/>
        </p:nvSpPr>
        <p:spPr>
          <a:xfrm>
            <a:off x="1780538" y="1067902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62000" y="20890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286000" y="21652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19425319">
            <a:off x="462008" y="1407332"/>
            <a:ext cx="2710768" cy="1161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1510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2200" b="1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optima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999" y="1048064"/>
            <a:ext cx="2895600" cy="2180743"/>
            <a:chOff x="761999" y="1048064"/>
            <a:chExt cx="2895600" cy="2180743"/>
          </a:xfrm>
        </p:grpSpPr>
        <p:sp>
          <p:nvSpPr>
            <p:cNvPr id="4" name="object 4"/>
            <p:cNvSpPr/>
            <p:nvPr/>
          </p:nvSpPr>
          <p:spPr>
            <a:xfrm>
              <a:off x="930733" y="1067902"/>
              <a:ext cx="0" cy="2160905"/>
            </a:xfrm>
            <a:custGeom>
              <a:avLst/>
              <a:gdLst/>
              <a:ahLst/>
              <a:cxnLst/>
              <a:rect l="l" t="t" r="r" b="b"/>
              <a:pathLst>
                <a:path h="2160905">
                  <a:moveTo>
                    <a:pt x="0" y="21605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987" y="104806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3043830"/>
              <a:ext cx="2875915" cy="0"/>
            </a:xfrm>
            <a:custGeom>
              <a:avLst/>
              <a:gdLst/>
              <a:ahLst/>
              <a:cxnLst/>
              <a:rect l="l" t="t" r="r" b="b"/>
              <a:pathLst>
                <a:path w="2875915">
                  <a:moveTo>
                    <a:pt x="0" y="0"/>
                  </a:moveTo>
                  <a:lnTo>
                    <a:pt x="2875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7314" y="2966083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299" y="27419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9334" y="2481193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3699" y="2222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18" y="2603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129" y="22847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499" y="159953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1465" y="1568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897" y="1114788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2529" y="1326269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2801" y="159882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4929" y="185845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5096" y="25438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9334" y="23473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2696" y="27876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615" y="2711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699" y="254381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28847" y="277878"/>
            <a:ext cx="2514600" cy="1889912"/>
            <a:chOff x="4328847" y="277878"/>
            <a:chExt cx="2514600" cy="1889912"/>
          </a:xfrm>
        </p:grpSpPr>
        <p:sp>
          <p:nvSpPr>
            <p:cNvPr id="26" name="object 26"/>
            <p:cNvSpPr/>
            <p:nvPr/>
          </p:nvSpPr>
          <p:spPr>
            <a:xfrm>
              <a:off x="5691140" y="642116"/>
              <a:ext cx="163633" cy="16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8752" y="1471572"/>
              <a:ext cx="163633" cy="1636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5379" y="297715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632" y="277878"/>
              <a:ext cx="155493" cy="110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8847" y="2007789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2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3162" y="1930044"/>
              <a:ext cx="110285" cy="155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7014" y="1744511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8019" y="1518593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0230" y="1294110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9935" y="162423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8552" y="1348366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4925" y="754674"/>
              <a:ext cx="65104" cy="650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5659" y="72773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9718" y="334660"/>
              <a:ext cx="65104" cy="650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2635" y="517898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4465" y="746954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4983" y="97901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4602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26967" y="1402623"/>
              <a:ext cx="65104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2255" y="1784125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7806" y="1561043"/>
              <a:ext cx="163632" cy="16363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7263" y="1718101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71968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810000" y="2952358"/>
            <a:ext cx="2514600" cy="1890395"/>
            <a:chOff x="3810000" y="2952358"/>
            <a:chExt cx="2514600" cy="1890395"/>
          </a:xfrm>
        </p:grpSpPr>
        <p:sp>
          <p:nvSpPr>
            <p:cNvPr id="51" name="object 51"/>
            <p:cNvSpPr/>
            <p:nvPr/>
          </p:nvSpPr>
          <p:spPr>
            <a:xfrm>
              <a:off x="5511399" y="4156946"/>
              <a:ext cx="163633" cy="1636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531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8784" y="2952358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000" y="4682270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4314" y="4604524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28168" y="4418991"/>
              <a:ext cx="65104" cy="650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9172" y="4193074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382" y="396859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31087" y="4298711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69704" y="4022847"/>
              <a:ext cx="65104" cy="650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56078" y="3429154"/>
              <a:ext cx="65104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6812" y="340221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0871" y="3009140"/>
              <a:ext cx="65104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63788" y="319237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5617" y="3421435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96136" y="3653497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25754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08119" y="4077104"/>
              <a:ext cx="65104" cy="650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29590" y="4373772"/>
              <a:ext cx="163633" cy="1636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3407" y="4458606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68416" y="4392582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53119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4839535" y="3727714"/>
            <a:ext cx="163633" cy="163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6476998" y="2952358"/>
            <a:ext cx="2514601" cy="1889913"/>
            <a:chOff x="6476998" y="2952358"/>
            <a:chExt cx="2514601" cy="1889913"/>
          </a:xfrm>
        </p:grpSpPr>
        <p:sp>
          <p:nvSpPr>
            <p:cNvPr id="75" name="object 75"/>
            <p:cNvSpPr/>
            <p:nvPr/>
          </p:nvSpPr>
          <p:spPr>
            <a:xfrm>
              <a:off x="8058605" y="2962013"/>
              <a:ext cx="163632" cy="1636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8177" y="3399651"/>
              <a:ext cx="163632" cy="1636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3530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5784" y="2952358"/>
              <a:ext cx="155492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76998" y="468227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81315" y="4604524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95166" y="4418992"/>
              <a:ext cx="65103" cy="6501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6170" y="419307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58382" y="3968591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98086" y="4298711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6704" y="4022847"/>
              <a:ext cx="65103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23077" y="3429155"/>
              <a:ext cx="65103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3811" y="3402219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07870" y="3009140"/>
              <a:ext cx="65103" cy="6501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30787" y="3192380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93250" y="3432068"/>
              <a:ext cx="65103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3136" y="3653498"/>
              <a:ext cx="65103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92754" y="4247330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75118" y="407710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360406" y="4458606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35415" y="4392582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119" y="4247330"/>
              <a:ext cx="65103" cy="650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7557126" y="4163570"/>
            <a:ext cx="163632" cy="163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4" name="Oval 23"/>
          <p:cNvSpPr/>
          <p:nvPr/>
        </p:nvSpPr>
        <p:spPr>
          <a:xfrm>
            <a:off x="1780538" y="1067902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62000" y="20890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286000" y="21652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19425319">
            <a:off x="462008" y="1407332"/>
            <a:ext cx="2710768" cy="1161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67473" y="2300769"/>
            <a:ext cx="1161527" cy="347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62200" y="2647950"/>
            <a:ext cx="1161527" cy="373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89"/>
            <a:ext cx="1510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2200" b="1" u="none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optima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999" y="1048064"/>
            <a:ext cx="2895600" cy="2180743"/>
            <a:chOff x="761999" y="1048064"/>
            <a:chExt cx="2895600" cy="2180743"/>
          </a:xfrm>
        </p:grpSpPr>
        <p:sp>
          <p:nvSpPr>
            <p:cNvPr id="4" name="object 4"/>
            <p:cNvSpPr/>
            <p:nvPr/>
          </p:nvSpPr>
          <p:spPr>
            <a:xfrm>
              <a:off x="930733" y="1067902"/>
              <a:ext cx="0" cy="2160905"/>
            </a:xfrm>
            <a:custGeom>
              <a:avLst/>
              <a:gdLst/>
              <a:ahLst/>
              <a:cxnLst/>
              <a:rect l="l" t="t" r="r" b="b"/>
              <a:pathLst>
                <a:path h="2160905">
                  <a:moveTo>
                    <a:pt x="0" y="21605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987" y="104806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3043830"/>
              <a:ext cx="2875915" cy="0"/>
            </a:xfrm>
            <a:custGeom>
              <a:avLst/>
              <a:gdLst/>
              <a:ahLst/>
              <a:cxnLst/>
              <a:rect l="l" t="t" r="r" b="b"/>
              <a:pathLst>
                <a:path w="2875915">
                  <a:moveTo>
                    <a:pt x="0" y="0"/>
                  </a:moveTo>
                  <a:lnTo>
                    <a:pt x="2875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7314" y="2966083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299" y="27419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9334" y="2481193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3699" y="2222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18" y="26031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8129" y="2284731"/>
              <a:ext cx="71119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499" y="159953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1465" y="1568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897" y="1114788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2529" y="1326269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2801" y="159882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4929" y="1858457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5096" y="2543812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9334" y="23473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2696" y="27876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615" y="2711450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699" y="2543811"/>
              <a:ext cx="7112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28847" y="277878"/>
            <a:ext cx="2514600" cy="1889912"/>
            <a:chOff x="4328847" y="277878"/>
            <a:chExt cx="2514600" cy="1889912"/>
          </a:xfrm>
        </p:grpSpPr>
        <p:sp>
          <p:nvSpPr>
            <p:cNvPr id="26" name="object 26"/>
            <p:cNvSpPr/>
            <p:nvPr/>
          </p:nvSpPr>
          <p:spPr>
            <a:xfrm>
              <a:off x="5691140" y="642116"/>
              <a:ext cx="163633" cy="16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8752" y="1471572"/>
              <a:ext cx="163633" cy="1636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5379" y="297715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632" y="277878"/>
              <a:ext cx="155493" cy="110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8847" y="2007789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2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3162" y="1930044"/>
              <a:ext cx="110285" cy="155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7014" y="1744511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8019" y="1518593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0230" y="1294110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9935" y="162423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8552" y="1348366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4925" y="754674"/>
              <a:ext cx="65104" cy="650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5659" y="72773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9718" y="334660"/>
              <a:ext cx="65104" cy="650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2635" y="517898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4465" y="746954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4983" y="979017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4602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26967" y="1402623"/>
              <a:ext cx="65104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2255" y="1784125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7806" y="1561043"/>
              <a:ext cx="163632" cy="16363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7263" y="1718101"/>
              <a:ext cx="65104" cy="650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71968" y="1572849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810000" y="2952358"/>
            <a:ext cx="2514600" cy="1890395"/>
            <a:chOff x="3810000" y="2952358"/>
            <a:chExt cx="2514600" cy="1890395"/>
          </a:xfrm>
        </p:grpSpPr>
        <p:sp>
          <p:nvSpPr>
            <p:cNvPr id="51" name="object 51"/>
            <p:cNvSpPr/>
            <p:nvPr/>
          </p:nvSpPr>
          <p:spPr>
            <a:xfrm>
              <a:off x="5511399" y="4156946"/>
              <a:ext cx="163633" cy="1636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531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8784" y="2952358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000" y="4682270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4314" y="4604524"/>
              <a:ext cx="110285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28168" y="4418991"/>
              <a:ext cx="65104" cy="650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9172" y="4193074"/>
              <a:ext cx="65104" cy="65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382" y="3968591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31087" y="4298711"/>
              <a:ext cx="65104" cy="65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69704" y="4022847"/>
              <a:ext cx="65104" cy="650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56078" y="3429154"/>
              <a:ext cx="65104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6812" y="340221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0871" y="3009140"/>
              <a:ext cx="65104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63788" y="3192379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5617" y="3421435"/>
              <a:ext cx="65104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96136" y="3653497"/>
              <a:ext cx="65104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25754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08119" y="4077104"/>
              <a:ext cx="65104" cy="650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29590" y="4373772"/>
              <a:ext cx="163633" cy="1636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3407" y="4458606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68416" y="4392582"/>
              <a:ext cx="65104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53119" y="4247330"/>
              <a:ext cx="65104" cy="650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4839535" y="3727714"/>
            <a:ext cx="163633" cy="163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6476998" y="2952358"/>
            <a:ext cx="2514601" cy="1889913"/>
            <a:chOff x="6476998" y="2952358"/>
            <a:chExt cx="2514601" cy="1889913"/>
          </a:xfrm>
        </p:grpSpPr>
        <p:sp>
          <p:nvSpPr>
            <p:cNvPr id="75" name="object 75"/>
            <p:cNvSpPr/>
            <p:nvPr/>
          </p:nvSpPr>
          <p:spPr>
            <a:xfrm>
              <a:off x="8058605" y="2962013"/>
              <a:ext cx="163632" cy="1636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8177" y="3399651"/>
              <a:ext cx="163632" cy="1636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3530" y="2972196"/>
              <a:ext cx="0" cy="1870075"/>
            </a:xfrm>
            <a:custGeom>
              <a:avLst/>
              <a:gdLst/>
              <a:ahLst/>
              <a:cxnLst/>
              <a:rect l="l" t="t" r="r" b="b"/>
              <a:pathLst>
                <a:path h="1870075">
                  <a:moveTo>
                    <a:pt x="0" y="18700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5784" y="2952358"/>
              <a:ext cx="155492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76998" y="468227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761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81315" y="4604524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95166" y="4418992"/>
              <a:ext cx="65103" cy="6501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6170" y="419307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58382" y="3968591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98086" y="4298711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6704" y="4022847"/>
              <a:ext cx="65103" cy="650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23077" y="3429155"/>
              <a:ext cx="65103" cy="65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3811" y="3402219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07870" y="3009140"/>
              <a:ext cx="65103" cy="6501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30787" y="3192380"/>
              <a:ext cx="65103" cy="65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93250" y="3432068"/>
              <a:ext cx="65103" cy="65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3136" y="3653498"/>
              <a:ext cx="65103" cy="650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92754" y="4247330"/>
              <a:ext cx="65103" cy="650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75118" y="4077104"/>
              <a:ext cx="65103" cy="650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360406" y="4458606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35415" y="4392582"/>
              <a:ext cx="65103" cy="650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119" y="4247330"/>
              <a:ext cx="65103" cy="650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/>
          <p:nvPr/>
        </p:nvSpPr>
        <p:spPr>
          <a:xfrm>
            <a:off x="7557126" y="4163570"/>
            <a:ext cx="163632" cy="163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24" name="Oval 23"/>
          <p:cNvSpPr/>
          <p:nvPr/>
        </p:nvSpPr>
        <p:spPr>
          <a:xfrm>
            <a:off x="1780538" y="1067902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62000" y="20890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286000" y="2165263"/>
            <a:ext cx="1375678" cy="939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19425319">
            <a:off x="462008" y="1407332"/>
            <a:ext cx="2710768" cy="1161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67473" y="2300769"/>
            <a:ext cx="1161527" cy="347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62200" y="2647950"/>
            <a:ext cx="1161527" cy="373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81000" y="3486150"/>
            <a:ext cx="320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How to avoid local optimal solutions?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9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149801"/>
            <a:ext cx="2724785" cy="108013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b="1" spc="-5" dirty="0">
                <a:latin typeface="Calibri"/>
                <a:cs typeface="Calibri"/>
              </a:rPr>
              <a:t>Random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initialization</a:t>
            </a:r>
            <a:endParaRPr sz="24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 = 1 to 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041" y="1562437"/>
            <a:ext cx="4311015" cy="1800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30885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alibri"/>
                <a:cs typeface="Calibri"/>
              </a:rPr>
              <a:t>Randomly initialize </a:t>
            </a:r>
            <a:r>
              <a:rPr sz="2400" spc="-150" dirty="0">
                <a:latin typeface="Calibri"/>
                <a:cs typeface="Calibri"/>
              </a:rPr>
              <a:t>K-­‐means. 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50" dirty="0">
                <a:latin typeface="Calibri"/>
                <a:cs typeface="Calibri"/>
              </a:rPr>
              <a:t>K-­‐means.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Compute cost 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(distortion)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941" y="1930737"/>
            <a:ext cx="102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490" y="3895705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Pick </a:t>
            </a:r>
            <a:r>
              <a:rPr sz="2400" spc="-5" dirty="0">
                <a:latin typeface="Calibri"/>
                <a:cs typeface="Calibri"/>
              </a:rPr>
              <a:t>clustering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gave lowest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467" y="1905340"/>
            <a:ext cx="3193540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9241" y="2601880"/>
            <a:ext cx="3616450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2247" y="3889371"/>
            <a:ext cx="3616450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145" y="2111432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09" y="885272"/>
            <a:ext cx="8780780" cy="291297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100829">
              <a:lnSpc>
                <a:spcPct val="100000"/>
              </a:lnSpc>
              <a:spcBef>
                <a:spcPts val="1895"/>
              </a:spcBef>
              <a:tabLst>
                <a:tab pos="8340725" algn="l"/>
              </a:tabLst>
            </a:pPr>
            <a:r>
              <a:rPr u="none" spc="-5" dirty="0"/>
              <a:t>Clustering	</a:t>
            </a:r>
          </a:p>
          <a:p>
            <a:pPr marL="4105910" marR="5080">
              <a:lnSpc>
                <a:spcPts val="5700"/>
              </a:lnSpc>
              <a:spcBef>
                <a:spcPts val="1545"/>
              </a:spcBef>
              <a:tabLst>
                <a:tab pos="6207125" algn="l"/>
              </a:tabLst>
            </a:pPr>
            <a:r>
              <a:rPr sz="4000" u="none" spc="-5" dirty="0"/>
              <a:t>Choosing </a:t>
            </a:r>
            <a:r>
              <a:rPr sz="4000" u="none" dirty="0" smtClean="0"/>
              <a:t>the</a:t>
            </a:r>
            <a:r>
              <a:rPr lang="en-US" sz="4000" u="none" dirty="0"/>
              <a:t> </a:t>
            </a:r>
            <a:r>
              <a:rPr sz="4000" u="none" spc="-5" dirty="0" smtClean="0"/>
              <a:t>number</a:t>
            </a:r>
            <a:r>
              <a:rPr lang="en-US" sz="4000" u="none" spc="-5" dirty="0" smtClean="0"/>
              <a:t> </a:t>
            </a:r>
            <a:r>
              <a:rPr sz="4000" u="none" spc="-5" dirty="0" smtClean="0"/>
              <a:t>of</a:t>
            </a:r>
            <a:r>
              <a:rPr sz="4000" u="none" spc="-70" dirty="0" smtClean="0"/>
              <a:t> </a:t>
            </a:r>
            <a:r>
              <a:rPr sz="4000" u="none" spc="-5" dirty="0"/>
              <a:t>clusters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893618" y="661209"/>
            <a:ext cx="2851264" cy="3358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4090670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3305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What is the right value of</a:t>
            </a:r>
            <a:r>
              <a:rPr sz="2200" b="1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K?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9799" y="1047744"/>
            <a:ext cx="4572000" cy="3443759"/>
            <a:chOff x="2209799" y="1047744"/>
            <a:chExt cx="4572000" cy="3443759"/>
          </a:xfrm>
        </p:grpSpPr>
        <p:sp>
          <p:nvSpPr>
            <p:cNvPr id="4" name="object 4"/>
            <p:cNvSpPr/>
            <p:nvPr/>
          </p:nvSpPr>
          <p:spPr>
            <a:xfrm>
              <a:off x="2476221" y="1067583"/>
              <a:ext cx="0" cy="3423920"/>
            </a:xfrm>
            <a:custGeom>
              <a:avLst/>
              <a:gdLst/>
              <a:ahLst/>
              <a:cxnLst/>
              <a:rect l="l" t="t" r="r" b="b"/>
              <a:pathLst>
                <a:path h="3423920">
                  <a:moveTo>
                    <a:pt x="0" y="34234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8474" y="104774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799" y="4199454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6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1515" y="4121707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8225" y="3401261"/>
              <a:ext cx="97588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9482" y="2989571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3261" y="2639261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7511" y="3182073"/>
              <a:ext cx="97587" cy="97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746" y="2679367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1073" y="1492251"/>
              <a:ext cx="97587" cy="97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661" y="1797050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3389" y="2002981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3899" y="1747968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9376" y="2132477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1575" y="3365168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9130" y="3126933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3093" y="2874483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5278" y="3553661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6203" y="3433346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756" y="3168653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0000" y="2096457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2481" y="1786255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6942" y="2399925"/>
              <a:ext cx="97587" cy="97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293" y="2361148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939" y="2139047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2110" y="1830370"/>
              <a:ext cx="97587" cy="97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3035" y="1710055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3305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What is the right value of</a:t>
            </a:r>
            <a:r>
              <a:rPr sz="2200" b="1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K?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9799" y="1047744"/>
            <a:ext cx="4572000" cy="3443759"/>
            <a:chOff x="2209799" y="1047744"/>
            <a:chExt cx="4572000" cy="3443759"/>
          </a:xfrm>
        </p:grpSpPr>
        <p:sp>
          <p:nvSpPr>
            <p:cNvPr id="4" name="object 4"/>
            <p:cNvSpPr/>
            <p:nvPr/>
          </p:nvSpPr>
          <p:spPr>
            <a:xfrm>
              <a:off x="2476221" y="1067583"/>
              <a:ext cx="0" cy="3423920"/>
            </a:xfrm>
            <a:custGeom>
              <a:avLst/>
              <a:gdLst/>
              <a:ahLst/>
              <a:cxnLst/>
              <a:rect l="l" t="t" r="r" b="b"/>
              <a:pathLst>
                <a:path h="3423920">
                  <a:moveTo>
                    <a:pt x="0" y="34234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8474" y="104774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799" y="4199454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6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1515" y="4121707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8225" y="3401261"/>
              <a:ext cx="97588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9482" y="2989571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3261" y="2639261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7511" y="3182073"/>
              <a:ext cx="97587" cy="97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746" y="2679367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1073" y="1492251"/>
              <a:ext cx="97587" cy="97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661" y="1797050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3389" y="2002981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3899" y="1747968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9376" y="2132477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1575" y="3365168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9130" y="3126933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3093" y="2874483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5278" y="3553661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6203" y="3433346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756" y="3168653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0000" y="2096457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2481" y="1786255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6942" y="2399925"/>
              <a:ext cx="97587" cy="97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293" y="2361148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939" y="2139047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2110" y="1830370"/>
              <a:ext cx="97587" cy="97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3035" y="1710055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3" name="Oval 32"/>
          <p:cNvSpPr/>
          <p:nvPr/>
        </p:nvSpPr>
        <p:spPr>
          <a:xfrm rot="16200000">
            <a:off x="2178808" y="1931158"/>
            <a:ext cx="2710768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7376956">
            <a:off x="4585194" y="2023960"/>
            <a:ext cx="2710768" cy="13406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6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3305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What is the right value of</a:t>
            </a:r>
            <a:r>
              <a:rPr sz="2200" b="1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K?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9799" y="1047744"/>
            <a:ext cx="4572000" cy="3443759"/>
            <a:chOff x="2209799" y="1047744"/>
            <a:chExt cx="4572000" cy="3443759"/>
          </a:xfrm>
        </p:grpSpPr>
        <p:sp>
          <p:nvSpPr>
            <p:cNvPr id="4" name="object 4"/>
            <p:cNvSpPr/>
            <p:nvPr/>
          </p:nvSpPr>
          <p:spPr>
            <a:xfrm>
              <a:off x="2476221" y="1067583"/>
              <a:ext cx="0" cy="3423920"/>
            </a:xfrm>
            <a:custGeom>
              <a:avLst/>
              <a:gdLst/>
              <a:ahLst/>
              <a:cxnLst/>
              <a:rect l="l" t="t" r="r" b="b"/>
              <a:pathLst>
                <a:path h="3423920">
                  <a:moveTo>
                    <a:pt x="0" y="34234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8474" y="1047744"/>
              <a:ext cx="155493" cy="110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799" y="4199454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6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1515" y="4121707"/>
              <a:ext cx="110284" cy="155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8225" y="3401261"/>
              <a:ext cx="97588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9482" y="2989571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3261" y="2639261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7511" y="3182073"/>
              <a:ext cx="97587" cy="97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746" y="2679367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1073" y="1492251"/>
              <a:ext cx="97587" cy="97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661" y="1797050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3389" y="2002981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3899" y="1747968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9376" y="2132477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1575" y="3365168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9130" y="3126933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3093" y="2874483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5278" y="3553661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6203" y="3433346"/>
              <a:ext cx="97587" cy="97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756" y="3168653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0000" y="2096457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2481" y="1786255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6942" y="2399925"/>
              <a:ext cx="97587" cy="97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293" y="2361148"/>
              <a:ext cx="97587" cy="97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939" y="2139047"/>
              <a:ext cx="97587" cy="97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2110" y="1830370"/>
              <a:ext cx="97587" cy="97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3035" y="1710055"/>
              <a:ext cx="97587" cy="97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sp>
        <p:nvSpPr>
          <p:cNvPr id="33" name="Oval 32"/>
          <p:cNvSpPr/>
          <p:nvPr/>
        </p:nvSpPr>
        <p:spPr>
          <a:xfrm rot="16200000">
            <a:off x="2912420" y="1197547"/>
            <a:ext cx="124354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6200000">
            <a:off x="5369035" y="1521770"/>
            <a:ext cx="124354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6200000">
            <a:off x="5140435" y="2841516"/>
            <a:ext cx="124354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6200000">
            <a:off x="2854436" y="2588570"/>
            <a:ext cx="124354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2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7145" y="2111432"/>
            <a:ext cx="4389120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9740" y="964377"/>
            <a:ext cx="4265930" cy="181107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86360" marR="5080" indent="-74295">
              <a:lnSpc>
                <a:spcPct val="106700"/>
              </a:lnSpc>
              <a:spcBef>
                <a:spcPts val="740"/>
              </a:spcBef>
              <a:tabLst>
                <a:tab pos="4252595" algn="l"/>
              </a:tabLst>
            </a:pPr>
            <a:r>
              <a:rPr sz="6600" spc="-5" dirty="0">
                <a:solidFill>
                  <a:srgbClr val="404040"/>
                </a:solidFill>
                <a:uFill>
                  <a:solidFill>
                    <a:srgbClr val="6095C9"/>
                  </a:solidFill>
                </a:uFill>
                <a:latin typeface="Calibri"/>
                <a:cs typeface="Calibri"/>
              </a:rPr>
              <a:t>Clustering 	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409" dirty="0">
                <a:solidFill>
                  <a:srgbClr val="404040"/>
                </a:solidFill>
                <a:latin typeface="Calibri"/>
                <a:cs typeface="Calibri"/>
              </a:rPr>
              <a:t>K-</a:t>
            </a:r>
            <a:r>
              <a:rPr sz="4000" spc="-409" dirty="0" smtClean="0">
                <a:solidFill>
                  <a:srgbClr val="404040"/>
                </a:solidFill>
                <a:latin typeface="Calibri"/>
                <a:cs typeface="Calibri"/>
              </a:rPr>
              <a:t>­</a:t>
            </a:r>
            <a:r>
              <a:rPr lang="en-US" sz="4000" spc="-409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409" dirty="0" smtClean="0">
                <a:solidFill>
                  <a:srgbClr val="404040"/>
                </a:solidFill>
                <a:latin typeface="Calibri"/>
                <a:cs typeface="Calibri"/>
              </a:rPr>
              <a:t>means 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3618" y="661209"/>
            <a:ext cx="2851264" cy="3358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4090670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2745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</a:t>
            </a:r>
            <a:r>
              <a:rPr sz="2200" b="1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802283"/>
            <a:ext cx="17551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Elbow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4994" y="1665287"/>
            <a:ext cx="3209290" cy="2076450"/>
            <a:chOff x="814994" y="1665287"/>
            <a:chExt cx="3209290" cy="2076450"/>
          </a:xfrm>
        </p:grpSpPr>
        <p:sp>
          <p:nvSpPr>
            <p:cNvPr id="5" name="object 5"/>
            <p:cNvSpPr/>
            <p:nvPr/>
          </p:nvSpPr>
          <p:spPr>
            <a:xfrm>
              <a:off x="819756" y="1670050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58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756" y="3680631"/>
              <a:ext cx="3199765" cy="0"/>
            </a:xfrm>
            <a:custGeom>
              <a:avLst/>
              <a:gdLst/>
              <a:ahLst/>
              <a:cxnLst/>
              <a:rect l="l" t="t" r="r" b="b"/>
              <a:pathLst>
                <a:path w="3199765">
                  <a:moveTo>
                    <a:pt x="0" y="0"/>
                  </a:moveTo>
                  <a:lnTo>
                    <a:pt x="3199185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74" y="3624695"/>
              <a:ext cx="3196590" cy="112395"/>
            </a:xfrm>
            <a:custGeom>
              <a:avLst/>
              <a:gdLst/>
              <a:ahLst/>
              <a:cxnLst/>
              <a:rect l="l" t="t" r="r" b="b"/>
              <a:pathLst>
                <a:path w="3196590" h="112395">
                  <a:moveTo>
                    <a:pt x="0" y="0"/>
                  </a:moveTo>
                  <a:lnTo>
                    <a:pt x="0" y="112221"/>
                  </a:lnTo>
                </a:path>
                <a:path w="3196590" h="112395">
                  <a:moveTo>
                    <a:pt x="399009" y="0"/>
                  </a:moveTo>
                  <a:lnTo>
                    <a:pt x="399009" y="112221"/>
                  </a:lnTo>
                </a:path>
                <a:path w="3196590" h="112395">
                  <a:moveTo>
                    <a:pt x="798021" y="0"/>
                  </a:moveTo>
                  <a:lnTo>
                    <a:pt x="798021" y="112221"/>
                  </a:lnTo>
                </a:path>
                <a:path w="3196590" h="112395">
                  <a:moveTo>
                    <a:pt x="1197031" y="0"/>
                  </a:moveTo>
                  <a:lnTo>
                    <a:pt x="1197031" y="112221"/>
                  </a:lnTo>
                </a:path>
                <a:path w="3196590" h="112395">
                  <a:moveTo>
                    <a:pt x="1596042" y="0"/>
                  </a:moveTo>
                  <a:lnTo>
                    <a:pt x="1596042" y="112221"/>
                  </a:lnTo>
                </a:path>
                <a:path w="3196590" h="112395">
                  <a:moveTo>
                    <a:pt x="1999209" y="0"/>
                  </a:moveTo>
                  <a:lnTo>
                    <a:pt x="1999209" y="112221"/>
                  </a:lnTo>
                </a:path>
                <a:path w="3196590" h="112395">
                  <a:moveTo>
                    <a:pt x="2398220" y="0"/>
                  </a:moveTo>
                  <a:lnTo>
                    <a:pt x="2398220" y="112221"/>
                  </a:lnTo>
                </a:path>
                <a:path w="3196590" h="112395">
                  <a:moveTo>
                    <a:pt x="2797231" y="0"/>
                  </a:moveTo>
                  <a:lnTo>
                    <a:pt x="2797231" y="112221"/>
                  </a:lnTo>
                </a:path>
                <a:path w="3196590" h="112395">
                  <a:moveTo>
                    <a:pt x="3196242" y="0"/>
                  </a:moveTo>
                  <a:lnTo>
                    <a:pt x="3196242" y="112221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1898" y="3720538"/>
            <a:ext cx="2915285" cy="69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2115" algn="l"/>
                <a:tab pos="812165" algn="l"/>
                <a:tab pos="1212850" algn="l"/>
                <a:tab pos="1612265" algn="l"/>
                <a:tab pos="2011680" algn="l"/>
                <a:tab pos="2411730" algn="l"/>
                <a:tab pos="2811780" algn="l"/>
              </a:tabLst>
            </a:pPr>
            <a:r>
              <a:rPr sz="1400" dirty="0">
                <a:latin typeface="Calibri"/>
                <a:cs typeface="Calibri"/>
              </a:rPr>
              <a:t>1	2	3	4	5	6	7	8</a:t>
            </a:r>
            <a:endParaRPr sz="14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Calibri"/>
                <a:cs typeface="Calibri"/>
              </a:rPr>
              <a:t>(no. of clusters)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977" y="2105298"/>
            <a:ext cx="335915" cy="139763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534" y="1857924"/>
            <a:ext cx="200420" cy="15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48894" y="1665287"/>
            <a:ext cx="3209290" cy="2076450"/>
            <a:chOff x="5348894" y="1665287"/>
            <a:chExt cx="3209290" cy="2076450"/>
          </a:xfrm>
        </p:grpSpPr>
        <p:sp>
          <p:nvSpPr>
            <p:cNvPr id="12" name="object 12"/>
            <p:cNvSpPr/>
            <p:nvPr/>
          </p:nvSpPr>
          <p:spPr>
            <a:xfrm>
              <a:off x="5353656" y="1670050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580"/>
                  </a:moveTo>
                  <a:lnTo>
                    <a:pt x="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3656" y="3680631"/>
              <a:ext cx="3199765" cy="0"/>
            </a:xfrm>
            <a:custGeom>
              <a:avLst/>
              <a:gdLst/>
              <a:ahLst/>
              <a:cxnLst/>
              <a:rect l="l" t="t" r="r" b="b"/>
              <a:pathLst>
                <a:path w="3199765">
                  <a:moveTo>
                    <a:pt x="0" y="0"/>
                  </a:moveTo>
                  <a:lnTo>
                    <a:pt x="3199185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55475" y="3624695"/>
              <a:ext cx="3196590" cy="112395"/>
            </a:xfrm>
            <a:custGeom>
              <a:avLst/>
              <a:gdLst/>
              <a:ahLst/>
              <a:cxnLst/>
              <a:rect l="l" t="t" r="r" b="b"/>
              <a:pathLst>
                <a:path w="3196590" h="112395">
                  <a:moveTo>
                    <a:pt x="0" y="0"/>
                  </a:moveTo>
                  <a:lnTo>
                    <a:pt x="0" y="112221"/>
                  </a:lnTo>
                </a:path>
                <a:path w="3196590" h="112395">
                  <a:moveTo>
                    <a:pt x="399009" y="0"/>
                  </a:moveTo>
                  <a:lnTo>
                    <a:pt x="399009" y="112221"/>
                  </a:lnTo>
                </a:path>
                <a:path w="3196590" h="112395">
                  <a:moveTo>
                    <a:pt x="798020" y="0"/>
                  </a:moveTo>
                  <a:lnTo>
                    <a:pt x="798020" y="112221"/>
                  </a:lnTo>
                </a:path>
                <a:path w="3196590" h="112395">
                  <a:moveTo>
                    <a:pt x="1197031" y="0"/>
                  </a:moveTo>
                  <a:lnTo>
                    <a:pt x="1197031" y="112221"/>
                  </a:lnTo>
                </a:path>
                <a:path w="3196590" h="112395">
                  <a:moveTo>
                    <a:pt x="1596042" y="0"/>
                  </a:moveTo>
                  <a:lnTo>
                    <a:pt x="1596042" y="112221"/>
                  </a:lnTo>
                </a:path>
                <a:path w="3196590" h="112395">
                  <a:moveTo>
                    <a:pt x="1999209" y="0"/>
                  </a:moveTo>
                  <a:lnTo>
                    <a:pt x="1999209" y="112221"/>
                  </a:lnTo>
                </a:path>
                <a:path w="3196590" h="112395">
                  <a:moveTo>
                    <a:pt x="2398220" y="0"/>
                  </a:moveTo>
                  <a:lnTo>
                    <a:pt x="2398220" y="112221"/>
                  </a:lnTo>
                </a:path>
                <a:path w="3196590" h="112395">
                  <a:moveTo>
                    <a:pt x="2797231" y="0"/>
                  </a:moveTo>
                  <a:lnTo>
                    <a:pt x="2797231" y="112221"/>
                  </a:lnTo>
                </a:path>
                <a:path w="3196590" h="112395">
                  <a:moveTo>
                    <a:pt x="3196242" y="0"/>
                  </a:moveTo>
                  <a:lnTo>
                    <a:pt x="3196242" y="112221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5798" y="3720538"/>
            <a:ext cx="2915285" cy="69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2115" algn="l"/>
                <a:tab pos="812165" algn="l"/>
                <a:tab pos="1212850" algn="l"/>
                <a:tab pos="1612265" algn="l"/>
                <a:tab pos="2011680" algn="l"/>
                <a:tab pos="2411730" algn="l"/>
                <a:tab pos="2811780" algn="l"/>
              </a:tabLst>
            </a:pPr>
            <a:r>
              <a:rPr sz="1400" dirty="0">
                <a:latin typeface="Calibri"/>
                <a:cs typeface="Calibri"/>
              </a:rPr>
              <a:t>1	2	3	4	5	6	7	8</a:t>
            </a:r>
            <a:endParaRPr sz="14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Calibri"/>
                <a:cs typeface="Calibri"/>
              </a:rPr>
              <a:t>(no. of clusters)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2877" y="2105298"/>
            <a:ext cx="335915" cy="139763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8434" y="1857924"/>
            <a:ext cx="200420" cy="15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7800" y="4161472"/>
            <a:ext cx="215264" cy="17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0602" y="4171950"/>
            <a:ext cx="215264" cy="173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2745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</a:t>
            </a:r>
            <a:r>
              <a:rPr sz="2200" b="1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802283"/>
            <a:ext cx="17551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Elbow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4994" y="1665287"/>
            <a:ext cx="3209290" cy="2076450"/>
            <a:chOff x="814994" y="1665287"/>
            <a:chExt cx="3209290" cy="2076450"/>
          </a:xfrm>
        </p:grpSpPr>
        <p:sp>
          <p:nvSpPr>
            <p:cNvPr id="5" name="object 5"/>
            <p:cNvSpPr/>
            <p:nvPr/>
          </p:nvSpPr>
          <p:spPr>
            <a:xfrm>
              <a:off x="819756" y="1670050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58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756" y="3680631"/>
              <a:ext cx="3199765" cy="0"/>
            </a:xfrm>
            <a:custGeom>
              <a:avLst/>
              <a:gdLst/>
              <a:ahLst/>
              <a:cxnLst/>
              <a:rect l="l" t="t" r="r" b="b"/>
              <a:pathLst>
                <a:path w="3199765">
                  <a:moveTo>
                    <a:pt x="0" y="0"/>
                  </a:moveTo>
                  <a:lnTo>
                    <a:pt x="3199185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74" y="3624695"/>
              <a:ext cx="3196590" cy="112395"/>
            </a:xfrm>
            <a:custGeom>
              <a:avLst/>
              <a:gdLst/>
              <a:ahLst/>
              <a:cxnLst/>
              <a:rect l="l" t="t" r="r" b="b"/>
              <a:pathLst>
                <a:path w="3196590" h="112395">
                  <a:moveTo>
                    <a:pt x="0" y="0"/>
                  </a:moveTo>
                  <a:lnTo>
                    <a:pt x="0" y="112221"/>
                  </a:lnTo>
                </a:path>
                <a:path w="3196590" h="112395">
                  <a:moveTo>
                    <a:pt x="399009" y="0"/>
                  </a:moveTo>
                  <a:lnTo>
                    <a:pt x="399009" y="112221"/>
                  </a:lnTo>
                </a:path>
                <a:path w="3196590" h="112395">
                  <a:moveTo>
                    <a:pt x="798021" y="0"/>
                  </a:moveTo>
                  <a:lnTo>
                    <a:pt x="798021" y="112221"/>
                  </a:lnTo>
                </a:path>
                <a:path w="3196590" h="112395">
                  <a:moveTo>
                    <a:pt x="1197031" y="0"/>
                  </a:moveTo>
                  <a:lnTo>
                    <a:pt x="1197031" y="112221"/>
                  </a:lnTo>
                </a:path>
                <a:path w="3196590" h="112395">
                  <a:moveTo>
                    <a:pt x="1596042" y="0"/>
                  </a:moveTo>
                  <a:lnTo>
                    <a:pt x="1596042" y="112221"/>
                  </a:lnTo>
                </a:path>
                <a:path w="3196590" h="112395">
                  <a:moveTo>
                    <a:pt x="1999209" y="0"/>
                  </a:moveTo>
                  <a:lnTo>
                    <a:pt x="1999209" y="112221"/>
                  </a:lnTo>
                </a:path>
                <a:path w="3196590" h="112395">
                  <a:moveTo>
                    <a:pt x="2398220" y="0"/>
                  </a:moveTo>
                  <a:lnTo>
                    <a:pt x="2398220" y="112221"/>
                  </a:lnTo>
                </a:path>
                <a:path w="3196590" h="112395">
                  <a:moveTo>
                    <a:pt x="2797231" y="0"/>
                  </a:moveTo>
                  <a:lnTo>
                    <a:pt x="2797231" y="112221"/>
                  </a:lnTo>
                </a:path>
                <a:path w="3196590" h="112395">
                  <a:moveTo>
                    <a:pt x="3196242" y="0"/>
                  </a:moveTo>
                  <a:lnTo>
                    <a:pt x="3196242" y="112221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1898" y="3720538"/>
            <a:ext cx="2915285" cy="69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2115" algn="l"/>
                <a:tab pos="812165" algn="l"/>
                <a:tab pos="1212850" algn="l"/>
                <a:tab pos="1612265" algn="l"/>
                <a:tab pos="2011680" algn="l"/>
                <a:tab pos="2411730" algn="l"/>
                <a:tab pos="2811780" algn="l"/>
              </a:tabLst>
            </a:pPr>
            <a:r>
              <a:rPr sz="1400" dirty="0">
                <a:latin typeface="Calibri"/>
                <a:cs typeface="Calibri"/>
              </a:rPr>
              <a:t>1	2	3	4	5	6	7	8</a:t>
            </a:r>
            <a:endParaRPr sz="14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Calibri"/>
                <a:cs typeface="Calibri"/>
              </a:rPr>
              <a:t>(no. of clusters)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977" y="2105298"/>
            <a:ext cx="335915" cy="139763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534" y="1857924"/>
            <a:ext cx="200420" cy="15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48894" y="1665287"/>
            <a:ext cx="3209290" cy="2076450"/>
            <a:chOff x="5348894" y="1665287"/>
            <a:chExt cx="3209290" cy="2076450"/>
          </a:xfrm>
        </p:grpSpPr>
        <p:sp>
          <p:nvSpPr>
            <p:cNvPr id="12" name="object 12"/>
            <p:cNvSpPr/>
            <p:nvPr/>
          </p:nvSpPr>
          <p:spPr>
            <a:xfrm>
              <a:off x="5353656" y="1670050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580"/>
                  </a:moveTo>
                  <a:lnTo>
                    <a:pt x="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3656" y="3680631"/>
              <a:ext cx="3199765" cy="0"/>
            </a:xfrm>
            <a:custGeom>
              <a:avLst/>
              <a:gdLst/>
              <a:ahLst/>
              <a:cxnLst/>
              <a:rect l="l" t="t" r="r" b="b"/>
              <a:pathLst>
                <a:path w="3199765">
                  <a:moveTo>
                    <a:pt x="0" y="0"/>
                  </a:moveTo>
                  <a:lnTo>
                    <a:pt x="3199185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55475" y="3624695"/>
              <a:ext cx="3196590" cy="112395"/>
            </a:xfrm>
            <a:custGeom>
              <a:avLst/>
              <a:gdLst/>
              <a:ahLst/>
              <a:cxnLst/>
              <a:rect l="l" t="t" r="r" b="b"/>
              <a:pathLst>
                <a:path w="3196590" h="112395">
                  <a:moveTo>
                    <a:pt x="0" y="0"/>
                  </a:moveTo>
                  <a:lnTo>
                    <a:pt x="0" y="112221"/>
                  </a:lnTo>
                </a:path>
                <a:path w="3196590" h="112395">
                  <a:moveTo>
                    <a:pt x="399009" y="0"/>
                  </a:moveTo>
                  <a:lnTo>
                    <a:pt x="399009" y="112221"/>
                  </a:lnTo>
                </a:path>
                <a:path w="3196590" h="112395">
                  <a:moveTo>
                    <a:pt x="798020" y="0"/>
                  </a:moveTo>
                  <a:lnTo>
                    <a:pt x="798020" y="112221"/>
                  </a:lnTo>
                </a:path>
                <a:path w="3196590" h="112395">
                  <a:moveTo>
                    <a:pt x="1197031" y="0"/>
                  </a:moveTo>
                  <a:lnTo>
                    <a:pt x="1197031" y="112221"/>
                  </a:lnTo>
                </a:path>
                <a:path w="3196590" h="112395">
                  <a:moveTo>
                    <a:pt x="1596042" y="0"/>
                  </a:moveTo>
                  <a:lnTo>
                    <a:pt x="1596042" y="112221"/>
                  </a:lnTo>
                </a:path>
                <a:path w="3196590" h="112395">
                  <a:moveTo>
                    <a:pt x="1999209" y="0"/>
                  </a:moveTo>
                  <a:lnTo>
                    <a:pt x="1999209" y="112221"/>
                  </a:lnTo>
                </a:path>
                <a:path w="3196590" h="112395">
                  <a:moveTo>
                    <a:pt x="2398220" y="0"/>
                  </a:moveTo>
                  <a:lnTo>
                    <a:pt x="2398220" y="112221"/>
                  </a:lnTo>
                </a:path>
                <a:path w="3196590" h="112395">
                  <a:moveTo>
                    <a:pt x="2797231" y="0"/>
                  </a:moveTo>
                  <a:lnTo>
                    <a:pt x="2797231" y="112221"/>
                  </a:lnTo>
                </a:path>
                <a:path w="3196590" h="112395">
                  <a:moveTo>
                    <a:pt x="3196242" y="0"/>
                  </a:moveTo>
                  <a:lnTo>
                    <a:pt x="3196242" y="112221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5798" y="3720538"/>
            <a:ext cx="2915285" cy="69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2115" algn="l"/>
                <a:tab pos="812165" algn="l"/>
                <a:tab pos="1212850" algn="l"/>
                <a:tab pos="1612265" algn="l"/>
                <a:tab pos="2011680" algn="l"/>
                <a:tab pos="2411730" algn="l"/>
                <a:tab pos="2811780" algn="l"/>
              </a:tabLst>
            </a:pPr>
            <a:r>
              <a:rPr sz="1400" dirty="0">
                <a:latin typeface="Calibri"/>
                <a:cs typeface="Calibri"/>
              </a:rPr>
              <a:t>1	2	3	4	5	6	7	8</a:t>
            </a:r>
            <a:endParaRPr sz="14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Calibri"/>
                <a:cs typeface="Calibri"/>
              </a:rPr>
              <a:t>(no. of clusters)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2877" y="2105298"/>
            <a:ext cx="335915" cy="139763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8434" y="1857924"/>
            <a:ext cx="200420" cy="15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7800" y="4161472"/>
            <a:ext cx="215264" cy="17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0602" y="4171950"/>
            <a:ext cx="215264" cy="173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92879" y="1623711"/>
            <a:ext cx="3437168" cy="2010376"/>
            <a:chOff x="992879" y="1623711"/>
            <a:chExt cx="3437168" cy="2010376"/>
          </a:xfrm>
        </p:grpSpPr>
        <p:sp>
          <p:nvSpPr>
            <p:cNvPr id="21" name="object 21"/>
            <p:cNvSpPr/>
            <p:nvPr/>
          </p:nvSpPr>
          <p:spPr>
            <a:xfrm>
              <a:off x="1114311" y="1623711"/>
              <a:ext cx="3315736" cy="2010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2879" y="1931400"/>
              <a:ext cx="7620" cy="6985"/>
            </a:xfrm>
            <a:custGeom>
              <a:avLst/>
              <a:gdLst/>
              <a:ahLst/>
              <a:cxnLst/>
              <a:rect l="l" t="t" r="r" b="b"/>
              <a:pathLst>
                <a:path w="7619" h="6985">
                  <a:moveTo>
                    <a:pt x="7200" y="0"/>
                  </a:moveTo>
                  <a:lnTo>
                    <a:pt x="720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41664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2745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</a:t>
            </a:r>
            <a:r>
              <a:rPr sz="2200" b="1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802283"/>
            <a:ext cx="17551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Elbow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4994" y="1665287"/>
            <a:ext cx="3209290" cy="2076450"/>
            <a:chOff x="814994" y="1665287"/>
            <a:chExt cx="3209290" cy="2076450"/>
          </a:xfrm>
        </p:grpSpPr>
        <p:sp>
          <p:nvSpPr>
            <p:cNvPr id="5" name="object 5"/>
            <p:cNvSpPr/>
            <p:nvPr/>
          </p:nvSpPr>
          <p:spPr>
            <a:xfrm>
              <a:off x="819756" y="1670050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58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756" y="3680631"/>
              <a:ext cx="3199765" cy="0"/>
            </a:xfrm>
            <a:custGeom>
              <a:avLst/>
              <a:gdLst/>
              <a:ahLst/>
              <a:cxnLst/>
              <a:rect l="l" t="t" r="r" b="b"/>
              <a:pathLst>
                <a:path w="3199765">
                  <a:moveTo>
                    <a:pt x="0" y="0"/>
                  </a:moveTo>
                  <a:lnTo>
                    <a:pt x="3199185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74" y="3624695"/>
              <a:ext cx="3196590" cy="112395"/>
            </a:xfrm>
            <a:custGeom>
              <a:avLst/>
              <a:gdLst/>
              <a:ahLst/>
              <a:cxnLst/>
              <a:rect l="l" t="t" r="r" b="b"/>
              <a:pathLst>
                <a:path w="3196590" h="112395">
                  <a:moveTo>
                    <a:pt x="0" y="0"/>
                  </a:moveTo>
                  <a:lnTo>
                    <a:pt x="0" y="112221"/>
                  </a:lnTo>
                </a:path>
                <a:path w="3196590" h="112395">
                  <a:moveTo>
                    <a:pt x="399009" y="0"/>
                  </a:moveTo>
                  <a:lnTo>
                    <a:pt x="399009" y="112221"/>
                  </a:lnTo>
                </a:path>
                <a:path w="3196590" h="112395">
                  <a:moveTo>
                    <a:pt x="798021" y="0"/>
                  </a:moveTo>
                  <a:lnTo>
                    <a:pt x="798021" y="112221"/>
                  </a:lnTo>
                </a:path>
                <a:path w="3196590" h="112395">
                  <a:moveTo>
                    <a:pt x="1197031" y="0"/>
                  </a:moveTo>
                  <a:lnTo>
                    <a:pt x="1197031" y="112221"/>
                  </a:lnTo>
                </a:path>
                <a:path w="3196590" h="112395">
                  <a:moveTo>
                    <a:pt x="1596042" y="0"/>
                  </a:moveTo>
                  <a:lnTo>
                    <a:pt x="1596042" y="112221"/>
                  </a:lnTo>
                </a:path>
                <a:path w="3196590" h="112395">
                  <a:moveTo>
                    <a:pt x="1999209" y="0"/>
                  </a:moveTo>
                  <a:lnTo>
                    <a:pt x="1999209" y="112221"/>
                  </a:lnTo>
                </a:path>
                <a:path w="3196590" h="112395">
                  <a:moveTo>
                    <a:pt x="2398220" y="0"/>
                  </a:moveTo>
                  <a:lnTo>
                    <a:pt x="2398220" y="112221"/>
                  </a:lnTo>
                </a:path>
                <a:path w="3196590" h="112395">
                  <a:moveTo>
                    <a:pt x="2797231" y="0"/>
                  </a:moveTo>
                  <a:lnTo>
                    <a:pt x="2797231" y="112221"/>
                  </a:lnTo>
                </a:path>
                <a:path w="3196590" h="112395">
                  <a:moveTo>
                    <a:pt x="3196242" y="0"/>
                  </a:moveTo>
                  <a:lnTo>
                    <a:pt x="3196242" y="112221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1898" y="3720538"/>
            <a:ext cx="2915285" cy="69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2115" algn="l"/>
                <a:tab pos="812165" algn="l"/>
                <a:tab pos="1212850" algn="l"/>
                <a:tab pos="1612265" algn="l"/>
                <a:tab pos="2011680" algn="l"/>
                <a:tab pos="2411730" algn="l"/>
                <a:tab pos="2811780" algn="l"/>
              </a:tabLst>
            </a:pPr>
            <a:r>
              <a:rPr sz="1400" dirty="0">
                <a:latin typeface="Calibri"/>
                <a:cs typeface="Calibri"/>
              </a:rPr>
              <a:t>1	2	3	4	5	6	7	8</a:t>
            </a:r>
            <a:endParaRPr sz="14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Calibri"/>
                <a:cs typeface="Calibri"/>
              </a:rPr>
              <a:t>(no. of clusters)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977" y="2105298"/>
            <a:ext cx="335915" cy="139763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534" y="1857924"/>
            <a:ext cx="200420" cy="15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48894" y="1665287"/>
            <a:ext cx="3209290" cy="2076450"/>
            <a:chOff x="5348894" y="1665287"/>
            <a:chExt cx="3209290" cy="2076450"/>
          </a:xfrm>
        </p:grpSpPr>
        <p:sp>
          <p:nvSpPr>
            <p:cNvPr id="12" name="object 12"/>
            <p:cNvSpPr/>
            <p:nvPr/>
          </p:nvSpPr>
          <p:spPr>
            <a:xfrm>
              <a:off x="5353656" y="1670050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580"/>
                  </a:moveTo>
                  <a:lnTo>
                    <a:pt x="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3656" y="3680631"/>
              <a:ext cx="3199765" cy="0"/>
            </a:xfrm>
            <a:custGeom>
              <a:avLst/>
              <a:gdLst/>
              <a:ahLst/>
              <a:cxnLst/>
              <a:rect l="l" t="t" r="r" b="b"/>
              <a:pathLst>
                <a:path w="3199765">
                  <a:moveTo>
                    <a:pt x="0" y="0"/>
                  </a:moveTo>
                  <a:lnTo>
                    <a:pt x="3199185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55475" y="3624695"/>
              <a:ext cx="3196590" cy="112395"/>
            </a:xfrm>
            <a:custGeom>
              <a:avLst/>
              <a:gdLst/>
              <a:ahLst/>
              <a:cxnLst/>
              <a:rect l="l" t="t" r="r" b="b"/>
              <a:pathLst>
                <a:path w="3196590" h="112395">
                  <a:moveTo>
                    <a:pt x="0" y="0"/>
                  </a:moveTo>
                  <a:lnTo>
                    <a:pt x="0" y="112221"/>
                  </a:lnTo>
                </a:path>
                <a:path w="3196590" h="112395">
                  <a:moveTo>
                    <a:pt x="399009" y="0"/>
                  </a:moveTo>
                  <a:lnTo>
                    <a:pt x="399009" y="112221"/>
                  </a:lnTo>
                </a:path>
                <a:path w="3196590" h="112395">
                  <a:moveTo>
                    <a:pt x="798020" y="0"/>
                  </a:moveTo>
                  <a:lnTo>
                    <a:pt x="798020" y="112221"/>
                  </a:lnTo>
                </a:path>
                <a:path w="3196590" h="112395">
                  <a:moveTo>
                    <a:pt x="1197031" y="0"/>
                  </a:moveTo>
                  <a:lnTo>
                    <a:pt x="1197031" y="112221"/>
                  </a:lnTo>
                </a:path>
                <a:path w="3196590" h="112395">
                  <a:moveTo>
                    <a:pt x="1596042" y="0"/>
                  </a:moveTo>
                  <a:lnTo>
                    <a:pt x="1596042" y="112221"/>
                  </a:lnTo>
                </a:path>
                <a:path w="3196590" h="112395">
                  <a:moveTo>
                    <a:pt x="1999209" y="0"/>
                  </a:moveTo>
                  <a:lnTo>
                    <a:pt x="1999209" y="112221"/>
                  </a:lnTo>
                </a:path>
                <a:path w="3196590" h="112395">
                  <a:moveTo>
                    <a:pt x="2398220" y="0"/>
                  </a:moveTo>
                  <a:lnTo>
                    <a:pt x="2398220" y="112221"/>
                  </a:lnTo>
                </a:path>
                <a:path w="3196590" h="112395">
                  <a:moveTo>
                    <a:pt x="2797231" y="0"/>
                  </a:moveTo>
                  <a:lnTo>
                    <a:pt x="2797231" y="112221"/>
                  </a:lnTo>
                </a:path>
                <a:path w="3196590" h="112395">
                  <a:moveTo>
                    <a:pt x="3196242" y="0"/>
                  </a:moveTo>
                  <a:lnTo>
                    <a:pt x="3196242" y="112221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5798" y="3720538"/>
            <a:ext cx="2915285" cy="690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2115" algn="l"/>
                <a:tab pos="812165" algn="l"/>
                <a:tab pos="1212850" algn="l"/>
                <a:tab pos="1612265" algn="l"/>
                <a:tab pos="2011680" algn="l"/>
                <a:tab pos="2411730" algn="l"/>
                <a:tab pos="2811780" algn="l"/>
              </a:tabLst>
            </a:pPr>
            <a:r>
              <a:rPr sz="1400" dirty="0">
                <a:latin typeface="Calibri"/>
                <a:cs typeface="Calibri"/>
              </a:rPr>
              <a:t>1	2	3	4	5	6	7	8</a:t>
            </a:r>
            <a:endParaRPr sz="14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Calibri"/>
                <a:cs typeface="Calibri"/>
              </a:rPr>
              <a:t>(no. of clusters)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2877" y="2105298"/>
            <a:ext cx="335915" cy="139763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68434" y="1857924"/>
            <a:ext cx="200420" cy="15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7800" y="4161472"/>
            <a:ext cx="215264" cy="17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0602" y="4171950"/>
            <a:ext cx="215264" cy="173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78591" y="1623711"/>
            <a:ext cx="3451860" cy="2010410"/>
            <a:chOff x="978591" y="1623711"/>
            <a:chExt cx="3451860" cy="2010410"/>
          </a:xfrm>
        </p:grpSpPr>
        <p:sp>
          <p:nvSpPr>
            <p:cNvPr id="21" name="object 21"/>
            <p:cNvSpPr/>
            <p:nvPr/>
          </p:nvSpPr>
          <p:spPr>
            <a:xfrm>
              <a:off x="1114311" y="1623711"/>
              <a:ext cx="3315736" cy="2010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2879" y="1931400"/>
              <a:ext cx="7620" cy="6985"/>
            </a:xfrm>
            <a:custGeom>
              <a:avLst/>
              <a:gdLst/>
              <a:ahLst/>
              <a:cxnLst/>
              <a:rect l="l" t="t" r="r" b="b"/>
              <a:pathLst>
                <a:path w="7619" h="6985">
                  <a:moveTo>
                    <a:pt x="7200" y="0"/>
                  </a:moveTo>
                  <a:lnTo>
                    <a:pt x="720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566790" y="2260551"/>
            <a:ext cx="3101896" cy="1101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22342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Rectangle 102"/>
              <p:cNvSpPr/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S, M, L</a:t>
                </a:r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86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val 102"/>
          <p:cNvSpPr/>
          <p:nvPr/>
        </p:nvSpPr>
        <p:spPr>
          <a:xfrm rot="16200000">
            <a:off x="2703765" y="2480459"/>
            <a:ext cx="105125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1590851" y="3553484"/>
            <a:ext cx="838684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8944847">
            <a:off x="2262772" y="2820716"/>
            <a:ext cx="579848" cy="147955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Rectangle 105"/>
              <p:cNvSpPr/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S, M, L</a:t>
                </a: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315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val 102"/>
          <p:cNvSpPr/>
          <p:nvPr/>
        </p:nvSpPr>
        <p:spPr>
          <a:xfrm rot="16200000">
            <a:off x="2703765" y="2480459"/>
            <a:ext cx="105125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1590851" y="3553484"/>
            <a:ext cx="838684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8944847">
            <a:off x="2262772" y="2820716"/>
            <a:ext cx="579848" cy="147955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Rectangle 105"/>
              <p:cNvSpPr/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S, M, L</a:t>
                </a: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-1440028" y="3105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-1143000" y="2343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-228600" y="1962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xmlns="" val="30385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val 102"/>
          <p:cNvSpPr/>
          <p:nvPr/>
        </p:nvSpPr>
        <p:spPr>
          <a:xfrm rot="16200000">
            <a:off x="2703765" y="2480459"/>
            <a:ext cx="105125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1590851" y="3553484"/>
            <a:ext cx="838684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8944847">
            <a:off x="2262772" y="2820716"/>
            <a:ext cx="579848" cy="147955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Rectangle 105"/>
              <p:cNvSpPr/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S, M, L</a:t>
                </a: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-1440028" y="3105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-1143000" y="2343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-228600" y="1962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Rectangle 109"/>
              <p:cNvSpPr/>
              <p:nvPr/>
            </p:nvSpPr>
            <p:spPr>
              <a:xfrm>
                <a:off x="5352083" y="1335788"/>
                <a:ext cx="3029917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XS, S, M, L, XL</a:t>
                </a: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83" y="1335788"/>
                <a:ext cx="3029917" cy="1007362"/>
              </a:xfrm>
              <a:prstGeom prst="rect">
                <a:avLst/>
              </a:prstGeom>
              <a:blipFill>
                <a:blip r:embed="rId11"/>
                <a:stretch>
                  <a:fillRect r="-6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668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val 102"/>
          <p:cNvSpPr/>
          <p:nvPr/>
        </p:nvSpPr>
        <p:spPr>
          <a:xfrm rot="16200000">
            <a:off x="2703765" y="2480459"/>
            <a:ext cx="105125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1590851" y="3553484"/>
            <a:ext cx="838684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8944847">
            <a:off x="2262772" y="2820716"/>
            <a:ext cx="579848" cy="147955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Rectangle 105"/>
              <p:cNvSpPr/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S, M, L</a:t>
                </a: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-1282600" y="3105150"/>
            <a:ext cx="5854600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-1143000" y="2343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-228600" y="1962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Rectangle 109"/>
              <p:cNvSpPr/>
              <p:nvPr/>
            </p:nvSpPr>
            <p:spPr>
              <a:xfrm>
                <a:off x="5352083" y="1335788"/>
                <a:ext cx="3029917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XS, S, M, L, XL</a:t>
                </a: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83" y="1335788"/>
                <a:ext cx="3029917" cy="1007362"/>
              </a:xfrm>
              <a:prstGeom prst="rect">
                <a:avLst/>
              </a:prstGeom>
              <a:blipFill>
                <a:blip r:embed="rId11"/>
                <a:stretch>
                  <a:fillRect r="-6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>
          <a:xfrm rot="14964573">
            <a:off x="6488463" y="2735549"/>
            <a:ext cx="1147688" cy="55985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18976327">
            <a:off x="5616456" y="3488358"/>
            <a:ext cx="411554" cy="98239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rot="20152141">
            <a:off x="5902940" y="2912193"/>
            <a:ext cx="499295" cy="132199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9933456">
            <a:off x="6343322" y="2675400"/>
            <a:ext cx="477487" cy="12847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8310113">
            <a:off x="5331616" y="3911805"/>
            <a:ext cx="411554" cy="89027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6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8771"/>
            <a:ext cx="773366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100"/>
              </a:spcBef>
            </a:pPr>
            <a:r>
              <a:rPr sz="2200" b="1" u="none" spc="-5" dirty="0">
                <a:solidFill>
                  <a:srgbClr val="000000"/>
                </a:solidFill>
                <a:latin typeface="Calibri"/>
                <a:cs typeface="Calibri"/>
              </a:rPr>
              <a:t>Choosing the value of </a:t>
            </a:r>
            <a:r>
              <a:rPr sz="2200" b="1" u="none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sz="2200" u="none" spc="-5" dirty="0">
                <a:solidFill>
                  <a:srgbClr val="000000"/>
                </a:solidFill>
              </a:rPr>
              <a:t>Sometimes, you’re running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to get </a:t>
            </a:r>
            <a:r>
              <a:rPr sz="2200" u="none" spc="-5" dirty="0">
                <a:solidFill>
                  <a:srgbClr val="000000"/>
                </a:solidFill>
              </a:rPr>
              <a:t>clusters </a:t>
            </a:r>
            <a:r>
              <a:rPr sz="2200" u="none" dirty="0">
                <a:solidFill>
                  <a:srgbClr val="000000"/>
                </a:solidFill>
              </a:rPr>
              <a:t>to use </a:t>
            </a:r>
            <a:r>
              <a:rPr sz="2200" u="none" spc="-5" dirty="0">
                <a:solidFill>
                  <a:srgbClr val="000000"/>
                </a:solidFill>
              </a:rPr>
              <a:t>for some  later/downstream purpose. </a:t>
            </a:r>
            <a:r>
              <a:rPr sz="2200" u="none" dirty="0">
                <a:solidFill>
                  <a:srgbClr val="000000"/>
                </a:solidFill>
              </a:rPr>
              <a:t>Evaluate </a:t>
            </a:r>
            <a:r>
              <a:rPr sz="2200" u="none" spc="-155" dirty="0">
                <a:solidFill>
                  <a:srgbClr val="000000"/>
                </a:solidFill>
              </a:rPr>
              <a:t>K-­‐means </a:t>
            </a:r>
            <a:r>
              <a:rPr sz="2200" u="none" dirty="0">
                <a:solidFill>
                  <a:srgbClr val="000000"/>
                </a:solidFill>
              </a:rPr>
              <a:t>based </a:t>
            </a:r>
            <a:r>
              <a:rPr sz="2200" u="none" spc="-5" dirty="0">
                <a:solidFill>
                  <a:srgbClr val="000000"/>
                </a:solidFill>
              </a:rPr>
              <a:t>on </a:t>
            </a:r>
            <a:r>
              <a:rPr sz="2200" u="none" dirty="0">
                <a:solidFill>
                  <a:srgbClr val="000000"/>
                </a:solidFill>
              </a:rPr>
              <a:t>a </a:t>
            </a:r>
            <a:r>
              <a:rPr sz="2200" u="none" spc="-5" dirty="0">
                <a:solidFill>
                  <a:srgbClr val="000000"/>
                </a:solidFill>
              </a:rPr>
              <a:t>metric for  how well </a:t>
            </a:r>
            <a:r>
              <a:rPr sz="2200" u="none" dirty="0">
                <a:solidFill>
                  <a:srgbClr val="000000"/>
                </a:solidFill>
              </a:rPr>
              <a:t>it </a:t>
            </a:r>
            <a:r>
              <a:rPr sz="2200" u="none" spc="-5" dirty="0">
                <a:solidFill>
                  <a:srgbClr val="000000"/>
                </a:solidFill>
              </a:rPr>
              <a:t>performs for </a:t>
            </a:r>
            <a:r>
              <a:rPr sz="2200" u="none" dirty="0">
                <a:solidFill>
                  <a:srgbClr val="000000"/>
                </a:solidFill>
              </a:rPr>
              <a:t>that </a:t>
            </a:r>
            <a:r>
              <a:rPr sz="2200" u="none" spc="-5" dirty="0">
                <a:solidFill>
                  <a:srgbClr val="000000"/>
                </a:solidFill>
              </a:rPr>
              <a:t>later</a:t>
            </a:r>
            <a:r>
              <a:rPr sz="2200" u="none" spc="20" dirty="0">
                <a:solidFill>
                  <a:srgbClr val="000000"/>
                </a:solidFill>
              </a:rPr>
              <a:t> </a:t>
            </a:r>
            <a:r>
              <a:rPr sz="2200" u="none" spc="-5" dirty="0">
                <a:solidFill>
                  <a:srgbClr val="000000"/>
                </a:solidFill>
              </a:rPr>
              <a:t>purpose.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459739" y="1983383"/>
            <a:ext cx="43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8896" y="2438857"/>
            <a:ext cx="2822575" cy="2292155"/>
            <a:chOff x="1248896" y="2438857"/>
            <a:chExt cx="2822575" cy="2292155"/>
          </a:xfrm>
        </p:grpSpPr>
        <p:sp>
          <p:nvSpPr>
            <p:cNvPr id="5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43084" y="2064725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7812" y="4659704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54" y="3217321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0683" y="2060737"/>
            <a:ext cx="1060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T-­‐shirt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55413" y="4655715"/>
            <a:ext cx="570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355" y="3213333"/>
            <a:ext cx="273685" cy="6248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  <p:grpSp>
        <p:nvGrpSpPr>
          <p:cNvPr id="71" name="object 4"/>
          <p:cNvGrpSpPr/>
          <p:nvPr/>
        </p:nvGrpSpPr>
        <p:grpSpPr>
          <a:xfrm>
            <a:off x="4949825" y="2419350"/>
            <a:ext cx="2822575" cy="2292155"/>
            <a:chOff x="1248896" y="2438857"/>
            <a:chExt cx="2822575" cy="2292155"/>
          </a:xfrm>
        </p:grpSpPr>
        <p:sp>
          <p:nvSpPr>
            <p:cNvPr id="72" name="object 5"/>
            <p:cNvSpPr/>
            <p:nvPr/>
          </p:nvSpPr>
          <p:spPr>
            <a:xfrm>
              <a:off x="1405836" y="2464062"/>
              <a:ext cx="9525" cy="2266950"/>
            </a:xfrm>
            <a:custGeom>
              <a:avLst/>
              <a:gdLst/>
              <a:ahLst/>
              <a:cxnLst/>
              <a:rect l="l" t="t" r="r" b="b"/>
              <a:pathLst>
                <a:path w="9525" h="2266950">
                  <a:moveTo>
                    <a:pt x="9212" y="22665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/>
            <p:cNvSpPr/>
            <p:nvPr/>
          </p:nvSpPr>
          <p:spPr>
            <a:xfrm>
              <a:off x="1347190" y="2438857"/>
              <a:ext cx="117908" cy="11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1248896" y="4572941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369" y="0"/>
                  </a:lnTo>
                </a:path>
              </a:pathLst>
            </a:custGeom>
            <a:ln w="190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/>
            <p:cNvSpPr/>
            <p:nvPr/>
          </p:nvSpPr>
          <p:spPr>
            <a:xfrm>
              <a:off x="3955562" y="451398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/>
            <p:cNvSpPr/>
            <p:nvPr/>
          </p:nvSpPr>
          <p:spPr>
            <a:xfrm>
              <a:off x="2019730" y="409831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/>
            <p:cNvSpPr/>
            <p:nvPr/>
          </p:nvSpPr>
          <p:spPr>
            <a:xfrm>
              <a:off x="3018955" y="3483948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/>
            <p:cNvSpPr/>
            <p:nvPr/>
          </p:nvSpPr>
          <p:spPr>
            <a:xfrm>
              <a:off x="2205240" y="355170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/>
            <p:cNvSpPr/>
            <p:nvPr/>
          </p:nvSpPr>
          <p:spPr>
            <a:xfrm>
              <a:off x="2995432" y="3793785"/>
              <a:ext cx="70950" cy="70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/>
            <p:cNvSpPr/>
            <p:nvPr/>
          </p:nvSpPr>
          <p:spPr>
            <a:xfrm>
              <a:off x="2128044" y="3787670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/>
            <p:cNvSpPr/>
            <p:nvPr/>
          </p:nvSpPr>
          <p:spPr>
            <a:xfrm>
              <a:off x="2820271" y="364385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/>
            <p:cNvSpPr/>
            <p:nvPr/>
          </p:nvSpPr>
          <p:spPr>
            <a:xfrm>
              <a:off x="3152428" y="325129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/>
            <p:cNvSpPr/>
            <p:nvPr/>
          </p:nvSpPr>
          <p:spPr>
            <a:xfrm>
              <a:off x="2857332" y="3109889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/>
            <p:cNvSpPr/>
            <p:nvPr/>
          </p:nvSpPr>
          <p:spPr>
            <a:xfrm>
              <a:off x="3307621" y="2892668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/>
            <p:cNvSpPr/>
            <p:nvPr/>
          </p:nvSpPr>
          <p:spPr>
            <a:xfrm>
              <a:off x="2534032" y="3333208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/>
            <p:cNvSpPr/>
            <p:nvPr/>
          </p:nvSpPr>
          <p:spPr>
            <a:xfrm>
              <a:off x="2281442" y="4111173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/>
            <p:cNvSpPr/>
            <p:nvPr/>
          </p:nvSpPr>
          <p:spPr>
            <a:xfrm>
              <a:off x="2413712" y="3725912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/>
            <p:cNvSpPr/>
            <p:nvPr/>
          </p:nvSpPr>
          <p:spPr>
            <a:xfrm>
              <a:off x="2357642" y="3885619"/>
              <a:ext cx="70950" cy="70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/>
            <p:cNvSpPr/>
            <p:nvPr/>
          </p:nvSpPr>
          <p:spPr>
            <a:xfrm>
              <a:off x="1702847" y="4414805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/>
            <p:cNvSpPr/>
            <p:nvPr/>
          </p:nvSpPr>
          <p:spPr>
            <a:xfrm>
              <a:off x="2067592" y="442146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/>
            <p:cNvSpPr/>
            <p:nvPr/>
          </p:nvSpPr>
          <p:spPr>
            <a:xfrm>
              <a:off x="1904502" y="388083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/>
            <p:cNvSpPr/>
            <p:nvPr/>
          </p:nvSpPr>
          <p:spPr>
            <a:xfrm>
              <a:off x="2470114" y="396426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6"/>
            <p:cNvSpPr/>
            <p:nvPr/>
          </p:nvSpPr>
          <p:spPr>
            <a:xfrm>
              <a:off x="1581202" y="4104155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7"/>
            <p:cNvSpPr/>
            <p:nvPr/>
          </p:nvSpPr>
          <p:spPr>
            <a:xfrm>
              <a:off x="2275967" y="3335211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8"/>
            <p:cNvSpPr/>
            <p:nvPr/>
          </p:nvSpPr>
          <p:spPr>
            <a:xfrm>
              <a:off x="2759478" y="3512337"/>
              <a:ext cx="71120" cy="71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9"/>
            <p:cNvSpPr/>
            <p:nvPr/>
          </p:nvSpPr>
          <p:spPr>
            <a:xfrm>
              <a:off x="2704711" y="295842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0"/>
            <p:cNvSpPr/>
            <p:nvPr/>
          </p:nvSpPr>
          <p:spPr>
            <a:xfrm>
              <a:off x="2744582" y="3303092"/>
              <a:ext cx="71120" cy="71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1"/>
            <p:cNvSpPr/>
            <p:nvPr/>
          </p:nvSpPr>
          <p:spPr>
            <a:xfrm>
              <a:off x="2314412" y="3003816"/>
              <a:ext cx="71120" cy="71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2"/>
            <p:cNvSpPr/>
            <p:nvPr/>
          </p:nvSpPr>
          <p:spPr>
            <a:xfrm>
              <a:off x="2690632" y="3794957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3"/>
            <p:cNvSpPr/>
            <p:nvPr/>
          </p:nvSpPr>
          <p:spPr>
            <a:xfrm>
              <a:off x="3269784" y="2562979"/>
              <a:ext cx="70950" cy="70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4"/>
            <p:cNvSpPr/>
            <p:nvPr/>
          </p:nvSpPr>
          <p:spPr>
            <a:xfrm>
              <a:off x="3119640" y="3017883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5"/>
            <p:cNvSpPr/>
            <p:nvPr/>
          </p:nvSpPr>
          <p:spPr>
            <a:xfrm>
              <a:off x="3440660" y="3201574"/>
              <a:ext cx="70950" cy="70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val 102"/>
          <p:cNvSpPr/>
          <p:nvPr/>
        </p:nvSpPr>
        <p:spPr>
          <a:xfrm rot="16200000">
            <a:off x="2703765" y="2480459"/>
            <a:ext cx="1051255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1590851" y="3553484"/>
            <a:ext cx="838684" cy="116121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8944847">
            <a:off x="2262772" y="2820716"/>
            <a:ext cx="579848" cy="147955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Rectangle 105"/>
              <p:cNvSpPr/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S, M, L</a:t>
                </a: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5788"/>
                <a:ext cx="6012028" cy="100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-1282600" y="3105150"/>
            <a:ext cx="5854600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-1143000" y="2343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-228600" y="1962150"/>
            <a:ext cx="6012028" cy="10073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Rectangle 109"/>
              <p:cNvSpPr/>
              <p:nvPr/>
            </p:nvSpPr>
            <p:spPr>
              <a:xfrm>
                <a:off x="5352083" y="1335788"/>
                <a:ext cx="3029917" cy="10073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=5;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XS, S, M, L, XL</a:t>
                </a: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83" y="1335788"/>
                <a:ext cx="3029917" cy="1007362"/>
              </a:xfrm>
              <a:prstGeom prst="rect">
                <a:avLst/>
              </a:prstGeom>
              <a:blipFill>
                <a:blip r:embed="rId11"/>
                <a:stretch>
                  <a:fillRect r="-6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>
          <a:xfrm rot="14964573">
            <a:off x="6488463" y="2735549"/>
            <a:ext cx="1147688" cy="55985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18976327">
            <a:off x="5616456" y="3488358"/>
            <a:ext cx="411554" cy="98239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rot="20152141">
            <a:off x="5902940" y="2912193"/>
            <a:ext cx="499295" cy="132199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9933456">
            <a:off x="6343322" y="2675400"/>
            <a:ext cx="477487" cy="12847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8310113">
            <a:off x="5331616" y="3911805"/>
            <a:ext cx="411554" cy="89027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181600" y="3288011"/>
            <a:ext cx="381394" cy="426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693397" y="3973811"/>
            <a:ext cx="488597" cy="426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XS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486400" y="2647950"/>
            <a:ext cx="381394" cy="426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43206" y="2343150"/>
            <a:ext cx="381394" cy="426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055203" y="2190750"/>
            <a:ext cx="488597" cy="426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xmlns="" val="39403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685" y="493015"/>
            <a:ext cx="5650361" cy="4212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39" y="311289"/>
            <a:ext cx="6855461" cy="2317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65" dirty="0">
                <a:latin typeface="Calibri"/>
                <a:cs typeface="Calibri"/>
              </a:rPr>
              <a:t>K-­‐</a:t>
            </a:r>
            <a:r>
              <a:rPr sz="3200" b="1" spc="-165" dirty="0" smtClean="0">
                <a:latin typeface="Calibri"/>
                <a:cs typeface="Calibri"/>
              </a:rPr>
              <a:t>means</a:t>
            </a:r>
            <a:r>
              <a:rPr lang="en-US" sz="3200" b="1" spc="-5" dirty="0">
                <a:latin typeface="Calibri"/>
                <a:cs typeface="Calibri"/>
              </a:rPr>
              <a:t> </a:t>
            </a:r>
            <a:r>
              <a:rPr lang="en-US" sz="3200" b="1" spc="-5" dirty="0" smtClean="0">
                <a:latin typeface="Calibri"/>
                <a:cs typeface="Calibri"/>
              </a:rPr>
              <a:t>in detail with examples</a:t>
            </a:r>
            <a:endParaRPr sz="3200" dirty="0">
              <a:latin typeface="Calibri"/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r>
              <a:rPr lang="en-US" sz="2400" spc="-5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  <a:hlinkClick r:id="rId2"/>
              </a:rPr>
              <a:t>https://</a:t>
            </a:r>
            <a:r>
              <a:rPr lang="en-US" sz="2400" spc="-5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  <a:hlinkClick r:id="rId2"/>
              </a:rPr>
              <a:t>jakevdp.github.io/PythonDataScienceHandbook/05.11-k-means.html</a:t>
            </a:r>
            <a:endParaRPr lang="en-US" sz="2400" spc="-5" dirty="0" smtClean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41275" marR="5080" indent="-5715">
              <a:lnSpc>
                <a:spcPct val="107900"/>
              </a:lnSpc>
              <a:spcBef>
                <a:spcPts val="2350"/>
              </a:spcBef>
              <a:tabLst>
                <a:tab pos="2790190" algn="l"/>
              </a:tabLst>
            </a:pPr>
            <a:endParaRPr lang="en-US" sz="2400" spc="-5" dirty="0" smtClean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xmlns="" val="11255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4685" y="493245"/>
            <a:ext cx="6116320" cy="4211955"/>
            <a:chOff x="1694685" y="493245"/>
            <a:chExt cx="6116320" cy="4211955"/>
          </a:xfrm>
        </p:grpSpPr>
        <p:sp>
          <p:nvSpPr>
            <p:cNvPr id="3" name="object 3"/>
            <p:cNvSpPr/>
            <p:nvPr/>
          </p:nvSpPr>
          <p:spPr>
            <a:xfrm>
              <a:off x="1694685" y="493245"/>
              <a:ext cx="5650361" cy="42118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09930" y="1620136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1216" y="3225046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16758" y="3218760"/>
              <a:ext cx="500380" cy="158115"/>
            </a:xfrm>
            <a:custGeom>
              <a:avLst/>
              <a:gdLst/>
              <a:ahLst/>
              <a:cxnLst/>
              <a:rect l="l" t="t" r="r" b="b"/>
              <a:pathLst>
                <a:path w="500379" h="158114">
                  <a:moveTo>
                    <a:pt x="149759" y="78839"/>
                  </a:moveTo>
                  <a:lnTo>
                    <a:pt x="142919" y="78839"/>
                  </a:lnTo>
                  <a:lnTo>
                    <a:pt x="142919" y="86039"/>
                  </a:lnTo>
                  <a:lnTo>
                    <a:pt x="135719" y="86039"/>
                  </a:lnTo>
                  <a:lnTo>
                    <a:pt x="128519" y="86039"/>
                  </a:lnTo>
                  <a:lnTo>
                    <a:pt x="120959" y="86039"/>
                  </a:lnTo>
                  <a:lnTo>
                    <a:pt x="135719" y="86039"/>
                  </a:lnTo>
                  <a:lnTo>
                    <a:pt x="385559" y="86039"/>
                  </a:lnTo>
                  <a:lnTo>
                    <a:pt x="421559" y="78839"/>
                  </a:lnTo>
                  <a:lnTo>
                    <a:pt x="500039" y="78839"/>
                  </a:lnTo>
                </a:path>
                <a:path w="500379" h="158114">
                  <a:moveTo>
                    <a:pt x="263879" y="7559"/>
                  </a:moveTo>
                  <a:lnTo>
                    <a:pt x="263879" y="0"/>
                  </a:lnTo>
                  <a:lnTo>
                    <a:pt x="256679" y="0"/>
                  </a:lnTo>
                  <a:lnTo>
                    <a:pt x="242639" y="7559"/>
                  </a:lnTo>
                  <a:lnTo>
                    <a:pt x="221039" y="14399"/>
                  </a:lnTo>
                  <a:lnTo>
                    <a:pt x="199799" y="21599"/>
                  </a:lnTo>
                  <a:lnTo>
                    <a:pt x="171359" y="28799"/>
                  </a:lnTo>
                  <a:lnTo>
                    <a:pt x="149759" y="35999"/>
                  </a:lnTo>
                  <a:lnTo>
                    <a:pt x="113759" y="50399"/>
                  </a:lnTo>
                  <a:lnTo>
                    <a:pt x="85319" y="57239"/>
                  </a:lnTo>
                  <a:lnTo>
                    <a:pt x="56879" y="64799"/>
                  </a:lnTo>
                  <a:lnTo>
                    <a:pt x="35639" y="78839"/>
                  </a:lnTo>
                  <a:lnTo>
                    <a:pt x="14039" y="86039"/>
                  </a:lnTo>
                  <a:lnTo>
                    <a:pt x="6839" y="93239"/>
                  </a:lnTo>
                  <a:lnTo>
                    <a:pt x="0" y="107639"/>
                  </a:lnTo>
                  <a:lnTo>
                    <a:pt x="6839" y="114839"/>
                  </a:lnTo>
                  <a:lnTo>
                    <a:pt x="21239" y="128879"/>
                  </a:lnTo>
                  <a:lnTo>
                    <a:pt x="42479" y="136079"/>
                  </a:lnTo>
                  <a:lnTo>
                    <a:pt x="71279" y="143279"/>
                  </a:lnTo>
                  <a:lnTo>
                    <a:pt x="107279" y="143279"/>
                  </a:lnTo>
                  <a:lnTo>
                    <a:pt x="135719" y="150479"/>
                  </a:lnTo>
                  <a:lnTo>
                    <a:pt x="164159" y="150479"/>
                  </a:lnTo>
                  <a:lnTo>
                    <a:pt x="185399" y="157679"/>
                  </a:lnTo>
                  <a:lnTo>
                    <a:pt x="206999" y="15767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9510" y="3218872"/>
              <a:ext cx="157456" cy="1218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9918" y="3140280"/>
              <a:ext cx="507365" cy="193675"/>
            </a:xfrm>
            <a:custGeom>
              <a:avLst/>
              <a:gdLst/>
              <a:ahLst/>
              <a:cxnLst/>
              <a:rect l="l" t="t" r="r" b="b"/>
              <a:pathLst>
                <a:path w="507365" h="193675">
                  <a:moveTo>
                    <a:pt x="7199" y="0"/>
                  </a:moveTo>
                  <a:lnTo>
                    <a:pt x="0" y="0"/>
                  </a:lnTo>
                  <a:lnTo>
                    <a:pt x="0" y="7199"/>
                  </a:lnTo>
                  <a:lnTo>
                    <a:pt x="0" y="21599"/>
                  </a:lnTo>
                  <a:lnTo>
                    <a:pt x="0" y="35639"/>
                  </a:lnTo>
                  <a:lnTo>
                    <a:pt x="0" y="57239"/>
                  </a:lnTo>
                  <a:lnTo>
                    <a:pt x="0" y="78479"/>
                  </a:lnTo>
                  <a:lnTo>
                    <a:pt x="0" y="100079"/>
                  </a:lnTo>
                  <a:lnTo>
                    <a:pt x="0" y="121679"/>
                  </a:lnTo>
                  <a:lnTo>
                    <a:pt x="0" y="143279"/>
                  </a:lnTo>
                  <a:lnTo>
                    <a:pt x="7199" y="157319"/>
                  </a:lnTo>
                  <a:lnTo>
                    <a:pt x="14399" y="164519"/>
                  </a:lnTo>
                  <a:lnTo>
                    <a:pt x="14399" y="171719"/>
                  </a:lnTo>
                  <a:lnTo>
                    <a:pt x="21599" y="178919"/>
                  </a:lnTo>
                  <a:lnTo>
                    <a:pt x="28439" y="178919"/>
                  </a:lnTo>
                  <a:lnTo>
                    <a:pt x="35639" y="178919"/>
                  </a:lnTo>
                  <a:lnTo>
                    <a:pt x="42839" y="171719"/>
                  </a:lnTo>
                  <a:lnTo>
                    <a:pt x="50039" y="164519"/>
                  </a:lnTo>
                  <a:lnTo>
                    <a:pt x="57239" y="150119"/>
                  </a:lnTo>
                  <a:lnTo>
                    <a:pt x="64079" y="143279"/>
                  </a:lnTo>
                  <a:lnTo>
                    <a:pt x="64079" y="135719"/>
                  </a:lnTo>
                  <a:lnTo>
                    <a:pt x="71279" y="128879"/>
                  </a:lnTo>
                  <a:lnTo>
                    <a:pt x="71279" y="121679"/>
                  </a:lnTo>
                  <a:lnTo>
                    <a:pt x="71279" y="114479"/>
                  </a:lnTo>
                  <a:lnTo>
                    <a:pt x="71279" y="121679"/>
                  </a:lnTo>
                  <a:lnTo>
                    <a:pt x="71279" y="128879"/>
                  </a:lnTo>
                  <a:lnTo>
                    <a:pt x="78479" y="135719"/>
                  </a:lnTo>
                  <a:lnTo>
                    <a:pt x="78479" y="150119"/>
                  </a:lnTo>
                  <a:lnTo>
                    <a:pt x="85679" y="157319"/>
                  </a:lnTo>
                  <a:lnTo>
                    <a:pt x="85679" y="164519"/>
                  </a:lnTo>
                  <a:lnTo>
                    <a:pt x="92879" y="171719"/>
                  </a:lnTo>
                  <a:lnTo>
                    <a:pt x="99719" y="178919"/>
                  </a:lnTo>
                  <a:lnTo>
                    <a:pt x="106919" y="178919"/>
                  </a:lnTo>
                  <a:lnTo>
                    <a:pt x="114119" y="178919"/>
                  </a:lnTo>
                  <a:lnTo>
                    <a:pt x="121679" y="178919"/>
                  </a:lnTo>
                  <a:lnTo>
                    <a:pt x="128879" y="178919"/>
                  </a:lnTo>
                  <a:lnTo>
                    <a:pt x="128879" y="171719"/>
                  </a:lnTo>
                </a:path>
                <a:path w="507365" h="193675">
                  <a:moveTo>
                    <a:pt x="164519" y="121679"/>
                  </a:moveTo>
                  <a:lnTo>
                    <a:pt x="171359" y="128879"/>
                  </a:lnTo>
                  <a:lnTo>
                    <a:pt x="171359" y="135719"/>
                  </a:lnTo>
                  <a:lnTo>
                    <a:pt x="171359" y="143279"/>
                  </a:lnTo>
                  <a:lnTo>
                    <a:pt x="178559" y="143279"/>
                  </a:lnTo>
                </a:path>
                <a:path w="507365" h="193675">
                  <a:moveTo>
                    <a:pt x="185759" y="135719"/>
                  </a:moveTo>
                  <a:lnTo>
                    <a:pt x="185759" y="128879"/>
                  </a:lnTo>
                  <a:lnTo>
                    <a:pt x="178559" y="135719"/>
                  </a:lnTo>
                  <a:lnTo>
                    <a:pt x="178559" y="143279"/>
                  </a:lnTo>
                  <a:lnTo>
                    <a:pt x="185759" y="150119"/>
                  </a:lnTo>
                  <a:lnTo>
                    <a:pt x="185759" y="157319"/>
                  </a:lnTo>
                  <a:lnTo>
                    <a:pt x="192959" y="164519"/>
                  </a:lnTo>
                  <a:lnTo>
                    <a:pt x="200159" y="164519"/>
                  </a:lnTo>
                  <a:lnTo>
                    <a:pt x="206999" y="171719"/>
                  </a:lnTo>
                  <a:lnTo>
                    <a:pt x="214199" y="178919"/>
                  </a:lnTo>
                  <a:lnTo>
                    <a:pt x="206999" y="186119"/>
                  </a:lnTo>
                  <a:lnTo>
                    <a:pt x="200159" y="193319"/>
                  </a:lnTo>
                  <a:lnTo>
                    <a:pt x="192959" y="193319"/>
                  </a:lnTo>
                  <a:lnTo>
                    <a:pt x="178559" y="193319"/>
                  </a:lnTo>
                  <a:lnTo>
                    <a:pt x="171359" y="193319"/>
                  </a:lnTo>
                </a:path>
                <a:path w="507365" h="193675">
                  <a:moveTo>
                    <a:pt x="114119" y="121679"/>
                  </a:moveTo>
                  <a:lnTo>
                    <a:pt x="114119" y="128879"/>
                  </a:lnTo>
                  <a:lnTo>
                    <a:pt x="114119" y="135719"/>
                  </a:lnTo>
                  <a:lnTo>
                    <a:pt x="114119" y="143279"/>
                  </a:lnTo>
                  <a:lnTo>
                    <a:pt x="114119" y="150119"/>
                  </a:lnTo>
                  <a:lnTo>
                    <a:pt x="114119" y="164519"/>
                  </a:lnTo>
                  <a:lnTo>
                    <a:pt x="121679" y="171719"/>
                  </a:lnTo>
                  <a:lnTo>
                    <a:pt x="121679" y="178919"/>
                  </a:lnTo>
                </a:path>
                <a:path w="507365" h="193675">
                  <a:moveTo>
                    <a:pt x="264239" y="121679"/>
                  </a:moveTo>
                  <a:lnTo>
                    <a:pt x="257039" y="121679"/>
                  </a:lnTo>
                  <a:lnTo>
                    <a:pt x="249839" y="121679"/>
                  </a:lnTo>
                  <a:lnTo>
                    <a:pt x="257039" y="121679"/>
                  </a:lnTo>
                  <a:lnTo>
                    <a:pt x="264239" y="121679"/>
                  </a:lnTo>
                  <a:lnTo>
                    <a:pt x="271799" y="121679"/>
                  </a:lnTo>
                  <a:lnTo>
                    <a:pt x="278279" y="121679"/>
                  </a:lnTo>
                  <a:lnTo>
                    <a:pt x="293039" y="114479"/>
                  </a:lnTo>
                  <a:lnTo>
                    <a:pt x="307439" y="114479"/>
                  </a:lnTo>
                  <a:lnTo>
                    <a:pt x="321479" y="107279"/>
                  </a:lnTo>
                  <a:lnTo>
                    <a:pt x="335879" y="107279"/>
                  </a:lnTo>
                  <a:lnTo>
                    <a:pt x="343079" y="107279"/>
                  </a:lnTo>
                  <a:lnTo>
                    <a:pt x="350279" y="100079"/>
                  </a:lnTo>
                  <a:lnTo>
                    <a:pt x="357119" y="100079"/>
                  </a:lnTo>
                </a:path>
                <a:path w="507365" h="193675">
                  <a:moveTo>
                    <a:pt x="307439" y="35639"/>
                  </a:moveTo>
                  <a:lnTo>
                    <a:pt x="300239" y="50039"/>
                  </a:lnTo>
                  <a:lnTo>
                    <a:pt x="300239" y="57239"/>
                  </a:lnTo>
                  <a:lnTo>
                    <a:pt x="293039" y="71639"/>
                  </a:lnTo>
                  <a:lnTo>
                    <a:pt x="293039" y="86039"/>
                  </a:lnTo>
                  <a:lnTo>
                    <a:pt x="285479" y="100079"/>
                  </a:lnTo>
                  <a:lnTo>
                    <a:pt x="285479" y="114479"/>
                  </a:lnTo>
                  <a:lnTo>
                    <a:pt x="285479" y="128879"/>
                  </a:lnTo>
                  <a:lnTo>
                    <a:pt x="285479" y="143279"/>
                  </a:lnTo>
                  <a:lnTo>
                    <a:pt x="285479" y="157319"/>
                  </a:lnTo>
                  <a:lnTo>
                    <a:pt x="293039" y="171719"/>
                  </a:lnTo>
                  <a:lnTo>
                    <a:pt x="293039" y="178919"/>
                  </a:lnTo>
                  <a:lnTo>
                    <a:pt x="300239" y="178919"/>
                  </a:lnTo>
                </a:path>
                <a:path w="507365" h="193675">
                  <a:moveTo>
                    <a:pt x="343079" y="150119"/>
                  </a:moveTo>
                  <a:lnTo>
                    <a:pt x="350279" y="157319"/>
                  </a:lnTo>
                  <a:lnTo>
                    <a:pt x="357119" y="157319"/>
                  </a:lnTo>
                  <a:lnTo>
                    <a:pt x="371519" y="157319"/>
                  </a:lnTo>
                  <a:lnTo>
                    <a:pt x="378719" y="157319"/>
                  </a:lnTo>
                  <a:lnTo>
                    <a:pt x="385919" y="157319"/>
                  </a:lnTo>
                  <a:lnTo>
                    <a:pt x="392759" y="157319"/>
                  </a:lnTo>
                  <a:lnTo>
                    <a:pt x="392759" y="150119"/>
                  </a:lnTo>
                  <a:lnTo>
                    <a:pt x="399959" y="143279"/>
                  </a:lnTo>
                  <a:lnTo>
                    <a:pt x="392759" y="143279"/>
                  </a:lnTo>
                  <a:lnTo>
                    <a:pt x="385919" y="135719"/>
                  </a:lnTo>
                  <a:lnTo>
                    <a:pt x="378719" y="135719"/>
                  </a:lnTo>
                  <a:lnTo>
                    <a:pt x="371519" y="128879"/>
                  </a:lnTo>
                  <a:lnTo>
                    <a:pt x="364319" y="128879"/>
                  </a:lnTo>
                  <a:lnTo>
                    <a:pt x="357119" y="128879"/>
                  </a:lnTo>
                  <a:lnTo>
                    <a:pt x="350279" y="135719"/>
                  </a:lnTo>
                  <a:lnTo>
                    <a:pt x="350279" y="143279"/>
                  </a:lnTo>
                  <a:lnTo>
                    <a:pt x="350279" y="150119"/>
                  </a:lnTo>
                  <a:lnTo>
                    <a:pt x="357119" y="157319"/>
                  </a:lnTo>
                  <a:lnTo>
                    <a:pt x="364319" y="171719"/>
                  </a:lnTo>
                  <a:lnTo>
                    <a:pt x="371519" y="178919"/>
                  </a:lnTo>
                  <a:lnTo>
                    <a:pt x="385919" y="186119"/>
                  </a:lnTo>
                  <a:lnTo>
                    <a:pt x="392759" y="186119"/>
                  </a:lnTo>
                  <a:lnTo>
                    <a:pt x="407159" y="193319"/>
                  </a:lnTo>
                  <a:lnTo>
                    <a:pt x="414359" y="193319"/>
                  </a:lnTo>
                  <a:lnTo>
                    <a:pt x="421919" y="193319"/>
                  </a:lnTo>
                  <a:lnTo>
                    <a:pt x="421919" y="186119"/>
                  </a:lnTo>
                  <a:lnTo>
                    <a:pt x="428399" y="178919"/>
                  </a:lnTo>
                  <a:lnTo>
                    <a:pt x="435599" y="171719"/>
                  </a:lnTo>
                  <a:lnTo>
                    <a:pt x="443159" y="157319"/>
                  </a:lnTo>
                  <a:lnTo>
                    <a:pt x="450359" y="150119"/>
                  </a:lnTo>
                  <a:lnTo>
                    <a:pt x="457559" y="143279"/>
                  </a:lnTo>
                  <a:lnTo>
                    <a:pt x="464039" y="135719"/>
                  </a:lnTo>
                  <a:lnTo>
                    <a:pt x="471599" y="128879"/>
                  </a:lnTo>
                  <a:lnTo>
                    <a:pt x="485999" y="128879"/>
                  </a:lnTo>
                  <a:lnTo>
                    <a:pt x="493199" y="121679"/>
                  </a:lnTo>
                  <a:lnTo>
                    <a:pt x="500039" y="121679"/>
                  </a:lnTo>
                  <a:lnTo>
                    <a:pt x="500039" y="128879"/>
                  </a:lnTo>
                  <a:lnTo>
                    <a:pt x="507239" y="12887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45789" y="3218872"/>
              <a:ext cx="121816" cy="1218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0518" y="3240360"/>
              <a:ext cx="235585" cy="86360"/>
            </a:xfrm>
            <a:custGeom>
              <a:avLst/>
              <a:gdLst/>
              <a:ahLst/>
              <a:cxnLst/>
              <a:rect l="l" t="t" r="r" b="b"/>
              <a:pathLst>
                <a:path w="235584" h="86360">
                  <a:moveTo>
                    <a:pt x="0" y="64439"/>
                  </a:moveTo>
                  <a:lnTo>
                    <a:pt x="6479" y="71639"/>
                  </a:lnTo>
                  <a:lnTo>
                    <a:pt x="14039" y="71639"/>
                  </a:lnTo>
                  <a:lnTo>
                    <a:pt x="21239" y="71639"/>
                  </a:lnTo>
                  <a:lnTo>
                    <a:pt x="35639" y="64439"/>
                  </a:lnTo>
                  <a:lnTo>
                    <a:pt x="49679" y="57239"/>
                  </a:lnTo>
                  <a:lnTo>
                    <a:pt x="56879" y="50039"/>
                  </a:lnTo>
                  <a:lnTo>
                    <a:pt x="64079" y="43199"/>
                  </a:lnTo>
                  <a:lnTo>
                    <a:pt x="71279" y="35639"/>
                  </a:lnTo>
                  <a:lnTo>
                    <a:pt x="78119" y="28799"/>
                  </a:lnTo>
                  <a:lnTo>
                    <a:pt x="78119" y="21599"/>
                  </a:lnTo>
                  <a:lnTo>
                    <a:pt x="78119" y="14399"/>
                  </a:lnTo>
                  <a:lnTo>
                    <a:pt x="71279" y="7199"/>
                  </a:lnTo>
                  <a:lnTo>
                    <a:pt x="64079" y="0"/>
                  </a:lnTo>
                  <a:lnTo>
                    <a:pt x="56879" y="0"/>
                  </a:lnTo>
                  <a:lnTo>
                    <a:pt x="49679" y="0"/>
                  </a:lnTo>
                  <a:lnTo>
                    <a:pt x="35639" y="7199"/>
                  </a:lnTo>
                  <a:lnTo>
                    <a:pt x="28439" y="14399"/>
                  </a:lnTo>
                  <a:lnTo>
                    <a:pt x="28439" y="21599"/>
                  </a:lnTo>
                  <a:lnTo>
                    <a:pt x="21239" y="35639"/>
                  </a:lnTo>
                  <a:lnTo>
                    <a:pt x="21239" y="43199"/>
                  </a:lnTo>
                  <a:lnTo>
                    <a:pt x="28439" y="50039"/>
                  </a:lnTo>
                  <a:lnTo>
                    <a:pt x="35639" y="57239"/>
                  </a:lnTo>
                  <a:lnTo>
                    <a:pt x="49679" y="64439"/>
                  </a:lnTo>
                  <a:lnTo>
                    <a:pt x="64079" y="71639"/>
                  </a:lnTo>
                  <a:lnTo>
                    <a:pt x="78119" y="71639"/>
                  </a:lnTo>
                  <a:lnTo>
                    <a:pt x="99719" y="71639"/>
                  </a:lnTo>
                  <a:lnTo>
                    <a:pt x="113759" y="64439"/>
                  </a:lnTo>
                  <a:lnTo>
                    <a:pt x="120959" y="64439"/>
                  </a:lnTo>
                  <a:lnTo>
                    <a:pt x="128159" y="57239"/>
                  </a:lnTo>
                  <a:lnTo>
                    <a:pt x="135719" y="50039"/>
                  </a:lnTo>
                  <a:lnTo>
                    <a:pt x="135719" y="43199"/>
                  </a:lnTo>
                  <a:lnTo>
                    <a:pt x="135719" y="35639"/>
                  </a:lnTo>
                  <a:lnTo>
                    <a:pt x="128159" y="35639"/>
                  </a:lnTo>
                  <a:lnTo>
                    <a:pt x="120959" y="43199"/>
                  </a:lnTo>
                  <a:lnTo>
                    <a:pt x="120959" y="50039"/>
                  </a:lnTo>
                  <a:lnTo>
                    <a:pt x="120959" y="57239"/>
                  </a:lnTo>
                  <a:lnTo>
                    <a:pt x="120959" y="64439"/>
                  </a:lnTo>
                  <a:lnTo>
                    <a:pt x="120959" y="71639"/>
                  </a:lnTo>
                  <a:lnTo>
                    <a:pt x="128159" y="78839"/>
                  </a:lnTo>
                  <a:lnTo>
                    <a:pt x="128159" y="86039"/>
                  </a:lnTo>
                  <a:lnTo>
                    <a:pt x="135719" y="86039"/>
                  </a:lnTo>
                  <a:lnTo>
                    <a:pt x="142919" y="86039"/>
                  </a:lnTo>
                  <a:lnTo>
                    <a:pt x="150119" y="78839"/>
                  </a:lnTo>
                  <a:lnTo>
                    <a:pt x="150119" y="64439"/>
                  </a:lnTo>
                  <a:lnTo>
                    <a:pt x="150119" y="57239"/>
                  </a:lnTo>
                  <a:lnTo>
                    <a:pt x="150119" y="50039"/>
                  </a:lnTo>
                  <a:lnTo>
                    <a:pt x="156599" y="43199"/>
                  </a:lnTo>
                  <a:lnTo>
                    <a:pt x="156599" y="35639"/>
                  </a:lnTo>
                  <a:lnTo>
                    <a:pt x="164159" y="28799"/>
                  </a:lnTo>
                  <a:lnTo>
                    <a:pt x="171359" y="28799"/>
                  </a:lnTo>
                  <a:lnTo>
                    <a:pt x="178559" y="28799"/>
                  </a:lnTo>
                  <a:lnTo>
                    <a:pt x="185759" y="28799"/>
                  </a:lnTo>
                  <a:lnTo>
                    <a:pt x="192599" y="28799"/>
                  </a:lnTo>
                  <a:lnTo>
                    <a:pt x="192599" y="35639"/>
                  </a:lnTo>
                  <a:lnTo>
                    <a:pt x="199799" y="43199"/>
                  </a:lnTo>
                  <a:lnTo>
                    <a:pt x="206999" y="50039"/>
                  </a:lnTo>
                  <a:lnTo>
                    <a:pt x="206999" y="57239"/>
                  </a:lnTo>
                  <a:lnTo>
                    <a:pt x="214199" y="64439"/>
                  </a:lnTo>
                  <a:lnTo>
                    <a:pt x="221399" y="71639"/>
                  </a:lnTo>
                  <a:lnTo>
                    <a:pt x="228239" y="71639"/>
                  </a:lnTo>
                  <a:lnTo>
                    <a:pt x="235439" y="78839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4469" y="3147592"/>
              <a:ext cx="378856" cy="2002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4429" y="3083152"/>
              <a:ext cx="155587" cy="2431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7749" y="3218872"/>
              <a:ext cx="143056" cy="129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1438" y="1845361"/>
              <a:ext cx="2122805" cy="1309370"/>
            </a:xfrm>
            <a:custGeom>
              <a:avLst/>
              <a:gdLst/>
              <a:ahLst/>
              <a:cxnLst/>
              <a:rect l="l" t="t" r="r" b="b"/>
              <a:pathLst>
                <a:path w="2122804" h="1309370">
                  <a:moveTo>
                    <a:pt x="2122559" y="1302119"/>
                  </a:moveTo>
                  <a:lnTo>
                    <a:pt x="2122559" y="1309319"/>
                  </a:lnTo>
                  <a:lnTo>
                    <a:pt x="2115359" y="1309319"/>
                  </a:lnTo>
                  <a:lnTo>
                    <a:pt x="2115359" y="1302119"/>
                  </a:lnTo>
                  <a:lnTo>
                    <a:pt x="2108159" y="1302119"/>
                  </a:lnTo>
                  <a:lnTo>
                    <a:pt x="2093759" y="1302119"/>
                  </a:lnTo>
                  <a:lnTo>
                    <a:pt x="2086919" y="1294919"/>
                  </a:lnTo>
                  <a:lnTo>
                    <a:pt x="2065319" y="1294919"/>
                  </a:lnTo>
                  <a:lnTo>
                    <a:pt x="2051279" y="1287719"/>
                  </a:lnTo>
                  <a:lnTo>
                    <a:pt x="2029319" y="1287719"/>
                  </a:lnTo>
                  <a:lnTo>
                    <a:pt x="2000879" y="1280879"/>
                  </a:lnTo>
                  <a:lnTo>
                    <a:pt x="1972439" y="1273319"/>
                  </a:lnTo>
                  <a:lnTo>
                    <a:pt x="1943999" y="1266479"/>
                  </a:lnTo>
                  <a:lnTo>
                    <a:pt x="1908359" y="1258919"/>
                  </a:lnTo>
                  <a:lnTo>
                    <a:pt x="1871999" y="1252079"/>
                  </a:lnTo>
                  <a:lnTo>
                    <a:pt x="1829519" y="1237679"/>
                  </a:lnTo>
                  <a:lnTo>
                    <a:pt x="1786679" y="1223279"/>
                  </a:lnTo>
                  <a:lnTo>
                    <a:pt x="1736279" y="1209239"/>
                  </a:lnTo>
                  <a:lnTo>
                    <a:pt x="1693439" y="1194839"/>
                  </a:lnTo>
                  <a:lnTo>
                    <a:pt x="1650959" y="1180439"/>
                  </a:lnTo>
                  <a:lnTo>
                    <a:pt x="1600919" y="1158839"/>
                  </a:lnTo>
                  <a:lnTo>
                    <a:pt x="1557719" y="1144799"/>
                  </a:lnTo>
                  <a:lnTo>
                    <a:pt x="1507679" y="1123199"/>
                  </a:lnTo>
                  <a:lnTo>
                    <a:pt x="1457999" y="1094759"/>
                  </a:lnTo>
                  <a:lnTo>
                    <a:pt x="1407599" y="1073159"/>
                  </a:lnTo>
                  <a:lnTo>
                    <a:pt x="1357919" y="1044719"/>
                  </a:lnTo>
                  <a:lnTo>
                    <a:pt x="1307879" y="1008719"/>
                  </a:lnTo>
                  <a:lnTo>
                    <a:pt x="1264679" y="980279"/>
                  </a:lnTo>
                  <a:lnTo>
                    <a:pt x="1214639" y="951479"/>
                  </a:lnTo>
                  <a:lnTo>
                    <a:pt x="1164959" y="923039"/>
                  </a:lnTo>
                  <a:lnTo>
                    <a:pt x="1114559" y="894239"/>
                  </a:lnTo>
                  <a:lnTo>
                    <a:pt x="1064879" y="858239"/>
                  </a:lnTo>
                  <a:lnTo>
                    <a:pt x="1014839" y="829799"/>
                  </a:lnTo>
                  <a:lnTo>
                    <a:pt x="964439" y="794159"/>
                  </a:lnTo>
                  <a:lnTo>
                    <a:pt x="921599" y="765719"/>
                  </a:lnTo>
                  <a:lnTo>
                    <a:pt x="871919" y="730079"/>
                  </a:lnTo>
                  <a:lnTo>
                    <a:pt x="821519" y="701279"/>
                  </a:lnTo>
                  <a:lnTo>
                    <a:pt x="778679" y="665279"/>
                  </a:lnTo>
                  <a:lnTo>
                    <a:pt x="728999" y="629639"/>
                  </a:lnTo>
                  <a:lnTo>
                    <a:pt x="686159" y="593999"/>
                  </a:lnTo>
                  <a:lnTo>
                    <a:pt x="642959" y="558359"/>
                  </a:lnTo>
                  <a:lnTo>
                    <a:pt x="600119" y="522359"/>
                  </a:lnTo>
                  <a:lnTo>
                    <a:pt x="564479" y="486719"/>
                  </a:lnTo>
                  <a:lnTo>
                    <a:pt x="521280" y="451079"/>
                  </a:lnTo>
                  <a:lnTo>
                    <a:pt x="485640" y="415079"/>
                  </a:lnTo>
                  <a:lnTo>
                    <a:pt x="443160" y="386639"/>
                  </a:lnTo>
                  <a:lnTo>
                    <a:pt x="407160" y="350639"/>
                  </a:lnTo>
                  <a:lnTo>
                    <a:pt x="371159" y="314999"/>
                  </a:lnTo>
                  <a:lnTo>
                    <a:pt x="342720" y="286199"/>
                  </a:lnTo>
                  <a:lnTo>
                    <a:pt x="307080" y="250559"/>
                  </a:lnTo>
                  <a:lnTo>
                    <a:pt x="278639" y="221759"/>
                  </a:lnTo>
                  <a:lnTo>
                    <a:pt x="250200" y="193319"/>
                  </a:lnTo>
                  <a:lnTo>
                    <a:pt x="221760" y="164879"/>
                  </a:lnTo>
                  <a:lnTo>
                    <a:pt x="192600" y="136079"/>
                  </a:lnTo>
                  <a:lnTo>
                    <a:pt x="164160" y="114839"/>
                  </a:lnTo>
                  <a:lnTo>
                    <a:pt x="142919" y="92879"/>
                  </a:lnTo>
                  <a:lnTo>
                    <a:pt x="121320" y="78839"/>
                  </a:lnTo>
                  <a:lnTo>
                    <a:pt x="92879" y="57239"/>
                  </a:lnTo>
                  <a:lnTo>
                    <a:pt x="71640" y="43200"/>
                  </a:lnTo>
                  <a:lnTo>
                    <a:pt x="56880" y="36000"/>
                  </a:lnTo>
                  <a:lnTo>
                    <a:pt x="42479" y="21599"/>
                  </a:lnTo>
                  <a:lnTo>
                    <a:pt x="28440" y="14399"/>
                  </a:lnTo>
                  <a:lnTo>
                    <a:pt x="14040" y="7559"/>
                  </a:lnTo>
                  <a:lnTo>
                    <a:pt x="6840" y="0"/>
                  </a:lnTo>
                  <a:lnTo>
                    <a:pt x="0" y="0"/>
                  </a:lnTo>
                </a:path>
              </a:pathLst>
            </a:custGeom>
            <a:ln w="28576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5550" y="1788232"/>
              <a:ext cx="178696" cy="2074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4685" y="487150"/>
            <a:ext cx="5650865" cy="4218305"/>
            <a:chOff x="1694685" y="487150"/>
            <a:chExt cx="5650865" cy="4218305"/>
          </a:xfrm>
        </p:grpSpPr>
        <p:sp>
          <p:nvSpPr>
            <p:cNvPr id="3" name="object 3"/>
            <p:cNvSpPr/>
            <p:nvPr/>
          </p:nvSpPr>
          <p:spPr>
            <a:xfrm>
              <a:off x="1694685" y="487150"/>
              <a:ext cx="5650359" cy="42179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3647" y="1553853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5">
                  <a:moveTo>
                    <a:pt x="0" y="0"/>
                  </a:moveTo>
                  <a:lnTo>
                    <a:pt x="871151" y="0"/>
                  </a:lnTo>
                  <a:lnTo>
                    <a:pt x="871151" y="636896"/>
                  </a:lnTo>
                  <a:lnTo>
                    <a:pt x="0" y="6368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8107" y="2841873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4">
                  <a:moveTo>
                    <a:pt x="871151" y="0"/>
                  </a:moveTo>
                  <a:lnTo>
                    <a:pt x="0" y="0"/>
                  </a:lnTo>
                  <a:lnTo>
                    <a:pt x="0" y="636896"/>
                  </a:lnTo>
                  <a:lnTo>
                    <a:pt x="871151" y="636896"/>
                  </a:lnTo>
                  <a:lnTo>
                    <a:pt x="871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8107" y="2841874"/>
              <a:ext cx="871219" cy="636905"/>
            </a:xfrm>
            <a:custGeom>
              <a:avLst/>
              <a:gdLst/>
              <a:ahLst/>
              <a:cxnLst/>
              <a:rect l="l" t="t" r="r" b="b"/>
              <a:pathLst>
                <a:path w="871220" h="636904">
                  <a:moveTo>
                    <a:pt x="0" y="0"/>
                  </a:moveTo>
                  <a:lnTo>
                    <a:pt x="871151" y="0"/>
                  </a:lnTo>
                  <a:lnTo>
                    <a:pt x="871151" y="636896"/>
                  </a:lnTo>
                  <a:lnTo>
                    <a:pt x="0" y="6368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9930" y="1620136"/>
              <a:ext cx="199497" cy="199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1216" y="3225045"/>
              <a:ext cx="199497" cy="19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1221</Words>
  <Application>Microsoft Office PowerPoint</Application>
  <PresentationFormat>On-screen Show (16:9)</PresentationFormat>
  <Paragraphs>495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Clustering  Unsupervised learning</vt:lpstr>
      <vt:lpstr>Supervised learning</vt:lpstr>
      <vt:lpstr>Unsupervised learning</vt:lpstr>
      <vt:lpstr>Unsupervised learning</vt:lpstr>
      <vt:lpstr>Applications of clustering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Clustering   Optimization  objective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Clustering   Random  initialization</vt:lpstr>
      <vt:lpstr>K-­‐means algorithm</vt:lpstr>
      <vt:lpstr>Slide 44</vt:lpstr>
      <vt:lpstr>Slide 45</vt:lpstr>
      <vt:lpstr>Slide 46</vt:lpstr>
      <vt:lpstr>Slide 47</vt:lpstr>
      <vt:lpstr>Slide 48</vt:lpstr>
      <vt:lpstr>Slide 49</vt:lpstr>
      <vt:lpstr>Local optima</vt:lpstr>
      <vt:lpstr>Local optima</vt:lpstr>
      <vt:lpstr>Local optima</vt:lpstr>
      <vt:lpstr>Local optima</vt:lpstr>
      <vt:lpstr>Local optima</vt:lpstr>
      <vt:lpstr>Slide 55</vt:lpstr>
      <vt:lpstr>Clustering  Choosing the number of clusters</vt:lpstr>
      <vt:lpstr>What is the right value of K?</vt:lpstr>
      <vt:lpstr>What is the right value of K?</vt:lpstr>
      <vt:lpstr>What is the right value of K?</vt:lpstr>
      <vt:lpstr>Choosing the value of K</vt:lpstr>
      <vt:lpstr>Choosing the value of K</vt:lpstr>
      <vt:lpstr>Choosing the value of K</vt:lpstr>
      <vt:lpstr>Choosing the value of K Sometimes, you’re running K-­‐means to get clusters to use for some  later/downstream purpose. Evaluate K-­‐means based on a metric for  how well it performs for that later purpose.</vt:lpstr>
      <vt:lpstr>Choosing the value of K Sometimes, you’re running K-­‐means to get clusters to use for some  later/downstream purpose. Evaluate K-­‐means based on a metric for  how well it performs for that later purpose.</vt:lpstr>
      <vt:lpstr>Choosing the value of K Sometimes, you’re running K-­‐means to get clusters to use for some  later/downstream purpose. Evaluate K-­‐means based on a metric for  how well it performs for that later purpose.</vt:lpstr>
      <vt:lpstr>Choosing the value of K Sometimes, you’re running K-­‐means to get clusters to use for some  later/downstream purpose. Evaluate K-­‐means based on a metric for  how well it performs for that later purpose.</vt:lpstr>
      <vt:lpstr>Choosing the value of K Sometimes, you’re running K-­‐means to get clusters to use for some  later/downstream purpose. Evaluate K-­‐means based on a metric for  how well it performs for that later purpose.</vt:lpstr>
      <vt:lpstr>Choosing the value of K Sometimes, you’re running K-­‐means to get clusters to use for some  later/downstream purpose. Evaluate K-­‐means based on a metric for  how well it performs for that later purpose.</vt:lpstr>
      <vt:lpstr>Choosing the value of K Sometimes, you’re running K-­‐means to get clusters to use for some  later/downstream purpose. Evaluate K-­‐means based on a metric for  how well it performs for that later purpose.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 Unsupervised learning</dc:title>
  <cp:lastModifiedBy>user</cp:lastModifiedBy>
  <cp:revision>98</cp:revision>
  <dcterms:created xsi:type="dcterms:W3CDTF">2020-11-04T07:22:11Z</dcterms:created>
  <dcterms:modified xsi:type="dcterms:W3CDTF">2022-03-08T02:03:35Z</dcterms:modified>
</cp:coreProperties>
</file>