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EB7-9677-4CB2-8F2D-E33570A0427D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F606-659B-4F01-A242-60F3144A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0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EB7-9677-4CB2-8F2D-E33570A0427D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F606-659B-4F01-A242-60F3144A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8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EB7-9677-4CB2-8F2D-E33570A0427D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F606-659B-4F01-A242-60F3144A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6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EB7-9677-4CB2-8F2D-E33570A0427D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F606-659B-4F01-A242-60F3144A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9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EB7-9677-4CB2-8F2D-E33570A0427D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F606-659B-4F01-A242-60F3144A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9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EB7-9677-4CB2-8F2D-E33570A0427D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F606-659B-4F01-A242-60F3144A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1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EB7-9677-4CB2-8F2D-E33570A0427D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F606-659B-4F01-A242-60F3144A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6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EB7-9677-4CB2-8F2D-E33570A0427D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F606-659B-4F01-A242-60F3144A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9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EB7-9677-4CB2-8F2D-E33570A0427D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F606-659B-4F01-A242-60F3144A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4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EB7-9677-4CB2-8F2D-E33570A0427D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F606-659B-4F01-A242-60F3144A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5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EB7-9677-4CB2-8F2D-E33570A0427D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F606-659B-4F01-A242-60F3144A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21EB7-9677-4CB2-8F2D-E33570A0427D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CF606-659B-4F01-A242-60F3144A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2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799"/>
            <a:ext cx="10515600" cy="1325563"/>
          </a:xfrm>
        </p:spPr>
        <p:txBody>
          <a:bodyPr/>
          <a:lstStyle/>
          <a:p>
            <a:r>
              <a:rPr lang="en-US" b="1" dirty="0" smtClean="0"/>
              <a:t>Ockham’s </a:t>
            </a:r>
            <a:r>
              <a:rPr lang="en-US" b="1" dirty="0" smtClean="0"/>
              <a:t>Razor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dirty="0" smtClean="0"/>
              <a:t>The law of briefness (14</a:t>
            </a:r>
            <a:r>
              <a:rPr lang="en-US" baseline="30000" dirty="0" smtClean="0"/>
              <a:t>th</a:t>
            </a:r>
            <a:r>
              <a:rPr lang="en-US" dirty="0" smtClean="0"/>
              <a:t> century)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036" y="1831369"/>
            <a:ext cx="7485289" cy="4114800"/>
          </a:xfrm>
        </p:spPr>
      </p:pic>
    </p:spTree>
    <p:extLst>
      <p:ext uri="{BB962C8B-B14F-4D97-AF65-F5344CB8AC3E}">
        <p14:creationId xmlns:p14="http://schemas.microsoft.com/office/powerpoint/2010/main" val="381846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409" y="99856"/>
            <a:ext cx="7984137" cy="5852160"/>
          </a:xfrm>
        </p:spPr>
      </p:pic>
    </p:spTree>
    <p:extLst>
      <p:ext uri="{BB962C8B-B14F-4D97-AF65-F5344CB8AC3E}">
        <p14:creationId xmlns:p14="http://schemas.microsoft.com/office/powerpoint/2010/main" val="428398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Ockham’s Razor  The law of briefness (14th century)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Ockham’s Razor</dc:title>
  <dc:creator>Muneeb</dc:creator>
  <cp:lastModifiedBy>Muneeb</cp:lastModifiedBy>
  <cp:revision>3</cp:revision>
  <dcterms:created xsi:type="dcterms:W3CDTF">2020-10-29T07:15:27Z</dcterms:created>
  <dcterms:modified xsi:type="dcterms:W3CDTF">2020-10-29T10:44:08Z</dcterms:modified>
</cp:coreProperties>
</file>