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90" d="100"/>
          <a:sy n="90" d="100"/>
        </p:scale>
        <p:origin x="9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B8D2E-97B6-4007-AB33-048360B7D5D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94544-FE2B-4606-A367-627893F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53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94544-FE2B-4606-A367-627893F4F1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5C3D-18B0-4D6A-8532-8F5F82E508DF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1A43-5388-4D7B-B909-CE617333BD15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49A1-E58C-4FF0-B548-C03716180B68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4668-E05B-49BD-8A22-BD611DC27271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1CF2-D6B0-4510-9A56-F69FC5187E27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1A2E-4081-43AF-98D9-7CE058BD219F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18A9-5387-47F7-93F5-033C5FF483F3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739-02C7-4435-8702-1DE79676B4C9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6DBD-A2E4-44E0-B843-3C63272AC6E8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1A73-B38A-46E6-91B8-5F47F7ADD508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AFF3-F09F-43B1-91AD-6D3F3727D936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C8D-BFB8-404C-B121-EC1D76F74F30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D31F-BA6C-4487-8B33-8BFA78D2688D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E5D9-46AE-4A2F-8480-2742C419BF8C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A045-DA2A-4601-A681-A5FC75E2877C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D1DE-CC9E-4F3F-BE8A-53DEA53D0A12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A84AB-98C2-4900-92A1-B2DC419895F9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0279" y="2844800"/>
            <a:ext cx="8915399" cy="2262781"/>
          </a:xfrm>
        </p:spPr>
        <p:txBody>
          <a:bodyPr>
            <a:normAutofit/>
          </a:bodyPr>
          <a:lstStyle/>
          <a:p>
            <a:r>
              <a:rPr lang="en-US" sz="4000" b="1" dirty="0"/>
              <a:t>PageRank on Semantic </a:t>
            </a:r>
            <a:r>
              <a:rPr lang="en-US" sz="4000" b="1" dirty="0" smtClean="0"/>
              <a:t>Networks</a:t>
            </a: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5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6467" y="624111"/>
            <a:ext cx="9718145" cy="82369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6467" y="1718733"/>
            <a:ext cx="9718145" cy="4192489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Importance of Algorithm</a:t>
            </a:r>
          </a:p>
          <a:p>
            <a:r>
              <a:rPr lang="en-US" dirty="0" smtClean="0"/>
              <a:t>Working of Algorithm</a:t>
            </a:r>
          </a:p>
          <a:p>
            <a:r>
              <a:rPr lang="en-US" smtClean="0"/>
              <a:t>Comparison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4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6467" y="624110"/>
            <a:ext cx="9718145" cy="654357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6467" y="1532467"/>
            <a:ext cx="9718145" cy="4378755"/>
          </a:xfrm>
        </p:spPr>
        <p:txBody>
          <a:bodyPr/>
          <a:lstStyle/>
          <a:p>
            <a:r>
              <a:rPr lang="en-US" dirty="0"/>
              <a:t>This paper presents a new open text word sense disambiguation </a:t>
            </a:r>
            <a:r>
              <a:rPr lang="en-US" dirty="0" smtClean="0"/>
              <a:t>method.</a:t>
            </a:r>
          </a:p>
          <a:p>
            <a:r>
              <a:rPr lang="en-US" dirty="0"/>
              <a:t>In this paper, we explore the applicability of PageRank to semantic </a:t>
            </a:r>
            <a:r>
              <a:rPr lang="en-US" dirty="0" smtClean="0"/>
              <a:t>networks.</a:t>
            </a:r>
          </a:p>
          <a:p>
            <a:r>
              <a:rPr lang="en-US" dirty="0"/>
              <a:t>PageRank is a way of deciding on the importance of a vertex within a </a:t>
            </a:r>
            <a:r>
              <a:rPr lang="en-US" dirty="0" smtClean="0"/>
              <a:t>graph.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44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1867" y="4174067"/>
            <a:ext cx="9692745" cy="85513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Graph-Based Ranking Algorithm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2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733" y="624110"/>
            <a:ext cx="9658879" cy="747490"/>
          </a:xfrm>
        </p:spPr>
        <p:txBody>
          <a:bodyPr/>
          <a:lstStyle/>
          <a:p>
            <a:r>
              <a:rPr lang="en-US" dirty="0" smtClean="0"/>
              <a:t>Understanding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5733" y="1617133"/>
            <a:ext cx="9658879" cy="4294089"/>
          </a:xfrm>
        </p:spPr>
        <p:txBody>
          <a:bodyPr/>
          <a:lstStyle/>
          <a:p>
            <a:r>
              <a:rPr lang="en-US" dirty="0" smtClean="0"/>
              <a:t>Graph-Based Ranking Algorithms </a:t>
            </a:r>
            <a:r>
              <a:rPr lang="en-US" dirty="0"/>
              <a:t>are essentially a way of deciding the importance of a </a:t>
            </a:r>
            <a:r>
              <a:rPr lang="en-US" dirty="0" smtClean="0"/>
              <a:t>vertex.</a:t>
            </a:r>
          </a:p>
          <a:p>
            <a:r>
              <a:rPr lang="en-US" dirty="0"/>
              <a:t>In this model, when one vertex links to another one, it is casting a vote for that other vertex</a:t>
            </a:r>
            <a:r>
              <a:rPr lang="en-US" dirty="0" smtClean="0"/>
              <a:t>.</a:t>
            </a:r>
          </a:p>
          <a:p>
            <a:r>
              <a:rPr lang="en-US" dirty="0"/>
              <a:t>S</a:t>
            </a:r>
            <a:r>
              <a:rPr lang="en-US" dirty="0" smtClean="0"/>
              <a:t>core </a:t>
            </a:r>
            <a:r>
              <a:rPr lang="en-US" dirty="0"/>
              <a:t>associated with a vertex is determined based on the votes that are cast for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6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333" y="624110"/>
            <a:ext cx="9684279" cy="806757"/>
          </a:xfrm>
        </p:spPr>
        <p:txBody>
          <a:bodyPr/>
          <a:lstStyle/>
          <a:p>
            <a:r>
              <a:rPr lang="en-US" dirty="0" smtClean="0"/>
              <a:t>Working of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1933" y="1794933"/>
            <a:ext cx="9582679" cy="4116289"/>
          </a:xfrm>
        </p:spPr>
        <p:txBody>
          <a:bodyPr/>
          <a:lstStyle/>
          <a:p>
            <a:r>
              <a:rPr lang="en-US" dirty="0"/>
              <a:t>Let G = (V, E) be a directed graph with the set of vertices V and set of edges </a:t>
            </a:r>
            <a:r>
              <a:rPr lang="en-US" dirty="0" smtClean="0"/>
              <a:t>E.</a:t>
            </a:r>
          </a:p>
          <a:p>
            <a:r>
              <a:rPr lang="en-US" dirty="0"/>
              <a:t>For a given vertex Vi , let In(Vi) be the set of vertices that point to it, and let Out(Vi) be the set of edges going out of vertex </a:t>
            </a:r>
            <a:r>
              <a:rPr lang="en-US" dirty="0" smtClean="0"/>
              <a:t>V.</a:t>
            </a:r>
          </a:p>
          <a:p>
            <a:r>
              <a:rPr lang="en-US" dirty="0"/>
              <a:t>The PageRank score of vertex Vi is defined as follows: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/>
              <a:t>d is a </a:t>
            </a:r>
            <a:r>
              <a:rPr lang="en-US"/>
              <a:t>damping </a:t>
            </a:r>
            <a:r>
              <a:rPr lang="en-US" smtClean="0"/>
              <a:t>factor.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935" y="3234672"/>
            <a:ext cx="2408129" cy="7277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133" y="624110"/>
            <a:ext cx="9633479" cy="6204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with Google 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1133" y="1634067"/>
            <a:ext cx="9633479" cy="4277155"/>
          </a:xfrm>
        </p:spPr>
        <p:txBody>
          <a:bodyPr/>
          <a:lstStyle/>
          <a:p>
            <a:r>
              <a:rPr lang="en-US" dirty="0"/>
              <a:t>PageRank can be also applied on undirected </a:t>
            </a:r>
            <a:r>
              <a:rPr lang="en-US" dirty="0" smtClean="0"/>
              <a:t>graphs in two cases: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out-degree of a vertex is equal to the in-degree of the </a:t>
            </a:r>
            <a:r>
              <a:rPr lang="en-US" dirty="0" smtClean="0"/>
              <a:t>vertex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onvergence </a:t>
            </a:r>
            <a:r>
              <a:rPr lang="en-US" dirty="0"/>
              <a:t>is usually achieved after a fewer number of iterations.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2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0333" y="2514600"/>
            <a:ext cx="9684279" cy="2683933"/>
          </a:xfrm>
        </p:spPr>
        <p:txBody>
          <a:bodyPr/>
          <a:lstStyle/>
          <a:p>
            <a:r>
              <a:rPr lang="en-US" dirty="0" smtClean="0"/>
              <a:t>Thank You!!!!!!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98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2137</TotalTime>
  <Words>246</Words>
  <Application>Microsoft Office PowerPoint</Application>
  <PresentationFormat>Widescreen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Wisp</vt:lpstr>
      <vt:lpstr>PageRank on Semantic Networks</vt:lpstr>
      <vt:lpstr>Overview</vt:lpstr>
      <vt:lpstr>Introduction</vt:lpstr>
      <vt:lpstr>Graph-Based Ranking Algorithm</vt:lpstr>
      <vt:lpstr>Understanding the Algorithm</vt:lpstr>
      <vt:lpstr>Working of Algorithm</vt:lpstr>
      <vt:lpstr>Comparison with Google PageRank</vt:lpstr>
      <vt:lpstr>Thank You!!!!!!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PageRank on Semantic Networks, with Application to Word Sense Disambiguation</dc:title>
  <dc:creator>hp</dc:creator>
  <cp:lastModifiedBy>hp</cp:lastModifiedBy>
  <cp:revision>21</cp:revision>
  <dcterms:created xsi:type="dcterms:W3CDTF">2021-06-22T16:13:37Z</dcterms:created>
  <dcterms:modified xsi:type="dcterms:W3CDTF">2021-06-24T05:21:11Z</dcterms:modified>
</cp:coreProperties>
</file>