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3" r:id="rId5"/>
    <p:sldId id="260" r:id="rId6"/>
    <p:sldId id="274" r:id="rId7"/>
    <p:sldId id="319" r:id="rId8"/>
    <p:sldId id="261" r:id="rId9"/>
    <p:sldId id="276" r:id="rId10"/>
    <p:sldId id="277" r:id="rId11"/>
    <p:sldId id="275" r:id="rId12"/>
    <p:sldId id="279" r:id="rId13"/>
    <p:sldId id="280" r:id="rId14"/>
    <p:sldId id="278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70" r:id="rId24"/>
    <p:sldId id="291" r:id="rId25"/>
    <p:sldId id="292" r:id="rId26"/>
    <p:sldId id="289" r:id="rId27"/>
    <p:sldId id="293" r:id="rId28"/>
    <p:sldId id="290" r:id="rId29"/>
    <p:sldId id="272" r:id="rId30"/>
    <p:sldId id="294" r:id="rId31"/>
    <p:sldId id="295" r:id="rId32"/>
    <p:sldId id="296" r:id="rId33"/>
    <p:sldId id="315" r:id="rId34"/>
    <p:sldId id="316" r:id="rId35"/>
    <p:sldId id="317" r:id="rId36"/>
    <p:sldId id="318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4" r:id="rId45"/>
    <p:sldId id="313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56" autoAdjust="0"/>
    <p:restoredTop sz="94660"/>
  </p:normalViewPr>
  <p:slideViewPr>
    <p:cSldViewPr snapToGrid="0">
      <p:cViewPr varScale="1">
        <p:scale>
          <a:sx n="75" d="100"/>
          <a:sy n="75" d="100"/>
        </p:scale>
        <p:origin x="6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F4A7-06AF-4401-8665-6A51801F11E6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FE91-3D67-468C-9CEA-B09458B807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531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F4A7-06AF-4401-8665-6A51801F11E6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FE91-3D67-468C-9CEA-B09458B807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26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F4A7-06AF-4401-8665-6A51801F11E6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FE91-3D67-468C-9CEA-B09458B807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89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F4A7-06AF-4401-8665-6A51801F11E6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FE91-3D67-468C-9CEA-B09458B807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88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F4A7-06AF-4401-8665-6A51801F11E6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FE91-3D67-468C-9CEA-B09458B807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8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F4A7-06AF-4401-8665-6A51801F11E6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FE91-3D67-468C-9CEA-B09458B807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542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F4A7-06AF-4401-8665-6A51801F11E6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FE91-3D67-468C-9CEA-B09458B807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198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F4A7-06AF-4401-8665-6A51801F11E6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FE91-3D67-468C-9CEA-B09458B807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663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F4A7-06AF-4401-8665-6A51801F11E6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FE91-3D67-468C-9CEA-B09458B807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38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F4A7-06AF-4401-8665-6A51801F11E6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FE91-3D67-468C-9CEA-B09458B807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734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F4A7-06AF-4401-8665-6A51801F11E6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FE91-3D67-468C-9CEA-B09458B807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729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EF4A7-06AF-4401-8665-6A51801F11E6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8FE91-3D67-468C-9CEA-B09458B807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34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84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78.png"/><Relationship Id="rId4" Type="http://schemas.openxmlformats.org/officeDocument/2006/relationships/image" Target="../media/image75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9525000" cy="23876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SEQUENTIAL CIRCUIT DESIGN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75100"/>
            <a:ext cx="9144000" cy="120650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b="1" dirty="0" smtClean="0"/>
              <a:t>3 BIT COUNTER </a:t>
            </a:r>
            <a:r>
              <a:rPr lang="en-US" dirty="0" smtClean="0"/>
              <a:t>using</a:t>
            </a:r>
            <a:r>
              <a:rPr lang="en-US" b="1" dirty="0" smtClean="0"/>
              <a:t> D </a:t>
            </a:r>
            <a:r>
              <a:rPr lang="en-US" dirty="0"/>
              <a:t>AND </a:t>
            </a:r>
            <a:r>
              <a:rPr lang="en-US" b="1" dirty="0"/>
              <a:t>JK</a:t>
            </a:r>
            <a:r>
              <a:rPr lang="en-US" dirty="0"/>
              <a:t> Flip Flop </a:t>
            </a:r>
            <a:endParaRPr lang="en-US" dirty="0" smtClean="0"/>
          </a:p>
          <a:p>
            <a:pPr algn="r"/>
            <a:endParaRPr lang="en-US" b="1" dirty="0" smtClean="0"/>
          </a:p>
          <a:p>
            <a:pPr algn="r"/>
            <a:r>
              <a:rPr lang="en-US" i="1" dirty="0" smtClean="0"/>
              <a:t>LECTURE 9</a:t>
            </a:r>
          </a:p>
          <a:p>
            <a:pPr algn="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8498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D FLIP FLOP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00119775"/>
                  </p:ext>
                </p:extLst>
              </p:nvPr>
            </p:nvGraphicFramePr>
            <p:xfrm>
              <a:off x="10058401" y="596265"/>
              <a:ext cx="1790699" cy="23469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76007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84016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430676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4833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00119775"/>
                  </p:ext>
                </p:extLst>
              </p:nvPr>
            </p:nvGraphicFramePr>
            <p:xfrm>
              <a:off x="10058401" y="596265"/>
              <a:ext cx="1790699" cy="23469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76007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84016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430676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64" t="-11765" r="-282051" b="-38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172" t="-11765" r="-51724" b="-38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10426700" y="1800282"/>
            <a:ext cx="419100" cy="3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426700" y="2245162"/>
            <a:ext cx="406400" cy="15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0414000" y="2712360"/>
            <a:ext cx="431800" cy="117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0452100" y="1380849"/>
            <a:ext cx="419100" cy="3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94501031"/>
                  </p:ext>
                </p:extLst>
              </p:nvPr>
            </p:nvGraphicFramePr>
            <p:xfrm>
              <a:off x="977900" y="1800282"/>
              <a:ext cx="8572500" cy="41181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9525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11403234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512304776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312414644"/>
                        </a:ext>
                      </a:extLst>
                    </a:gridCol>
                  </a:tblGrid>
                  <a:tr h="441325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𝑫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94501031"/>
                  </p:ext>
                </p:extLst>
              </p:nvPr>
            </p:nvGraphicFramePr>
            <p:xfrm>
              <a:off x="977900" y="1800282"/>
              <a:ext cx="8572500" cy="41181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9525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11403234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512304776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312414644"/>
                        </a:ext>
                      </a:extLst>
                    </a:gridCol>
                  </a:tblGrid>
                  <a:tr h="45720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1" t="-102469" r="-804487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2469" r="-699363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282" t="-102469" r="-60384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282" t="-102469" r="-50384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8726" t="-102469" r="-400637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1923" t="-102469" r="-30320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1923" t="-102469" r="-20320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7452" t="-102469" r="-101911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02564" t="-102469" r="-2564" b="-664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Arc 2"/>
          <p:cNvSpPr/>
          <p:nvPr/>
        </p:nvSpPr>
        <p:spPr>
          <a:xfrm>
            <a:off x="1447800" y="3859365"/>
            <a:ext cx="2895599" cy="1058958"/>
          </a:xfrm>
          <a:prstGeom prst="arc">
            <a:avLst>
              <a:gd name="adj1" fmla="val 1143841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5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D FLIP FLOP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95541628"/>
                  </p:ext>
                </p:extLst>
              </p:nvPr>
            </p:nvGraphicFramePr>
            <p:xfrm>
              <a:off x="10058401" y="596265"/>
              <a:ext cx="1790699" cy="23469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76007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84016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430676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4833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95541628"/>
                  </p:ext>
                </p:extLst>
              </p:nvPr>
            </p:nvGraphicFramePr>
            <p:xfrm>
              <a:off x="10058401" y="596265"/>
              <a:ext cx="1790699" cy="23469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76007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84016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430676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64" t="-11765" r="-282051" b="-38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172" t="-11765" r="-51724" b="-38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10426700" y="1800282"/>
            <a:ext cx="419100" cy="3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426700" y="2245162"/>
            <a:ext cx="406400" cy="15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0414000" y="2712360"/>
            <a:ext cx="431800" cy="117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0452100" y="1380849"/>
            <a:ext cx="419100" cy="3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97244850"/>
                  </p:ext>
                </p:extLst>
              </p:nvPr>
            </p:nvGraphicFramePr>
            <p:xfrm>
              <a:off x="977900" y="1800282"/>
              <a:ext cx="8572500" cy="41181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9525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11403234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512304776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312414644"/>
                        </a:ext>
                      </a:extLst>
                    </a:gridCol>
                  </a:tblGrid>
                  <a:tr h="441325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𝑫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97244850"/>
                  </p:ext>
                </p:extLst>
              </p:nvPr>
            </p:nvGraphicFramePr>
            <p:xfrm>
              <a:off x="977900" y="1800282"/>
              <a:ext cx="8572500" cy="41181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9525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11403234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512304776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312414644"/>
                        </a:ext>
                      </a:extLst>
                    </a:gridCol>
                  </a:tblGrid>
                  <a:tr h="45720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1" t="-102469" r="-804487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2469" r="-699363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282" t="-102469" r="-60384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282" t="-102469" r="-50384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8726" t="-102469" r="-400637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1923" t="-102469" r="-30320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1923" t="-102469" r="-20320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7452" t="-102469" r="-101911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02564" t="-102469" r="-2564" b="-664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Arc 2"/>
          <p:cNvSpPr/>
          <p:nvPr/>
        </p:nvSpPr>
        <p:spPr>
          <a:xfrm>
            <a:off x="1409700" y="4203700"/>
            <a:ext cx="2895599" cy="1058958"/>
          </a:xfrm>
          <a:prstGeom prst="arc">
            <a:avLst>
              <a:gd name="adj1" fmla="val 1143841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08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D FLIP FLOP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10978459"/>
                  </p:ext>
                </p:extLst>
              </p:nvPr>
            </p:nvGraphicFramePr>
            <p:xfrm>
              <a:off x="10058401" y="596265"/>
              <a:ext cx="1790699" cy="23469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76007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84016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430676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4833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10978459"/>
                  </p:ext>
                </p:extLst>
              </p:nvPr>
            </p:nvGraphicFramePr>
            <p:xfrm>
              <a:off x="10058401" y="596265"/>
              <a:ext cx="1790699" cy="23469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76007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84016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430676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64" t="-11765" r="-282051" b="-38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172" t="-11765" r="-51724" b="-38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10426700" y="1800282"/>
            <a:ext cx="419100" cy="3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426700" y="2245162"/>
            <a:ext cx="406400" cy="15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0414000" y="2712360"/>
            <a:ext cx="431800" cy="117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0452100" y="1380849"/>
            <a:ext cx="419100" cy="3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74442267"/>
                  </p:ext>
                </p:extLst>
              </p:nvPr>
            </p:nvGraphicFramePr>
            <p:xfrm>
              <a:off x="977900" y="1800282"/>
              <a:ext cx="8572500" cy="41181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9525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11403234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512304776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312414644"/>
                        </a:ext>
                      </a:extLst>
                    </a:gridCol>
                  </a:tblGrid>
                  <a:tr h="441325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𝑫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74442267"/>
                  </p:ext>
                </p:extLst>
              </p:nvPr>
            </p:nvGraphicFramePr>
            <p:xfrm>
              <a:off x="977900" y="1800282"/>
              <a:ext cx="8572500" cy="41181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9525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11403234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512304776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312414644"/>
                        </a:ext>
                      </a:extLst>
                    </a:gridCol>
                  </a:tblGrid>
                  <a:tr h="45720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1" t="-102469" r="-804487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2469" r="-699363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282" t="-102469" r="-60384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282" t="-102469" r="-50384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8726" t="-102469" r="-400637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1923" t="-102469" r="-30320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1923" t="-102469" r="-20320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7452" t="-102469" r="-101911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02564" t="-102469" r="-2564" b="-664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Arc 2"/>
          <p:cNvSpPr/>
          <p:nvPr/>
        </p:nvSpPr>
        <p:spPr>
          <a:xfrm>
            <a:off x="1422400" y="4597400"/>
            <a:ext cx="2895599" cy="1058958"/>
          </a:xfrm>
          <a:prstGeom prst="arc">
            <a:avLst>
              <a:gd name="adj1" fmla="val 1143841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48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D FLIP FLOP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10978459"/>
                  </p:ext>
                </p:extLst>
              </p:nvPr>
            </p:nvGraphicFramePr>
            <p:xfrm>
              <a:off x="10058401" y="596265"/>
              <a:ext cx="1790699" cy="23469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76007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84016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430676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4833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10978459"/>
                  </p:ext>
                </p:extLst>
              </p:nvPr>
            </p:nvGraphicFramePr>
            <p:xfrm>
              <a:off x="10058401" y="596265"/>
              <a:ext cx="1790699" cy="23469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76007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84016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430676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64" t="-11765" r="-282051" b="-38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172" t="-11765" r="-51724" b="-38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10426700" y="1800282"/>
            <a:ext cx="419100" cy="3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426700" y="2245162"/>
            <a:ext cx="406400" cy="15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0414000" y="2712360"/>
            <a:ext cx="431800" cy="117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0452100" y="1380849"/>
            <a:ext cx="419100" cy="3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44434631"/>
                  </p:ext>
                </p:extLst>
              </p:nvPr>
            </p:nvGraphicFramePr>
            <p:xfrm>
              <a:off x="977900" y="1800282"/>
              <a:ext cx="8572500" cy="41181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9525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11403234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512304776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312414644"/>
                        </a:ext>
                      </a:extLst>
                    </a:gridCol>
                  </a:tblGrid>
                  <a:tr h="441325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𝑫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44434631"/>
                  </p:ext>
                </p:extLst>
              </p:nvPr>
            </p:nvGraphicFramePr>
            <p:xfrm>
              <a:off x="977900" y="1800282"/>
              <a:ext cx="8572500" cy="41181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9525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11403234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512304776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312414644"/>
                        </a:ext>
                      </a:extLst>
                    </a:gridCol>
                  </a:tblGrid>
                  <a:tr h="45720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1" t="-102469" r="-804487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2469" r="-699363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282" t="-102469" r="-60384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282" t="-102469" r="-50384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8726" t="-102469" r="-400637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1923" t="-102469" r="-30320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1923" t="-102469" r="-20320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7452" t="-102469" r="-101911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02564" t="-102469" r="-2564" b="-664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Arc 2"/>
          <p:cNvSpPr/>
          <p:nvPr/>
        </p:nvSpPr>
        <p:spPr>
          <a:xfrm>
            <a:off x="1422400" y="4969084"/>
            <a:ext cx="2895599" cy="1058958"/>
          </a:xfrm>
          <a:prstGeom prst="arc">
            <a:avLst>
              <a:gd name="adj1" fmla="val 1143841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4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D FLIP FLOP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78054529"/>
                  </p:ext>
                </p:extLst>
              </p:nvPr>
            </p:nvGraphicFramePr>
            <p:xfrm>
              <a:off x="10001251" y="572005"/>
              <a:ext cx="1790699" cy="23469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76007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84016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430676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4833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78054529"/>
                  </p:ext>
                </p:extLst>
              </p:nvPr>
            </p:nvGraphicFramePr>
            <p:xfrm>
              <a:off x="10001251" y="572005"/>
              <a:ext cx="1790699" cy="23469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76007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84016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430676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82" t="-11765" r="-283333" b="-38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4110" t="-11765" r="-51370" b="-38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10426700" y="1800282"/>
            <a:ext cx="419100" cy="3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426700" y="2245162"/>
            <a:ext cx="406400" cy="15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0414000" y="2712360"/>
            <a:ext cx="431800" cy="117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0452100" y="1380849"/>
            <a:ext cx="419100" cy="3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42346049"/>
                  </p:ext>
                </p:extLst>
              </p:nvPr>
            </p:nvGraphicFramePr>
            <p:xfrm>
              <a:off x="977900" y="1800282"/>
              <a:ext cx="8572500" cy="41181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9525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11403234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512304776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312414644"/>
                        </a:ext>
                      </a:extLst>
                    </a:gridCol>
                  </a:tblGrid>
                  <a:tr h="441325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𝑫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42346049"/>
                  </p:ext>
                </p:extLst>
              </p:nvPr>
            </p:nvGraphicFramePr>
            <p:xfrm>
              <a:off x="977900" y="1800282"/>
              <a:ext cx="8572500" cy="41181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9525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11403234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512304776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312414644"/>
                        </a:ext>
                      </a:extLst>
                    </a:gridCol>
                  </a:tblGrid>
                  <a:tr h="45720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1" t="-102469" r="-804487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2469" r="-699363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282" t="-102469" r="-60384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282" t="-102469" r="-50384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8726" t="-102469" r="-400637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1923" t="-102469" r="-30320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1923" t="-102469" r="-20320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7452" t="-102469" r="-101911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02564" t="-102469" r="-2564" b="-664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Arc 2"/>
          <p:cNvSpPr/>
          <p:nvPr/>
        </p:nvSpPr>
        <p:spPr>
          <a:xfrm>
            <a:off x="1409700" y="5388969"/>
            <a:ext cx="2895599" cy="1058958"/>
          </a:xfrm>
          <a:prstGeom prst="arc">
            <a:avLst>
              <a:gd name="adj1" fmla="val 1143841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40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D FLIP FLOP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44214136"/>
                  </p:ext>
                </p:extLst>
              </p:nvPr>
            </p:nvGraphicFramePr>
            <p:xfrm>
              <a:off x="10058401" y="596265"/>
              <a:ext cx="1790699" cy="23469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76007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84016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430676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4833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44214136"/>
                  </p:ext>
                </p:extLst>
              </p:nvPr>
            </p:nvGraphicFramePr>
            <p:xfrm>
              <a:off x="10058401" y="596265"/>
              <a:ext cx="1790699" cy="23469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76007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84016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430676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64" t="-11765" r="-282051" b="-38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172" t="-11765" r="-51724" b="-38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10426700" y="1800282"/>
            <a:ext cx="419100" cy="3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426700" y="2245162"/>
            <a:ext cx="406400" cy="15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0414000" y="2712360"/>
            <a:ext cx="431800" cy="117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0452100" y="1380849"/>
            <a:ext cx="419100" cy="3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16545978"/>
                  </p:ext>
                </p:extLst>
              </p:nvPr>
            </p:nvGraphicFramePr>
            <p:xfrm>
              <a:off x="977900" y="1800282"/>
              <a:ext cx="8572500" cy="41181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9525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11403234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512304776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312414644"/>
                        </a:ext>
                      </a:extLst>
                    </a:gridCol>
                  </a:tblGrid>
                  <a:tr h="441325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𝑫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16545978"/>
                  </p:ext>
                </p:extLst>
              </p:nvPr>
            </p:nvGraphicFramePr>
            <p:xfrm>
              <a:off x="977900" y="1800282"/>
              <a:ext cx="8572500" cy="41181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9525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11403234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512304776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312414644"/>
                        </a:ext>
                      </a:extLst>
                    </a:gridCol>
                  </a:tblGrid>
                  <a:tr h="45720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1" t="-102469" r="-804487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2469" r="-699363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282" t="-102469" r="-60384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282" t="-102469" r="-50384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8726" t="-102469" r="-400637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1923" t="-102469" r="-30320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1923" t="-102469" r="-20320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7452" t="-102469" r="-101911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02564" t="-102469" r="-2564" b="-664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Arc 2"/>
          <p:cNvSpPr/>
          <p:nvPr/>
        </p:nvSpPr>
        <p:spPr>
          <a:xfrm>
            <a:off x="2368551" y="2590800"/>
            <a:ext cx="2895599" cy="1058958"/>
          </a:xfrm>
          <a:prstGeom prst="arc">
            <a:avLst>
              <a:gd name="adj1" fmla="val 1143841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c 9"/>
          <p:cNvSpPr/>
          <p:nvPr/>
        </p:nvSpPr>
        <p:spPr>
          <a:xfrm>
            <a:off x="2368551" y="4222882"/>
            <a:ext cx="2895599" cy="1058958"/>
          </a:xfrm>
          <a:prstGeom prst="arc">
            <a:avLst>
              <a:gd name="adj1" fmla="val 1143841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60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D FLIP FLOP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2102137"/>
                  </p:ext>
                </p:extLst>
              </p:nvPr>
            </p:nvGraphicFramePr>
            <p:xfrm>
              <a:off x="10058401" y="596265"/>
              <a:ext cx="1790699" cy="23469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76007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84016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430676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4833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2102137"/>
                  </p:ext>
                </p:extLst>
              </p:nvPr>
            </p:nvGraphicFramePr>
            <p:xfrm>
              <a:off x="10058401" y="596265"/>
              <a:ext cx="1790699" cy="23469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76007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84016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430676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64" t="-11765" r="-282051" b="-38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172" t="-11765" r="-51724" b="-38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10426700" y="1800282"/>
            <a:ext cx="419100" cy="3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426700" y="2245162"/>
            <a:ext cx="406400" cy="15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0414000" y="2712360"/>
            <a:ext cx="431800" cy="117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0452100" y="1380849"/>
            <a:ext cx="419100" cy="3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65365776"/>
                  </p:ext>
                </p:extLst>
              </p:nvPr>
            </p:nvGraphicFramePr>
            <p:xfrm>
              <a:off x="977900" y="1800282"/>
              <a:ext cx="8572500" cy="41181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9525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11403234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512304776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312414644"/>
                        </a:ext>
                      </a:extLst>
                    </a:gridCol>
                  </a:tblGrid>
                  <a:tr h="441325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𝑫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65365776"/>
                  </p:ext>
                </p:extLst>
              </p:nvPr>
            </p:nvGraphicFramePr>
            <p:xfrm>
              <a:off x="977900" y="1800282"/>
              <a:ext cx="8572500" cy="41181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9525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11403234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512304776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312414644"/>
                        </a:ext>
                      </a:extLst>
                    </a:gridCol>
                  </a:tblGrid>
                  <a:tr h="45720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1" t="-102469" r="-804487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2469" r="-699363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282" t="-102469" r="-60384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282" t="-102469" r="-50384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8726" t="-102469" r="-400637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1923" t="-102469" r="-30320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1923" t="-102469" r="-20320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7452" t="-102469" r="-101911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02564" t="-102469" r="-2564" b="-664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Arc 2"/>
          <p:cNvSpPr/>
          <p:nvPr/>
        </p:nvSpPr>
        <p:spPr>
          <a:xfrm>
            <a:off x="2368551" y="3035300"/>
            <a:ext cx="2895599" cy="1058958"/>
          </a:xfrm>
          <a:prstGeom prst="arc">
            <a:avLst>
              <a:gd name="adj1" fmla="val 1143841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c 9"/>
          <p:cNvSpPr/>
          <p:nvPr/>
        </p:nvSpPr>
        <p:spPr>
          <a:xfrm>
            <a:off x="2368551" y="4610100"/>
            <a:ext cx="2895599" cy="1058958"/>
          </a:xfrm>
          <a:prstGeom prst="arc">
            <a:avLst>
              <a:gd name="adj1" fmla="val 1143841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57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D FLIP FLOP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21185297"/>
                  </p:ext>
                </p:extLst>
              </p:nvPr>
            </p:nvGraphicFramePr>
            <p:xfrm>
              <a:off x="10058401" y="596265"/>
              <a:ext cx="1790699" cy="23469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76007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84016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430676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4833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21185297"/>
                  </p:ext>
                </p:extLst>
              </p:nvPr>
            </p:nvGraphicFramePr>
            <p:xfrm>
              <a:off x="10058401" y="596265"/>
              <a:ext cx="1790699" cy="23469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76007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84016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430676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64" t="-11765" r="-282051" b="-38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172" t="-11765" r="-51724" b="-38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10426700" y="1800282"/>
            <a:ext cx="419100" cy="3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426700" y="2245162"/>
            <a:ext cx="406400" cy="15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0414000" y="2712360"/>
            <a:ext cx="431800" cy="117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0452100" y="1380849"/>
            <a:ext cx="419100" cy="3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86153290"/>
                  </p:ext>
                </p:extLst>
              </p:nvPr>
            </p:nvGraphicFramePr>
            <p:xfrm>
              <a:off x="977900" y="1800282"/>
              <a:ext cx="8572500" cy="41181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9525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11403234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512304776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312414644"/>
                        </a:ext>
                      </a:extLst>
                    </a:gridCol>
                  </a:tblGrid>
                  <a:tr h="441325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𝑫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86153290"/>
                  </p:ext>
                </p:extLst>
              </p:nvPr>
            </p:nvGraphicFramePr>
            <p:xfrm>
              <a:off x="977900" y="1800282"/>
              <a:ext cx="8572500" cy="41181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9525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11403234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512304776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312414644"/>
                        </a:ext>
                      </a:extLst>
                    </a:gridCol>
                  </a:tblGrid>
                  <a:tr h="45720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1" t="-102469" r="-804487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2469" r="-699363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282" t="-102469" r="-60384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282" t="-102469" r="-50384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8726" t="-102469" r="-400637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1923" t="-102469" r="-30320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1923" t="-102469" r="-20320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7452" t="-102469" r="-101911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02564" t="-102469" r="-2564" b="-664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Arc 2"/>
          <p:cNvSpPr/>
          <p:nvPr/>
        </p:nvSpPr>
        <p:spPr>
          <a:xfrm>
            <a:off x="2457450" y="3329886"/>
            <a:ext cx="2895599" cy="1058958"/>
          </a:xfrm>
          <a:prstGeom prst="arc">
            <a:avLst>
              <a:gd name="adj1" fmla="val 1143841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c 9"/>
          <p:cNvSpPr/>
          <p:nvPr/>
        </p:nvSpPr>
        <p:spPr>
          <a:xfrm>
            <a:off x="2457450" y="4969084"/>
            <a:ext cx="2895599" cy="1058958"/>
          </a:xfrm>
          <a:prstGeom prst="arc">
            <a:avLst>
              <a:gd name="adj1" fmla="val 11334490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72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D FLIP FLOP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5302906"/>
                  </p:ext>
                </p:extLst>
              </p:nvPr>
            </p:nvGraphicFramePr>
            <p:xfrm>
              <a:off x="10058401" y="596265"/>
              <a:ext cx="1790699" cy="23469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76007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84016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430676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4833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5302906"/>
                  </p:ext>
                </p:extLst>
              </p:nvPr>
            </p:nvGraphicFramePr>
            <p:xfrm>
              <a:off x="10058401" y="596265"/>
              <a:ext cx="1790699" cy="23469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76007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84016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430676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64" t="-11765" r="-282051" b="-38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172" t="-11765" r="-51724" b="-38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10426700" y="1800282"/>
            <a:ext cx="419100" cy="3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426700" y="2245162"/>
            <a:ext cx="406400" cy="15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0414000" y="2712360"/>
            <a:ext cx="431800" cy="117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0452100" y="1380849"/>
            <a:ext cx="419100" cy="3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33828491"/>
                  </p:ext>
                </p:extLst>
              </p:nvPr>
            </p:nvGraphicFramePr>
            <p:xfrm>
              <a:off x="977900" y="1800282"/>
              <a:ext cx="8572500" cy="41181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9525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11403234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512304776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312414644"/>
                        </a:ext>
                      </a:extLst>
                    </a:gridCol>
                  </a:tblGrid>
                  <a:tr h="441325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𝑫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33828491"/>
                  </p:ext>
                </p:extLst>
              </p:nvPr>
            </p:nvGraphicFramePr>
            <p:xfrm>
              <a:off x="977900" y="1800282"/>
              <a:ext cx="8572500" cy="41181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9525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11403234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512304776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312414644"/>
                        </a:ext>
                      </a:extLst>
                    </a:gridCol>
                  </a:tblGrid>
                  <a:tr h="45720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1" t="-102469" r="-804487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2469" r="-699363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282" t="-102469" r="-60384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282" t="-102469" r="-50384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8726" t="-102469" r="-400637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1923" t="-102469" r="-30320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1923" t="-102469" r="-20320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7452" t="-102469" r="-101911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02564" t="-102469" r="-2564" b="-664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Arc 2"/>
          <p:cNvSpPr/>
          <p:nvPr/>
        </p:nvSpPr>
        <p:spPr>
          <a:xfrm>
            <a:off x="2457450" y="3800532"/>
            <a:ext cx="2895599" cy="1058958"/>
          </a:xfrm>
          <a:prstGeom prst="arc">
            <a:avLst>
              <a:gd name="adj1" fmla="val 1143841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c 9"/>
          <p:cNvSpPr/>
          <p:nvPr/>
        </p:nvSpPr>
        <p:spPr>
          <a:xfrm>
            <a:off x="2457451" y="5388969"/>
            <a:ext cx="2895599" cy="1058958"/>
          </a:xfrm>
          <a:prstGeom prst="arc">
            <a:avLst>
              <a:gd name="adj1" fmla="val 1143841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15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D FLIP FLOP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72160285"/>
                  </p:ext>
                </p:extLst>
              </p:nvPr>
            </p:nvGraphicFramePr>
            <p:xfrm>
              <a:off x="10058401" y="596265"/>
              <a:ext cx="1790699" cy="23469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76007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84016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430676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4833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72160285"/>
                  </p:ext>
                </p:extLst>
              </p:nvPr>
            </p:nvGraphicFramePr>
            <p:xfrm>
              <a:off x="10058401" y="596265"/>
              <a:ext cx="1790699" cy="23469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76007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84016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430676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64" t="-11765" r="-282051" b="-38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172" t="-11765" r="-51724" b="-38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10426700" y="1800282"/>
            <a:ext cx="419100" cy="3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426700" y="2245162"/>
            <a:ext cx="406400" cy="15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0414000" y="2712360"/>
            <a:ext cx="431800" cy="117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0452100" y="1380849"/>
            <a:ext cx="419100" cy="3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13607679"/>
                  </p:ext>
                </p:extLst>
              </p:nvPr>
            </p:nvGraphicFramePr>
            <p:xfrm>
              <a:off x="977900" y="1800282"/>
              <a:ext cx="8572500" cy="41181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9525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11403234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512304776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312414644"/>
                        </a:ext>
                      </a:extLst>
                    </a:gridCol>
                  </a:tblGrid>
                  <a:tr h="441325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𝑫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13607679"/>
                  </p:ext>
                </p:extLst>
              </p:nvPr>
            </p:nvGraphicFramePr>
            <p:xfrm>
              <a:off x="977900" y="1800282"/>
              <a:ext cx="8572500" cy="41181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9525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11403234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512304776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312414644"/>
                        </a:ext>
                      </a:extLst>
                    </a:gridCol>
                  </a:tblGrid>
                  <a:tr h="45720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1" t="-102469" r="-804487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2469" r="-699363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282" t="-102469" r="-60384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282" t="-102469" r="-50384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8726" t="-102469" r="-400637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1923" t="-102469" r="-30320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1923" t="-102469" r="-20320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7452" t="-102469" r="-101911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02564" t="-102469" r="-2564" b="-664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Arc 2"/>
          <p:cNvSpPr/>
          <p:nvPr/>
        </p:nvSpPr>
        <p:spPr>
          <a:xfrm>
            <a:off x="3409950" y="2535668"/>
            <a:ext cx="2895599" cy="1058958"/>
          </a:xfrm>
          <a:prstGeom prst="arc">
            <a:avLst>
              <a:gd name="adj1" fmla="val 1143841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c 9"/>
          <p:cNvSpPr/>
          <p:nvPr/>
        </p:nvSpPr>
        <p:spPr>
          <a:xfrm>
            <a:off x="3409949" y="4969084"/>
            <a:ext cx="2895599" cy="1058958"/>
          </a:xfrm>
          <a:prstGeom prst="arc">
            <a:avLst>
              <a:gd name="adj1" fmla="val 1143841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c 14"/>
          <p:cNvSpPr/>
          <p:nvPr/>
        </p:nvSpPr>
        <p:spPr>
          <a:xfrm>
            <a:off x="3409950" y="4150030"/>
            <a:ext cx="2895599" cy="1058958"/>
          </a:xfrm>
          <a:prstGeom prst="arc">
            <a:avLst>
              <a:gd name="adj1" fmla="val 1143841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c 15"/>
          <p:cNvSpPr/>
          <p:nvPr/>
        </p:nvSpPr>
        <p:spPr>
          <a:xfrm>
            <a:off x="3409948" y="3419877"/>
            <a:ext cx="2895599" cy="1058958"/>
          </a:xfrm>
          <a:prstGeom prst="arc">
            <a:avLst>
              <a:gd name="adj1" fmla="val 11377168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57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STEPS FOR SEQUENTIAL CIRCUIT DESIGN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Diagram</a:t>
            </a:r>
          </a:p>
          <a:p>
            <a:r>
              <a:rPr lang="en-US" dirty="0"/>
              <a:t>Next State Table</a:t>
            </a:r>
          </a:p>
          <a:p>
            <a:r>
              <a:rPr lang="en-US" dirty="0" smtClean="0"/>
              <a:t>State Reduction And Assignment</a:t>
            </a:r>
          </a:p>
          <a:p>
            <a:r>
              <a:rPr lang="en-US" dirty="0" smtClean="0"/>
              <a:t>Flip Flop Transition Table (FLIP FLOP Selection)</a:t>
            </a:r>
          </a:p>
          <a:p>
            <a:r>
              <a:rPr lang="en-US" dirty="0" smtClean="0"/>
              <a:t>Simplification</a:t>
            </a:r>
          </a:p>
          <a:p>
            <a:r>
              <a:rPr lang="en-US" dirty="0" smtClean="0"/>
              <a:t>Input/output Equations</a:t>
            </a:r>
          </a:p>
          <a:p>
            <a:r>
              <a:rPr lang="en-US" dirty="0" smtClean="0"/>
              <a:t>Implementations of Equation(Logic Diagram)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3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D FLIP FLOP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72439533"/>
                  </p:ext>
                </p:extLst>
              </p:nvPr>
            </p:nvGraphicFramePr>
            <p:xfrm>
              <a:off x="10058401" y="596265"/>
              <a:ext cx="1790699" cy="23469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76007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84016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430676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4833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72439533"/>
                  </p:ext>
                </p:extLst>
              </p:nvPr>
            </p:nvGraphicFramePr>
            <p:xfrm>
              <a:off x="10058401" y="596265"/>
              <a:ext cx="1790699" cy="23469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76007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84016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430676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64" t="-11765" r="-282051" b="-38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172" t="-11765" r="-51724" b="-38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10426700" y="1800282"/>
            <a:ext cx="419100" cy="3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426700" y="2245162"/>
            <a:ext cx="406400" cy="15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0414000" y="2712360"/>
            <a:ext cx="431800" cy="117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0452100" y="1380849"/>
            <a:ext cx="419100" cy="3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2305712"/>
                  </p:ext>
                </p:extLst>
              </p:nvPr>
            </p:nvGraphicFramePr>
            <p:xfrm>
              <a:off x="977900" y="1800282"/>
              <a:ext cx="8572500" cy="41181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9525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11403234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512304776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312414644"/>
                        </a:ext>
                      </a:extLst>
                    </a:gridCol>
                  </a:tblGrid>
                  <a:tr h="441325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𝑫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2305712"/>
                  </p:ext>
                </p:extLst>
              </p:nvPr>
            </p:nvGraphicFramePr>
            <p:xfrm>
              <a:off x="977900" y="1800282"/>
              <a:ext cx="8572500" cy="41181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9525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11403234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512304776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312414644"/>
                        </a:ext>
                      </a:extLst>
                    </a:gridCol>
                  </a:tblGrid>
                  <a:tr h="45720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1" t="-102469" r="-804487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2469" r="-699363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282" t="-102469" r="-60384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282" t="-102469" r="-50384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8726" t="-102469" r="-400637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1923" t="-102469" r="-30320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1923" t="-102469" r="-20320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7452" t="-102469" r="-101911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02564" t="-102469" r="-2564" b="-664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Arc 2"/>
          <p:cNvSpPr/>
          <p:nvPr/>
        </p:nvSpPr>
        <p:spPr>
          <a:xfrm>
            <a:off x="3409948" y="3054446"/>
            <a:ext cx="2895599" cy="1058958"/>
          </a:xfrm>
          <a:prstGeom prst="arc">
            <a:avLst>
              <a:gd name="adj1" fmla="val 1143841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c 9"/>
          <p:cNvSpPr/>
          <p:nvPr/>
        </p:nvSpPr>
        <p:spPr>
          <a:xfrm>
            <a:off x="3409948" y="4546618"/>
            <a:ext cx="2895599" cy="1058958"/>
          </a:xfrm>
          <a:prstGeom prst="arc">
            <a:avLst>
              <a:gd name="adj1" fmla="val 1143841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c 14"/>
          <p:cNvSpPr/>
          <p:nvPr/>
        </p:nvSpPr>
        <p:spPr>
          <a:xfrm>
            <a:off x="3409948" y="3800532"/>
            <a:ext cx="2895599" cy="1058958"/>
          </a:xfrm>
          <a:prstGeom prst="arc">
            <a:avLst>
              <a:gd name="adj1" fmla="val 1143841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c 12"/>
          <p:cNvSpPr/>
          <p:nvPr/>
        </p:nvSpPr>
        <p:spPr>
          <a:xfrm>
            <a:off x="3409948" y="5292704"/>
            <a:ext cx="2895599" cy="1058958"/>
          </a:xfrm>
          <a:prstGeom prst="arc">
            <a:avLst>
              <a:gd name="adj1" fmla="val 1143841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02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D FLIP FLOP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97797131"/>
                  </p:ext>
                </p:extLst>
              </p:nvPr>
            </p:nvGraphicFramePr>
            <p:xfrm>
              <a:off x="1028700" y="1927282"/>
              <a:ext cx="8572500" cy="41181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9525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11403234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512304776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312414644"/>
                        </a:ext>
                      </a:extLst>
                    </a:gridCol>
                  </a:tblGrid>
                  <a:tr h="441325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𝑫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97797131"/>
                  </p:ext>
                </p:extLst>
              </p:nvPr>
            </p:nvGraphicFramePr>
            <p:xfrm>
              <a:off x="1028700" y="1927282"/>
              <a:ext cx="8572500" cy="41181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9525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11403234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512304776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312414644"/>
                        </a:ext>
                      </a:extLst>
                    </a:gridCol>
                  </a:tblGrid>
                  <a:tr h="45720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41" t="-102469" r="-805128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02469" r="-700000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282" t="-102469" r="-604487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282" t="-102469" r="-504487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726" t="-102469" r="-401274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1923" t="-102469" r="-30384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1923" t="-102469" r="-20384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97452" t="-102469" r="-102548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2564" t="-102469" r="-3205" b="-664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7746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D FLIP FLOP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65301775"/>
                  </p:ext>
                </p:extLst>
              </p:nvPr>
            </p:nvGraphicFramePr>
            <p:xfrm>
              <a:off x="1028700" y="1927282"/>
              <a:ext cx="3556002" cy="448392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92667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3114032345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1512304776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1312414644"/>
                        </a:ext>
                      </a:extLst>
                    </a:gridCol>
                  </a:tblGrid>
                  <a:tr h="361295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8804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𝑫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65301775"/>
                  </p:ext>
                </p:extLst>
              </p:nvPr>
            </p:nvGraphicFramePr>
            <p:xfrm>
              <a:off x="1028700" y="1927282"/>
              <a:ext cx="3556002" cy="448392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92667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3114032345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1512304776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1312414644"/>
                        </a:ext>
                      </a:extLst>
                    </a:gridCol>
                  </a:tblGrid>
                  <a:tr h="82296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20" t="-176543" r="-501020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2062" t="-176543" r="-40618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76543" r="-302041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3093" t="-176543" r="-20515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980" t="-176543" r="-103061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4124" t="-176543" r="-4124" b="-664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4097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864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SIMPLIFICATION(K-MAP)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586200"/>
                  </p:ext>
                </p:extLst>
              </p:nvPr>
            </p:nvGraphicFramePr>
            <p:xfrm>
              <a:off x="939800" y="2270126"/>
              <a:ext cx="6223000" cy="211137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113030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100330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  <a:gridCol w="927100">
                      <a:extLst>
                        <a:ext uri="{9D8B030D-6E8A-4147-A177-3AD203B41FA5}">
                          <a16:colId xmlns:a16="http://schemas.microsoft.com/office/drawing/2014/main" val="220898027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431712064"/>
                        </a:ext>
                      </a:extLst>
                    </a:gridCol>
                  </a:tblGrid>
                  <a:tr h="67154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36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\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 00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4804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586200"/>
                  </p:ext>
                </p:extLst>
              </p:nvPr>
            </p:nvGraphicFramePr>
            <p:xfrm>
              <a:off x="939800" y="2270126"/>
              <a:ext cx="6223000" cy="211137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113030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100330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  <a:gridCol w="927100">
                      <a:extLst>
                        <a:ext uri="{9D8B030D-6E8A-4147-A177-3AD203B41FA5}">
                          <a16:colId xmlns:a16="http://schemas.microsoft.com/office/drawing/2014/main" val="220898027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431712064"/>
                        </a:ext>
                      </a:extLst>
                    </a:gridCol>
                  </a:tblGrid>
                  <a:tr h="6715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0" t="-909" r="-720800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6757" t="-909" r="-258378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2727" t="-909" r="-189697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69737" t="-909" r="-105921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5128" t="-909" r="-3205" b="-23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2941" t="-140506" r="-278571" b="-2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 00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4804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0" t="-240506" r="-720800" b="-1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0" t="-340506" r="-720800" b="-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27724481"/>
                  </p:ext>
                </p:extLst>
              </p:nvPr>
            </p:nvGraphicFramePr>
            <p:xfrm>
              <a:off x="8445500" y="198630"/>
              <a:ext cx="3556002" cy="448392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92667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3114032345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1512304776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1312414644"/>
                        </a:ext>
                      </a:extLst>
                    </a:gridCol>
                  </a:tblGrid>
                  <a:tr h="361295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8804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𝑫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27724481"/>
                  </p:ext>
                </p:extLst>
              </p:nvPr>
            </p:nvGraphicFramePr>
            <p:xfrm>
              <a:off x="8445500" y="198630"/>
              <a:ext cx="3556002" cy="448392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92667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3114032345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1512304776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1312414644"/>
                        </a:ext>
                      </a:extLst>
                    </a:gridCol>
                  </a:tblGrid>
                  <a:tr h="82296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31" t="-175309" r="-50618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75309" r="-401020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2062" t="-175309" r="-30515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2062" t="-175309" r="-20515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7959" t="-175309" r="-103061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3093" t="-175309" r="-4124" b="-664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62100" y="5435600"/>
                <a:ext cx="3886200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3600" b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36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0  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100" y="5435600"/>
                <a:ext cx="3886200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4445000" y="3924300"/>
            <a:ext cx="1498600" cy="4571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244850" y="5140936"/>
            <a:ext cx="1612900" cy="11243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94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864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SIMPLIFICATION(K-MAP)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151598"/>
                  </p:ext>
                </p:extLst>
              </p:nvPr>
            </p:nvGraphicFramePr>
            <p:xfrm>
              <a:off x="939800" y="2270126"/>
              <a:ext cx="6223000" cy="211137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113030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100330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  <a:gridCol w="927100">
                      <a:extLst>
                        <a:ext uri="{9D8B030D-6E8A-4147-A177-3AD203B41FA5}">
                          <a16:colId xmlns:a16="http://schemas.microsoft.com/office/drawing/2014/main" val="220898027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431712064"/>
                        </a:ext>
                      </a:extLst>
                    </a:gridCol>
                  </a:tblGrid>
                  <a:tr h="67154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36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\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 00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4804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151598"/>
                  </p:ext>
                </p:extLst>
              </p:nvPr>
            </p:nvGraphicFramePr>
            <p:xfrm>
              <a:off x="939800" y="2270126"/>
              <a:ext cx="6223000" cy="211137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113030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100330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  <a:gridCol w="927100">
                      <a:extLst>
                        <a:ext uri="{9D8B030D-6E8A-4147-A177-3AD203B41FA5}">
                          <a16:colId xmlns:a16="http://schemas.microsoft.com/office/drawing/2014/main" val="220898027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431712064"/>
                        </a:ext>
                      </a:extLst>
                    </a:gridCol>
                  </a:tblGrid>
                  <a:tr h="6715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0" t="-909" r="-720800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6757" t="-909" r="-258378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2727" t="-909" r="-189697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69737" t="-909" r="-105921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5128" t="-909" r="-3205" b="-23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2941" t="-140506" r="-278571" b="-2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 00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4804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0" t="-240506" r="-720800" b="-1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0" t="-340506" r="-720800" b="-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27724481"/>
                  </p:ext>
                </p:extLst>
              </p:nvPr>
            </p:nvGraphicFramePr>
            <p:xfrm>
              <a:off x="8445500" y="198630"/>
              <a:ext cx="3556002" cy="448392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92667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3114032345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1512304776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1312414644"/>
                        </a:ext>
                      </a:extLst>
                    </a:gridCol>
                  </a:tblGrid>
                  <a:tr h="361295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8804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𝑫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27724481"/>
                  </p:ext>
                </p:extLst>
              </p:nvPr>
            </p:nvGraphicFramePr>
            <p:xfrm>
              <a:off x="8445500" y="198630"/>
              <a:ext cx="3556002" cy="448392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92667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3114032345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1512304776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1312414644"/>
                        </a:ext>
                      </a:extLst>
                    </a:gridCol>
                  </a:tblGrid>
                  <a:tr h="82296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31" t="-175309" r="-50618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75309" r="-401020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2062" t="-175309" r="-30515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2062" t="-175309" r="-20515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7959" t="-175309" r="-103061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3093" t="-175309" r="-4124" b="-664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62100" y="5435600"/>
                <a:ext cx="6096000" cy="8322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3600" b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3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3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100" y="5435600"/>
                <a:ext cx="6096000" cy="8322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5003800" y="5156200"/>
            <a:ext cx="1612900" cy="11243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467350" y="3924300"/>
            <a:ext cx="1498600" cy="4571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65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864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SIMPLIFICATION(K-MAP)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151598"/>
                  </p:ext>
                </p:extLst>
              </p:nvPr>
            </p:nvGraphicFramePr>
            <p:xfrm>
              <a:off x="939800" y="2270126"/>
              <a:ext cx="6223000" cy="211137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113030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100330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  <a:gridCol w="927100">
                      <a:extLst>
                        <a:ext uri="{9D8B030D-6E8A-4147-A177-3AD203B41FA5}">
                          <a16:colId xmlns:a16="http://schemas.microsoft.com/office/drawing/2014/main" val="220898027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431712064"/>
                        </a:ext>
                      </a:extLst>
                    </a:gridCol>
                  </a:tblGrid>
                  <a:tr h="67154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36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\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 00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4804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151598"/>
                  </p:ext>
                </p:extLst>
              </p:nvPr>
            </p:nvGraphicFramePr>
            <p:xfrm>
              <a:off x="939800" y="2270126"/>
              <a:ext cx="6223000" cy="211137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113030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100330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  <a:gridCol w="927100">
                      <a:extLst>
                        <a:ext uri="{9D8B030D-6E8A-4147-A177-3AD203B41FA5}">
                          <a16:colId xmlns:a16="http://schemas.microsoft.com/office/drawing/2014/main" val="220898027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431712064"/>
                        </a:ext>
                      </a:extLst>
                    </a:gridCol>
                  </a:tblGrid>
                  <a:tr h="6715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0" t="-909" r="-720800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6757" t="-909" r="-258378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2727" t="-909" r="-189697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69737" t="-909" r="-105921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5128" t="-909" r="-3205" b="-23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2941" t="-140506" r="-278571" b="-2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 00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4804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0" t="-240506" r="-720800" b="-1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0" t="-340506" r="-720800" b="-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27724481"/>
                  </p:ext>
                </p:extLst>
              </p:nvPr>
            </p:nvGraphicFramePr>
            <p:xfrm>
              <a:off x="8445500" y="198630"/>
              <a:ext cx="3556002" cy="448392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92667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3114032345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1512304776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1312414644"/>
                        </a:ext>
                      </a:extLst>
                    </a:gridCol>
                  </a:tblGrid>
                  <a:tr h="361295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8804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𝑫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27724481"/>
                  </p:ext>
                </p:extLst>
              </p:nvPr>
            </p:nvGraphicFramePr>
            <p:xfrm>
              <a:off x="8445500" y="198630"/>
              <a:ext cx="3556002" cy="448392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92667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3114032345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1512304776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1312414644"/>
                        </a:ext>
                      </a:extLst>
                    </a:gridCol>
                  </a:tblGrid>
                  <a:tr h="82296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31" t="-175309" r="-50618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75309" r="-401020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2062" t="-175309" r="-30515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2062" t="-175309" r="-20515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7959" t="-175309" r="-103061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3093" t="-175309" r="-4124" b="-664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62100" y="5467348"/>
                <a:ext cx="6743700" cy="8322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3600" b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3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3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1  </m:t>
                          </m:r>
                        </m:sub>
                      </m:sSub>
                      <m:r>
                        <a:rPr lang="en-US" sz="3600" b="1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3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m:rPr>
                          <m:nor/>
                        </m:rPr>
                        <a:rPr lang="en-US" sz="3600" b="1" i="1" dirty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6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100" y="5467348"/>
                <a:ext cx="6743700" cy="8322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/>
          <p:cNvSpPr/>
          <p:nvPr/>
        </p:nvSpPr>
        <p:spPr>
          <a:xfrm>
            <a:off x="3422650" y="3429001"/>
            <a:ext cx="539750" cy="4571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137275" y="5175248"/>
            <a:ext cx="2051050" cy="11243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40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864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SIMPLIFICATION(K-MAP)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68561670"/>
                  </p:ext>
                </p:extLst>
              </p:nvPr>
            </p:nvGraphicFramePr>
            <p:xfrm>
              <a:off x="8445500" y="198630"/>
              <a:ext cx="3556002" cy="448392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92667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3114032345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1512304776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1312414644"/>
                        </a:ext>
                      </a:extLst>
                    </a:gridCol>
                  </a:tblGrid>
                  <a:tr h="361295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8804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𝑫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68561670"/>
                  </p:ext>
                </p:extLst>
              </p:nvPr>
            </p:nvGraphicFramePr>
            <p:xfrm>
              <a:off x="8445500" y="198630"/>
              <a:ext cx="3556002" cy="448392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92667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3114032345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1512304776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1312414644"/>
                        </a:ext>
                      </a:extLst>
                    </a:gridCol>
                  </a:tblGrid>
                  <a:tr h="82296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1" t="-175309" r="-50618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75309" r="-401020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2062" t="-175309" r="-30515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062" t="-175309" r="-20515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7959" t="-175309" r="-103061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3093" t="-175309" r="-4124" b="-664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8483084"/>
                  </p:ext>
                </p:extLst>
              </p:nvPr>
            </p:nvGraphicFramePr>
            <p:xfrm>
              <a:off x="1028700" y="2270125"/>
              <a:ext cx="6223000" cy="211137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113030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100330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  <a:gridCol w="927100">
                      <a:extLst>
                        <a:ext uri="{9D8B030D-6E8A-4147-A177-3AD203B41FA5}">
                          <a16:colId xmlns:a16="http://schemas.microsoft.com/office/drawing/2014/main" val="220898027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431712064"/>
                        </a:ext>
                      </a:extLst>
                    </a:gridCol>
                  </a:tblGrid>
                  <a:tr h="67154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36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\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 00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4804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8483084"/>
                  </p:ext>
                </p:extLst>
              </p:nvPr>
            </p:nvGraphicFramePr>
            <p:xfrm>
              <a:off x="1028700" y="2270125"/>
              <a:ext cx="6223000" cy="211137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113030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100330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  <a:gridCol w="927100">
                      <a:extLst>
                        <a:ext uri="{9D8B030D-6E8A-4147-A177-3AD203B41FA5}">
                          <a16:colId xmlns:a16="http://schemas.microsoft.com/office/drawing/2014/main" val="220898027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431712064"/>
                        </a:ext>
                      </a:extLst>
                    </a:gridCol>
                  </a:tblGrid>
                  <a:tr h="6715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00" t="-909" r="-720800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5699" t="-909" r="-256452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35366" t="-909" r="-190854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66667" t="-909" r="-104575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55769" t="-909" r="-2564" b="-23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2941" t="-140506" r="-278571" b="-2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 00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4804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00" t="-240506" r="-720800" b="-1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00" t="-340506" r="-720800" b="-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Oval 5"/>
          <p:cNvSpPr/>
          <p:nvPr/>
        </p:nvSpPr>
        <p:spPr>
          <a:xfrm>
            <a:off x="3511550" y="3325812"/>
            <a:ext cx="539750" cy="11445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438400" y="5114919"/>
            <a:ext cx="1612900" cy="11243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282700" y="5392735"/>
                <a:ext cx="2946400" cy="5552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36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m:rPr>
                          <m:nor/>
                        </m:rPr>
                        <a:rPr lang="en-US" sz="3600" b="1" i="1" dirty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700" y="5392735"/>
                <a:ext cx="2946400" cy="5552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345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864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SIMPLIFICATION(K-MAP)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68561670"/>
                  </p:ext>
                </p:extLst>
              </p:nvPr>
            </p:nvGraphicFramePr>
            <p:xfrm>
              <a:off x="8445500" y="198630"/>
              <a:ext cx="3556002" cy="448392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92667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3114032345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1512304776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1312414644"/>
                        </a:ext>
                      </a:extLst>
                    </a:gridCol>
                  </a:tblGrid>
                  <a:tr h="361295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8804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𝑫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68561670"/>
                  </p:ext>
                </p:extLst>
              </p:nvPr>
            </p:nvGraphicFramePr>
            <p:xfrm>
              <a:off x="8445500" y="198630"/>
              <a:ext cx="3556002" cy="448392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92667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3114032345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1512304776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1312414644"/>
                        </a:ext>
                      </a:extLst>
                    </a:gridCol>
                  </a:tblGrid>
                  <a:tr h="82296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1" t="-175309" r="-50618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75309" r="-401020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2062" t="-175309" r="-30515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062" t="-175309" r="-20515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7959" t="-175309" r="-103061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3093" t="-175309" r="-4124" b="-664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1469201"/>
                  </p:ext>
                </p:extLst>
              </p:nvPr>
            </p:nvGraphicFramePr>
            <p:xfrm>
              <a:off x="939800" y="2270126"/>
              <a:ext cx="6223000" cy="211137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113030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100330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  <a:gridCol w="927100">
                      <a:extLst>
                        <a:ext uri="{9D8B030D-6E8A-4147-A177-3AD203B41FA5}">
                          <a16:colId xmlns:a16="http://schemas.microsoft.com/office/drawing/2014/main" val="220898027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431712064"/>
                        </a:ext>
                      </a:extLst>
                    </a:gridCol>
                  </a:tblGrid>
                  <a:tr h="67154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36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\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 00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4804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1469201"/>
                  </p:ext>
                </p:extLst>
              </p:nvPr>
            </p:nvGraphicFramePr>
            <p:xfrm>
              <a:off x="939800" y="2270126"/>
              <a:ext cx="6223000" cy="211137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113030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100330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  <a:gridCol w="927100">
                      <a:extLst>
                        <a:ext uri="{9D8B030D-6E8A-4147-A177-3AD203B41FA5}">
                          <a16:colId xmlns:a16="http://schemas.microsoft.com/office/drawing/2014/main" val="220898027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431712064"/>
                        </a:ext>
                      </a:extLst>
                    </a:gridCol>
                  </a:tblGrid>
                  <a:tr h="6715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00" t="-909" r="-720800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6757" t="-909" r="-258378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32727" t="-909" r="-189697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69737" t="-909" r="-105921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55128" t="-909" r="-3205" b="-23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2941" t="-140506" r="-278571" b="-2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 00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4804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00" t="-240506" r="-720800" b="-1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00" t="-340506" r="-720800" b="-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Oval 6"/>
          <p:cNvSpPr/>
          <p:nvPr/>
        </p:nvSpPr>
        <p:spPr>
          <a:xfrm>
            <a:off x="5521325" y="3414710"/>
            <a:ext cx="539750" cy="11445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178300" y="4465206"/>
            <a:ext cx="1612900" cy="11243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82600" y="5881685"/>
                <a:ext cx="4241800" cy="5552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3600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600" b="1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3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 ⨁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3600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5881685"/>
                <a:ext cx="4241800" cy="5552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38200" y="4757306"/>
                <a:ext cx="4819650" cy="8322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3600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600" b="1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m:rPr>
                          <m:nor/>
                        </m:rPr>
                        <a:rPr lang="en-US" sz="3600" b="1" i="1" dirty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acc>
                      <m:r>
                        <m:rPr>
                          <m:nor/>
                        </m:rPr>
                        <a:rPr lang="en-US" sz="3600" dirty="0"/>
                        <m:t> 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57306"/>
                <a:ext cx="4819650" cy="8322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068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864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SIMPLIFICATION(K-MAP)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27168021"/>
                  </p:ext>
                </p:extLst>
              </p:nvPr>
            </p:nvGraphicFramePr>
            <p:xfrm>
              <a:off x="8445500" y="198630"/>
              <a:ext cx="3556002" cy="448392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92667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3114032345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1512304776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1312414644"/>
                        </a:ext>
                      </a:extLst>
                    </a:gridCol>
                  </a:tblGrid>
                  <a:tr h="361295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8804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𝑫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1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27168021"/>
                  </p:ext>
                </p:extLst>
              </p:nvPr>
            </p:nvGraphicFramePr>
            <p:xfrm>
              <a:off x="8445500" y="198630"/>
              <a:ext cx="3556002" cy="448392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92667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3114032345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1512304776"/>
                        </a:ext>
                      </a:extLst>
                    </a:gridCol>
                    <a:gridCol w="592667">
                      <a:extLst>
                        <a:ext uri="{9D8B030D-6E8A-4147-A177-3AD203B41FA5}">
                          <a16:colId xmlns:a16="http://schemas.microsoft.com/office/drawing/2014/main" val="1312414644"/>
                        </a:ext>
                      </a:extLst>
                    </a:gridCol>
                  </a:tblGrid>
                  <a:tr h="82296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1" t="-175309" r="-50618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75309" r="-401020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2062" t="-175309" r="-30515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2062" t="-175309" r="-20515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7959" t="-175309" r="-103061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3093" t="-175309" r="-4124" b="-664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2014470"/>
                  </p:ext>
                </p:extLst>
              </p:nvPr>
            </p:nvGraphicFramePr>
            <p:xfrm>
              <a:off x="939800" y="2270126"/>
              <a:ext cx="6223000" cy="211137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113030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100330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  <a:gridCol w="927100">
                      <a:extLst>
                        <a:ext uri="{9D8B030D-6E8A-4147-A177-3AD203B41FA5}">
                          <a16:colId xmlns:a16="http://schemas.microsoft.com/office/drawing/2014/main" val="220898027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431712064"/>
                        </a:ext>
                      </a:extLst>
                    </a:gridCol>
                  </a:tblGrid>
                  <a:tr h="67154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36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\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 00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4804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2014470"/>
                  </p:ext>
                </p:extLst>
              </p:nvPr>
            </p:nvGraphicFramePr>
            <p:xfrm>
              <a:off x="939800" y="2270126"/>
              <a:ext cx="6223000" cy="211137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113030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100330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  <a:gridCol w="927100">
                      <a:extLst>
                        <a:ext uri="{9D8B030D-6E8A-4147-A177-3AD203B41FA5}">
                          <a16:colId xmlns:a16="http://schemas.microsoft.com/office/drawing/2014/main" val="220898027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431712064"/>
                        </a:ext>
                      </a:extLst>
                    </a:gridCol>
                  </a:tblGrid>
                  <a:tr h="6715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00" t="-909" r="-720800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6757" t="-909" r="-258378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32727" t="-909" r="-189697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69737" t="-909" r="-105921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55128" t="-909" r="-3205" b="-23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2941" t="-140506" r="-278571" b="-2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4804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00" t="-240506" r="-720800" b="-1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00" t="-340506" r="-720800" b="-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Arc 2"/>
          <p:cNvSpPr/>
          <p:nvPr/>
        </p:nvSpPr>
        <p:spPr>
          <a:xfrm>
            <a:off x="3429000" y="3454400"/>
            <a:ext cx="901700" cy="927099"/>
          </a:xfrm>
          <a:prstGeom prst="arc">
            <a:avLst>
              <a:gd name="adj1" fmla="val 14560057"/>
              <a:gd name="adj2" fmla="val 7378859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c 5"/>
          <p:cNvSpPr/>
          <p:nvPr/>
        </p:nvSpPr>
        <p:spPr>
          <a:xfrm rot="10800000">
            <a:off x="6392573" y="3454400"/>
            <a:ext cx="901700" cy="927099"/>
          </a:xfrm>
          <a:prstGeom prst="arc">
            <a:avLst>
              <a:gd name="adj1" fmla="val 14560057"/>
              <a:gd name="adj2" fmla="val 7378859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39800" y="5149633"/>
                <a:ext cx="2489200" cy="8322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3600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3600" b="1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6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00" y="5149633"/>
                <a:ext cx="2489200" cy="8322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150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78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IMPLEMENTATIONS OF EQUATION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25" y="1027906"/>
            <a:ext cx="11122350" cy="480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73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617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STATE DIAGRAM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315" y="938212"/>
            <a:ext cx="6048375" cy="5476875"/>
          </a:xfrm>
          <a:prstGeom prst="rect">
            <a:avLst/>
          </a:prstGeom>
        </p:spPr>
      </p:pic>
      <p:sp>
        <p:nvSpPr>
          <p:cNvPr id="7" name="Arc 6"/>
          <p:cNvSpPr/>
          <p:nvPr/>
        </p:nvSpPr>
        <p:spPr>
          <a:xfrm>
            <a:off x="5054600" y="1409699"/>
            <a:ext cx="2171700" cy="1587501"/>
          </a:xfrm>
          <a:prstGeom prst="arc">
            <a:avLst>
              <a:gd name="adj1" fmla="val 16200000"/>
              <a:gd name="adj2" fmla="val 19906960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c 9"/>
          <p:cNvSpPr/>
          <p:nvPr/>
        </p:nvSpPr>
        <p:spPr>
          <a:xfrm rot="17747032">
            <a:off x="3268562" y="1874159"/>
            <a:ext cx="3279975" cy="2209565"/>
          </a:xfrm>
          <a:prstGeom prst="arc">
            <a:avLst>
              <a:gd name="adj1" fmla="val 18874754"/>
              <a:gd name="adj2" fmla="val 20848271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c 10"/>
          <p:cNvSpPr/>
          <p:nvPr/>
        </p:nvSpPr>
        <p:spPr>
          <a:xfrm rot="14871588">
            <a:off x="3212913" y="2641826"/>
            <a:ext cx="3279975" cy="2209565"/>
          </a:xfrm>
          <a:prstGeom prst="arc">
            <a:avLst>
              <a:gd name="adj1" fmla="val 19103980"/>
              <a:gd name="adj2" fmla="val 20848271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c 11"/>
          <p:cNvSpPr/>
          <p:nvPr/>
        </p:nvSpPr>
        <p:spPr>
          <a:xfrm rot="12998139">
            <a:off x="3376773" y="3711747"/>
            <a:ext cx="3431853" cy="2103614"/>
          </a:xfrm>
          <a:prstGeom prst="arc">
            <a:avLst>
              <a:gd name="adj1" fmla="val 19103980"/>
              <a:gd name="adj2" fmla="val 20848271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c 12"/>
          <p:cNvSpPr/>
          <p:nvPr/>
        </p:nvSpPr>
        <p:spPr>
          <a:xfrm rot="9204911">
            <a:off x="4341110" y="4446814"/>
            <a:ext cx="1617480" cy="1450278"/>
          </a:xfrm>
          <a:prstGeom prst="arc">
            <a:avLst>
              <a:gd name="adj1" fmla="val 17493089"/>
              <a:gd name="adj2" fmla="val 21477316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c 13"/>
          <p:cNvSpPr/>
          <p:nvPr/>
        </p:nvSpPr>
        <p:spPr>
          <a:xfrm rot="6487422">
            <a:off x="5677457" y="4422808"/>
            <a:ext cx="1617480" cy="1450278"/>
          </a:xfrm>
          <a:prstGeom prst="arc">
            <a:avLst>
              <a:gd name="adj1" fmla="val 17493089"/>
              <a:gd name="adj2" fmla="val 21477316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c 14"/>
          <p:cNvSpPr/>
          <p:nvPr/>
        </p:nvSpPr>
        <p:spPr>
          <a:xfrm rot="5076478">
            <a:off x="5496438" y="2240828"/>
            <a:ext cx="3653058" cy="2360550"/>
          </a:xfrm>
          <a:prstGeom prst="arc">
            <a:avLst>
              <a:gd name="adj1" fmla="val 17902449"/>
              <a:gd name="adj2" fmla="val 21088144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c 15"/>
          <p:cNvSpPr/>
          <p:nvPr/>
        </p:nvSpPr>
        <p:spPr>
          <a:xfrm rot="1165817">
            <a:off x="4919721" y="1913117"/>
            <a:ext cx="3448105" cy="2240617"/>
          </a:xfrm>
          <a:prstGeom prst="arc">
            <a:avLst>
              <a:gd name="adj1" fmla="val 18621010"/>
              <a:gd name="adj2" fmla="val 21004033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19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712200" cy="9017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JK FLIP FLOP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66703194"/>
                  </p:ext>
                </p:extLst>
              </p:nvPr>
            </p:nvGraphicFramePr>
            <p:xfrm>
              <a:off x="2882900" y="1825625"/>
              <a:ext cx="5270502" cy="39149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78417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878417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878417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878417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878417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878417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66703194"/>
                  </p:ext>
                </p:extLst>
              </p:nvPr>
            </p:nvGraphicFramePr>
            <p:xfrm>
              <a:off x="2882900" y="1825625"/>
              <a:ext cx="5270502" cy="39149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78417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878417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878417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878417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878417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878417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</a:tblGrid>
                  <a:tr h="45720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94" t="-102469" r="-504167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02469" r="-400690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389" t="-102469" r="-303472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389" t="-102469" r="-203472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621" t="-102469" r="-102069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2083" t="-102469" r="-2778" b="-6197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8527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712200" cy="9017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JK FLIP FLOP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66703194"/>
                  </p:ext>
                </p:extLst>
              </p:nvPr>
            </p:nvGraphicFramePr>
            <p:xfrm>
              <a:off x="2882900" y="1825625"/>
              <a:ext cx="5270502" cy="39149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78417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878417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878417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878417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878417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878417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66703194"/>
                  </p:ext>
                </p:extLst>
              </p:nvPr>
            </p:nvGraphicFramePr>
            <p:xfrm>
              <a:off x="2882900" y="1825625"/>
              <a:ext cx="5270502" cy="39149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78417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878417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878417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878417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878417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878417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</a:tblGrid>
                  <a:tr h="45720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94" t="-102469" r="-504167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02469" r="-400690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389" t="-102469" r="-303472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389" t="-102469" r="-203472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621" t="-102469" r="-102069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2083" t="-102469" r="-2778" b="-6197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73938765"/>
                  </p:ext>
                </p:extLst>
              </p:nvPr>
            </p:nvGraphicFramePr>
            <p:xfrm>
              <a:off x="10281852" y="159957"/>
              <a:ext cx="1706949" cy="18592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60562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662868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279214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404305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35497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0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32767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24644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32767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32767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73938765"/>
                  </p:ext>
                </p:extLst>
              </p:nvPr>
            </p:nvGraphicFramePr>
            <p:xfrm>
              <a:off x="10281852" y="159957"/>
              <a:ext cx="1706949" cy="18592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60562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662868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279214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404305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695" t="-7692" r="-383051" b="-39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5046" t="-7692" r="-107339" b="-39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8513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31300" cy="9017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JK FLIP FLOP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08061370"/>
                  </p:ext>
                </p:extLst>
              </p:nvPr>
            </p:nvGraphicFramePr>
            <p:xfrm>
              <a:off x="1295400" y="1727946"/>
              <a:ext cx="7924800" cy="448392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604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657930363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3156593663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3063371075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857291751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84520512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46056347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08061370"/>
                  </p:ext>
                </p:extLst>
              </p:nvPr>
            </p:nvGraphicFramePr>
            <p:xfrm>
              <a:off x="1295400" y="1727946"/>
              <a:ext cx="7924800" cy="448392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604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657930363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3156593663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3063371075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857291751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84520512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46056347"/>
                        </a:ext>
                      </a:extLst>
                    </a:gridCol>
                  </a:tblGrid>
                  <a:tr h="82296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26" t="-176543" r="-1108333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76543" r="-99816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852" t="-176543" r="-907407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083" t="-176543" r="-799083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2778" t="-176543" r="-706481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8165" t="-176543" r="-600000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3704" t="-176543" r="-50555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3704" t="-176543" r="-40555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96330" t="-176543" r="-30183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4630" t="-176543" r="-204630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95413" t="-176543" r="-102752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05556" t="-176543" r="-3704" b="-664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17786249"/>
                  </p:ext>
                </p:extLst>
              </p:nvPr>
            </p:nvGraphicFramePr>
            <p:xfrm>
              <a:off x="10281852" y="159957"/>
              <a:ext cx="1706949" cy="18592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60562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662868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279214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404305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35497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0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32767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24644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32767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32767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17786249"/>
                  </p:ext>
                </p:extLst>
              </p:nvPr>
            </p:nvGraphicFramePr>
            <p:xfrm>
              <a:off x="10281852" y="159957"/>
              <a:ext cx="1706949" cy="18592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60562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662868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279214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404305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695" t="-7692" r="-383051" b="-39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5046" t="-7692" r="-107339" b="-39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11109926" y="7604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1084526" y="11033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1109926" y="14843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1097226" y="1843086"/>
            <a:ext cx="2667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>
            <a:off x="1701800" y="3440430"/>
            <a:ext cx="1879600" cy="1058958"/>
          </a:xfrm>
          <a:prstGeom prst="arc">
            <a:avLst>
              <a:gd name="adj1" fmla="val 1179389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c 10"/>
          <p:cNvSpPr/>
          <p:nvPr/>
        </p:nvSpPr>
        <p:spPr>
          <a:xfrm>
            <a:off x="1701800" y="3796030"/>
            <a:ext cx="1879600" cy="1058958"/>
          </a:xfrm>
          <a:prstGeom prst="arc">
            <a:avLst>
              <a:gd name="adj1" fmla="val 1179389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c 12"/>
          <p:cNvSpPr/>
          <p:nvPr/>
        </p:nvSpPr>
        <p:spPr>
          <a:xfrm>
            <a:off x="1689100" y="4189730"/>
            <a:ext cx="1879600" cy="1058958"/>
          </a:xfrm>
          <a:prstGeom prst="arc">
            <a:avLst>
              <a:gd name="adj1" fmla="val 1179389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c 11"/>
          <p:cNvSpPr/>
          <p:nvPr/>
        </p:nvSpPr>
        <p:spPr>
          <a:xfrm>
            <a:off x="2232626" y="3285601"/>
            <a:ext cx="2072674" cy="1058958"/>
          </a:xfrm>
          <a:prstGeom prst="arc">
            <a:avLst>
              <a:gd name="adj1" fmla="val 1179389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c 13"/>
          <p:cNvSpPr/>
          <p:nvPr/>
        </p:nvSpPr>
        <p:spPr>
          <a:xfrm>
            <a:off x="2232626" y="4893088"/>
            <a:ext cx="2072674" cy="1058958"/>
          </a:xfrm>
          <a:prstGeom prst="arc">
            <a:avLst>
              <a:gd name="adj1" fmla="val 1179389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31300" cy="9017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JK FLIP FLOP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73666502"/>
                  </p:ext>
                </p:extLst>
              </p:nvPr>
            </p:nvGraphicFramePr>
            <p:xfrm>
              <a:off x="1295400" y="1800225"/>
              <a:ext cx="7924800" cy="448392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604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657930363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3156593663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3063371075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857291751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84520512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46056347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73666502"/>
                  </p:ext>
                </p:extLst>
              </p:nvPr>
            </p:nvGraphicFramePr>
            <p:xfrm>
              <a:off x="1295400" y="1800225"/>
              <a:ext cx="7924800" cy="448392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604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657930363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3156593663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3063371075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857291751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84520512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46056347"/>
                        </a:ext>
                      </a:extLst>
                    </a:gridCol>
                  </a:tblGrid>
                  <a:tr h="82296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26" t="-176543" r="-1108333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76543" r="-99816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852" t="-176543" r="-907407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083" t="-176543" r="-799083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2778" t="-176543" r="-706481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8165" t="-176543" r="-600000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3704" t="-176543" r="-50555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3704" t="-176543" r="-40555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96330" t="-176543" r="-30183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4630" t="-176543" r="-204630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95413" t="-176543" r="-102752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05556" t="-176543" r="-3704" b="-664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93827032"/>
                  </p:ext>
                </p:extLst>
              </p:nvPr>
            </p:nvGraphicFramePr>
            <p:xfrm>
              <a:off x="10281852" y="159957"/>
              <a:ext cx="1706949" cy="18592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60562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662868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279214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404305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35497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0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32767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24644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32767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32767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93827032"/>
                  </p:ext>
                </p:extLst>
              </p:nvPr>
            </p:nvGraphicFramePr>
            <p:xfrm>
              <a:off x="10281852" y="159957"/>
              <a:ext cx="1706949" cy="18592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60562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662868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279214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404305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695" t="-7692" r="-383051" b="-39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5046" t="-7692" r="-107339" b="-39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11109926" y="7604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1084526" y="11033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1109926" y="14843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1097226" y="1843086"/>
            <a:ext cx="2667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>
            <a:off x="1663700" y="5049742"/>
            <a:ext cx="1879600" cy="1058958"/>
          </a:xfrm>
          <a:prstGeom prst="arc">
            <a:avLst>
              <a:gd name="adj1" fmla="val 1179389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c 10"/>
          <p:cNvSpPr/>
          <p:nvPr/>
        </p:nvSpPr>
        <p:spPr>
          <a:xfrm>
            <a:off x="1663700" y="5405342"/>
            <a:ext cx="1879600" cy="1058958"/>
          </a:xfrm>
          <a:prstGeom prst="arc">
            <a:avLst>
              <a:gd name="adj1" fmla="val 1179389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c 12"/>
          <p:cNvSpPr/>
          <p:nvPr/>
        </p:nvSpPr>
        <p:spPr>
          <a:xfrm>
            <a:off x="1651000" y="5799042"/>
            <a:ext cx="1879600" cy="1058958"/>
          </a:xfrm>
          <a:prstGeom prst="arc">
            <a:avLst>
              <a:gd name="adj1" fmla="val 1179389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c 13"/>
          <p:cNvSpPr/>
          <p:nvPr/>
        </p:nvSpPr>
        <p:spPr>
          <a:xfrm>
            <a:off x="2324100" y="4071001"/>
            <a:ext cx="1879600" cy="1058958"/>
          </a:xfrm>
          <a:prstGeom prst="arc">
            <a:avLst>
              <a:gd name="adj1" fmla="val 1179389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c 14"/>
          <p:cNvSpPr/>
          <p:nvPr/>
        </p:nvSpPr>
        <p:spPr>
          <a:xfrm>
            <a:off x="2194526" y="5680725"/>
            <a:ext cx="1879600" cy="1058958"/>
          </a:xfrm>
          <a:prstGeom prst="arc">
            <a:avLst>
              <a:gd name="adj1" fmla="val 1179389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55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31300" cy="9017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JK FLIP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FLOP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09262599"/>
                  </p:ext>
                </p:extLst>
              </p:nvPr>
            </p:nvGraphicFramePr>
            <p:xfrm>
              <a:off x="1295400" y="1800225"/>
              <a:ext cx="7924800" cy="448392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604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657930363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3156593663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3063371075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857291751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84520512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46056347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09262599"/>
                  </p:ext>
                </p:extLst>
              </p:nvPr>
            </p:nvGraphicFramePr>
            <p:xfrm>
              <a:off x="1295400" y="1800225"/>
              <a:ext cx="7924800" cy="448392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604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657930363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3156593663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3063371075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857291751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84520512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46056347"/>
                        </a:ext>
                      </a:extLst>
                    </a:gridCol>
                  </a:tblGrid>
                  <a:tr h="82296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26" t="-176543" r="-1108333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76543" r="-99816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852" t="-176543" r="-907407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083" t="-176543" r="-799083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2778" t="-176543" r="-706481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8165" t="-176543" r="-600000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3704" t="-176543" r="-50555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3704" t="-176543" r="-40555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96330" t="-176543" r="-30183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4630" t="-176543" r="-204630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95413" t="-176543" r="-102752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05556" t="-176543" r="-3704" b="-664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4533942"/>
                  </p:ext>
                </p:extLst>
              </p:nvPr>
            </p:nvGraphicFramePr>
            <p:xfrm>
              <a:off x="10281852" y="159957"/>
              <a:ext cx="1706949" cy="18592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60562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662868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279214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404305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35497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0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32767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24644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32767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32767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4533942"/>
                  </p:ext>
                </p:extLst>
              </p:nvPr>
            </p:nvGraphicFramePr>
            <p:xfrm>
              <a:off x="10281852" y="159957"/>
              <a:ext cx="1706949" cy="18592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60562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662868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279214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404305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695" t="-7692" r="-383051" b="-39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5046" t="-7692" r="-107339" b="-39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11109926" y="7604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1084526" y="11033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1109926" y="14843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1097226" y="1843086"/>
            <a:ext cx="2667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>
            <a:off x="1651000" y="2983230"/>
            <a:ext cx="1879600" cy="1058958"/>
          </a:xfrm>
          <a:prstGeom prst="arc">
            <a:avLst>
              <a:gd name="adj1" fmla="val 1179389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c 10"/>
          <p:cNvSpPr/>
          <p:nvPr/>
        </p:nvSpPr>
        <p:spPr>
          <a:xfrm>
            <a:off x="2336800" y="2983230"/>
            <a:ext cx="1879600" cy="1058958"/>
          </a:xfrm>
          <a:prstGeom prst="arc">
            <a:avLst>
              <a:gd name="adj1" fmla="val 1179389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c 12"/>
          <p:cNvSpPr/>
          <p:nvPr/>
        </p:nvSpPr>
        <p:spPr>
          <a:xfrm>
            <a:off x="2857500" y="2983230"/>
            <a:ext cx="1879600" cy="1058958"/>
          </a:xfrm>
          <a:prstGeom prst="arc">
            <a:avLst>
              <a:gd name="adj1" fmla="val 1179389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c 11"/>
          <p:cNvSpPr/>
          <p:nvPr/>
        </p:nvSpPr>
        <p:spPr>
          <a:xfrm>
            <a:off x="2336800" y="4561316"/>
            <a:ext cx="1879600" cy="1058958"/>
          </a:xfrm>
          <a:prstGeom prst="arc">
            <a:avLst>
              <a:gd name="adj1" fmla="val 1179389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c 13"/>
          <p:cNvSpPr/>
          <p:nvPr/>
        </p:nvSpPr>
        <p:spPr>
          <a:xfrm>
            <a:off x="2952750" y="3715401"/>
            <a:ext cx="1879600" cy="1058958"/>
          </a:xfrm>
          <a:prstGeom prst="arc">
            <a:avLst>
              <a:gd name="adj1" fmla="val 1179389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c 14"/>
          <p:cNvSpPr/>
          <p:nvPr/>
        </p:nvSpPr>
        <p:spPr>
          <a:xfrm>
            <a:off x="2952750" y="4561316"/>
            <a:ext cx="1879600" cy="1058958"/>
          </a:xfrm>
          <a:prstGeom prst="arc">
            <a:avLst>
              <a:gd name="adj1" fmla="val 1179389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c 15"/>
          <p:cNvSpPr/>
          <p:nvPr/>
        </p:nvSpPr>
        <p:spPr>
          <a:xfrm>
            <a:off x="2952750" y="5346303"/>
            <a:ext cx="1879600" cy="1058958"/>
          </a:xfrm>
          <a:prstGeom prst="arc">
            <a:avLst>
              <a:gd name="adj1" fmla="val 1179389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31300" cy="9017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JK FLIP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FLOP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8128338"/>
                  </p:ext>
                </p:extLst>
              </p:nvPr>
            </p:nvGraphicFramePr>
            <p:xfrm>
              <a:off x="1295400" y="1800225"/>
              <a:ext cx="7924800" cy="448392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604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657930363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3156593663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3063371075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857291751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84520512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46056347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8128338"/>
                  </p:ext>
                </p:extLst>
              </p:nvPr>
            </p:nvGraphicFramePr>
            <p:xfrm>
              <a:off x="1295400" y="1800225"/>
              <a:ext cx="7924800" cy="448392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604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657930363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3156593663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3063371075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857291751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84520512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46056347"/>
                        </a:ext>
                      </a:extLst>
                    </a:gridCol>
                  </a:tblGrid>
                  <a:tr h="82296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26" t="-176543" r="-1108333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76543" r="-99816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852" t="-176543" r="-907407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083" t="-176543" r="-799083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2778" t="-176543" r="-706481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8165" t="-176543" r="-600000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3704" t="-176543" r="-50555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3704" t="-176543" r="-40555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96330" t="-176543" r="-30183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4630" t="-176543" r="-204630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95413" t="-176543" r="-102752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05556" t="-176543" r="-3704" b="-664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98313101"/>
                  </p:ext>
                </p:extLst>
              </p:nvPr>
            </p:nvGraphicFramePr>
            <p:xfrm>
              <a:off x="10281852" y="159957"/>
              <a:ext cx="1706949" cy="18592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60562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662868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279214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404305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35497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0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32767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24644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32767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32767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98313101"/>
                  </p:ext>
                </p:extLst>
              </p:nvPr>
            </p:nvGraphicFramePr>
            <p:xfrm>
              <a:off x="10281852" y="159957"/>
              <a:ext cx="1706949" cy="18592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60562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662868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279214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404305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695" t="-7692" r="-383051" b="-39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5046" t="-7692" r="-107339" b="-39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11109926" y="7604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1084526" y="11033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1109926" y="14843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1097226" y="1843086"/>
            <a:ext cx="2667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>
            <a:off x="2336800" y="3691065"/>
            <a:ext cx="1879600" cy="1058958"/>
          </a:xfrm>
          <a:prstGeom prst="arc">
            <a:avLst>
              <a:gd name="adj1" fmla="val 1179389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c 10"/>
          <p:cNvSpPr/>
          <p:nvPr/>
        </p:nvSpPr>
        <p:spPr>
          <a:xfrm>
            <a:off x="1676400" y="4525582"/>
            <a:ext cx="1879600" cy="1058958"/>
          </a:xfrm>
          <a:prstGeom prst="arc">
            <a:avLst>
              <a:gd name="adj1" fmla="val 1179389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c 12"/>
          <p:cNvSpPr/>
          <p:nvPr/>
        </p:nvSpPr>
        <p:spPr>
          <a:xfrm>
            <a:off x="2952750" y="3318241"/>
            <a:ext cx="1879600" cy="1058958"/>
          </a:xfrm>
          <a:prstGeom prst="arc">
            <a:avLst>
              <a:gd name="adj1" fmla="val 1179389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c 11"/>
          <p:cNvSpPr/>
          <p:nvPr/>
        </p:nvSpPr>
        <p:spPr>
          <a:xfrm>
            <a:off x="2336800" y="5301679"/>
            <a:ext cx="1879600" cy="1058958"/>
          </a:xfrm>
          <a:prstGeom prst="arc">
            <a:avLst>
              <a:gd name="adj1" fmla="val 1179389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c 13"/>
          <p:cNvSpPr/>
          <p:nvPr/>
        </p:nvSpPr>
        <p:spPr>
          <a:xfrm>
            <a:off x="2952750" y="4104211"/>
            <a:ext cx="1879600" cy="1058958"/>
          </a:xfrm>
          <a:prstGeom prst="arc">
            <a:avLst>
              <a:gd name="adj1" fmla="val 1179389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c 14"/>
          <p:cNvSpPr/>
          <p:nvPr/>
        </p:nvSpPr>
        <p:spPr>
          <a:xfrm>
            <a:off x="2952750" y="4898406"/>
            <a:ext cx="1879600" cy="1058958"/>
          </a:xfrm>
          <a:prstGeom prst="arc">
            <a:avLst>
              <a:gd name="adj1" fmla="val 1179389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c 15"/>
          <p:cNvSpPr/>
          <p:nvPr/>
        </p:nvSpPr>
        <p:spPr>
          <a:xfrm>
            <a:off x="2952750" y="5773245"/>
            <a:ext cx="1879600" cy="1058958"/>
          </a:xfrm>
          <a:prstGeom prst="arc">
            <a:avLst>
              <a:gd name="adj1" fmla="val 1179389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05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12100" cy="9017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JK FLIP FLOP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43739553"/>
                  </p:ext>
                </p:extLst>
              </p:nvPr>
            </p:nvGraphicFramePr>
            <p:xfrm>
              <a:off x="1295400" y="1800225"/>
              <a:ext cx="7924800" cy="448392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604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657930363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3156593663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3063371075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857291751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84520512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46056347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43739553"/>
                  </p:ext>
                </p:extLst>
              </p:nvPr>
            </p:nvGraphicFramePr>
            <p:xfrm>
              <a:off x="1295400" y="1800225"/>
              <a:ext cx="7924800" cy="448392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604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657930363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3156593663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3063371075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857291751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84520512"/>
                        </a:ext>
                      </a:extLst>
                    </a:gridCol>
                    <a:gridCol w="660400">
                      <a:extLst>
                        <a:ext uri="{9D8B030D-6E8A-4147-A177-3AD203B41FA5}">
                          <a16:colId xmlns:a16="http://schemas.microsoft.com/office/drawing/2014/main" val="246056347"/>
                        </a:ext>
                      </a:extLst>
                    </a:gridCol>
                  </a:tblGrid>
                  <a:tr h="82296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2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26" t="-176543" r="-1108333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76543" r="-99816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852" t="-176543" r="-907407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083" t="-176543" r="-799083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2778" t="-176543" r="-706481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8165" t="-176543" r="-600000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3704" t="-176543" r="-50555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3704" t="-176543" r="-40555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96330" t="-176543" r="-30183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4630" t="-176543" r="-204630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95413" t="-176543" r="-102752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05556" t="-176543" r="-3704" b="-664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69048532"/>
                  </p:ext>
                </p:extLst>
              </p:nvPr>
            </p:nvGraphicFramePr>
            <p:xfrm>
              <a:off x="10281852" y="159957"/>
              <a:ext cx="1706949" cy="18592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60562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662868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279214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404305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35497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0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32767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24644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32767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32767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69048532"/>
                  </p:ext>
                </p:extLst>
              </p:nvPr>
            </p:nvGraphicFramePr>
            <p:xfrm>
              <a:off x="10281852" y="159957"/>
              <a:ext cx="1706949" cy="18592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60562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662868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279214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  <a:gridCol w="404305">
                      <a:extLst>
                        <a:ext uri="{9D8B030D-6E8A-4147-A177-3AD203B41FA5}">
                          <a16:colId xmlns:a16="http://schemas.microsoft.com/office/drawing/2014/main" val="1543963575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695" t="-7692" r="-383051" b="-39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5046" t="-7692" r="-107339" b="-39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J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X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11109926" y="7604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1084526" y="11033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1109926" y="1484312"/>
            <a:ext cx="254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1097226" y="1843086"/>
            <a:ext cx="2667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82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31300" cy="9017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JK FLIP FLOP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FF1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10560246"/>
                  </p:ext>
                </p:extLst>
              </p:nvPr>
            </p:nvGraphicFramePr>
            <p:xfrm>
              <a:off x="3517901" y="1406525"/>
              <a:ext cx="3429000" cy="39573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657930363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3156593663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3063371075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857291751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84520512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46056347"/>
                        </a:ext>
                      </a:extLst>
                    </a:gridCol>
                  </a:tblGrid>
                  <a:tr h="542815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18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317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18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8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18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8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10560246"/>
                  </p:ext>
                </p:extLst>
              </p:nvPr>
            </p:nvGraphicFramePr>
            <p:xfrm>
              <a:off x="3517901" y="1406525"/>
              <a:ext cx="3429000" cy="39573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657930363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3156593663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3063371075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857291751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84520512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46056347"/>
                        </a:ext>
                      </a:extLst>
                    </a:gridCol>
                  </a:tblGrid>
                  <a:tr h="64008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18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91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87" t="-171875" r="-800000" b="-776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226" t="-171875" r="-712903" b="-776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71875" r="-601587" b="-776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4839" t="-171875" r="-511290" b="-776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413" t="-171875" r="-403175" b="-776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452" t="-171875" r="-309677" b="-776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6825" t="-171875" r="-204762" b="-776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8065" t="-171875" r="-108065" b="-776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95238" t="-171875" r="-6349" b="-776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6163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864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SIMPLIFICATION(K-MAP)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5222243"/>
                  </p:ext>
                </p:extLst>
              </p:nvPr>
            </p:nvGraphicFramePr>
            <p:xfrm>
              <a:off x="939800" y="2270126"/>
              <a:ext cx="6223000" cy="211137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113030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100330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  <a:gridCol w="927100">
                      <a:extLst>
                        <a:ext uri="{9D8B030D-6E8A-4147-A177-3AD203B41FA5}">
                          <a16:colId xmlns:a16="http://schemas.microsoft.com/office/drawing/2014/main" val="220898027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431712064"/>
                        </a:ext>
                      </a:extLst>
                    </a:gridCol>
                  </a:tblGrid>
                  <a:tr h="67154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36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\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 00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4804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5222243"/>
                  </p:ext>
                </p:extLst>
              </p:nvPr>
            </p:nvGraphicFramePr>
            <p:xfrm>
              <a:off x="939800" y="2270126"/>
              <a:ext cx="6223000" cy="211137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113030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100330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  <a:gridCol w="927100">
                      <a:extLst>
                        <a:ext uri="{9D8B030D-6E8A-4147-A177-3AD203B41FA5}">
                          <a16:colId xmlns:a16="http://schemas.microsoft.com/office/drawing/2014/main" val="220898027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431712064"/>
                        </a:ext>
                      </a:extLst>
                    </a:gridCol>
                  </a:tblGrid>
                  <a:tr h="6715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0" t="-909" r="-720800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6757" t="-909" r="-258378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2727" t="-909" r="-189697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69737" t="-909" r="-105921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5128" t="-909" r="-3205" b="-23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2941" t="-140506" r="-278571" b="-2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 00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4804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0" t="-240506" r="-720800" b="-1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0" t="-340506" r="-720800" b="-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62100" y="5435600"/>
                <a:ext cx="3886200" cy="5552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US" sz="3600" b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m:rPr>
                          <m:nor/>
                        </m:rPr>
                        <a:rPr lang="en-US" sz="3600" b="1" i="1" dirty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100" y="5435600"/>
                <a:ext cx="3886200" cy="5552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 rot="5400000">
            <a:off x="3191670" y="3642981"/>
            <a:ext cx="1084259" cy="4571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244850" y="5142218"/>
            <a:ext cx="1612900" cy="11243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43357327"/>
                  </p:ext>
                </p:extLst>
              </p:nvPr>
            </p:nvGraphicFramePr>
            <p:xfrm>
              <a:off x="8636001" y="195579"/>
              <a:ext cx="3429000" cy="39573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657930363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3156593663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3063371075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857291751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84520512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46056347"/>
                        </a:ext>
                      </a:extLst>
                    </a:gridCol>
                  </a:tblGrid>
                  <a:tr h="542815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18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317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18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8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18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8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43357327"/>
                  </p:ext>
                </p:extLst>
              </p:nvPr>
            </p:nvGraphicFramePr>
            <p:xfrm>
              <a:off x="8636001" y="195579"/>
              <a:ext cx="3429000" cy="39573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657930363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3156593663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3063371075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857291751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84520512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46056347"/>
                        </a:ext>
                      </a:extLst>
                    </a:gridCol>
                  </a:tblGrid>
                  <a:tr h="64008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18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91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87" t="-171875" r="-801587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3226" t="-171875" r="-714516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71875" r="-603175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000" t="-171875" r="-503175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6452" t="-171875" r="-411290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8413" t="-171875" r="-304762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8413" t="-171875" r="-204762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9677" t="-171875" r="-108065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96825" t="-171875" r="-6349" b="-7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0968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864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SIMPLIFICATION(K-MAP)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7960813"/>
                  </p:ext>
                </p:extLst>
              </p:nvPr>
            </p:nvGraphicFramePr>
            <p:xfrm>
              <a:off x="939800" y="2270126"/>
              <a:ext cx="6223000" cy="211137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113030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100330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  <a:gridCol w="927100">
                      <a:extLst>
                        <a:ext uri="{9D8B030D-6E8A-4147-A177-3AD203B41FA5}">
                          <a16:colId xmlns:a16="http://schemas.microsoft.com/office/drawing/2014/main" val="220898027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431712064"/>
                        </a:ext>
                      </a:extLst>
                    </a:gridCol>
                  </a:tblGrid>
                  <a:tr h="67154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36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\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 00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4804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7960813"/>
                  </p:ext>
                </p:extLst>
              </p:nvPr>
            </p:nvGraphicFramePr>
            <p:xfrm>
              <a:off x="939800" y="2270126"/>
              <a:ext cx="6223000" cy="211137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113030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100330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  <a:gridCol w="927100">
                      <a:extLst>
                        <a:ext uri="{9D8B030D-6E8A-4147-A177-3AD203B41FA5}">
                          <a16:colId xmlns:a16="http://schemas.microsoft.com/office/drawing/2014/main" val="220898027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431712064"/>
                        </a:ext>
                      </a:extLst>
                    </a:gridCol>
                  </a:tblGrid>
                  <a:tr h="6715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0" t="-909" r="-720800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6757" t="-909" r="-258378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2727" t="-909" r="-189697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69737" t="-909" r="-105921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5128" t="-909" r="-3205" b="-23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2941" t="-140506" r="-278571" b="-2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 00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4804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0" t="-240506" r="-720800" b="-1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0" t="-340506" r="-720800" b="-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62100" y="5435600"/>
                <a:ext cx="3886200" cy="1386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sz="3600" b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m:rPr>
                          <m:nor/>
                        </m:rPr>
                        <a:rPr lang="en-US" sz="3600" b="1" i="1" dirty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600" dirty="0"/>
              </a:p>
              <a:p>
                <a:endParaRPr lang="en-US" sz="36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100" y="5435600"/>
                <a:ext cx="3886200" cy="13862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 rot="5400000">
            <a:off x="3256362" y="3673089"/>
            <a:ext cx="954874" cy="4571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390900" y="5142218"/>
            <a:ext cx="1612900" cy="11243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92794355"/>
                  </p:ext>
                </p:extLst>
              </p:nvPr>
            </p:nvGraphicFramePr>
            <p:xfrm>
              <a:off x="8636001" y="195579"/>
              <a:ext cx="3429000" cy="39573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657930363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3156593663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3063371075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857291751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84520512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46056347"/>
                        </a:ext>
                      </a:extLst>
                    </a:gridCol>
                  </a:tblGrid>
                  <a:tr h="542815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18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317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18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8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18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8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92794355"/>
                  </p:ext>
                </p:extLst>
              </p:nvPr>
            </p:nvGraphicFramePr>
            <p:xfrm>
              <a:off x="8636001" y="195579"/>
              <a:ext cx="3429000" cy="39573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657930363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3156593663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3063371075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857291751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84520512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46056347"/>
                        </a:ext>
                      </a:extLst>
                    </a:gridCol>
                  </a:tblGrid>
                  <a:tr h="64008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18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91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87" t="-171875" r="-801587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3226" t="-171875" r="-714516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71875" r="-603175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000" t="-171875" r="-503175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6452" t="-171875" r="-411290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8413" t="-171875" r="-304762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8413" t="-171875" r="-204762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9677" t="-171875" r="-108065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96825" t="-171875" r="-6349" b="-7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3875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43" y="78479"/>
            <a:ext cx="3498698" cy="62499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STATE DIAGRAM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035088" y="339042"/>
                <a:ext cx="143571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400" b="1" dirty="0" smtClean="0"/>
              </a:p>
              <a:p>
                <a:r>
                  <a:rPr lang="en-US" sz="2400" b="1" dirty="0"/>
                  <a:t> </a:t>
                </a:r>
                <a:r>
                  <a:rPr lang="en-US" sz="2400" b="1" dirty="0" smtClean="0"/>
                  <a:t> 0   0   0 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088" y="339042"/>
                <a:ext cx="1435714" cy="830997"/>
              </a:xfrm>
              <a:prstGeom prst="rect">
                <a:avLst/>
              </a:prstGeom>
              <a:blipFill>
                <a:blip r:embed="rId2"/>
                <a:stretch>
                  <a:fillRect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5116810" y="72449"/>
            <a:ext cx="1272269" cy="13081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999125" y="872689"/>
                <a:ext cx="143571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400" b="1" dirty="0" smtClean="0"/>
              </a:p>
              <a:p>
                <a:r>
                  <a:rPr lang="en-US" sz="2400" b="1" dirty="0"/>
                  <a:t> </a:t>
                </a:r>
                <a:r>
                  <a:rPr lang="en-US" sz="2400" b="1" dirty="0" smtClean="0"/>
                  <a:t> 0   0   1 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125" y="872689"/>
                <a:ext cx="1435714" cy="830997"/>
              </a:xfrm>
              <a:prstGeom prst="rect">
                <a:avLst/>
              </a:prstGeom>
              <a:blipFill>
                <a:blip r:embed="rId3"/>
                <a:stretch>
                  <a:fillRect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025135" y="2983660"/>
                <a:ext cx="143571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400" b="1" dirty="0" smtClean="0"/>
              </a:p>
              <a:p>
                <a:r>
                  <a:rPr lang="en-US" sz="2400" b="1" dirty="0"/>
                  <a:t> </a:t>
                </a:r>
                <a:r>
                  <a:rPr lang="en-US" sz="2400" b="1" dirty="0" smtClean="0"/>
                  <a:t> 0   1   0 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5135" y="2983660"/>
                <a:ext cx="1435714" cy="830997"/>
              </a:xfrm>
              <a:prstGeom prst="rect">
                <a:avLst/>
              </a:prstGeom>
              <a:blipFill>
                <a:blip r:embed="rId4"/>
                <a:stretch>
                  <a:fillRect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108313" y="5008398"/>
                <a:ext cx="143571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400" b="1" dirty="0" smtClean="0"/>
              </a:p>
              <a:p>
                <a:r>
                  <a:rPr lang="en-US" sz="2400" b="1" dirty="0"/>
                  <a:t> </a:t>
                </a:r>
                <a:r>
                  <a:rPr lang="en-US" sz="2400" b="1" dirty="0" smtClean="0"/>
                  <a:t> 0   1   1 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8313" y="5008398"/>
                <a:ext cx="1435714" cy="830997"/>
              </a:xfrm>
              <a:prstGeom prst="rect">
                <a:avLst/>
              </a:prstGeom>
              <a:blipFill>
                <a:blip r:embed="rId5"/>
                <a:stretch>
                  <a:fillRect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62052" y="5774642"/>
                <a:ext cx="143571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400" b="1" dirty="0" smtClean="0"/>
              </a:p>
              <a:p>
                <a:r>
                  <a:rPr lang="en-US" sz="2400" b="1" dirty="0"/>
                  <a:t> </a:t>
                </a:r>
                <a:r>
                  <a:rPr lang="en-US" sz="2400" b="1" dirty="0" smtClean="0"/>
                  <a:t> 1   0   0 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052" y="5774642"/>
                <a:ext cx="1435714" cy="830997"/>
              </a:xfrm>
              <a:prstGeom prst="rect">
                <a:avLst/>
              </a:prstGeom>
              <a:blipFill>
                <a:blip r:embed="rId6"/>
                <a:stretch>
                  <a:fillRect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916562" y="5008398"/>
                <a:ext cx="143571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400" b="1" dirty="0" smtClean="0"/>
              </a:p>
              <a:p>
                <a:r>
                  <a:rPr lang="en-US" sz="2400" b="1" dirty="0"/>
                  <a:t> </a:t>
                </a:r>
                <a:r>
                  <a:rPr lang="en-US" sz="2400" b="1" dirty="0" smtClean="0"/>
                  <a:t> 1   0   1 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562" y="5008398"/>
                <a:ext cx="1435714" cy="830997"/>
              </a:xfrm>
              <a:prstGeom prst="rect">
                <a:avLst/>
              </a:prstGeom>
              <a:blipFill>
                <a:blip r:embed="rId7"/>
                <a:stretch>
                  <a:fillRect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256637" y="2949082"/>
                <a:ext cx="143571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400" b="1" dirty="0" smtClean="0"/>
              </a:p>
              <a:p>
                <a:r>
                  <a:rPr lang="en-US" sz="2400" b="1" dirty="0"/>
                  <a:t> </a:t>
                </a:r>
                <a:r>
                  <a:rPr lang="en-US" sz="2400" b="1" dirty="0" smtClean="0"/>
                  <a:t> 1   1   0 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637" y="2949082"/>
                <a:ext cx="1435714" cy="830997"/>
              </a:xfrm>
              <a:prstGeom prst="rect">
                <a:avLst/>
              </a:prstGeom>
              <a:blipFill>
                <a:blip r:embed="rId8"/>
                <a:stretch>
                  <a:fillRect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097001" y="943498"/>
                <a:ext cx="143571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400" b="1" dirty="0" smtClean="0"/>
              </a:p>
              <a:p>
                <a:r>
                  <a:rPr lang="en-US" sz="2400" b="1" dirty="0"/>
                  <a:t> </a:t>
                </a:r>
                <a:r>
                  <a:rPr lang="en-US" sz="2400" b="1" dirty="0" smtClean="0"/>
                  <a:t> 1   1   1 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001" y="943498"/>
                <a:ext cx="1435714" cy="830997"/>
              </a:xfrm>
              <a:prstGeom prst="rect">
                <a:avLst/>
              </a:prstGeom>
              <a:blipFill>
                <a:blip r:embed="rId9"/>
                <a:stretch>
                  <a:fillRect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/>
          <p:cNvSpPr/>
          <p:nvPr/>
        </p:nvSpPr>
        <p:spPr>
          <a:xfrm>
            <a:off x="7082808" y="693921"/>
            <a:ext cx="1272269" cy="13081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8075310" y="2765267"/>
            <a:ext cx="1272269" cy="13081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7186104" y="4752342"/>
            <a:ext cx="1272269" cy="13081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5275406" y="5498400"/>
            <a:ext cx="1272269" cy="13081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2955714" y="4850594"/>
            <a:ext cx="1272269" cy="13081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254235" y="2710530"/>
            <a:ext cx="1272269" cy="13081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3123459" y="728270"/>
            <a:ext cx="1272269" cy="13081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Arc 53"/>
          <p:cNvSpPr/>
          <p:nvPr/>
        </p:nvSpPr>
        <p:spPr>
          <a:xfrm>
            <a:off x="5435601" y="574353"/>
            <a:ext cx="1750503" cy="806195"/>
          </a:xfrm>
          <a:prstGeom prst="arc">
            <a:avLst>
              <a:gd name="adj1" fmla="val 17133330"/>
              <a:gd name="adj2" fmla="val 21559493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Arc 54"/>
          <p:cNvSpPr/>
          <p:nvPr/>
        </p:nvSpPr>
        <p:spPr>
          <a:xfrm rot="1809728">
            <a:off x="6622969" y="1592566"/>
            <a:ext cx="2035492" cy="1312307"/>
          </a:xfrm>
          <a:prstGeom prst="arc">
            <a:avLst>
              <a:gd name="adj1" fmla="val 17657736"/>
              <a:gd name="adj2" fmla="val 113944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Arc 55"/>
          <p:cNvSpPr/>
          <p:nvPr/>
        </p:nvSpPr>
        <p:spPr>
          <a:xfrm rot="5245930">
            <a:off x="6905920" y="3365430"/>
            <a:ext cx="2037470" cy="1115314"/>
          </a:xfrm>
          <a:prstGeom prst="arc">
            <a:avLst>
              <a:gd name="adj1" fmla="val 17031923"/>
              <a:gd name="adj2" fmla="val 20871265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Arc 22"/>
          <p:cNvSpPr/>
          <p:nvPr/>
        </p:nvSpPr>
        <p:spPr>
          <a:xfrm rot="7662788">
            <a:off x="5961805" y="4797736"/>
            <a:ext cx="2037470" cy="1115314"/>
          </a:xfrm>
          <a:prstGeom prst="arc">
            <a:avLst>
              <a:gd name="adj1" fmla="val 17031923"/>
              <a:gd name="adj2" fmla="val 20871265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Arc 23"/>
          <p:cNvSpPr/>
          <p:nvPr/>
        </p:nvSpPr>
        <p:spPr>
          <a:xfrm rot="11140508">
            <a:off x="4064714" y="5193139"/>
            <a:ext cx="2037470" cy="1115314"/>
          </a:xfrm>
          <a:prstGeom prst="arc">
            <a:avLst>
              <a:gd name="adj1" fmla="val 14941455"/>
              <a:gd name="adj2" fmla="val 20871265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c 24"/>
          <p:cNvSpPr/>
          <p:nvPr/>
        </p:nvSpPr>
        <p:spPr>
          <a:xfrm rot="13429092">
            <a:off x="2738602" y="4077443"/>
            <a:ext cx="2037470" cy="1045761"/>
          </a:xfrm>
          <a:prstGeom prst="arc">
            <a:avLst>
              <a:gd name="adj1" fmla="val 16374257"/>
              <a:gd name="adj2" fmla="val 21318767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Arc 25"/>
          <p:cNvSpPr/>
          <p:nvPr/>
        </p:nvSpPr>
        <p:spPr>
          <a:xfrm rot="14418364">
            <a:off x="3043768" y="1531177"/>
            <a:ext cx="1498537" cy="1684546"/>
          </a:xfrm>
          <a:prstGeom prst="arc">
            <a:avLst>
              <a:gd name="adj1" fmla="val 16374257"/>
              <a:gd name="adj2" fmla="val 20877069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Arc 26"/>
          <p:cNvSpPr/>
          <p:nvPr/>
        </p:nvSpPr>
        <p:spPr>
          <a:xfrm rot="16799453">
            <a:off x="4250087" y="393815"/>
            <a:ext cx="1498537" cy="1684546"/>
          </a:xfrm>
          <a:prstGeom prst="arc">
            <a:avLst>
              <a:gd name="adj1" fmla="val 17193640"/>
              <a:gd name="adj2" fmla="val 53873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15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864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SIMPLIFICATION(K-MAP)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103563"/>
                  </p:ext>
                </p:extLst>
              </p:nvPr>
            </p:nvGraphicFramePr>
            <p:xfrm>
              <a:off x="939800" y="2270126"/>
              <a:ext cx="6223000" cy="211137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113030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100330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  <a:gridCol w="927100">
                      <a:extLst>
                        <a:ext uri="{9D8B030D-6E8A-4147-A177-3AD203B41FA5}">
                          <a16:colId xmlns:a16="http://schemas.microsoft.com/office/drawing/2014/main" val="220898027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431712064"/>
                        </a:ext>
                      </a:extLst>
                    </a:gridCol>
                  </a:tblGrid>
                  <a:tr h="67154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36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\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 00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4804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103563"/>
                  </p:ext>
                </p:extLst>
              </p:nvPr>
            </p:nvGraphicFramePr>
            <p:xfrm>
              <a:off x="939800" y="2270126"/>
              <a:ext cx="6223000" cy="211137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113030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100330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  <a:gridCol w="927100">
                      <a:extLst>
                        <a:ext uri="{9D8B030D-6E8A-4147-A177-3AD203B41FA5}">
                          <a16:colId xmlns:a16="http://schemas.microsoft.com/office/drawing/2014/main" val="220898027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431712064"/>
                        </a:ext>
                      </a:extLst>
                    </a:gridCol>
                  </a:tblGrid>
                  <a:tr h="6715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0" t="-909" r="-720800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6757" t="-909" r="-258378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2727" t="-909" r="-189697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69737" t="-909" r="-105921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5128" t="-909" r="-3205" b="-23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2941" t="-140506" r="-278571" b="-2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 00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4804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0" t="-240506" r="-720800" b="-1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0" t="-340506" r="-720800" b="-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38300" y="5435600"/>
                <a:ext cx="3886200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US" sz="3600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36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6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300" y="5435600"/>
                <a:ext cx="3886200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2603500" y="5166336"/>
            <a:ext cx="2057400" cy="11243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6791754"/>
                  </p:ext>
                </p:extLst>
              </p:nvPr>
            </p:nvGraphicFramePr>
            <p:xfrm>
              <a:off x="8636001" y="195579"/>
              <a:ext cx="3429000" cy="39573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657930363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3156593663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3063371075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857291751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84520512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46056347"/>
                        </a:ext>
                      </a:extLst>
                    </a:gridCol>
                  </a:tblGrid>
                  <a:tr h="542815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18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317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18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8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18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8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6791754"/>
                  </p:ext>
                </p:extLst>
              </p:nvPr>
            </p:nvGraphicFramePr>
            <p:xfrm>
              <a:off x="8636001" y="195579"/>
              <a:ext cx="3429000" cy="39573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657930363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3156593663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3063371075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857291751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84520512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46056347"/>
                        </a:ext>
                      </a:extLst>
                    </a:gridCol>
                  </a:tblGrid>
                  <a:tr h="64008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18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91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87" t="-171875" r="-801587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3226" t="-171875" r="-714516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71875" r="-603175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000" t="-171875" r="-503175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6452" t="-171875" r="-411290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8413" t="-171875" r="-304762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8413" t="-171875" r="-204762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9677" t="-171875" r="-108065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96825" t="-171875" r="-6349" b="-7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Arc 3"/>
          <p:cNvSpPr/>
          <p:nvPr/>
        </p:nvSpPr>
        <p:spPr>
          <a:xfrm>
            <a:off x="2952750" y="3325812"/>
            <a:ext cx="1358900" cy="1142999"/>
          </a:xfrm>
          <a:prstGeom prst="arc">
            <a:avLst>
              <a:gd name="adj1" fmla="val 14731379"/>
              <a:gd name="adj2" fmla="val 7158942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c 9"/>
          <p:cNvSpPr/>
          <p:nvPr/>
        </p:nvSpPr>
        <p:spPr>
          <a:xfrm rot="10800000">
            <a:off x="6324600" y="3325812"/>
            <a:ext cx="1358900" cy="1142999"/>
          </a:xfrm>
          <a:prstGeom prst="arc">
            <a:avLst>
              <a:gd name="adj1" fmla="val 14731379"/>
              <a:gd name="adj2" fmla="val 7158942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16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864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SIMPLIFICATION(K-MAP)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6443136"/>
                  </p:ext>
                </p:extLst>
              </p:nvPr>
            </p:nvGraphicFramePr>
            <p:xfrm>
              <a:off x="939800" y="2270126"/>
              <a:ext cx="6223000" cy="211137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113030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100330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  <a:gridCol w="927100">
                      <a:extLst>
                        <a:ext uri="{9D8B030D-6E8A-4147-A177-3AD203B41FA5}">
                          <a16:colId xmlns:a16="http://schemas.microsoft.com/office/drawing/2014/main" val="220898027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431712064"/>
                        </a:ext>
                      </a:extLst>
                    </a:gridCol>
                  </a:tblGrid>
                  <a:tr h="67154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36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\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 00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4804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6443136"/>
                  </p:ext>
                </p:extLst>
              </p:nvPr>
            </p:nvGraphicFramePr>
            <p:xfrm>
              <a:off x="939800" y="2270126"/>
              <a:ext cx="6223000" cy="211137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113030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100330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  <a:gridCol w="927100">
                      <a:extLst>
                        <a:ext uri="{9D8B030D-6E8A-4147-A177-3AD203B41FA5}">
                          <a16:colId xmlns:a16="http://schemas.microsoft.com/office/drawing/2014/main" val="220898027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431712064"/>
                        </a:ext>
                      </a:extLst>
                    </a:gridCol>
                  </a:tblGrid>
                  <a:tr h="6715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0" t="-909" r="-720800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6757" t="-909" r="-258378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2727" t="-909" r="-189697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69737" t="-909" r="-105921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5128" t="-909" r="-3205" b="-23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2941" t="-140506" r="-278571" b="-2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 00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4804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0" t="-240506" r="-720800" b="-1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0" t="-340506" r="-720800" b="-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62100" y="5435600"/>
                <a:ext cx="3886200" cy="5552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sz="36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3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100" y="5435600"/>
                <a:ext cx="3886200" cy="5552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3390900" y="5142218"/>
            <a:ext cx="1612900" cy="11243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82304061"/>
                  </p:ext>
                </p:extLst>
              </p:nvPr>
            </p:nvGraphicFramePr>
            <p:xfrm>
              <a:off x="8636001" y="195579"/>
              <a:ext cx="3429000" cy="39573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657930363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3156593663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3063371075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857291751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84520512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46056347"/>
                        </a:ext>
                      </a:extLst>
                    </a:gridCol>
                  </a:tblGrid>
                  <a:tr h="542815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18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317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18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8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18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8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82304061"/>
                  </p:ext>
                </p:extLst>
              </p:nvPr>
            </p:nvGraphicFramePr>
            <p:xfrm>
              <a:off x="8636001" y="195579"/>
              <a:ext cx="3429000" cy="39573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657930363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3156593663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3063371075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857291751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84520512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46056347"/>
                        </a:ext>
                      </a:extLst>
                    </a:gridCol>
                  </a:tblGrid>
                  <a:tr h="64008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18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91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87" t="-171875" r="-801587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3226" t="-171875" r="-714516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71875" r="-603175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000" t="-171875" r="-503175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6452" t="-171875" r="-411290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8413" t="-171875" r="-304762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8413" t="-171875" r="-204762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9677" t="-171875" r="-108065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96825" t="-171875" r="-6349" b="-7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Arc 7"/>
          <p:cNvSpPr/>
          <p:nvPr/>
        </p:nvSpPr>
        <p:spPr>
          <a:xfrm>
            <a:off x="2952750" y="3325812"/>
            <a:ext cx="1358900" cy="1142999"/>
          </a:xfrm>
          <a:prstGeom prst="arc">
            <a:avLst>
              <a:gd name="adj1" fmla="val 14731379"/>
              <a:gd name="adj2" fmla="val 7158942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c 9"/>
          <p:cNvSpPr/>
          <p:nvPr/>
        </p:nvSpPr>
        <p:spPr>
          <a:xfrm rot="10800000">
            <a:off x="6324600" y="3325812"/>
            <a:ext cx="1358900" cy="1142999"/>
          </a:xfrm>
          <a:prstGeom prst="arc">
            <a:avLst>
              <a:gd name="adj1" fmla="val 14731379"/>
              <a:gd name="adj2" fmla="val 7158942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4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864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SIMPLIFICATION(K-MAP)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2168360"/>
                  </p:ext>
                </p:extLst>
              </p:nvPr>
            </p:nvGraphicFramePr>
            <p:xfrm>
              <a:off x="939800" y="2270126"/>
              <a:ext cx="6223000" cy="211137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113030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100330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  <a:gridCol w="927100">
                      <a:extLst>
                        <a:ext uri="{9D8B030D-6E8A-4147-A177-3AD203B41FA5}">
                          <a16:colId xmlns:a16="http://schemas.microsoft.com/office/drawing/2014/main" val="220898027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431712064"/>
                        </a:ext>
                      </a:extLst>
                    </a:gridCol>
                  </a:tblGrid>
                  <a:tr h="67154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36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\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 00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4804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2168360"/>
                  </p:ext>
                </p:extLst>
              </p:nvPr>
            </p:nvGraphicFramePr>
            <p:xfrm>
              <a:off x="939800" y="2270126"/>
              <a:ext cx="6223000" cy="211137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113030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100330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  <a:gridCol w="927100">
                      <a:extLst>
                        <a:ext uri="{9D8B030D-6E8A-4147-A177-3AD203B41FA5}">
                          <a16:colId xmlns:a16="http://schemas.microsoft.com/office/drawing/2014/main" val="220898027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431712064"/>
                        </a:ext>
                      </a:extLst>
                    </a:gridCol>
                  </a:tblGrid>
                  <a:tr h="6715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0" t="-909" r="-720800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6757" t="-909" r="-258378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2727" t="-909" r="-189697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69737" t="-909" r="-105921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5128" t="-909" r="-3205" b="-23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2941" t="-140506" r="-278571" b="-2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4804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0" t="-240506" r="-720800" b="-1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0" t="-340506" r="-720800" b="-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62100" y="5435600"/>
                <a:ext cx="3886200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US" sz="3600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36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100" y="5435600"/>
                <a:ext cx="3886200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48756413"/>
                  </p:ext>
                </p:extLst>
              </p:nvPr>
            </p:nvGraphicFramePr>
            <p:xfrm>
              <a:off x="8636001" y="195579"/>
              <a:ext cx="3429000" cy="39573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657930363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3156593663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3063371075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857291751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84520512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46056347"/>
                        </a:ext>
                      </a:extLst>
                    </a:gridCol>
                  </a:tblGrid>
                  <a:tr h="542815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18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317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18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8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18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8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48756413"/>
                  </p:ext>
                </p:extLst>
              </p:nvPr>
            </p:nvGraphicFramePr>
            <p:xfrm>
              <a:off x="8636001" y="195579"/>
              <a:ext cx="3429000" cy="39573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657930363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3156593663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3063371075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857291751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84520512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46056347"/>
                        </a:ext>
                      </a:extLst>
                    </a:gridCol>
                  </a:tblGrid>
                  <a:tr h="64008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18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91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87" t="-171875" r="-801587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3226" t="-171875" r="-714516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71875" r="-603175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000" t="-171875" r="-503175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6452" t="-171875" r="-411290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8413" t="-171875" r="-304762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8413" t="-171875" r="-204762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9677" t="-171875" r="-108065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96825" t="-171875" r="-6349" b="-7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Oval 12"/>
          <p:cNvSpPr/>
          <p:nvPr/>
        </p:nvSpPr>
        <p:spPr>
          <a:xfrm>
            <a:off x="3162300" y="3238500"/>
            <a:ext cx="4000500" cy="13589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37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864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SIMPLIFICATION(K-MAP)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8767195"/>
                  </p:ext>
                </p:extLst>
              </p:nvPr>
            </p:nvGraphicFramePr>
            <p:xfrm>
              <a:off x="939800" y="2270126"/>
              <a:ext cx="6223000" cy="211137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113030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100330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  <a:gridCol w="927100">
                      <a:extLst>
                        <a:ext uri="{9D8B030D-6E8A-4147-A177-3AD203B41FA5}">
                          <a16:colId xmlns:a16="http://schemas.microsoft.com/office/drawing/2014/main" val="220898027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431712064"/>
                        </a:ext>
                      </a:extLst>
                    </a:gridCol>
                  </a:tblGrid>
                  <a:tr h="67154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36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acc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US" sz="24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\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US" sz="2400" b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 00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4804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8767195"/>
                  </p:ext>
                </p:extLst>
              </p:nvPr>
            </p:nvGraphicFramePr>
            <p:xfrm>
              <a:off x="939800" y="2270126"/>
              <a:ext cx="6223000" cy="211137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453392487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2585311513"/>
                        </a:ext>
                      </a:extLst>
                    </a:gridCol>
                    <a:gridCol w="1130300">
                      <a:extLst>
                        <a:ext uri="{9D8B030D-6E8A-4147-A177-3AD203B41FA5}">
                          <a16:colId xmlns:a16="http://schemas.microsoft.com/office/drawing/2014/main" val="429018632"/>
                        </a:ext>
                      </a:extLst>
                    </a:gridCol>
                    <a:gridCol w="1003300">
                      <a:extLst>
                        <a:ext uri="{9D8B030D-6E8A-4147-A177-3AD203B41FA5}">
                          <a16:colId xmlns:a16="http://schemas.microsoft.com/office/drawing/2014/main" val="2852334319"/>
                        </a:ext>
                      </a:extLst>
                    </a:gridCol>
                    <a:gridCol w="927100">
                      <a:extLst>
                        <a:ext uri="{9D8B030D-6E8A-4147-A177-3AD203B41FA5}">
                          <a16:colId xmlns:a16="http://schemas.microsoft.com/office/drawing/2014/main" val="220898027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431712064"/>
                        </a:ext>
                      </a:extLst>
                    </a:gridCol>
                  </a:tblGrid>
                  <a:tr h="6715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0" t="-909" r="-720800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6757" t="-909" r="-258378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2727" t="-909" r="-189697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69737" t="-909" r="-105921" b="-2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5128" t="-909" r="-3205" b="-23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834926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2941" t="-140506" r="-278571" b="-2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01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655557"/>
                      </a:ext>
                    </a:extLst>
                  </a:tr>
                  <a:tr h="4804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0" t="-240506" r="-720800" b="-1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0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8817427"/>
                      </a:ext>
                    </a:extLst>
                  </a:tr>
                  <a:tr h="4796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0" t="-340506" r="-720800" b="-26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1</a:t>
                          </a:r>
                          <a:endParaRPr lang="en-US" sz="24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17514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62100" y="5435600"/>
                <a:ext cx="3886200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sz="3600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6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100" y="5435600"/>
                <a:ext cx="3886200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3263900" y="3250559"/>
            <a:ext cx="3898900" cy="13589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390900" y="5142218"/>
            <a:ext cx="1612900" cy="11243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07175531"/>
                  </p:ext>
                </p:extLst>
              </p:nvPr>
            </p:nvGraphicFramePr>
            <p:xfrm>
              <a:off x="8636001" y="195579"/>
              <a:ext cx="3429000" cy="39573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657930363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3156593663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3063371075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857291751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84520512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46056347"/>
                        </a:ext>
                      </a:extLst>
                    </a:gridCol>
                  </a:tblGrid>
                  <a:tr h="542815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18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317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18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8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en-US" sz="1800" b="1" i="1" kern="1200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8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10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07175531"/>
                  </p:ext>
                </p:extLst>
              </p:nvPr>
            </p:nvGraphicFramePr>
            <p:xfrm>
              <a:off x="8636001" y="195579"/>
              <a:ext cx="3429000" cy="39573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810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657930363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3156593663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3063371075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857291751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84520512"/>
                        </a:ext>
                      </a:extLst>
                    </a:gridCol>
                    <a:gridCol w="381000">
                      <a:extLst>
                        <a:ext uri="{9D8B030D-6E8A-4147-A177-3AD203B41FA5}">
                          <a16:colId xmlns:a16="http://schemas.microsoft.com/office/drawing/2014/main" val="246056347"/>
                        </a:ext>
                      </a:extLst>
                    </a:gridCol>
                  </a:tblGrid>
                  <a:tr h="64008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aseline="0" dirty="0" smtClean="0">
                              <a:solidFill>
                                <a:schemeClr val="tx1"/>
                              </a:solidFill>
                            </a:rPr>
                            <a:t>JK FLIP FLOP INPUTS</a:t>
                          </a:r>
                          <a:endParaRPr lang="en-US" sz="18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91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87" t="-171875" r="-801587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3226" t="-171875" r="-714516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71875" r="-603175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000" t="-171875" r="-503175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6452" t="-171875" r="-411290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8413" t="-171875" r="-304762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8413" t="-171875" r="-204762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9677" t="-171875" r="-108065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96825" t="-171875" r="-6349" b="-7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0065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00025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INPUT EQUATIONS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825625"/>
                <a:ext cx="3886200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US" sz="3600" b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m:rPr>
                          <m:nor/>
                        </m:rPr>
                        <a:rPr lang="en-US" sz="3600" b="1" i="1" dirty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6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3886200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651500" y="1825625"/>
                <a:ext cx="3886200" cy="1386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sz="3600" b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m:rPr>
                          <m:nor/>
                        </m:rPr>
                        <a:rPr lang="en-US" sz="3600" b="1" i="1" dirty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600" dirty="0"/>
              </a:p>
              <a:p>
                <a:endParaRPr lang="en-US" sz="36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500" y="1825625"/>
                <a:ext cx="3886200" cy="13862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35000" y="3497896"/>
                <a:ext cx="3886200" cy="1386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US" sz="3600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3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600" dirty="0"/>
              </a:p>
              <a:p>
                <a:endParaRPr lang="en-US" sz="36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00" y="3497896"/>
                <a:ext cx="3886200" cy="13862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346700" y="3497896"/>
                <a:ext cx="3886200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sz="36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3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6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700" y="3497896"/>
                <a:ext cx="3886200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4500" y="5359400"/>
                <a:ext cx="3886200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US" sz="3600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36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00" y="5359400"/>
                <a:ext cx="3886200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346700" y="5283200"/>
                <a:ext cx="3886200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sz="3600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6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700" y="5283200"/>
                <a:ext cx="3886200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359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IMPLEMENTATIONS OF EQUATION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837" y="1690688"/>
            <a:ext cx="930592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15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42517326"/>
                  </p:ext>
                </p:extLst>
              </p:nvPr>
            </p:nvGraphicFramePr>
            <p:xfrm>
              <a:off x="2882900" y="1825625"/>
              <a:ext cx="5270502" cy="39149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78417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878417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878417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878417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878417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878417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11676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14581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42517326"/>
                  </p:ext>
                </p:extLst>
              </p:nvPr>
            </p:nvGraphicFramePr>
            <p:xfrm>
              <a:off x="2882900" y="1825625"/>
              <a:ext cx="5270502" cy="39149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878417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878417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878417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878417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878417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878417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</a:tblGrid>
                  <a:tr h="45720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94" t="-102469" r="-504167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02469" r="-400690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389" t="-102469" r="-303472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389" t="-102469" r="-203472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621" t="-102469" r="-102069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2083" t="-102469" r="-2778" b="-6197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11676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14581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9923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D FLIP FLOP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78013675"/>
                  </p:ext>
                </p:extLst>
              </p:nvPr>
            </p:nvGraphicFramePr>
            <p:xfrm>
              <a:off x="10058401" y="596265"/>
              <a:ext cx="1790699" cy="23469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76007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84016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430676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4833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78013675"/>
                  </p:ext>
                </p:extLst>
              </p:nvPr>
            </p:nvGraphicFramePr>
            <p:xfrm>
              <a:off x="10058401" y="596265"/>
              <a:ext cx="1790699" cy="23469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76007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84016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430676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64" t="-11765" r="-282051" b="-38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172" t="-11765" r="-51724" b="-38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10426700" y="1800282"/>
            <a:ext cx="419100" cy="3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426700" y="2245162"/>
            <a:ext cx="406400" cy="15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0414000" y="2712360"/>
            <a:ext cx="431800" cy="117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0452100" y="1380849"/>
            <a:ext cx="419100" cy="3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3424371"/>
                  </p:ext>
                </p:extLst>
              </p:nvPr>
            </p:nvGraphicFramePr>
            <p:xfrm>
              <a:off x="1028700" y="1927282"/>
              <a:ext cx="8572500" cy="41181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9525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11403234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512304776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312414644"/>
                        </a:ext>
                      </a:extLst>
                    </a:gridCol>
                  </a:tblGrid>
                  <a:tr h="441325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𝑫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3424371"/>
                  </p:ext>
                </p:extLst>
              </p:nvPr>
            </p:nvGraphicFramePr>
            <p:xfrm>
              <a:off x="1028700" y="1927282"/>
              <a:ext cx="8572500" cy="41181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9525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11403234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512304776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312414644"/>
                        </a:ext>
                      </a:extLst>
                    </a:gridCol>
                  </a:tblGrid>
                  <a:tr h="45720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1" t="-102469" r="-805128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2469" r="-700000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282" t="-102469" r="-604487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282" t="-102469" r="-504487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8726" t="-102469" r="-401274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1923" t="-102469" r="-30384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1923" t="-102469" r="-20384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7452" t="-102469" r="-102548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02564" t="-102469" r="-3205" b="-664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091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D FLIP FLOP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09699424"/>
                  </p:ext>
                </p:extLst>
              </p:nvPr>
            </p:nvGraphicFramePr>
            <p:xfrm>
              <a:off x="10058401" y="596265"/>
              <a:ext cx="1790699" cy="23469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76007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84016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430676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4833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09699424"/>
                  </p:ext>
                </p:extLst>
              </p:nvPr>
            </p:nvGraphicFramePr>
            <p:xfrm>
              <a:off x="10058401" y="596265"/>
              <a:ext cx="1790699" cy="23469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76007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84016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430676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64" t="-11765" r="-282051" b="-38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172" t="-11765" r="-51724" b="-38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10426700" y="1800282"/>
            <a:ext cx="419100" cy="3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426700" y="2245162"/>
            <a:ext cx="406400" cy="15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0414000" y="2712360"/>
            <a:ext cx="431800" cy="117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0452100" y="1380849"/>
            <a:ext cx="419100" cy="3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05354097"/>
                  </p:ext>
                </p:extLst>
              </p:nvPr>
            </p:nvGraphicFramePr>
            <p:xfrm>
              <a:off x="1028700" y="1927282"/>
              <a:ext cx="8572500" cy="41181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9525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11403234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512304776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312414644"/>
                        </a:ext>
                      </a:extLst>
                    </a:gridCol>
                  </a:tblGrid>
                  <a:tr h="441325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𝑫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05354097"/>
                  </p:ext>
                </p:extLst>
              </p:nvPr>
            </p:nvGraphicFramePr>
            <p:xfrm>
              <a:off x="1028700" y="1927282"/>
              <a:ext cx="8572500" cy="41181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9525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11403234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512304776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312414644"/>
                        </a:ext>
                      </a:extLst>
                    </a:gridCol>
                  </a:tblGrid>
                  <a:tr h="45720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1" t="-102469" r="-805128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2469" r="-700000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282" t="-102469" r="-604487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282" t="-102469" r="-504487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8726" t="-102469" r="-401274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1923" t="-102469" r="-30384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1923" t="-102469" r="-20384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7452" t="-102469" r="-102548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02564" t="-102469" r="-3205" b="-664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Arc 2"/>
          <p:cNvSpPr/>
          <p:nvPr/>
        </p:nvSpPr>
        <p:spPr>
          <a:xfrm>
            <a:off x="1473200" y="2616200"/>
            <a:ext cx="2895599" cy="1058958"/>
          </a:xfrm>
          <a:prstGeom prst="arc">
            <a:avLst>
              <a:gd name="adj1" fmla="val 1143841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0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D FLIP FLOP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71751281"/>
                  </p:ext>
                </p:extLst>
              </p:nvPr>
            </p:nvGraphicFramePr>
            <p:xfrm>
              <a:off x="10058401" y="596265"/>
              <a:ext cx="1790699" cy="23469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76007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84016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430676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4833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71751281"/>
                  </p:ext>
                </p:extLst>
              </p:nvPr>
            </p:nvGraphicFramePr>
            <p:xfrm>
              <a:off x="10058401" y="596265"/>
              <a:ext cx="1790699" cy="23469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76007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84016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430676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64" t="-11765" r="-282051" b="-38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172" t="-11765" r="-51724" b="-38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10426700" y="1800282"/>
            <a:ext cx="419100" cy="3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426700" y="2245162"/>
            <a:ext cx="406400" cy="15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0414000" y="2712360"/>
            <a:ext cx="431800" cy="117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0452100" y="1380849"/>
            <a:ext cx="419100" cy="3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58319810"/>
                  </p:ext>
                </p:extLst>
              </p:nvPr>
            </p:nvGraphicFramePr>
            <p:xfrm>
              <a:off x="965200" y="1889182"/>
              <a:ext cx="8572500" cy="41181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9525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11403234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512304776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312414644"/>
                        </a:ext>
                      </a:extLst>
                    </a:gridCol>
                  </a:tblGrid>
                  <a:tr h="441325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𝑫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58319810"/>
                  </p:ext>
                </p:extLst>
              </p:nvPr>
            </p:nvGraphicFramePr>
            <p:xfrm>
              <a:off x="965200" y="1889182"/>
              <a:ext cx="8572500" cy="41181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9525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11403234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512304776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312414644"/>
                        </a:ext>
                      </a:extLst>
                    </a:gridCol>
                  </a:tblGrid>
                  <a:tr h="45720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1" t="-101235" r="-804487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1235" r="-699363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282" t="-101235" r="-60384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282" t="-101235" r="-50384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8726" t="-101235" r="-400637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1923" t="-101235" r="-30320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1923" t="-101235" r="-20320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7452" t="-101235" r="-101911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02564" t="-101235" r="-2564" b="-664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Arc 2"/>
          <p:cNvSpPr/>
          <p:nvPr/>
        </p:nvSpPr>
        <p:spPr>
          <a:xfrm>
            <a:off x="1485900" y="3035300"/>
            <a:ext cx="2895599" cy="1058958"/>
          </a:xfrm>
          <a:prstGeom prst="arc">
            <a:avLst>
              <a:gd name="adj1" fmla="val 1143841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00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NEXT STATE TABLE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D FLIP FLOP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71751281"/>
                  </p:ext>
                </p:extLst>
              </p:nvPr>
            </p:nvGraphicFramePr>
            <p:xfrm>
              <a:off x="10058401" y="596265"/>
              <a:ext cx="1790699" cy="23469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76007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84016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430676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4833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2605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71751281"/>
                  </p:ext>
                </p:extLst>
              </p:nvPr>
            </p:nvGraphicFramePr>
            <p:xfrm>
              <a:off x="10058401" y="596265"/>
              <a:ext cx="1790699" cy="23469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76007">
                      <a:extLst>
                        <a:ext uri="{9D8B030D-6E8A-4147-A177-3AD203B41FA5}">
                          <a16:colId xmlns:a16="http://schemas.microsoft.com/office/drawing/2014/main" val="2817786732"/>
                        </a:ext>
                      </a:extLst>
                    </a:gridCol>
                    <a:gridCol w="884016">
                      <a:extLst>
                        <a:ext uri="{9D8B030D-6E8A-4147-A177-3AD203B41FA5}">
                          <a16:colId xmlns:a16="http://schemas.microsoft.com/office/drawing/2014/main" val="2712590100"/>
                        </a:ext>
                      </a:extLst>
                    </a:gridCol>
                    <a:gridCol w="430676">
                      <a:extLst>
                        <a:ext uri="{9D8B030D-6E8A-4147-A177-3AD203B41FA5}">
                          <a16:colId xmlns:a16="http://schemas.microsoft.com/office/drawing/2014/main" val="54190220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64" t="-11765" r="-282051" b="-38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172" t="-11765" r="-51724" b="-38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</a:t>
                          </a:r>
                          <a:endParaRPr lang="en-US" sz="28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2592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7563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61577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06127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4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20555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10426700" y="1800282"/>
            <a:ext cx="419100" cy="3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426700" y="2245162"/>
            <a:ext cx="406400" cy="15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0414000" y="2712360"/>
            <a:ext cx="431800" cy="117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0452100" y="1380849"/>
            <a:ext cx="419100" cy="3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05519396"/>
                  </p:ext>
                </p:extLst>
              </p:nvPr>
            </p:nvGraphicFramePr>
            <p:xfrm>
              <a:off x="977900" y="1800282"/>
              <a:ext cx="8572500" cy="41181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9525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11403234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512304776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312414644"/>
                        </a:ext>
                      </a:extLst>
                    </a:gridCol>
                  </a:tblGrid>
                  <a:tr h="441325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𝑫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05519396"/>
                  </p:ext>
                </p:extLst>
              </p:nvPr>
            </p:nvGraphicFramePr>
            <p:xfrm>
              <a:off x="977900" y="1800282"/>
              <a:ext cx="8572500" cy="411816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952500">
                      <a:extLst>
                        <a:ext uri="{9D8B030D-6E8A-4147-A177-3AD203B41FA5}">
                          <a16:colId xmlns:a16="http://schemas.microsoft.com/office/drawing/2014/main" val="3614626860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18090762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667610623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460491958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0105719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76908861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3114032345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512304776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1312414644"/>
                        </a:ext>
                      </a:extLst>
                    </a:gridCol>
                  </a:tblGrid>
                  <a:tr h="45720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PRESENT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NEXT STATE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r>
                            <a:rPr lang="en-US" sz="2400" baseline="0" dirty="0" smtClean="0">
                              <a:solidFill>
                                <a:schemeClr val="tx1"/>
                              </a:solidFill>
                            </a:rPr>
                            <a:t> FLIP FLOP INPUTS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4117572"/>
                      </a:ext>
                    </a:extLst>
                  </a:tr>
                  <a:tr h="491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1" t="-102469" r="-804487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2469" r="-699363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282" t="-102469" r="-60384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282" t="-102469" r="-503846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8726" t="-102469" r="-400637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1923" t="-102469" r="-30320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1923" t="-102469" r="-203205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7452" t="-102469" r="-101911" b="-66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02564" t="-102469" r="-2564" b="-664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9045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69860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601107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9652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357528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87482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445081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593680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983713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Arc 2"/>
          <p:cNvSpPr/>
          <p:nvPr/>
        </p:nvSpPr>
        <p:spPr>
          <a:xfrm>
            <a:off x="1485900" y="3329886"/>
            <a:ext cx="2895599" cy="1058958"/>
          </a:xfrm>
          <a:prstGeom prst="arc">
            <a:avLst>
              <a:gd name="adj1" fmla="val 11438416"/>
              <a:gd name="adj2" fmla="val 20914552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34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3317</Words>
  <Application>Microsoft Office PowerPoint</Application>
  <PresentationFormat>Widescreen</PresentationFormat>
  <Paragraphs>3432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Office Theme</vt:lpstr>
      <vt:lpstr>SEQUENTIAL CIRCUIT DESIGN</vt:lpstr>
      <vt:lpstr>STEPS FOR SEQUENTIAL CIRCUIT DESIGN</vt:lpstr>
      <vt:lpstr>STATE DIAGRAM </vt:lpstr>
      <vt:lpstr>STATE DIAGRAM</vt:lpstr>
      <vt:lpstr>NEXT STATE TABLE </vt:lpstr>
      <vt:lpstr>NEXT STATE TABLE USING D FLIP FLOP </vt:lpstr>
      <vt:lpstr>NEXT STATE TABLE USING D FLIP FLOP </vt:lpstr>
      <vt:lpstr>NEXT STATE TABLE USING D FLIP FLOP </vt:lpstr>
      <vt:lpstr>NEXT STATE TABLE USING D FLIP FLOP </vt:lpstr>
      <vt:lpstr>NEXT STATE TABLE USING D FLIP FLOP </vt:lpstr>
      <vt:lpstr>NEXT STATE TABLE USING D FLIP FLOP </vt:lpstr>
      <vt:lpstr>NEXT STATE TABLE USING D FLIP FLOP </vt:lpstr>
      <vt:lpstr>NEXT STATE TABLE USING D FLIP FLOP </vt:lpstr>
      <vt:lpstr>NEXT STATE TABLE USING D FLIP FLOP </vt:lpstr>
      <vt:lpstr>NEXT STATE TABLE USING D FLIP FLOP </vt:lpstr>
      <vt:lpstr>NEXT STATE TABLE USING D FLIP FLOP </vt:lpstr>
      <vt:lpstr>NEXT STATE TABLE USING D FLIP FLOP </vt:lpstr>
      <vt:lpstr>NEXT STATE TABLE USING D FLIP FLOP </vt:lpstr>
      <vt:lpstr>NEXT STATE TABLE USING D FLIP FLOP </vt:lpstr>
      <vt:lpstr>NEXT STATE TABLE USING D FLIP FLOP </vt:lpstr>
      <vt:lpstr>NEXT STATE TABLE USING D FLIP FLOP </vt:lpstr>
      <vt:lpstr>NEXT STATE TABLE USING D FLIP FLOP </vt:lpstr>
      <vt:lpstr>SIMPLIFICATION(K-MAP) </vt:lpstr>
      <vt:lpstr>SIMPLIFICATION(K-MAP) </vt:lpstr>
      <vt:lpstr>SIMPLIFICATION(K-MAP) </vt:lpstr>
      <vt:lpstr>SIMPLIFICATION(K-MAP) </vt:lpstr>
      <vt:lpstr>SIMPLIFICATION(K-MAP) </vt:lpstr>
      <vt:lpstr>SIMPLIFICATION(K-MAP) </vt:lpstr>
      <vt:lpstr>IMPLEMENTATIONS OF EQUATION</vt:lpstr>
      <vt:lpstr>NEXT STATE TABLE USING JK FLIP FLOP</vt:lpstr>
      <vt:lpstr>NEXT STATE TABLE USING JK FLIP FLOP</vt:lpstr>
      <vt:lpstr>NEXT STATE TABLE USING JK FLIP FLOP</vt:lpstr>
      <vt:lpstr>NEXT STATE TABLE USING JK FLIP FLOP</vt:lpstr>
      <vt:lpstr>NEXT STATE TABLE USING JK FLIP FLOP</vt:lpstr>
      <vt:lpstr>NEXT STATE TABLE USING JK FLIP FLOP</vt:lpstr>
      <vt:lpstr>NEXT STATE TABLE USING JK FLIP FLOP </vt:lpstr>
      <vt:lpstr>NEXT STATE TABLE USING JK FLIP FLOP FOR FF1</vt:lpstr>
      <vt:lpstr>SIMPLIFICATION(K-MAP) </vt:lpstr>
      <vt:lpstr>SIMPLIFICATION(K-MAP) </vt:lpstr>
      <vt:lpstr>SIMPLIFICATION(K-MAP) </vt:lpstr>
      <vt:lpstr>SIMPLIFICATION(K-MAP) </vt:lpstr>
      <vt:lpstr>SIMPLIFICATION(K-MAP) </vt:lpstr>
      <vt:lpstr>SIMPLIFICATION(K-MAP) </vt:lpstr>
      <vt:lpstr>INPUT EQUATIONS </vt:lpstr>
      <vt:lpstr>IMPLEMENTATIONS OF EQUATION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SEQUENTIAL CIRCUIT DESIGN</dc:title>
  <dc:creator>Windows User</dc:creator>
  <cp:lastModifiedBy>Windows User</cp:lastModifiedBy>
  <cp:revision>235</cp:revision>
  <dcterms:created xsi:type="dcterms:W3CDTF">2020-04-22T02:51:27Z</dcterms:created>
  <dcterms:modified xsi:type="dcterms:W3CDTF">2020-04-27T03:03:24Z</dcterms:modified>
</cp:coreProperties>
</file>