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337" r:id="rId5"/>
    <p:sldId id="260" r:id="rId6"/>
    <p:sldId id="296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06" r:id="rId15"/>
    <p:sldId id="326" r:id="rId16"/>
    <p:sldId id="307" r:id="rId17"/>
    <p:sldId id="327" r:id="rId18"/>
    <p:sldId id="328" r:id="rId19"/>
    <p:sldId id="331" r:id="rId20"/>
    <p:sldId id="330" r:id="rId21"/>
    <p:sldId id="334" r:id="rId22"/>
    <p:sldId id="329" r:id="rId23"/>
    <p:sldId id="335" r:id="rId24"/>
    <p:sldId id="333" r:id="rId25"/>
    <p:sldId id="336" r:id="rId26"/>
    <p:sldId id="314" r:id="rId27"/>
    <p:sldId id="31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6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3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6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89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8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4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9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6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3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73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2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EF4A7-06AF-4401-8665-6A51801F11E6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8FE91-3D67-468C-9CEA-B09458B80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3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7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54.png"/><Relationship Id="rId10" Type="http://schemas.openxmlformats.org/officeDocument/2006/relationships/image" Target="../media/image53.png"/><Relationship Id="rId9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9525000" cy="23876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SEQUENTIAL CIRCUIT DESIGN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5100"/>
            <a:ext cx="9144000" cy="12065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b="1" dirty="0" smtClean="0"/>
              <a:t>3 BIT Up/Down COUNTER JK</a:t>
            </a:r>
            <a:r>
              <a:rPr lang="en-US" dirty="0" smtClean="0"/>
              <a:t> </a:t>
            </a:r>
            <a:r>
              <a:rPr lang="en-US" dirty="0"/>
              <a:t>Flip Flop </a:t>
            </a:r>
            <a:endParaRPr lang="en-US" dirty="0" smtClean="0"/>
          </a:p>
          <a:p>
            <a:pPr algn="r"/>
            <a:endParaRPr lang="en-US" b="1" dirty="0" smtClean="0"/>
          </a:p>
          <a:p>
            <a:pPr algn="r"/>
            <a:r>
              <a:rPr lang="en-US" i="1" dirty="0" smtClean="0"/>
              <a:t>LECTURE 9</a:t>
            </a:r>
          </a:p>
          <a:p>
            <a:pPr algn="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498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972"/>
            <a:ext cx="8775700" cy="9017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JK FLIP FLOP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X=1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01041814"/>
                  </p:ext>
                </p:extLst>
              </p:nvPr>
            </p:nvGraphicFramePr>
            <p:xfrm>
              <a:off x="10281852" y="6032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549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24644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01041814"/>
                  </p:ext>
                </p:extLst>
              </p:nvPr>
            </p:nvGraphicFramePr>
            <p:xfrm>
              <a:off x="10281852" y="6032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95" t="-7692" r="-383051" b="-3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046" t="-7692" r="-107339" b="-3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1109926" y="5699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109926" y="93567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097226" y="1313607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1081952" y="1690748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15128819"/>
                  </p:ext>
                </p:extLst>
              </p:nvPr>
            </p:nvGraphicFramePr>
            <p:xfrm>
              <a:off x="165024" y="2082078"/>
              <a:ext cx="11823777" cy="4372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6303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06716578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98930415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91480380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28608403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33442888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928033589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2262464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38306760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674130006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795346899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347878495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050410996"/>
                        </a:ext>
                      </a:extLst>
                    </a:gridCol>
                  </a:tblGrid>
                  <a:tr h="187261"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 gridSpan="3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39702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15128819"/>
                  </p:ext>
                </p:extLst>
              </p:nvPr>
            </p:nvGraphicFramePr>
            <p:xfrm>
              <a:off x="165024" y="2082078"/>
              <a:ext cx="11823777" cy="4372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6303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06716578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98930415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91480380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28608403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33442888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928033589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2262464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38306760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674130006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795346899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347878495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050410996"/>
                        </a:ext>
                      </a:extLst>
                    </a:gridCol>
                  </a:tblGrid>
                  <a:tr h="457200"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57200">
                    <a:tc gridSpan="3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3970206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87" t="-193827" r="-2010870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93827" r="-1889247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174" t="-193827" r="-1809783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8925" t="-193827" r="-1690323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261" t="-193827" r="-1608696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3261" t="-193827" r="-1508696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96774" t="-193827" r="-1392473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4348" t="-193827" r="-1307609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04348" t="-193827" r="-1207609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94624" t="-193827" r="-1094624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5435" t="-193827" r="-1006522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3548" t="-193827" r="-895699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06522" t="-193827" r="-805435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06522" t="-193827" r="-705435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91398" t="-193827" r="-597849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07609" t="-193827" r="-504348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07609" t="-193827" r="-404348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89247" t="-193827" r="-300000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08696" t="-193827" r="-203261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88172" t="-193827" r="-101075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9783" t="-193827" r="-2174" b="-6197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Arc 21"/>
          <p:cNvSpPr/>
          <p:nvPr/>
        </p:nvSpPr>
        <p:spPr>
          <a:xfrm>
            <a:off x="381000" y="3637082"/>
            <a:ext cx="3441700" cy="1058958"/>
          </a:xfrm>
          <a:prstGeom prst="arc">
            <a:avLst>
              <a:gd name="adj1" fmla="val 11186215"/>
              <a:gd name="adj2" fmla="val 21300864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>
            <a:off x="381000" y="3986705"/>
            <a:ext cx="3441700" cy="1058958"/>
          </a:xfrm>
          <a:prstGeom prst="arc">
            <a:avLst>
              <a:gd name="adj1" fmla="val 11186215"/>
              <a:gd name="adj2" fmla="val 21300864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>
            <a:off x="381000" y="4383327"/>
            <a:ext cx="3441700" cy="1058958"/>
          </a:xfrm>
          <a:prstGeom prst="arc">
            <a:avLst>
              <a:gd name="adj1" fmla="val 11186215"/>
              <a:gd name="adj2" fmla="val 21300864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>
            <a:off x="946150" y="3637082"/>
            <a:ext cx="3441700" cy="1058958"/>
          </a:xfrm>
          <a:prstGeom prst="arc">
            <a:avLst>
              <a:gd name="adj1" fmla="val 11186215"/>
              <a:gd name="adj2" fmla="val 21300864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>
            <a:off x="946150" y="5133111"/>
            <a:ext cx="3441700" cy="1058958"/>
          </a:xfrm>
          <a:prstGeom prst="arc">
            <a:avLst>
              <a:gd name="adj1" fmla="val 11186215"/>
              <a:gd name="adj2" fmla="val 21300864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3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972"/>
            <a:ext cx="8775700" cy="9017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JK FLIP FLOP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X=1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5810090"/>
                  </p:ext>
                </p:extLst>
              </p:nvPr>
            </p:nvGraphicFramePr>
            <p:xfrm>
              <a:off x="10281852" y="6032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549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24644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5810090"/>
                  </p:ext>
                </p:extLst>
              </p:nvPr>
            </p:nvGraphicFramePr>
            <p:xfrm>
              <a:off x="10281852" y="6032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95" t="-7692" r="-383051" b="-3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046" t="-7692" r="-107339" b="-3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1109926" y="5699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109926" y="93567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097226" y="1313607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1081952" y="1690748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87116702"/>
                  </p:ext>
                </p:extLst>
              </p:nvPr>
            </p:nvGraphicFramePr>
            <p:xfrm>
              <a:off x="165024" y="2082078"/>
              <a:ext cx="11823777" cy="4372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6303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06716578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98930415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91480380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28608403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33442888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928033589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2262464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38306760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674130006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795346899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347878495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050410996"/>
                        </a:ext>
                      </a:extLst>
                    </a:gridCol>
                  </a:tblGrid>
                  <a:tr h="187261"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 gridSpan="3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39702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87116702"/>
                  </p:ext>
                </p:extLst>
              </p:nvPr>
            </p:nvGraphicFramePr>
            <p:xfrm>
              <a:off x="165024" y="2082078"/>
              <a:ext cx="11823777" cy="4372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6303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06716578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98930415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91480380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28608403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33442888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928033589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2262464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38306760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674130006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795346899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347878495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050410996"/>
                        </a:ext>
                      </a:extLst>
                    </a:gridCol>
                  </a:tblGrid>
                  <a:tr h="457200"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57200">
                    <a:tc gridSpan="3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3970206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87" t="-193827" r="-2010870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93827" r="-1889247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174" t="-193827" r="-1809783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8925" t="-193827" r="-1690323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261" t="-193827" r="-1608696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3261" t="-193827" r="-1508696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96774" t="-193827" r="-1392473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4348" t="-193827" r="-1307609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04348" t="-193827" r="-1207609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94624" t="-193827" r="-1094624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5435" t="-193827" r="-1006522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3548" t="-193827" r="-895699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06522" t="-193827" r="-805435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06522" t="-193827" r="-705435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91398" t="-193827" r="-597849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07609" t="-193827" r="-504348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07609" t="-193827" r="-404348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89247" t="-193827" r="-300000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08696" t="-193827" r="-203261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88172" t="-193827" r="-101075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9783" t="-193827" r="-2174" b="-6197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Arc 21"/>
          <p:cNvSpPr/>
          <p:nvPr/>
        </p:nvSpPr>
        <p:spPr>
          <a:xfrm>
            <a:off x="381000" y="3247296"/>
            <a:ext cx="3441700" cy="1058958"/>
          </a:xfrm>
          <a:prstGeom prst="arc">
            <a:avLst>
              <a:gd name="adj1" fmla="val 11186215"/>
              <a:gd name="adj2" fmla="val 21300864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>
            <a:off x="1454150" y="3247296"/>
            <a:ext cx="3441700" cy="1058958"/>
          </a:xfrm>
          <a:prstGeom prst="arc">
            <a:avLst>
              <a:gd name="adj1" fmla="val 11186215"/>
              <a:gd name="adj2" fmla="val 21300864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>
            <a:off x="1511300" y="3984964"/>
            <a:ext cx="3441700" cy="1058958"/>
          </a:xfrm>
          <a:prstGeom prst="arc">
            <a:avLst>
              <a:gd name="adj1" fmla="val 11186215"/>
              <a:gd name="adj2" fmla="val 21300864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>
            <a:off x="946150" y="3254496"/>
            <a:ext cx="3441700" cy="1058958"/>
          </a:xfrm>
          <a:prstGeom prst="arc">
            <a:avLst>
              <a:gd name="adj1" fmla="val 11186215"/>
              <a:gd name="adj2" fmla="val 21300864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>
            <a:off x="946150" y="4733925"/>
            <a:ext cx="3441700" cy="1058958"/>
          </a:xfrm>
          <a:prstGeom prst="arc">
            <a:avLst>
              <a:gd name="adj1" fmla="val 11186215"/>
              <a:gd name="adj2" fmla="val 21300864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>
            <a:off x="1511300" y="4715432"/>
            <a:ext cx="3441700" cy="1058958"/>
          </a:xfrm>
          <a:prstGeom prst="arc">
            <a:avLst>
              <a:gd name="adj1" fmla="val 11186215"/>
              <a:gd name="adj2" fmla="val 21300864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>
            <a:off x="1514475" y="5471472"/>
            <a:ext cx="3441700" cy="1058958"/>
          </a:xfrm>
          <a:prstGeom prst="arc">
            <a:avLst>
              <a:gd name="adj1" fmla="val 11186215"/>
              <a:gd name="adj2" fmla="val 21300864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9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972"/>
            <a:ext cx="8775700" cy="9017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JK FLIP FLOP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X=1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8007616"/>
                  </p:ext>
                </p:extLst>
              </p:nvPr>
            </p:nvGraphicFramePr>
            <p:xfrm>
              <a:off x="10281852" y="6032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549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24644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8007616"/>
                  </p:ext>
                </p:extLst>
              </p:nvPr>
            </p:nvGraphicFramePr>
            <p:xfrm>
              <a:off x="10281852" y="6032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95" t="-7692" r="-383051" b="-3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046" t="-7692" r="-107339" b="-3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1109926" y="5699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109926" y="93567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097226" y="1313607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1081952" y="1690748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41940873"/>
                  </p:ext>
                </p:extLst>
              </p:nvPr>
            </p:nvGraphicFramePr>
            <p:xfrm>
              <a:off x="165024" y="2082078"/>
              <a:ext cx="11823777" cy="4372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6303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06716578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98930415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91480380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28608403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33442888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928033589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2262464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38306760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674130006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795346899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347878495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050410996"/>
                        </a:ext>
                      </a:extLst>
                    </a:gridCol>
                  </a:tblGrid>
                  <a:tr h="187261"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 gridSpan="3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39702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41940873"/>
                  </p:ext>
                </p:extLst>
              </p:nvPr>
            </p:nvGraphicFramePr>
            <p:xfrm>
              <a:off x="165024" y="2082078"/>
              <a:ext cx="11823777" cy="4372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6303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06716578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98930415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91480380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28608403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33442888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928033589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2262464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38306760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674130006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795346899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347878495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050410996"/>
                        </a:ext>
                      </a:extLst>
                    </a:gridCol>
                  </a:tblGrid>
                  <a:tr h="457200"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57200">
                    <a:tc gridSpan="3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3970206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87" t="-193827" r="-2010870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93827" r="-1889247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174" t="-193827" r="-1809783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8925" t="-193827" r="-1690323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261" t="-193827" r="-1608696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3261" t="-193827" r="-1508696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96774" t="-193827" r="-1392473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4348" t="-193827" r="-1307609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04348" t="-193827" r="-1207609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94624" t="-193827" r="-1094624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5435" t="-193827" r="-1006522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3548" t="-193827" r="-895699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06522" t="-193827" r="-805435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06522" t="-193827" r="-705435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91398" t="-193827" r="-597849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07609" t="-193827" r="-504348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07609" t="-193827" r="-404348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89247" t="-193827" r="-300000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08696" t="-193827" r="-203261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88172" t="-193827" r="-101075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9783" t="-193827" r="-2174" b="-6197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Arc 21"/>
          <p:cNvSpPr/>
          <p:nvPr/>
        </p:nvSpPr>
        <p:spPr>
          <a:xfrm>
            <a:off x="381000" y="4733248"/>
            <a:ext cx="3441700" cy="1058958"/>
          </a:xfrm>
          <a:prstGeom prst="arc">
            <a:avLst>
              <a:gd name="adj1" fmla="val 11186215"/>
              <a:gd name="adj2" fmla="val 21300864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>
            <a:off x="1511300" y="3656474"/>
            <a:ext cx="3441700" cy="1058958"/>
          </a:xfrm>
          <a:prstGeom prst="arc">
            <a:avLst>
              <a:gd name="adj1" fmla="val 11186215"/>
              <a:gd name="adj2" fmla="val 21300864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>
            <a:off x="946150" y="3984964"/>
            <a:ext cx="3441700" cy="1058958"/>
          </a:xfrm>
          <a:prstGeom prst="arc">
            <a:avLst>
              <a:gd name="adj1" fmla="val 11186215"/>
              <a:gd name="adj2" fmla="val 21300864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>
            <a:off x="1435100" y="5084612"/>
            <a:ext cx="3441700" cy="1058958"/>
          </a:xfrm>
          <a:prstGeom prst="arc">
            <a:avLst>
              <a:gd name="adj1" fmla="val 11186215"/>
              <a:gd name="adj2" fmla="val 21300864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>
            <a:off x="1511300" y="4393702"/>
            <a:ext cx="3441700" cy="1058958"/>
          </a:xfrm>
          <a:prstGeom prst="arc">
            <a:avLst>
              <a:gd name="adj1" fmla="val 11186215"/>
              <a:gd name="adj2" fmla="val 21300864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>
            <a:off x="1511300" y="5810022"/>
            <a:ext cx="3441700" cy="1058958"/>
          </a:xfrm>
          <a:prstGeom prst="arc">
            <a:avLst>
              <a:gd name="adj1" fmla="val 11186215"/>
              <a:gd name="adj2" fmla="val 21300864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>
            <a:off x="946150" y="5481532"/>
            <a:ext cx="3441700" cy="1058958"/>
          </a:xfrm>
          <a:prstGeom prst="arc">
            <a:avLst>
              <a:gd name="adj1" fmla="val 11186215"/>
              <a:gd name="adj2" fmla="val 21300864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7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972"/>
            <a:ext cx="8775700" cy="9017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JK FLIP FLOP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X=1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65811843"/>
                  </p:ext>
                </p:extLst>
              </p:nvPr>
            </p:nvGraphicFramePr>
            <p:xfrm>
              <a:off x="10281852" y="6032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549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24644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65811843"/>
                  </p:ext>
                </p:extLst>
              </p:nvPr>
            </p:nvGraphicFramePr>
            <p:xfrm>
              <a:off x="10281852" y="6032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95" t="-7692" r="-383051" b="-3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046" t="-7692" r="-107339" b="-3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1109926" y="5699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109926" y="93567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097226" y="1313607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1081952" y="1690748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40116816"/>
                  </p:ext>
                </p:extLst>
              </p:nvPr>
            </p:nvGraphicFramePr>
            <p:xfrm>
              <a:off x="165024" y="2082078"/>
              <a:ext cx="11823777" cy="4372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6303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06716578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98930415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91480380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28608403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33442888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928033589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2262464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38306760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674130006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795346899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347878495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050410996"/>
                        </a:ext>
                      </a:extLst>
                    </a:gridCol>
                  </a:tblGrid>
                  <a:tr h="187261"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 gridSpan="3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39702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40116816"/>
                  </p:ext>
                </p:extLst>
              </p:nvPr>
            </p:nvGraphicFramePr>
            <p:xfrm>
              <a:off x="165024" y="2082078"/>
              <a:ext cx="11823777" cy="4372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6303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06716578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98930415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91480380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28608403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33442888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928033589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2262464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38306760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674130006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795346899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347878495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050410996"/>
                        </a:ext>
                      </a:extLst>
                    </a:gridCol>
                  </a:tblGrid>
                  <a:tr h="457200"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57200">
                    <a:tc gridSpan="3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3970206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87" t="-193827" r="-2010870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93827" r="-1889247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174" t="-193827" r="-1809783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8925" t="-193827" r="-1690323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261" t="-193827" r="-1608696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3261" t="-193827" r="-1508696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96774" t="-193827" r="-1392473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4348" t="-193827" r="-1307609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04348" t="-193827" r="-1207609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94624" t="-193827" r="-1094624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5435" t="-193827" r="-1006522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3548" t="-193827" r="-895699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06522" t="-193827" r="-805435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06522" t="-193827" r="-705435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91398" t="-193827" r="-597849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07609" t="-193827" r="-504348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07609" t="-193827" r="-404348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89247" t="-193827" r="-300000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08696" t="-193827" r="-203261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88172" t="-193827" r="-101075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9783" t="-193827" r="-2174" b="-6197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Arc 21"/>
          <p:cNvSpPr/>
          <p:nvPr/>
        </p:nvSpPr>
        <p:spPr>
          <a:xfrm>
            <a:off x="393700" y="5134686"/>
            <a:ext cx="3441700" cy="1058958"/>
          </a:xfrm>
          <a:prstGeom prst="arc">
            <a:avLst>
              <a:gd name="adj1" fmla="val 11186215"/>
              <a:gd name="adj2" fmla="val 21300864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>
            <a:off x="946150" y="5829746"/>
            <a:ext cx="3441700" cy="1058958"/>
          </a:xfrm>
          <a:prstGeom prst="arc">
            <a:avLst>
              <a:gd name="adj1" fmla="val 11186215"/>
              <a:gd name="adj2" fmla="val 21300864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>
            <a:off x="946150" y="4344607"/>
            <a:ext cx="3441700" cy="1058958"/>
          </a:xfrm>
          <a:prstGeom prst="arc">
            <a:avLst>
              <a:gd name="adj1" fmla="val 11186215"/>
              <a:gd name="adj2" fmla="val 21300864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>
            <a:off x="393700" y="5879902"/>
            <a:ext cx="3441700" cy="1058958"/>
          </a:xfrm>
          <a:prstGeom prst="arc">
            <a:avLst>
              <a:gd name="adj1" fmla="val 11186215"/>
              <a:gd name="adj2" fmla="val 21300864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>
            <a:off x="393700" y="5481532"/>
            <a:ext cx="3441700" cy="1058958"/>
          </a:xfrm>
          <a:prstGeom prst="arc">
            <a:avLst>
              <a:gd name="adj1" fmla="val 11186215"/>
              <a:gd name="adj2" fmla="val 21300864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3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31300" cy="9017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JK FLIP FLOP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79004064"/>
                  </p:ext>
                </p:extLst>
              </p:nvPr>
            </p:nvGraphicFramePr>
            <p:xfrm>
              <a:off x="2082724" y="1713778"/>
              <a:ext cx="8445555" cy="4372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6303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06716578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98930415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91480380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28608403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33442888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928033589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2262464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38306760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674130006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795346899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347878495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050410996"/>
                        </a:ext>
                      </a:extLst>
                    </a:gridCol>
                  </a:tblGrid>
                  <a:tr h="187261"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 gridSpan="3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39702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79004064"/>
                  </p:ext>
                </p:extLst>
              </p:nvPr>
            </p:nvGraphicFramePr>
            <p:xfrm>
              <a:off x="2082724" y="1713778"/>
              <a:ext cx="8445555" cy="4372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6303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06716578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98930415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91480380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28608403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33442888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928033589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2262464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38306760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674130006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795346899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347878495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050410996"/>
                        </a:ext>
                      </a:extLst>
                    </a:gridCol>
                  </a:tblGrid>
                  <a:tr h="457200"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57200">
                    <a:tc gridSpan="3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3970206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87" t="-195062" r="-1409783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95062" r="-1294624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174" t="-195062" r="-1208696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925" t="-195062" r="-1095699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3261" t="-195062" r="-1007609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7849" t="-195062" r="-896774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4348" t="-195062" r="-806522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6774" t="-195062" r="-697849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5435" t="-195062" r="-605435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95699" t="-195062" r="-498925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522" t="-195062" r="-404348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94624" t="-195062" r="-300000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07609" t="-195062" r="-203261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93548" t="-195062" r="-101075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08696" t="-195062" r="-2174" b="-6197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6163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31300" cy="9017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JK FLIP FLOP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44523873"/>
                  </p:ext>
                </p:extLst>
              </p:nvPr>
            </p:nvGraphicFramePr>
            <p:xfrm>
              <a:off x="2082724" y="1713779"/>
              <a:ext cx="5283270" cy="371062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52218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52218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52218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52218">
                      <a:extLst>
                        <a:ext uri="{9D8B030D-6E8A-4147-A177-3AD203B41FA5}">
                          <a16:colId xmlns:a16="http://schemas.microsoft.com/office/drawing/2014/main" val="4067165782"/>
                        </a:ext>
                      </a:extLst>
                    </a:gridCol>
                    <a:gridCol w="352218">
                      <a:extLst>
                        <a:ext uri="{9D8B030D-6E8A-4147-A177-3AD203B41FA5}">
                          <a16:colId xmlns:a16="http://schemas.microsoft.com/office/drawing/2014/main" val="2989304157"/>
                        </a:ext>
                      </a:extLst>
                    </a:gridCol>
                    <a:gridCol w="352218">
                      <a:extLst>
                        <a:ext uri="{9D8B030D-6E8A-4147-A177-3AD203B41FA5}">
                          <a16:colId xmlns:a16="http://schemas.microsoft.com/office/drawing/2014/main" val="914803801"/>
                        </a:ext>
                      </a:extLst>
                    </a:gridCol>
                    <a:gridCol w="352218">
                      <a:extLst>
                        <a:ext uri="{9D8B030D-6E8A-4147-A177-3AD203B41FA5}">
                          <a16:colId xmlns:a16="http://schemas.microsoft.com/office/drawing/2014/main" val="4286084037"/>
                        </a:ext>
                      </a:extLst>
                    </a:gridCol>
                    <a:gridCol w="352218">
                      <a:extLst>
                        <a:ext uri="{9D8B030D-6E8A-4147-A177-3AD203B41FA5}">
                          <a16:colId xmlns:a16="http://schemas.microsoft.com/office/drawing/2014/main" val="1334428882"/>
                        </a:ext>
                      </a:extLst>
                    </a:gridCol>
                    <a:gridCol w="352218">
                      <a:extLst>
                        <a:ext uri="{9D8B030D-6E8A-4147-A177-3AD203B41FA5}">
                          <a16:colId xmlns:a16="http://schemas.microsoft.com/office/drawing/2014/main" val="928033589"/>
                        </a:ext>
                      </a:extLst>
                    </a:gridCol>
                    <a:gridCol w="352218">
                      <a:extLst>
                        <a:ext uri="{9D8B030D-6E8A-4147-A177-3AD203B41FA5}">
                          <a16:colId xmlns:a16="http://schemas.microsoft.com/office/drawing/2014/main" val="422624642"/>
                        </a:ext>
                      </a:extLst>
                    </a:gridCol>
                    <a:gridCol w="352218">
                      <a:extLst>
                        <a:ext uri="{9D8B030D-6E8A-4147-A177-3AD203B41FA5}">
                          <a16:colId xmlns:a16="http://schemas.microsoft.com/office/drawing/2014/main" val="3383067601"/>
                        </a:ext>
                      </a:extLst>
                    </a:gridCol>
                    <a:gridCol w="352218">
                      <a:extLst>
                        <a:ext uri="{9D8B030D-6E8A-4147-A177-3AD203B41FA5}">
                          <a16:colId xmlns:a16="http://schemas.microsoft.com/office/drawing/2014/main" val="1674130006"/>
                        </a:ext>
                      </a:extLst>
                    </a:gridCol>
                    <a:gridCol w="352218">
                      <a:extLst>
                        <a:ext uri="{9D8B030D-6E8A-4147-A177-3AD203B41FA5}">
                          <a16:colId xmlns:a16="http://schemas.microsoft.com/office/drawing/2014/main" val="1795346899"/>
                        </a:ext>
                      </a:extLst>
                    </a:gridCol>
                    <a:gridCol w="352218">
                      <a:extLst>
                        <a:ext uri="{9D8B030D-6E8A-4147-A177-3AD203B41FA5}">
                          <a16:colId xmlns:a16="http://schemas.microsoft.com/office/drawing/2014/main" val="3347878495"/>
                        </a:ext>
                      </a:extLst>
                    </a:gridCol>
                    <a:gridCol w="352218">
                      <a:extLst>
                        <a:ext uri="{9D8B030D-6E8A-4147-A177-3AD203B41FA5}">
                          <a16:colId xmlns:a16="http://schemas.microsoft.com/office/drawing/2014/main" val="2050410996"/>
                        </a:ext>
                      </a:extLst>
                    </a:gridCol>
                  </a:tblGrid>
                  <a:tr h="227276"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227276">
                    <a:tc gridSpan="3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3970206"/>
                      </a:ext>
                    </a:extLst>
                  </a:tr>
                  <a:tr h="2425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44523873"/>
                  </p:ext>
                </p:extLst>
              </p:nvPr>
            </p:nvGraphicFramePr>
            <p:xfrm>
              <a:off x="2082724" y="1713779"/>
              <a:ext cx="5283270" cy="371062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52218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52218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52218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52218">
                      <a:extLst>
                        <a:ext uri="{9D8B030D-6E8A-4147-A177-3AD203B41FA5}">
                          <a16:colId xmlns:a16="http://schemas.microsoft.com/office/drawing/2014/main" val="4067165782"/>
                        </a:ext>
                      </a:extLst>
                    </a:gridCol>
                    <a:gridCol w="352218">
                      <a:extLst>
                        <a:ext uri="{9D8B030D-6E8A-4147-A177-3AD203B41FA5}">
                          <a16:colId xmlns:a16="http://schemas.microsoft.com/office/drawing/2014/main" val="2989304157"/>
                        </a:ext>
                      </a:extLst>
                    </a:gridCol>
                    <a:gridCol w="352218">
                      <a:extLst>
                        <a:ext uri="{9D8B030D-6E8A-4147-A177-3AD203B41FA5}">
                          <a16:colId xmlns:a16="http://schemas.microsoft.com/office/drawing/2014/main" val="914803801"/>
                        </a:ext>
                      </a:extLst>
                    </a:gridCol>
                    <a:gridCol w="352218">
                      <a:extLst>
                        <a:ext uri="{9D8B030D-6E8A-4147-A177-3AD203B41FA5}">
                          <a16:colId xmlns:a16="http://schemas.microsoft.com/office/drawing/2014/main" val="4286084037"/>
                        </a:ext>
                      </a:extLst>
                    </a:gridCol>
                    <a:gridCol w="352218">
                      <a:extLst>
                        <a:ext uri="{9D8B030D-6E8A-4147-A177-3AD203B41FA5}">
                          <a16:colId xmlns:a16="http://schemas.microsoft.com/office/drawing/2014/main" val="1334428882"/>
                        </a:ext>
                      </a:extLst>
                    </a:gridCol>
                    <a:gridCol w="352218">
                      <a:extLst>
                        <a:ext uri="{9D8B030D-6E8A-4147-A177-3AD203B41FA5}">
                          <a16:colId xmlns:a16="http://schemas.microsoft.com/office/drawing/2014/main" val="928033589"/>
                        </a:ext>
                      </a:extLst>
                    </a:gridCol>
                    <a:gridCol w="352218">
                      <a:extLst>
                        <a:ext uri="{9D8B030D-6E8A-4147-A177-3AD203B41FA5}">
                          <a16:colId xmlns:a16="http://schemas.microsoft.com/office/drawing/2014/main" val="422624642"/>
                        </a:ext>
                      </a:extLst>
                    </a:gridCol>
                    <a:gridCol w="352218">
                      <a:extLst>
                        <a:ext uri="{9D8B030D-6E8A-4147-A177-3AD203B41FA5}">
                          <a16:colId xmlns:a16="http://schemas.microsoft.com/office/drawing/2014/main" val="3383067601"/>
                        </a:ext>
                      </a:extLst>
                    </a:gridCol>
                    <a:gridCol w="352218">
                      <a:extLst>
                        <a:ext uri="{9D8B030D-6E8A-4147-A177-3AD203B41FA5}">
                          <a16:colId xmlns:a16="http://schemas.microsoft.com/office/drawing/2014/main" val="1674130006"/>
                        </a:ext>
                      </a:extLst>
                    </a:gridCol>
                    <a:gridCol w="352218">
                      <a:extLst>
                        <a:ext uri="{9D8B030D-6E8A-4147-A177-3AD203B41FA5}">
                          <a16:colId xmlns:a16="http://schemas.microsoft.com/office/drawing/2014/main" val="1795346899"/>
                        </a:ext>
                      </a:extLst>
                    </a:gridCol>
                    <a:gridCol w="352218">
                      <a:extLst>
                        <a:ext uri="{9D8B030D-6E8A-4147-A177-3AD203B41FA5}">
                          <a16:colId xmlns:a16="http://schemas.microsoft.com/office/drawing/2014/main" val="3347878495"/>
                        </a:ext>
                      </a:extLst>
                    </a:gridCol>
                    <a:gridCol w="352218">
                      <a:extLst>
                        <a:ext uri="{9D8B030D-6E8A-4147-A177-3AD203B41FA5}">
                          <a16:colId xmlns:a16="http://schemas.microsoft.com/office/drawing/2014/main" val="2050410996"/>
                        </a:ext>
                      </a:extLst>
                    </a:gridCol>
                  </a:tblGrid>
                  <a:tr h="335280"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35280">
                    <a:tc gridSpan="3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3970206"/>
                      </a:ext>
                    </a:extLst>
                  </a:tr>
                  <a:tr h="3578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24" t="-191525" r="-1400000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724" t="-191525" r="-1300000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724" t="-191525" r="-1200000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7018" t="-191525" r="-1121053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191525" r="-1001724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191525" r="-901724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000" t="-191525" r="-801724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0000" t="-191525" r="-701724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0000" t="-191525" r="-601724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0000" t="-191525" r="-501724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0" t="-191525" r="-401724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19298" t="-191525" r="-308772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98276" t="-191525" r="-203448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98276" t="-191525" r="-103448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98276" t="-191525" r="-3448" b="-7677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3211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9283028"/>
                  </p:ext>
                </p:extLst>
              </p:nvPr>
            </p:nvGraphicFramePr>
            <p:xfrm>
              <a:off x="412750" y="1690688"/>
              <a:ext cx="6337300" cy="341400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75996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74392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51061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21728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44128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69995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789619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7659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9283028"/>
                  </p:ext>
                </p:extLst>
              </p:nvPr>
            </p:nvGraphicFramePr>
            <p:xfrm>
              <a:off x="412750" y="1690688"/>
              <a:ext cx="6337300" cy="341400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75996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74392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51061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21728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44128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69995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909" r="-722835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6296" t="-909" r="-257143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3333" t="-909" r="-189286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9677" t="-909" r="-105161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5346" t="-909" r="-2516" b="-42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675" t="-81618" r="-277778" b="-2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312658" r="-722835" b="-32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417949" r="-722835" b="-229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511392" r="-722835" b="-1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789619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611392" r="-722835" b="-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76594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3700" y="5911353"/>
                <a:ext cx="3886200" cy="555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3600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𝑿</m:t>
                      </m:r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m:rPr>
                          <m:nor/>
                        </m:rPr>
                        <a:rPr lang="en-US" sz="3600" b="1" i="1" dirty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" y="5911353"/>
                <a:ext cx="3886200" cy="5552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 rot="5400000">
            <a:off x="2658270" y="4333968"/>
            <a:ext cx="1084259" cy="4571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09908304"/>
                  </p:ext>
                </p:extLst>
              </p:nvPr>
            </p:nvGraphicFramePr>
            <p:xfrm>
              <a:off x="6946830" y="160957"/>
              <a:ext cx="5105475" cy="371062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40365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06716578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989304157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914803801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286084037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33442888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928033589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2262464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3383067601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674130006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795346899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3347878495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050410996"/>
                        </a:ext>
                      </a:extLst>
                    </a:gridCol>
                  </a:tblGrid>
                  <a:tr h="227276"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227276">
                    <a:tc gridSpan="3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3970206"/>
                      </a:ext>
                    </a:extLst>
                  </a:tr>
                  <a:tr h="2425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09908304"/>
                  </p:ext>
                </p:extLst>
              </p:nvPr>
            </p:nvGraphicFramePr>
            <p:xfrm>
              <a:off x="6946830" y="160957"/>
              <a:ext cx="5105475" cy="371062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40365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06716578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989304157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914803801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286084037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33442888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928033589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2262464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3383067601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674130006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795346899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3347878495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050410996"/>
                        </a:ext>
                      </a:extLst>
                    </a:gridCol>
                  </a:tblGrid>
                  <a:tr h="335280"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35280">
                    <a:tc gridSpan="3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3970206"/>
                      </a:ext>
                    </a:extLst>
                  </a:tr>
                  <a:tr h="3578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86" t="-191525" r="-14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786" t="-191525" r="-13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786" t="-191525" r="-12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786" t="-191525" r="-11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86" t="-191525" r="-10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1786" t="-191525" r="-9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1786" t="-191525" r="-8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14545" t="-191525" r="-716364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00000" t="-191525" r="-6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00000" t="-191525" r="-5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0" t="-191525" r="-4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00000" t="-191525" r="-3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00000" t="-191525" r="-2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00000" t="-191525" r="-1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00000" t="-191525" r="-3571" b="-7677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Rectangle 13"/>
          <p:cNvSpPr/>
          <p:nvPr/>
        </p:nvSpPr>
        <p:spPr>
          <a:xfrm>
            <a:off x="1879600" y="5626803"/>
            <a:ext cx="1917700" cy="1124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8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9283028"/>
                  </p:ext>
                </p:extLst>
              </p:nvPr>
            </p:nvGraphicFramePr>
            <p:xfrm>
              <a:off x="412750" y="1690688"/>
              <a:ext cx="6337300" cy="341400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75996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74392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51061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21728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44128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69995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789619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7659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9283028"/>
                  </p:ext>
                </p:extLst>
              </p:nvPr>
            </p:nvGraphicFramePr>
            <p:xfrm>
              <a:off x="412750" y="1690688"/>
              <a:ext cx="6337300" cy="341400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75996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74392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51061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21728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44128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69995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909" r="-722835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6296" t="-909" r="-257143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3333" t="-909" r="-189286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9677" t="-909" r="-105161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5346" t="-909" r="-2516" b="-42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675" t="-81618" r="-277778" b="-2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312658" r="-722835" b="-32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417949" r="-722835" b="-229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511392" r="-722835" b="-1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789619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611392" r="-722835" b="-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76594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3700" y="5911353"/>
                <a:ext cx="5702300" cy="555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3600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𝑿</m:t>
                      </m:r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m:rPr>
                          <m:nor/>
                        </m:rPr>
                        <a:rPr lang="en-US" sz="3600" b="1" i="1" dirty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" y="5911353"/>
                <a:ext cx="5702300" cy="5552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09908304"/>
                  </p:ext>
                </p:extLst>
              </p:nvPr>
            </p:nvGraphicFramePr>
            <p:xfrm>
              <a:off x="6946830" y="160957"/>
              <a:ext cx="5105475" cy="371062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40365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06716578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989304157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914803801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286084037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33442888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928033589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2262464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3383067601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674130006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795346899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3347878495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050410996"/>
                        </a:ext>
                      </a:extLst>
                    </a:gridCol>
                  </a:tblGrid>
                  <a:tr h="227276"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227276">
                    <a:tc gridSpan="3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3970206"/>
                      </a:ext>
                    </a:extLst>
                  </a:tr>
                  <a:tr h="2425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09908304"/>
                  </p:ext>
                </p:extLst>
              </p:nvPr>
            </p:nvGraphicFramePr>
            <p:xfrm>
              <a:off x="6946830" y="160957"/>
              <a:ext cx="5105475" cy="371062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40365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06716578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989304157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914803801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286084037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33442888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928033589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2262464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3383067601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674130006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795346899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3347878495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050410996"/>
                        </a:ext>
                      </a:extLst>
                    </a:gridCol>
                  </a:tblGrid>
                  <a:tr h="335280"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35280">
                    <a:tc gridSpan="3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3970206"/>
                      </a:ext>
                    </a:extLst>
                  </a:tr>
                  <a:tr h="3578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86" t="-191525" r="-14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786" t="-191525" r="-13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786" t="-191525" r="-12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786" t="-191525" r="-11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86" t="-191525" r="-10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1786" t="-191525" r="-9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1786" t="-191525" r="-8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14545" t="-191525" r="-716364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00000" t="-191525" r="-6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00000" t="-191525" r="-5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0" t="-191525" r="-4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00000" t="-191525" r="-3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00000" t="-191525" r="-2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00000" t="-191525" r="-1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00000" t="-191525" r="-3571" b="-7677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Oval 12"/>
          <p:cNvSpPr/>
          <p:nvPr/>
        </p:nvSpPr>
        <p:spPr>
          <a:xfrm rot="5400000">
            <a:off x="4766470" y="3360863"/>
            <a:ext cx="1084259" cy="4571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60800" y="5626803"/>
            <a:ext cx="1917700" cy="1124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6961592"/>
                  </p:ext>
                </p:extLst>
              </p:nvPr>
            </p:nvGraphicFramePr>
            <p:xfrm>
              <a:off x="412750" y="1690688"/>
              <a:ext cx="6337300" cy="341400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75996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74392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51061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21728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44128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69995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789619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76594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6961592"/>
                  </p:ext>
                </p:extLst>
              </p:nvPr>
            </p:nvGraphicFramePr>
            <p:xfrm>
              <a:off x="412750" y="1690688"/>
              <a:ext cx="6337300" cy="341400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75996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74392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51061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21728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44128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69995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909" r="-722835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6296" t="-909" r="-257143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3333" t="-909" r="-189286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9677" t="-909" r="-105161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5346" t="-909" r="-2516" b="-42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675" t="-81618" r="-277778" b="-2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312658" r="-722835" b="-32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417949" r="-722835" b="-229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511392" r="-722835" b="-1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789619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611392" r="-722835" b="-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76594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3700" y="5911353"/>
                <a:ext cx="3708400" cy="555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3600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𝑿</m:t>
                      </m:r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m:rPr>
                          <m:nor/>
                        </m:rPr>
                        <a:rPr lang="en-US" sz="3600" b="1" i="1" dirty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" y="5911353"/>
                <a:ext cx="3708400" cy="5552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89840629"/>
                  </p:ext>
                </p:extLst>
              </p:nvPr>
            </p:nvGraphicFramePr>
            <p:xfrm>
              <a:off x="6946830" y="160957"/>
              <a:ext cx="5105475" cy="371062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40365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06716578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989304157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914803801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286084037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33442888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928033589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2262464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3383067601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674130006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795346899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3347878495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050410996"/>
                        </a:ext>
                      </a:extLst>
                    </a:gridCol>
                  </a:tblGrid>
                  <a:tr h="227276"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227276">
                    <a:tc gridSpan="3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3970206"/>
                      </a:ext>
                    </a:extLst>
                  </a:tr>
                  <a:tr h="2425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89840629"/>
                  </p:ext>
                </p:extLst>
              </p:nvPr>
            </p:nvGraphicFramePr>
            <p:xfrm>
              <a:off x="6946830" y="160957"/>
              <a:ext cx="5105475" cy="371062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40365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06716578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989304157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914803801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286084037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33442888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928033589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2262464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3383067601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674130006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795346899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3347878495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050410996"/>
                        </a:ext>
                      </a:extLst>
                    </a:gridCol>
                  </a:tblGrid>
                  <a:tr h="335280"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35280">
                    <a:tc gridSpan="3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3970206"/>
                      </a:ext>
                    </a:extLst>
                  </a:tr>
                  <a:tr h="3578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86" t="-191525" r="-14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786" t="-191525" r="-13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786" t="-191525" r="-12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786" t="-191525" r="-11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86" t="-191525" r="-10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1786" t="-191525" r="-9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1786" t="-191525" r="-8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14545" t="-191525" r="-716364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00000" t="-191525" r="-6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00000" t="-191525" r="-5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0" t="-191525" r="-4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00000" t="-191525" r="-3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00000" t="-191525" r="-2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00000" t="-191525" r="-1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00000" t="-191525" r="-3571" b="-7677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Oval 12"/>
          <p:cNvSpPr/>
          <p:nvPr/>
        </p:nvSpPr>
        <p:spPr>
          <a:xfrm rot="5400000">
            <a:off x="2702720" y="4333968"/>
            <a:ext cx="1084259" cy="4571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892299" y="5626803"/>
            <a:ext cx="1917700" cy="1124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29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2248533"/>
                  </p:ext>
                </p:extLst>
              </p:nvPr>
            </p:nvGraphicFramePr>
            <p:xfrm>
              <a:off x="393700" y="1690688"/>
              <a:ext cx="6337300" cy="341400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75996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74392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51061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21728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44128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69995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789619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76594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2248533"/>
                  </p:ext>
                </p:extLst>
              </p:nvPr>
            </p:nvGraphicFramePr>
            <p:xfrm>
              <a:off x="393700" y="1690688"/>
              <a:ext cx="6337300" cy="341400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75996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74392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51061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21728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44128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69995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909" r="-722835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6296" t="-909" r="-257143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3333" t="-909" r="-189286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9677" t="-909" r="-105161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5346" t="-909" r="-2516" b="-42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675" t="-81618" r="-277778" b="-2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312658" r="-722835" b="-32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417949" r="-722835" b="-229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511392" r="-722835" b="-1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789619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611392" r="-722835" b="-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76594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3700" y="5911353"/>
                <a:ext cx="5702300" cy="555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3600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𝑿</m:t>
                      </m:r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m:rPr>
                          <m:nor/>
                        </m:rPr>
                        <a:rPr lang="en-US" sz="3600" b="1" i="1" dirty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" y="5911353"/>
                <a:ext cx="5702300" cy="5552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89840629"/>
                  </p:ext>
                </p:extLst>
              </p:nvPr>
            </p:nvGraphicFramePr>
            <p:xfrm>
              <a:off x="6946830" y="160957"/>
              <a:ext cx="5105475" cy="371062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40365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06716578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989304157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914803801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286084037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33442888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928033589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2262464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3383067601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674130006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795346899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3347878495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050410996"/>
                        </a:ext>
                      </a:extLst>
                    </a:gridCol>
                  </a:tblGrid>
                  <a:tr h="227276"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227276">
                    <a:tc gridSpan="3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3970206"/>
                      </a:ext>
                    </a:extLst>
                  </a:tr>
                  <a:tr h="2425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89840629"/>
                  </p:ext>
                </p:extLst>
              </p:nvPr>
            </p:nvGraphicFramePr>
            <p:xfrm>
              <a:off x="6946830" y="160957"/>
              <a:ext cx="5105475" cy="371062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40365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06716578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989304157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914803801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286084037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33442888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928033589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2262464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3383067601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674130006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795346899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3347878495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050410996"/>
                        </a:ext>
                      </a:extLst>
                    </a:gridCol>
                  </a:tblGrid>
                  <a:tr h="335280"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35280">
                    <a:tc gridSpan="3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3970206"/>
                      </a:ext>
                    </a:extLst>
                  </a:tr>
                  <a:tr h="3578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86" t="-191525" r="-14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786" t="-191525" r="-13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786" t="-191525" r="-12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786" t="-191525" r="-11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86" t="-191525" r="-10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1786" t="-191525" r="-9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1786" t="-191525" r="-8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14545" t="-191525" r="-716364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00000" t="-191525" r="-6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00000" t="-191525" r="-5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0" t="-191525" r="-4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00000" t="-191525" r="-3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00000" t="-191525" r="-2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00000" t="-191525" r="-1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00000" t="-191525" r="-3571" b="-7677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Oval 12"/>
          <p:cNvSpPr/>
          <p:nvPr/>
        </p:nvSpPr>
        <p:spPr>
          <a:xfrm rot="5400000">
            <a:off x="4722020" y="3444968"/>
            <a:ext cx="1084259" cy="4571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35399" y="5626803"/>
            <a:ext cx="1917700" cy="1124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6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STEPS FOR SEQUENTIAL CIRCUIT DESIGN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</a:p>
          <a:p>
            <a:r>
              <a:rPr lang="en-US" dirty="0"/>
              <a:t>Next State Table</a:t>
            </a:r>
          </a:p>
          <a:p>
            <a:r>
              <a:rPr lang="en-US" dirty="0" smtClean="0"/>
              <a:t>State Reduction And Assignment</a:t>
            </a:r>
          </a:p>
          <a:p>
            <a:r>
              <a:rPr lang="en-US" dirty="0" smtClean="0"/>
              <a:t>Flip Flop Transition Table (FLIP FLOP Selection)</a:t>
            </a:r>
          </a:p>
          <a:p>
            <a:r>
              <a:rPr lang="en-US" dirty="0" smtClean="0"/>
              <a:t>Simplification</a:t>
            </a:r>
          </a:p>
          <a:p>
            <a:r>
              <a:rPr lang="en-US" dirty="0" smtClean="0"/>
              <a:t>Input/output Equations</a:t>
            </a:r>
          </a:p>
          <a:p>
            <a:r>
              <a:rPr lang="en-US" dirty="0" smtClean="0"/>
              <a:t>Implementations of Equation(Logic Diagram)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3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3921821"/>
                  </p:ext>
                </p:extLst>
              </p:nvPr>
            </p:nvGraphicFramePr>
            <p:xfrm>
              <a:off x="412750" y="1690688"/>
              <a:ext cx="6337300" cy="341400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75996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74392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51061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21728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44128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69995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789619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7659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3921821"/>
                  </p:ext>
                </p:extLst>
              </p:nvPr>
            </p:nvGraphicFramePr>
            <p:xfrm>
              <a:off x="412750" y="1690688"/>
              <a:ext cx="6337300" cy="341400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75996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74392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51061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21728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44128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69995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909" r="-722835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6296" t="-909" r="-257143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3333" t="-909" r="-189286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9677" t="-909" r="-105161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5346" t="-909" r="-2516" b="-42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675" t="-81618" r="-277778" b="-2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312658" r="-722835" b="-32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417949" r="-722835" b="-229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511392" r="-722835" b="-1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789619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611392" r="-722835" b="-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76594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3701" y="5911353"/>
                <a:ext cx="29591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sSub>
                        <m:sSub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1" y="5911353"/>
                <a:ext cx="295910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80560064"/>
                  </p:ext>
                </p:extLst>
              </p:nvPr>
            </p:nvGraphicFramePr>
            <p:xfrm>
              <a:off x="6946830" y="160957"/>
              <a:ext cx="5105475" cy="371062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40365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06716578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989304157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914803801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286084037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33442888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928033589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2262464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3383067601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674130006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795346899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3347878495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050410996"/>
                        </a:ext>
                      </a:extLst>
                    </a:gridCol>
                  </a:tblGrid>
                  <a:tr h="227276"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227276">
                    <a:tc gridSpan="3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3970206"/>
                      </a:ext>
                    </a:extLst>
                  </a:tr>
                  <a:tr h="2425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80560064"/>
                  </p:ext>
                </p:extLst>
              </p:nvPr>
            </p:nvGraphicFramePr>
            <p:xfrm>
              <a:off x="6946830" y="160957"/>
              <a:ext cx="5105475" cy="371062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40365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06716578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989304157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914803801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286084037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33442888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928033589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2262464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3383067601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674130006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795346899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3347878495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050410996"/>
                        </a:ext>
                      </a:extLst>
                    </a:gridCol>
                  </a:tblGrid>
                  <a:tr h="335280"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35280">
                    <a:tc gridSpan="3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3970206"/>
                      </a:ext>
                    </a:extLst>
                  </a:tr>
                  <a:tr h="3578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86" t="-191525" r="-14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786" t="-191525" r="-13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786" t="-191525" r="-12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786" t="-191525" r="-11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86" t="-191525" r="-10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1786" t="-191525" r="-9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1786" t="-191525" r="-8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14545" t="-191525" r="-716364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00000" t="-191525" r="-6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00000" t="-191525" r="-5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0" t="-191525" r="-4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00000" t="-191525" r="-3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00000" t="-191525" r="-2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00000" t="-191525" r="-1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00000" t="-191525" r="-3571" b="-7677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Oval 12"/>
          <p:cNvSpPr/>
          <p:nvPr/>
        </p:nvSpPr>
        <p:spPr>
          <a:xfrm rot="5400000">
            <a:off x="4143374" y="2847978"/>
            <a:ext cx="1276350" cy="16129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435101" y="5626803"/>
            <a:ext cx="1917700" cy="1124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2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6382649"/>
                  </p:ext>
                </p:extLst>
              </p:nvPr>
            </p:nvGraphicFramePr>
            <p:xfrm>
              <a:off x="412750" y="1690688"/>
              <a:ext cx="6337300" cy="341400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75996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74392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51061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21728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44128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69995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789619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7659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6382649"/>
                  </p:ext>
                </p:extLst>
              </p:nvPr>
            </p:nvGraphicFramePr>
            <p:xfrm>
              <a:off x="412750" y="1690688"/>
              <a:ext cx="6337300" cy="341400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75996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74392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51061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21728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44128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69995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909" r="-722835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6296" t="-909" r="-257143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3333" t="-909" r="-189286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9677" t="-909" r="-105161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5346" t="-909" r="-2516" b="-42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675" t="-81618" r="-277778" b="-2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312658" r="-722835" b="-32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417949" r="-722835" b="-229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511392" r="-722835" b="-1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789619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611392" r="-722835" b="-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76594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5314453"/>
                <a:ext cx="4559299" cy="555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  <m:sSub>
                        <m:sSub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𝑿</m:t>
                      </m:r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14453"/>
                <a:ext cx="4559299" cy="5552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80560064"/>
                  </p:ext>
                </p:extLst>
              </p:nvPr>
            </p:nvGraphicFramePr>
            <p:xfrm>
              <a:off x="6946830" y="160957"/>
              <a:ext cx="5105475" cy="371062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40365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06716578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989304157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914803801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286084037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33442888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928033589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2262464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3383067601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674130006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795346899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3347878495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050410996"/>
                        </a:ext>
                      </a:extLst>
                    </a:gridCol>
                  </a:tblGrid>
                  <a:tr h="227276"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227276">
                    <a:tc gridSpan="3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3970206"/>
                      </a:ext>
                    </a:extLst>
                  </a:tr>
                  <a:tr h="2425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80560064"/>
                  </p:ext>
                </p:extLst>
              </p:nvPr>
            </p:nvGraphicFramePr>
            <p:xfrm>
              <a:off x="6946830" y="160957"/>
              <a:ext cx="5105475" cy="371062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40365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06716578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989304157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914803801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286084037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33442888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928033589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2262464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3383067601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674130006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795346899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3347878495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050410996"/>
                        </a:ext>
                      </a:extLst>
                    </a:gridCol>
                  </a:tblGrid>
                  <a:tr h="335280"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35280">
                    <a:tc gridSpan="3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3970206"/>
                      </a:ext>
                    </a:extLst>
                  </a:tr>
                  <a:tr h="3578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86" t="-191525" r="-14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786" t="-191525" r="-13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786" t="-191525" r="-12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786" t="-191525" r="-11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86" t="-191525" r="-10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1786" t="-191525" r="-9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1786" t="-191525" r="-8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14545" t="-191525" r="-716364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00000" t="-191525" r="-6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00000" t="-191525" r="-5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0" t="-191525" r="-4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00000" t="-191525" r="-3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00000" t="-191525" r="-2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00000" t="-191525" r="-1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00000" t="-191525" r="-3571" b="-7677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Rectangle 13"/>
          <p:cNvSpPr/>
          <p:nvPr/>
        </p:nvSpPr>
        <p:spPr>
          <a:xfrm>
            <a:off x="2400299" y="5145986"/>
            <a:ext cx="1917700" cy="1124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rc 3"/>
          <p:cNvSpPr/>
          <p:nvPr/>
        </p:nvSpPr>
        <p:spPr>
          <a:xfrm>
            <a:off x="2667000" y="4178300"/>
            <a:ext cx="914400" cy="926397"/>
          </a:xfrm>
          <a:prstGeom prst="arc">
            <a:avLst>
              <a:gd name="adj1" fmla="val 14812704"/>
              <a:gd name="adj2" fmla="val 739769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rot="10473345">
            <a:off x="5977844" y="4178300"/>
            <a:ext cx="914400" cy="926397"/>
          </a:xfrm>
          <a:prstGeom prst="arc">
            <a:avLst>
              <a:gd name="adj1" fmla="val 14812704"/>
              <a:gd name="adj2" fmla="val 739769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835650" y="5032220"/>
                <a:ext cx="4559299" cy="1351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𝑿</m:t>
                      </m:r>
                      <m:nary>
                        <m:naryPr>
                          <m:chr m:val="⨁"/>
                          <m:subHide m:val="on"/>
                          <m:supHide m:val="on"/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650" y="5032220"/>
                <a:ext cx="4559299" cy="13519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75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0123814"/>
                  </p:ext>
                </p:extLst>
              </p:nvPr>
            </p:nvGraphicFramePr>
            <p:xfrm>
              <a:off x="412750" y="1690688"/>
              <a:ext cx="6337300" cy="341400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75996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74392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51061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21728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44128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69995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789619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7659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0123814"/>
                  </p:ext>
                </p:extLst>
              </p:nvPr>
            </p:nvGraphicFramePr>
            <p:xfrm>
              <a:off x="412750" y="1690688"/>
              <a:ext cx="6337300" cy="341400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75996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74392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51061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21728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44128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69995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909" r="-722835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6296" t="-909" r="-257143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3333" t="-909" r="-189286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9677" t="-909" r="-105161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5346" t="-909" r="-2516" b="-42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675" t="-81618" r="-277778" b="-2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312658" r="-722835" b="-32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417949" r="-722835" b="-229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511392" r="-722835" b="-1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789619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611392" r="-722835" b="-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76594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3700" y="5911353"/>
                <a:ext cx="2857500" cy="555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  <m:sSub>
                        <m:sSub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" y="5911353"/>
                <a:ext cx="2857500" cy="5552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12789802"/>
                  </p:ext>
                </p:extLst>
              </p:nvPr>
            </p:nvGraphicFramePr>
            <p:xfrm>
              <a:off x="6946830" y="160957"/>
              <a:ext cx="5105475" cy="371062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40365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06716578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989304157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914803801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286084037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33442888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928033589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2262464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3383067601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674130006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795346899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3347878495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050410996"/>
                        </a:ext>
                      </a:extLst>
                    </a:gridCol>
                  </a:tblGrid>
                  <a:tr h="227276"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227276">
                    <a:tc gridSpan="3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3970206"/>
                      </a:ext>
                    </a:extLst>
                  </a:tr>
                  <a:tr h="2425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12789802"/>
                  </p:ext>
                </p:extLst>
              </p:nvPr>
            </p:nvGraphicFramePr>
            <p:xfrm>
              <a:off x="6946830" y="160957"/>
              <a:ext cx="5105475" cy="371062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40365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06716578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989304157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914803801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286084037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33442888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928033589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2262464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3383067601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674130006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795346899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3347878495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050410996"/>
                        </a:ext>
                      </a:extLst>
                    </a:gridCol>
                  </a:tblGrid>
                  <a:tr h="335280"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35280">
                    <a:tc gridSpan="3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3970206"/>
                      </a:ext>
                    </a:extLst>
                  </a:tr>
                  <a:tr h="3578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86" t="-191525" r="-14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786" t="-191525" r="-13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786" t="-191525" r="-12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786" t="-191525" r="-11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86" t="-191525" r="-10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1786" t="-191525" r="-9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1786" t="-191525" r="-8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14545" t="-191525" r="-716364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00000" t="-191525" r="-6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00000" t="-191525" r="-5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0" t="-191525" r="-4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00000" t="-191525" r="-3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00000" t="-191525" r="-2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00000" t="-191525" r="-1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00000" t="-191525" r="-3571" b="-7677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Oval 12"/>
          <p:cNvSpPr/>
          <p:nvPr/>
        </p:nvSpPr>
        <p:spPr>
          <a:xfrm rot="5400000">
            <a:off x="4290219" y="2891632"/>
            <a:ext cx="1084259" cy="153670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81099" y="5626803"/>
            <a:ext cx="1917700" cy="1124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5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0123814"/>
                  </p:ext>
                </p:extLst>
              </p:nvPr>
            </p:nvGraphicFramePr>
            <p:xfrm>
              <a:off x="412750" y="1690688"/>
              <a:ext cx="6337300" cy="341400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75996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74392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51061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21728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44128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69995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789619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7659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0123814"/>
                  </p:ext>
                </p:extLst>
              </p:nvPr>
            </p:nvGraphicFramePr>
            <p:xfrm>
              <a:off x="412750" y="1690688"/>
              <a:ext cx="6337300" cy="341400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75996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74392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51061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21728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44128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69995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909" r="-722835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6296" t="-909" r="-257143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3333" t="-909" r="-189286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9677" t="-909" r="-105161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5346" t="-909" r="-2516" b="-42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675" t="-81618" r="-277778" b="-2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312658" r="-722835" b="-32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417949" r="-722835" b="-229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511392" r="-722835" b="-1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789619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611392" r="-722835" b="-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76594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12789802"/>
                  </p:ext>
                </p:extLst>
              </p:nvPr>
            </p:nvGraphicFramePr>
            <p:xfrm>
              <a:off x="6946830" y="160957"/>
              <a:ext cx="5105475" cy="371062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40365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06716578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989304157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914803801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286084037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33442888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928033589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2262464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3383067601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674130006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795346899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3347878495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050410996"/>
                        </a:ext>
                      </a:extLst>
                    </a:gridCol>
                  </a:tblGrid>
                  <a:tr h="227276"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227276">
                    <a:tc gridSpan="3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3970206"/>
                      </a:ext>
                    </a:extLst>
                  </a:tr>
                  <a:tr h="2425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12789802"/>
                  </p:ext>
                </p:extLst>
              </p:nvPr>
            </p:nvGraphicFramePr>
            <p:xfrm>
              <a:off x="6946830" y="160957"/>
              <a:ext cx="5105475" cy="371062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40365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06716578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989304157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914803801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286084037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33442888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928033589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2262464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3383067601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674130006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795346899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3347878495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050410996"/>
                        </a:ext>
                      </a:extLst>
                    </a:gridCol>
                  </a:tblGrid>
                  <a:tr h="335280"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35280">
                    <a:tc gridSpan="3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3970206"/>
                      </a:ext>
                    </a:extLst>
                  </a:tr>
                  <a:tr h="3578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86" t="-191525" r="-14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786" t="-191525" r="-13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786" t="-191525" r="-12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786" t="-191525" r="-11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786" t="-191525" r="-10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786" t="-191525" r="-9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786" t="-191525" r="-8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14545" t="-191525" r="-716364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00000" t="-191525" r="-6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00000" t="-191525" r="-5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0" t="-191525" r="-4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00000" t="-191525" r="-3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00000" t="-191525" r="-2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00000" t="-191525" r="-1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00000" t="-191525" r="-3571" b="-7677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5314453"/>
                <a:ext cx="4559299" cy="555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  <m:sSub>
                        <m:sSub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𝑿</m:t>
                      </m:r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14453"/>
                <a:ext cx="4559299" cy="5552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c 8"/>
          <p:cNvSpPr/>
          <p:nvPr/>
        </p:nvSpPr>
        <p:spPr>
          <a:xfrm>
            <a:off x="2667000" y="4178300"/>
            <a:ext cx="914400" cy="926397"/>
          </a:xfrm>
          <a:prstGeom prst="arc">
            <a:avLst>
              <a:gd name="adj1" fmla="val 14812704"/>
              <a:gd name="adj2" fmla="val 739769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rot="10473345">
            <a:off x="5977844" y="4178300"/>
            <a:ext cx="914400" cy="926397"/>
          </a:xfrm>
          <a:prstGeom prst="arc">
            <a:avLst>
              <a:gd name="adj1" fmla="val 14812704"/>
              <a:gd name="adj2" fmla="val 739769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35650" y="5032220"/>
                <a:ext cx="4559299" cy="1351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𝑿</m:t>
                      </m:r>
                      <m:nary>
                        <m:naryPr>
                          <m:chr m:val="⨁"/>
                          <m:subHide m:val="on"/>
                          <m:supHide m:val="on"/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650" y="5032220"/>
                <a:ext cx="4559299" cy="13519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04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6760193"/>
                  </p:ext>
                </p:extLst>
              </p:nvPr>
            </p:nvGraphicFramePr>
            <p:xfrm>
              <a:off x="412750" y="1690688"/>
              <a:ext cx="6337300" cy="341400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75996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74392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51061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21728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44128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69995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789619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7659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6760193"/>
                  </p:ext>
                </p:extLst>
              </p:nvPr>
            </p:nvGraphicFramePr>
            <p:xfrm>
              <a:off x="412750" y="1690688"/>
              <a:ext cx="6337300" cy="341400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75996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74392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51061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21728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44128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69995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909" r="-722835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6296" t="-909" r="-257143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3333" t="-909" r="-189286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9677" t="-909" r="-105161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5346" t="-909" r="-2516" b="-42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675" t="-81618" r="-277778" b="-2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312658" r="-722835" b="-32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417949" r="-722835" b="-229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511392" r="-722835" b="-1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789619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611392" r="-722835" b="-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76594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3700" y="5911353"/>
                <a:ext cx="2032000" cy="555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" y="5911353"/>
                <a:ext cx="2032000" cy="5552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8023364"/>
                  </p:ext>
                </p:extLst>
              </p:nvPr>
            </p:nvGraphicFramePr>
            <p:xfrm>
              <a:off x="6946830" y="160957"/>
              <a:ext cx="5105475" cy="371062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40365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06716578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989304157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914803801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286084037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33442888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928033589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2262464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3383067601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674130006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795346899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3347878495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050410996"/>
                        </a:ext>
                      </a:extLst>
                    </a:gridCol>
                  </a:tblGrid>
                  <a:tr h="227276"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227276">
                    <a:tc gridSpan="3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3970206"/>
                      </a:ext>
                    </a:extLst>
                  </a:tr>
                  <a:tr h="2425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8023364"/>
                  </p:ext>
                </p:extLst>
              </p:nvPr>
            </p:nvGraphicFramePr>
            <p:xfrm>
              <a:off x="6946830" y="160957"/>
              <a:ext cx="5105475" cy="371062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40365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06716578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989304157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914803801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286084037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33442888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928033589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2262464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3383067601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674130006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795346899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3347878495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050410996"/>
                        </a:ext>
                      </a:extLst>
                    </a:gridCol>
                  </a:tblGrid>
                  <a:tr h="335280"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35280">
                    <a:tc gridSpan="3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3970206"/>
                      </a:ext>
                    </a:extLst>
                  </a:tr>
                  <a:tr h="3578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86" t="-191525" r="-14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786" t="-191525" r="-13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786" t="-191525" r="-12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786" t="-191525" r="-11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86" t="-191525" r="-10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1786" t="-191525" r="-9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1786" t="-191525" r="-8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14545" t="-191525" r="-716364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00000" t="-191525" r="-6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00000" t="-191525" r="-5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0" t="-191525" r="-4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00000" t="-191525" r="-3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00000" t="-191525" r="-2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00000" t="-191525" r="-1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00000" t="-191525" r="-3571" b="-7677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Oval 12"/>
          <p:cNvSpPr/>
          <p:nvPr/>
        </p:nvSpPr>
        <p:spPr>
          <a:xfrm rot="5400000">
            <a:off x="3353012" y="2038141"/>
            <a:ext cx="2895103" cy="42925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19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5698537"/>
                  </p:ext>
                </p:extLst>
              </p:nvPr>
            </p:nvGraphicFramePr>
            <p:xfrm>
              <a:off x="412750" y="1690688"/>
              <a:ext cx="6337300" cy="341400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75996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74392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51061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21728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44128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69995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789619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7659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5698537"/>
                  </p:ext>
                </p:extLst>
              </p:nvPr>
            </p:nvGraphicFramePr>
            <p:xfrm>
              <a:off x="412750" y="1690688"/>
              <a:ext cx="6337300" cy="341400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75996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74392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51061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21728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44128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69995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909" r="-722835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6296" t="-909" r="-257143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3333" t="-909" r="-189286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9677" t="-909" r="-105161" b="-4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5346" t="-909" r="-2516" b="-42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675" t="-81618" r="-277778" b="-2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312658" r="-722835" b="-32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417949" r="-722835" b="-229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511392" r="-722835" b="-1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789619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87" t="-611392" r="-722835" b="-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76594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3700" y="5911353"/>
                <a:ext cx="1612900" cy="555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" y="5911353"/>
                <a:ext cx="1612900" cy="5552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28855387"/>
                  </p:ext>
                </p:extLst>
              </p:nvPr>
            </p:nvGraphicFramePr>
            <p:xfrm>
              <a:off x="6946830" y="160957"/>
              <a:ext cx="5105475" cy="371062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40365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06716578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989304157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914803801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286084037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33442888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928033589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2262464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3383067601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674130006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795346899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3347878495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050410996"/>
                        </a:ext>
                      </a:extLst>
                    </a:gridCol>
                  </a:tblGrid>
                  <a:tr h="227276"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227276">
                    <a:tc gridSpan="3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3970206"/>
                      </a:ext>
                    </a:extLst>
                  </a:tr>
                  <a:tr h="2425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6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227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28855387"/>
                  </p:ext>
                </p:extLst>
              </p:nvPr>
            </p:nvGraphicFramePr>
            <p:xfrm>
              <a:off x="6946830" y="160957"/>
              <a:ext cx="5105475" cy="371062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40365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06716578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989304157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914803801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286084037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33442888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928033589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422624642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3383067601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674130006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1795346899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3347878495"/>
                        </a:ext>
                      </a:extLst>
                    </a:gridCol>
                    <a:gridCol w="340365">
                      <a:extLst>
                        <a:ext uri="{9D8B030D-6E8A-4147-A177-3AD203B41FA5}">
                          <a16:colId xmlns:a16="http://schemas.microsoft.com/office/drawing/2014/main" val="2050410996"/>
                        </a:ext>
                      </a:extLst>
                    </a:gridCol>
                  </a:tblGrid>
                  <a:tr h="335280"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35280">
                    <a:tc gridSpan="3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16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3970206"/>
                      </a:ext>
                    </a:extLst>
                  </a:tr>
                  <a:tr h="3578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86" t="-191525" r="-14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786" t="-191525" r="-13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786" t="-191525" r="-12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786" t="-191525" r="-11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86" t="-191525" r="-10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1786" t="-191525" r="-9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1786" t="-191525" r="-801786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14545" t="-191525" r="-716364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00000" t="-191525" r="-6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00000" t="-191525" r="-5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0" t="-191525" r="-4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00000" t="-191525" r="-3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00000" t="-191525" r="-2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00000" t="-191525" r="-103571" b="-7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00000" t="-191525" r="-3571" b="-7677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X</a:t>
                          </a:r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Oval 7"/>
          <p:cNvSpPr/>
          <p:nvPr/>
        </p:nvSpPr>
        <p:spPr>
          <a:xfrm rot="5400000">
            <a:off x="3353012" y="2038141"/>
            <a:ext cx="2895103" cy="42925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5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000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INPUT EQUATIONS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4500" y="5359400"/>
                <a:ext cx="388620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3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00" y="5359400"/>
                <a:ext cx="388620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46700" y="5283200"/>
                <a:ext cx="388620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36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700" y="5283200"/>
                <a:ext cx="3886200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86450" y="2924020"/>
                <a:ext cx="4559299" cy="1351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𝑿</m:t>
                      </m:r>
                      <m:nary>
                        <m:naryPr>
                          <m:chr m:val="⨁"/>
                          <m:subHide m:val="on"/>
                          <m:supHide m:val="on"/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50" y="2924020"/>
                <a:ext cx="4559299" cy="13519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46150" y="2751701"/>
                <a:ext cx="4559299" cy="1351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𝑿</m:t>
                      </m:r>
                      <m:nary>
                        <m:naryPr>
                          <m:chr m:val="⨁"/>
                          <m:subHide m:val="on"/>
                          <m:supHide m:val="on"/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50" y="2751701"/>
                <a:ext cx="4559299" cy="13519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46150" y="970308"/>
                <a:ext cx="5702300" cy="555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3600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𝑿</m:t>
                      </m:r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m:rPr>
                          <m:nor/>
                        </m:rPr>
                        <a:rPr lang="en-US" sz="3600" b="1" i="1" dirty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50" y="970308"/>
                <a:ext cx="5702300" cy="5552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178550" y="940909"/>
                <a:ext cx="5702300" cy="555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3600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𝑿</m:t>
                      </m:r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m:rPr>
                          <m:nor/>
                        </m:rPr>
                        <a:rPr lang="en-US" sz="3600" b="1" i="1" dirty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550" y="940909"/>
                <a:ext cx="5702300" cy="55528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59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187325"/>
            <a:ext cx="10515600" cy="72707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IMPLEMENTATIONS OF EQUATION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914400"/>
            <a:ext cx="11558588" cy="562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3" y="78479"/>
            <a:ext cx="3498698" cy="6249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STATE DIAGRAM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035088" y="339042"/>
                <a:ext cx="143571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b="1" dirty="0" smtClean="0"/>
              </a:p>
              <a:p>
                <a:r>
                  <a:rPr lang="en-US" sz="2400" b="1" dirty="0"/>
                  <a:t> </a:t>
                </a:r>
                <a:r>
                  <a:rPr lang="en-US" sz="2400" b="1" dirty="0" smtClean="0"/>
                  <a:t> 0   0   0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088" y="339042"/>
                <a:ext cx="1435714" cy="830997"/>
              </a:xfrm>
              <a:prstGeom prst="rect">
                <a:avLst/>
              </a:prstGeom>
              <a:blipFill>
                <a:blip r:embed="rId2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5116810" y="72449"/>
            <a:ext cx="1272269" cy="13081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99125" y="872689"/>
                <a:ext cx="143571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b="1" dirty="0" smtClean="0"/>
              </a:p>
              <a:p>
                <a:r>
                  <a:rPr lang="en-US" sz="2400" b="1" dirty="0"/>
                  <a:t> </a:t>
                </a:r>
                <a:r>
                  <a:rPr lang="en-US" sz="2400" b="1" dirty="0" smtClean="0"/>
                  <a:t> 0   0   1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125" y="872689"/>
                <a:ext cx="1435714" cy="830997"/>
              </a:xfrm>
              <a:prstGeom prst="rect">
                <a:avLst/>
              </a:prstGeom>
              <a:blipFill>
                <a:blip r:embed="rId3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025135" y="2983660"/>
                <a:ext cx="143571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b="1" dirty="0" smtClean="0"/>
              </a:p>
              <a:p>
                <a:r>
                  <a:rPr lang="en-US" sz="2400" b="1" dirty="0"/>
                  <a:t> </a:t>
                </a:r>
                <a:r>
                  <a:rPr lang="en-US" sz="2400" b="1" dirty="0" smtClean="0"/>
                  <a:t> 0   1   0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135" y="2983660"/>
                <a:ext cx="1435714" cy="830997"/>
              </a:xfrm>
              <a:prstGeom prst="rect">
                <a:avLst/>
              </a:prstGeom>
              <a:blipFill>
                <a:blip r:embed="rId4"/>
                <a:stretch>
                  <a:fillRect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108313" y="5008398"/>
                <a:ext cx="143571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b="1" dirty="0" smtClean="0"/>
              </a:p>
              <a:p>
                <a:r>
                  <a:rPr lang="en-US" sz="2400" b="1" dirty="0"/>
                  <a:t> </a:t>
                </a:r>
                <a:r>
                  <a:rPr lang="en-US" sz="2400" b="1" dirty="0" smtClean="0"/>
                  <a:t> 0   1   1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313" y="5008398"/>
                <a:ext cx="1435714" cy="830997"/>
              </a:xfrm>
              <a:prstGeom prst="rect">
                <a:avLst/>
              </a:prstGeom>
              <a:blipFill>
                <a:blip r:embed="rId5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62052" y="5774642"/>
                <a:ext cx="143571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b="1" dirty="0" smtClean="0"/>
              </a:p>
              <a:p>
                <a:r>
                  <a:rPr lang="en-US" sz="2400" b="1" dirty="0"/>
                  <a:t> </a:t>
                </a:r>
                <a:r>
                  <a:rPr lang="en-US" sz="2400" b="1" dirty="0" smtClean="0"/>
                  <a:t> 1   0   0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052" y="5774642"/>
                <a:ext cx="1435714" cy="830997"/>
              </a:xfrm>
              <a:prstGeom prst="rect">
                <a:avLst/>
              </a:prstGeom>
              <a:blipFill>
                <a:blip r:embed="rId6"/>
                <a:stretch>
                  <a:fillRect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916562" y="5008398"/>
                <a:ext cx="143571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b="1" dirty="0" smtClean="0"/>
              </a:p>
              <a:p>
                <a:r>
                  <a:rPr lang="en-US" sz="2400" b="1" dirty="0"/>
                  <a:t> </a:t>
                </a:r>
                <a:r>
                  <a:rPr lang="en-US" sz="2400" b="1" dirty="0" smtClean="0"/>
                  <a:t> 1   0   1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562" y="5008398"/>
                <a:ext cx="1435714" cy="830997"/>
              </a:xfrm>
              <a:prstGeom prst="rect">
                <a:avLst/>
              </a:prstGeom>
              <a:blipFill>
                <a:blip r:embed="rId7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256637" y="2949082"/>
                <a:ext cx="143571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b="1" dirty="0" smtClean="0"/>
              </a:p>
              <a:p>
                <a:r>
                  <a:rPr lang="en-US" sz="2400" b="1" dirty="0"/>
                  <a:t> </a:t>
                </a:r>
                <a:r>
                  <a:rPr lang="en-US" sz="2400" b="1" dirty="0" smtClean="0"/>
                  <a:t> 1   1   0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637" y="2949082"/>
                <a:ext cx="1435714" cy="830997"/>
              </a:xfrm>
              <a:prstGeom prst="rect">
                <a:avLst/>
              </a:prstGeom>
              <a:blipFill>
                <a:blip r:embed="rId8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097001" y="943498"/>
                <a:ext cx="143571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b="1" dirty="0" smtClean="0"/>
              </a:p>
              <a:p>
                <a:r>
                  <a:rPr lang="en-US" sz="2400" b="1" dirty="0"/>
                  <a:t> </a:t>
                </a:r>
                <a:r>
                  <a:rPr lang="en-US" sz="2400" b="1" dirty="0" smtClean="0"/>
                  <a:t> 1   1   1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001" y="943498"/>
                <a:ext cx="1435714" cy="830997"/>
              </a:xfrm>
              <a:prstGeom prst="rect">
                <a:avLst/>
              </a:prstGeom>
              <a:blipFill>
                <a:blip r:embed="rId9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/>
          <p:cNvSpPr/>
          <p:nvPr/>
        </p:nvSpPr>
        <p:spPr>
          <a:xfrm>
            <a:off x="7082808" y="693921"/>
            <a:ext cx="1272269" cy="13081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8075310" y="2765267"/>
            <a:ext cx="1272269" cy="13081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7148851" y="4769846"/>
            <a:ext cx="1272269" cy="13081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275406" y="5498400"/>
            <a:ext cx="1272269" cy="13081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2955714" y="4850594"/>
            <a:ext cx="1272269" cy="13081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254235" y="2710530"/>
            <a:ext cx="1272269" cy="13081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3123459" y="728270"/>
            <a:ext cx="1272269" cy="13081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Arc 53"/>
          <p:cNvSpPr/>
          <p:nvPr/>
        </p:nvSpPr>
        <p:spPr>
          <a:xfrm>
            <a:off x="5435601" y="574353"/>
            <a:ext cx="1750503" cy="806195"/>
          </a:xfrm>
          <a:prstGeom prst="arc">
            <a:avLst>
              <a:gd name="adj1" fmla="val 17133330"/>
              <a:gd name="adj2" fmla="val 21559493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 rot="1809728">
            <a:off x="6148589" y="1089990"/>
            <a:ext cx="3028260" cy="1702936"/>
          </a:xfrm>
          <a:prstGeom prst="arc">
            <a:avLst>
              <a:gd name="adj1" fmla="val 17657736"/>
              <a:gd name="adj2" fmla="val 218048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rot="5245930">
            <a:off x="7185179" y="3453855"/>
            <a:ext cx="2037470" cy="1115314"/>
          </a:xfrm>
          <a:prstGeom prst="arc">
            <a:avLst>
              <a:gd name="adj1" fmla="val 17031923"/>
              <a:gd name="adj2" fmla="val 21140981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7662788">
            <a:off x="5847617" y="5179378"/>
            <a:ext cx="2037470" cy="1115314"/>
          </a:xfrm>
          <a:prstGeom prst="arc">
            <a:avLst>
              <a:gd name="adj1" fmla="val 14706277"/>
              <a:gd name="adj2" fmla="val 20871265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 rot="11140508">
            <a:off x="3837724" y="5320520"/>
            <a:ext cx="2316102" cy="1115314"/>
          </a:xfrm>
          <a:prstGeom prst="arc">
            <a:avLst>
              <a:gd name="adj1" fmla="val 13862327"/>
              <a:gd name="adj2" fmla="val 20871265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 rot="13429092">
            <a:off x="2400064" y="4011856"/>
            <a:ext cx="1976870" cy="1035016"/>
          </a:xfrm>
          <a:prstGeom prst="arc">
            <a:avLst>
              <a:gd name="adj1" fmla="val 14996372"/>
              <a:gd name="adj2" fmla="val 21111679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 rot="14418364">
            <a:off x="3043768" y="1531177"/>
            <a:ext cx="1498537" cy="1684546"/>
          </a:xfrm>
          <a:prstGeom prst="arc">
            <a:avLst>
              <a:gd name="adj1" fmla="val 16374257"/>
              <a:gd name="adj2" fmla="val 20877069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/>
          <p:cNvSpPr/>
          <p:nvPr/>
        </p:nvSpPr>
        <p:spPr>
          <a:xfrm rot="16799453">
            <a:off x="4250087" y="393815"/>
            <a:ext cx="1498537" cy="1684546"/>
          </a:xfrm>
          <a:prstGeom prst="arc">
            <a:avLst>
              <a:gd name="adj1" fmla="val 17193640"/>
              <a:gd name="adj2" fmla="val 53873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/>
          <p:cNvSpPr/>
          <p:nvPr/>
        </p:nvSpPr>
        <p:spPr>
          <a:xfrm>
            <a:off x="5288200" y="1117925"/>
            <a:ext cx="1750503" cy="806195"/>
          </a:xfrm>
          <a:prstGeom prst="arc">
            <a:avLst>
              <a:gd name="adj1" fmla="val 17133330"/>
              <a:gd name="adj2" fmla="val 21559493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/>
        </p:nvSpPr>
        <p:spPr>
          <a:xfrm rot="1809728">
            <a:off x="6345102" y="1703581"/>
            <a:ext cx="2035492" cy="1312307"/>
          </a:xfrm>
          <a:prstGeom prst="arc">
            <a:avLst>
              <a:gd name="adj1" fmla="val 17657736"/>
              <a:gd name="adj2" fmla="val 11394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 rot="5245930">
            <a:off x="6701256" y="3290838"/>
            <a:ext cx="2037470" cy="1115314"/>
          </a:xfrm>
          <a:prstGeom prst="arc">
            <a:avLst>
              <a:gd name="adj1" fmla="val 17031923"/>
              <a:gd name="adj2" fmla="val 20871265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 rot="7662788">
            <a:off x="5840683" y="4350639"/>
            <a:ext cx="2037470" cy="1115314"/>
          </a:xfrm>
          <a:prstGeom prst="arc">
            <a:avLst>
              <a:gd name="adj1" fmla="val 17568240"/>
              <a:gd name="adj2" fmla="val 20871265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 rot="11140508">
            <a:off x="4235215" y="4965401"/>
            <a:ext cx="2037470" cy="1115314"/>
          </a:xfrm>
          <a:prstGeom prst="arc">
            <a:avLst>
              <a:gd name="adj1" fmla="val 15759605"/>
              <a:gd name="adj2" fmla="val 20871265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 rot="13429092">
            <a:off x="3060367" y="3979059"/>
            <a:ext cx="2037470" cy="1045761"/>
          </a:xfrm>
          <a:prstGeom prst="arc">
            <a:avLst>
              <a:gd name="adj1" fmla="val 16374257"/>
              <a:gd name="adj2" fmla="val 21318767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 rot="14418364">
            <a:off x="3493748" y="1794366"/>
            <a:ext cx="1498537" cy="1684546"/>
          </a:xfrm>
          <a:prstGeom prst="arc">
            <a:avLst>
              <a:gd name="adj1" fmla="val 16374257"/>
              <a:gd name="adj2" fmla="val 20877069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/>
          <p:cNvSpPr/>
          <p:nvPr/>
        </p:nvSpPr>
        <p:spPr>
          <a:xfrm rot="16799453">
            <a:off x="4419439" y="1102053"/>
            <a:ext cx="1498537" cy="1684546"/>
          </a:xfrm>
          <a:prstGeom prst="arc">
            <a:avLst>
              <a:gd name="adj1" fmla="val 17193640"/>
              <a:gd name="adj2" fmla="val 53873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276622">
            <a:off x="6657081" y="368083"/>
            <a:ext cx="92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X=1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 rot="3833851">
            <a:off x="8703042" y="1787754"/>
            <a:ext cx="92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X=1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 rot="7258865">
            <a:off x="8266789" y="4651947"/>
            <a:ext cx="92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X=1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 rot="19475516">
            <a:off x="6908557" y="6220860"/>
            <a:ext cx="84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X=1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 rot="1403856">
            <a:off x="4124018" y="6432882"/>
            <a:ext cx="92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X=1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 rot="14466211">
            <a:off x="2122916" y="4719912"/>
            <a:ext cx="92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X=1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 rot="17157248">
            <a:off x="2440666" y="1784816"/>
            <a:ext cx="92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X=1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 rot="19687243">
            <a:off x="4285580" y="85742"/>
            <a:ext cx="92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X=1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 rot="19687285">
            <a:off x="4600868" y="1223373"/>
            <a:ext cx="92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X=0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 rot="1261969">
            <a:off x="6329423" y="1248156"/>
            <a:ext cx="92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X=0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 rot="3795888">
            <a:off x="7660977" y="2405203"/>
            <a:ext cx="92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X=0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 rot="18180501">
            <a:off x="3370943" y="2213542"/>
            <a:ext cx="92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X=0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 rot="15238148">
            <a:off x="3103126" y="3953592"/>
            <a:ext cx="92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X=0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 rot="1878253">
            <a:off x="4625684" y="5504391"/>
            <a:ext cx="59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X=0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 rot="19558416">
            <a:off x="6544309" y="5162891"/>
            <a:ext cx="59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X=0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 rot="17754349">
            <a:off x="7704065" y="4067879"/>
            <a:ext cx="59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X=0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21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TABLE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82746077"/>
                  </p:ext>
                </p:extLst>
              </p:nvPr>
            </p:nvGraphicFramePr>
            <p:xfrm>
              <a:off x="4406895" y="365125"/>
              <a:ext cx="4622804" cy="62788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92730">
                      <a:extLst>
                        <a:ext uri="{9D8B030D-6E8A-4147-A177-3AD203B41FA5}">
                          <a16:colId xmlns:a16="http://schemas.microsoft.com/office/drawing/2014/main" val="2755716378"/>
                        </a:ext>
                      </a:extLst>
                    </a:gridCol>
                    <a:gridCol w="119273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119273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044614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</a:tblGrid>
                  <a:tr h="4160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160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X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32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32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32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32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32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32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32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32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32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9637416"/>
                      </a:ext>
                    </a:extLst>
                  </a:tr>
                  <a:tr h="332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4842729"/>
                      </a:ext>
                    </a:extLst>
                  </a:tr>
                  <a:tr h="332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11882031"/>
                      </a:ext>
                    </a:extLst>
                  </a:tr>
                  <a:tr h="332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75554653"/>
                      </a:ext>
                    </a:extLst>
                  </a:tr>
                  <a:tr h="332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4990348"/>
                      </a:ext>
                    </a:extLst>
                  </a:tr>
                  <a:tr h="332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6642196"/>
                      </a:ext>
                    </a:extLst>
                  </a:tr>
                  <a:tr h="332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25582303"/>
                      </a:ext>
                    </a:extLst>
                  </a:tr>
                  <a:tr h="332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818592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82746077"/>
                  </p:ext>
                </p:extLst>
              </p:nvPr>
            </p:nvGraphicFramePr>
            <p:xfrm>
              <a:off x="4406895" y="365125"/>
              <a:ext cx="4622804" cy="62788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92730">
                      <a:extLst>
                        <a:ext uri="{9D8B030D-6E8A-4147-A177-3AD203B41FA5}">
                          <a16:colId xmlns:a16="http://schemas.microsoft.com/office/drawing/2014/main" val="2755716378"/>
                        </a:ext>
                      </a:extLst>
                    </a:gridCol>
                    <a:gridCol w="119273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119273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1044614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X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10" t="-109333" r="-189796" b="-11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10" t="-109333" r="-89796" b="-11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2442" t="-109333" r="-2326" b="-119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96374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484272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1188203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7555465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499034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664219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255823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81859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546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45386960"/>
                  </p:ext>
                </p:extLst>
              </p:nvPr>
            </p:nvGraphicFramePr>
            <p:xfrm>
              <a:off x="2882900" y="1825625"/>
              <a:ext cx="7365996" cy="4372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18444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818444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18444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18444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18444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18444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818444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818444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818444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39702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45386960"/>
                  </p:ext>
                </p:extLst>
              </p:nvPr>
            </p:nvGraphicFramePr>
            <p:xfrm>
              <a:off x="2882900" y="1825625"/>
              <a:ext cx="7365996" cy="4372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18444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818444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18444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18444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18444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18444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818444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818444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818444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</a:tblGrid>
                  <a:tr h="4572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4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US" sz="24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3970206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6" t="-195062" r="-805970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95062" r="-700000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493" t="-195062" r="-605224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259" t="-195062" r="-500741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239" t="-195062" r="-404478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8519" t="-195062" r="-301481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2985" t="-195062" r="-203731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7778" t="-195062" r="-102222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3731" t="-195062" r="-2985" b="-6197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9923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775700" cy="9017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JK FLIP FLOP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X=0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7901695"/>
                  </p:ext>
                </p:extLst>
              </p:nvPr>
            </p:nvGraphicFramePr>
            <p:xfrm>
              <a:off x="10281852" y="6032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549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24644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7901695"/>
                  </p:ext>
                </p:extLst>
              </p:nvPr>
            </p:nvGraphicFramePr>
            <p:xfrm>
              <a:off x="10281852" y="6032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95" t="-7692" r="-383051" b="-3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046" t="-7692" r="-107339" b="-3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1109926" y="5699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109926" y="93567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097226" y="1313607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1081952" y="1690748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91299896"/>
                  </p:ext>
                </p:extLst>
              </p:nvPr>
            </p:nvGraphicFramePr>
            <p:xfrm>
              <a:off x="165024" y="2082078"/>
              <a:ext cx="11823777" cy="4372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6303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06716578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98930415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91480380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28608403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33442888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928033589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2262464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38306760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674130006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795346899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347878495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050410996"/>
                        </a:ext>
                      </a:extLst>
                    </a:gridCol>
                  </a:tblGrid>
                  <a:tr h="187261"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 gridSpan="3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39702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91299896"/>
                  </p:ext>
                </p:extLst>
              </p:nvPr>
            </p:nvGraphicFramePr>
            <p:xfrm>
              <a:off x="165024" y="2082078"/>
              <a:ext cx="11823777" cy="4372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6303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06716578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98930415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91480380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28608403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33442888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928033589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2262464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38306760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674130006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795346899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347878495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050410996"/>
                        </a:ext>
                      </a:extLst>
                    </a:gridCol>
                  </a:tblGrid>
                  <a:tr h="457200"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57200">
                    <a:tc gridSpan="3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3970206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087" t="-193827" r="-2010870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00000" t="-193827" r="-1889247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02174" t="-193827" r="-1809783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98925" t="-193827" r="-1690323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03261" t="-193827" r="-1608696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503261" t="-193827" r="-1508696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596774" t="-193827" r="-1392473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704348" t="-193827" r="-1307609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804348" t="-193827" r="-1207609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894624" t="-193827" r="-1094624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005435" t="-193827" r="-1006522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093548" t="-193827" r="-895699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206522" t="-193827" r="-805435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306522" t="-193827" r="-705435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391398" t="-193827" r="-597849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507609" t="-193827" r="-504348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607609" t="-193827" r="-404348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689247" t="-193827" r="-300000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808696" t="-193827" r="-203261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888172" t="-193827" r="-101075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009783" t="-193827" r="-2174" b="-6197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Arc 11"/>
          <p:cNvSpPr/>
          <p:nvPr/>
        </p:nvSpPr>
        <p:spPr>
          <a:xfrm>
            <a:off x="482600" y="3307507"/>
            <a:ext cx="1638299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>
            <a:off x="373366" y="3738682"/>
            <a:ext cx="1747533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>
            <a:off x="373367" y="4135809"/>
            <a:ext cx="1747533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>
            <a:off x="1003300" y="3209203"/>
            <a:ext cx="1638299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>
            <a:off x="1003300" y="4730183"/>
            <a:ext cx="1638299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775700" cy="9017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JK FLIP FLOP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X=0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21560664"/>
                  </p:ext>
                </p:extLst>
              </p:nvPr>
            </p:nvGraphicFramePr>
            <p:xfrm>
              <a:off x="10281852" y="6032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549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24644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21560664"/>
                  </p:ext>
                </p:extLst>
              </p:nvPr>
            </p:nvGraphicFramePr>
            <p:xfrm>
              <a:off x="10281852" y="6032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95" t="-7692" r="-383051" b="-3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046" t="-7692" r="-107339" b="-3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1109926" y="5699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109926" y="93567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097226" y="1313607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1081952" y="1690748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29038649"/>
                  </p:ext>
                </p:extLst>
              </p:nvPr>
            </p:nvGraphicFramePr>
            <p:xfrm>
              <a:off x="165024" y="2082078"/>
              <a:ext cx="11823777" cy="4372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6303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06716578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98930415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91480380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28608403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33442888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928033589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2262464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38306760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674130006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795346899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347878495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050410996"/>
                        </a:ext>
                      </a:extLst>
                    </a:gridCol>
                  </a:tblGrid>
                  <a:tr h="187261"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 gridSpan="3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39702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29038649"/>
                  </p:ext>
                </p:extLst>
              </p:nvPr>
            </p:nvGraphicFramePr>
            <p:xfrm>
              <a:off x="165024" y="2082078"/>
              <a:ext cx="11823777" cy="4372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6303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06716578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98930415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91480380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28608403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33442888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928033589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2262464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38306760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674130006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795346899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347878495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050410996"/>
                        </a:ext>
                      </a:extLst>
                    </a:gridCol>
                  </a:tblGrid>
                  <a:tr h="457200"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57200">
                    <a:tc gridSpan="3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3970206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87" t="-193827" r="-2010870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93827" r="-1889247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174" t="-193827" r="-1809783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8925" t="-193827" r="-1690323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261" t="-193827" r="-1608696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3261" t="-193827" r="-1508696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96774" t="-193827" r="-1392473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4348" t="-193827" r="-1307609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04348" t="-193827" r="-1207609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94624" t="-193827" r="-1094624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5435" t="-193827" r="-1006522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3548" t="-193827" r="-895699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06522" t="-193827" r="-805435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06522" t="-193827" r="-705435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91398" t="-193827" r="-597849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07609" t="-193827" r="-504348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07609" t="-193827" r="-404348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89247" t="-193827" r="-300000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08696" t="-193827" r="-203261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88172" t="-193827" r="-101075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9783" t="-193827" r="-2174" b="-6197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Arc 11"/>
          <p:cNvSpPr/>
          <p:nvPr/>
        </p:nvSpPr>
        <p:spPr>
          <a:xfrm>
            <a:off x="476213" y="4413958"/>
            <a:ext cx="1638299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>
            <a:off x="1516367" y="3246617"/>
            <a:ext cx="1747533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>
            <a:off x="1516366" y="3988869"/>
            <a:ext cx="1747533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>
            <a:off x="1050906" y="5184737"/>
            <a:ext cx="1638299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>
            <a:off x="1050907" y="3643179"/>
            <a:ext cx="1638299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>
            <a:off x="1516365" y="4692077"/>
            <a:ext cx="1747533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>
            <a:off x="1516364" y="5467886"/>
            <a:ext cx="1747533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4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775700" cy="9017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JK FLIP FLOP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X=0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90066603"/>
                  </p:ext>
                </p:extLst>
              </p:nvPr>
            </p:nvGraphicFramePr>
            <p:xfrm>
              <a:off x="10281852" y="6032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549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24644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90066603"/>
                  </p:ext>
                </p:extLst>
              </p:nvPr>
            </p:nvGraphicFramePr>
            <p:xfrm>
              <a:off x="10281852" y="6032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95" t="-7692" r="-383051" b="-3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046" t="-7692" r="-107339" b="-3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1109926" y="5699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109926" y="93567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097226" y="1313607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1081952" y="1690748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26513182"/>
                  </p:ext>
                </p:extLst>
              </p:nvPr>
            </p:nvGraphicFramePr>
            <p:xfrm>
              <a:off x="165024" y="2082078"/>
              <a:ext cx="11823777" cy="4372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6303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06716578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98930415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91480380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28608403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33442888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928033589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2262464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38306760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674130006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795346899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347878495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050410996"/>
                        </a:ext>
                      </a:extLst>
                    </a:gridCol>
                  </a:tblGrid>
                  <a:tr h="187261"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 gridSpan="3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39702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26513182"/>
                  </p:ext>
                </p:extLst>
              </p:nvPr>
            </p:nvGraphicFramePr>
            <p:xfrm>
              <a:off x="165024" y="2082078"/>
              <a:ext cx="11823777" cy="4372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6303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06716578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98930415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91480380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28608403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33442888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928033589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2262464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38306760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674130006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795346899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347878495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050410996"/>
                        </a:ext>
                      </a:extLst>
                    </a:gridCol>
                  </a:tblGrid>
                  <a:tr h="457200"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57200">
                    <a:tc gridSpan="3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3970206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87" t="-193827" r="-2010870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93827" r="-1889247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174" t="-193827" r="-1809783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8925" t="-193827" r="-1690323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261" t="-193827" r="-1608696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3261" t="-193827" r="-1508696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96774" t="-193827" r="-1392473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4348" t="-193827" r="-1307609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04348" t="-193827" r="-1207609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94624" t="-193827" r="-1094624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5435" t="-193827" r="-1006522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3548" t="-193827" r="-895699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06522" t="-193827" r="-805435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06522" t="-193827" r="-705435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91398" t="-193827" r="-597849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07609" t="-193827" r="-504348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07609" t="-193827" r="-404348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89247" t="-193827" r="-300000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08696" t="-193827" r="-203261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88172" t="-193827" r="-101075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9783" t="-193827" r="-2174" b="-6197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Arc 10"/>
          <p:cNvSpPr/>
          <p:nvPr/>
        </p:nvSpPr>
        <p:spPr>
          <a:xfrm>
            <a:off x="970267" y="4375636"/>
            <a:ext cx="1747533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>
            <a:off x="970266" y="5905111"/>
            <a:ext cx="1747533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>
            <a:off x="386066" y="5865803"/>
            <a:ext cx="1747533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>
            <a:off x="1529066" y="3687177"/>
            <a:ext cx="1747533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>
            <a:off x="1529065" y="4375636"/>
            <a:ext cx="1747533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>
            <a:off x="1529064" y="5121881"/>
            <a:ext cx="1747533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>
            <a:off x="1554466" y="5905111"/>
            <a:ext cx="1747533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9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775700" cy="9017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JK FLIP FLOP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X=0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91123639"/>
                  </p:ext>
                </p:extLst>
              </p:nvPr>
            </p:nvGraphicFramePr>
            <p:xfrm>
              <a:off x="10281852" y="6032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549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24644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91123639"/>
                  </p:ext>
                </p:extLst>
              </p:nvPr>
            </p:nvGraphicFramePr>
            <p:xfrm>
              <a:off x="10281852" y="6032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95" t="-7692" r="-383051" b="-3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046" t="-7692" r="-107339" b="-3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1109926" y="5699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109926" y="93567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097226" y="1313607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1081952" y="1690748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25753908"/>
                  </p:ext>
                </p:extLst>
              </p:nvPr>
            </p:nvGraphicFramePr>
            <p:xfrm>
              <a:off x="165024" y="2082078"/>
              <a:ext cx="11823777" cy="4372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6303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06716578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98930415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91480380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28608403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33442888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928033589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2262464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38306760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674130006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795346899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347878495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050410996"/>
                        </a:ext>
                      </a:extLst>
                    </a:gridCol>
                  </a:tblGrid>
                  <a:tr h="187261"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 gridSpan="3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39702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25753908"/>
                  </p:ext>
                </p:extLst>
              </p:nvPr>
            </p:nvGraphicFramePr>
            <p:xfrm>
              <a:off x="165024" y="2082078"/>
              <a:ext cx="11823777" cy="4372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6303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58010442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236421446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365118493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06716578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98930415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91480380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286084037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33442888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928033589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422624642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383067601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674130006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1795346899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3347878495"/>
                        </a:ext>
                      </a:extLst>
                    </a:gridCol>
                    <a:gridCol w="563037">
                      <a:extLst>
                        <a:ext uri="{9D8B030D-6E8A-4147-A177-3AD203B41FA5}">
                          <a16:colId xmlns:a16="http://schemas.microsoft.com/office/drawing/2014/main" val="2050410996"/>
                        </a:ext>
                      </a:extLst>
                    </a:gridCol>
                  </a:tblGrid>
                  <a:tr h="457200"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57200">
                    <a:tc gridSpan="3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X=0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X=1</a:t>
                          </a:r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3970206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87" t="-193827" r="-2010870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93827" r="-1889247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174" t="-193827" r="-1809783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8925" t="-193827" r="-1690323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261" t="-193827" r="-1608696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3261" t="-193827" r="-1508696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96774" t="-193827" r="-1392473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4348" t="-193827" r="-1307609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04348" t="-193827" r="-1207609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94624" t="-193827" r="-1094624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5435" t="-193827" r="-1006522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3548" t="-193827" r="-895699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06522" t="-193827" r="-805435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06522" t="-193827" r="-705435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91398" t="-193827" r="-597849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07609" t="-193827" r="-504348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07609" t="-193827" r="-404348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89247" t="-193827" r="-300000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08696" t="-193827" r="-203261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88172" t="-193827" r="-101075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9783" t="-193827" r="-2174" b="-6197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X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Arc 18"/>
          <p:cNvSpPr/>
          <p:nvPr/>
        </p:nvSpPr>
        <p:spPr>
          <a:xfrm>
            <a:off x="386066" y="5131823"/>
            <a:ext cx="1747533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>
            <a:off x="386065" y="5499829"/>
            <a:ext cx="1747533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>
            <a:off x="979184" y="4002213"/>
            <a:ext cx="1747533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>
            <a:off x="979183" y="5494323"/>
            <a:ext cx="1747533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>
            <a:off x="429305" y="4748268"/>
            <a:ext cx="1747533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0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3495</Words>
  <Application>Microsoft Office PowerPoint</Application>
  <PresentationFormat>Widescreen</PresentationFormat>
  <Paragraphs>3671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SEQUENTIAL CIRCUIT DESIGN</vt:lpstr>
      <vt:lpstr>STEPS FOR SEQUENTIAL CIRCUIT DESIGN</vt:lpstr>
      <vt:lpstr>STATE DIAGRAM</vt:lpstr>
      <vt:lpstr>STATE TABLE </vt:lpstr>
      <vt:lpstr>NEXT STATE TABLE </vt:lpstr>
      <vt:lpstr>NEXT STATE TABLE USING JK FLIP FLOP for X=0</vt:lpstr>
      <vt:lpstr>NEXT STATE TABLE USING JK FLIP FLOP for X=0</vt:lpstr>
      <vt:lpstr>NEXT STATE TABLE USING JK FLIP FLOP for X=0</vt:lpstr>
      <vt:lpstr>NEXT STATE TABLE USING JK FLIP FLOP for X=0</vt:lpstr>
      <vt:lpstr>NEXT STATE TABLE USING JK FLIP FLOP for X=1</vt:lpstr>
      <vt:lpstr>NEXT STATE TABLE USING JK FLIP FLOP for X=1</vt:lpstr>
      <vt:lpstr>NEXT STATE TABLE USING JK FLIP FLOP for X=1</vt:lpstr>
      <vt:lpstr>NEXT STATE TABLE USING JK FLIP FLOP for X=1</vt:lpstr>
      <vt:lpstr>NEXT STATE TABLE USING JK FLIP FLOP</vt:lpstr>
      <vt:lpstr>NEXT STATE TABLE USING JK FLIP FLOP</vt:lpstr>
      <vt:lpstr>SIMPLIFICATION(K-MAP) </vt:lpstr>
      <vt:lpstr>SIMPLIFICATION(K-MAP) </vt:lpstr>
      <vt:lpstr>SIMPLIFICATION(K-MAP) </vt:lpstr>
      <vt:lpstr>SIMPLIFICATION(K-MAP) </vt:lpstr>
      <vt:lpstr>SIMPLIFICATION(K-MAP) </vt:lpstr>
      <vt:lpstr>SIMPLIFICATION(K-MAP) </vt:lpstr>
      <vt:lpstr>SIMPLIFICATION(K-MAP) </vt:lpstr>
      <vt:lpstr>SIMPLIFICATION(K-MAP) </vt:lpstr>
      <vt:lpstr>SIMPLIFICATION(K-MAP) </vt:lpstr>
      <vt:lpstr>SIMPLIFICATION(K-MAP) </vt:lpstr>
      <vt:lpstr>INPUT EQUATIONS </vt:lpstr>
      <vt:lpstr>IMPLEMENTATIONS OF EQUATION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CIRCUIT DESIGN</dc:title>
  <dc:creator>Windows User</dc:creator>
  <cp:lastModifiedBy>Windows User</cp:lastModifiedBy>
  <cp:revision>317</cp:revision>
  <dcterms:created xsi:type="dcterms:W3CDTF">2020-04-22T02:51:27Z</dcterms:created>
  <dcterms:modified xsi:type="dcterms:W3CDTF">2020-04-29T00:46:25Z</dcterms:modified>
</cp:coreProperties>
</file>