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0" r:id="rId2"/>
    <p:sldId id="352" r:id="rId3"/>
    <p:sldId id="268" r:id="rId4"/>
    <p:sldId id="266" r:id="rId5"/>
    <p:sldId id="270" r:id="rId6"/>
    <p:sldId id="272" r:id="rId7"/>
    <p:sldId id="350" r:id="rId8"/>
    <p:sldId id="276" r:id="rId9"/>
    <p:sldId id="314" r:id="rId10"/>
    <p:sldId id="316" r:id="rId11"/>
    <p:sldId id="351" r:id="rId12"/>
    <p:sldId id="318" r:id="rId13"/>
    <p:sldId id="278" r:id="rId14"/>
    <p:sldId id="319" r:id="rId15"/>
    <p:sldId id="301" r:id="rId16"/>
    <p:sldId id="320" r:id="rId17"/>
    <p:sldId id="321" r:id="rId18"/>
    <p:sldId id="344" r:id="rId19"/>
    <p:sldId id="328" r:id="rId20"/>
    <p:sldId id="323" r:id="rId21"/>
    <p:sldId id="345" r:id="rId22"/>
    <p:sldId id="329" r:id="rId23"/>
    <p:sldId id="325" r:id="rId24"/>
    <p:sldId id="327" r:id="rId25"/>
    <p:sldId id="331" r:id="rId26"/>
    <p:sldId id="346" r:id="rId27"/>
    <p:sldId id="332" r:id="rId28"/>
    <p:sldId id="333" r:id="rId29"/>
    <p:sldId id="347" r:id="rId30"/>
    <p:sldId id="334" r:id="rId31"/>
    <p:sldId id="335" r:id="rId32"/>
    <p:sldId id="336" r:id="rId33"/>
    <p:sldId id="338" r:id="rId34"/>
    <p:sldId id="337" r:id="rId35"/>
    <p:sldId id="348" r:id="rId36"/>
    <p:sldId id="339" r:id="rId37"/>
    <p:sldId id="349" r:id="rId38"/>
    <p:sldId id="340" r:id="rId39"/>
    <p:sldId id="341" r:id="rId40"/>
    <p:sldId id="342" r:id="rId41"/>
    <p:sldId id="34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44B-E2EA-4F3F-9234-72F69429E4B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258B-1E8D-478C-9F1D-A5C83056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S7H4pu9r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865" y="1122363"/>
            <a:ext cx="9144000" cy="215423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3150" y="3276600"/>
            <a:ext cx="3117165" cy="14489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SR LATCH (NOR)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4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07122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07122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53" y="2062162"/>
            <a:ext cx="7458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07122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07122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53" y="2052022"/>
            <a:ext cx="7458075" cy="3800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7460" y="2190750"/>
            <a:ext cx="83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700" y="50863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20060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0275" y="5086350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07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17318 0.0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3 L 0.17031 -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4074 0.00247 0.08194 -0.00156 0.12222 C -0.00221 0.1287 -0.00885 0.12407 -0.0125 0.125 C -0.01667 0.12592 -0.02083 0.12639 -0.025 0.12778 C -0.02708 0.12824 -0.02904 0.13032 -0.03125 0.13055 C -0.04583 0.13217 -0.06042 0.13264 -0.075 0.13333 L -0.15938 0.13611 C -0.17096 0.13495 -0.18724 0.13495 -0.19987 0.13055 C -0.20156 0.12986 -0.20299 0.12847 -0.20456 0.12778 C -0.20664 0.12662 -0.20872 0.12592 -0.21081 0.125 C -0.22227 0.12685 -0.23385 0.12824 -0.24518 0.13055 C -0.2474 0.13102 -0.24935 0.13241 -0.25143 0.13333 C -0.25404 0.13426 -0.25664 0.13541 -0.25924 0.13611 C -0.26341 0.13727 -0.26758 0.13796 -0.27174 0.13889 C -0.27331 0.13981 -0.27578 0.13889 -0.27643 0.14166 C -0.27721 0.14421 -0.27526 0.14699 -0.27487 0.15 C -0.27422 0.1544 -0.27396 0.15926 -0.27331 0.16389 C -0.27292 0.16759 -0.27214 0.17106 -0.27174 0.175 C -0.27109 0.18241 -0.2707 0.18981 -0.27018 0.19722 C -0.26966 0.23518 -0.26953 0.27315 -0.26862 0.31111 C -0.26849 0.31574 -0.26966 0.3243 -0.26706 0.325 C -0.2444 0.33032 -0.22122 0.32708 -0.19831 0.32778 C -0.19154 0.32801 -0.18477 0.32778 -0.17799 0.32778 " pathEditMode="relative" ptsTypes="A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926 -0.00091 -0.01875 -0.00156 -0.02778 C -0.00195 -0.03172 -0.00299 -0.03519 -0.00312 -0.03889 C -0.00625 -0.08542 -0.00221 -0.06181 -0.00625 -0.08334 C -0.00677 -0.09074 -0.00716 -0.09838 -0.00781 -0.10556 C -0.0082 -0.10857 -0.00898 -0.11111 -0.00937 -0.11389 C -0.01003 -0.1176 -0.01068 -0.1213 -0.01094 -0.125 C -0.01172 -0.13148 -0.01198 -0.13797 -0.0125 -0.14445 L -0.04687 -0.14167 C -0.0651 -0.13982 -0.06055 -0.14121 -0.07187 -0.13611 L -0.14062 -0.13889 L -0.22656 -0.14167 C -0.23125 -0.14213 -0.24036 -0.14561 -0.24531 -0.14723 C -0.2457 -0.17061 -0.24427 -0.22454 -0.24844 -0.25834 C -0.24883 -0.26135 -0.24948 -0.26389 -0.25 -0.26667 C -0.25052 -0.275 -0.25156 -0.28334 -0.25156 -0.29167 C -0.25156 -0.29561 -0.25182 -0.3007 -0.25 -0.30278 C -0.2487 -0.30463 -0.24687 -0.30093 -0.24531 -0.3 L -0.20937 -0.30278 C -0.2 -0.30371 -0.19076 -0.30556 -0.18125 -0.30556 C -0.17865 -0.30556 -0.17617 -0.30371 -0.17344 -0.30278 C -0.16367 -0.3 -0.16602 -0.3 -0.16094 -0.3 L -0.16094 -0.3 " pathEditMode="relative" ptsTypes="AAAAAAAAAAAAAAAAAAAA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806774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806774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28" y="224313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97590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97590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473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42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113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894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89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158969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158969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473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113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894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894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59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043198"/>
                  </p:ext>
                </p:extLst>
              </p:nvPr>
            </p:nvGraphicFramePr>
            <p:xfrm>
              <a:off x="2984500" y="4229100"/>
              <a:ext cx="64334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043198"/>
                  </p:ext>
                </p:extLst>
              </p:nvPr>
            </p:nvGraphicFramePr>
            <p:xfrm>
              <a:off x="2984500" y="4229100"/>
              <a:ext cx="64334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473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42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113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894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89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79" t="-244000" r="-10189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9" t="-244000" r="-1894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176199"/>
                  </p:ext>
                </p:extLst>
              </p:nvPr>
            </p:nvGraphicFramePr>
            <p:xfrm>
              <a:off x="2984500" y="1587500"/>
              <a:ext cx="64334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176199"/>
                  </p:ext>
                </p:extLst>
              </p:nvPr>
            </p:nvGraphicFramePr>
            <p:xfrm>
              <a:off x="2984500" y="1587500"/>
              <a:ext cx="64334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473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113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894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894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9" t="-245333" r="-101894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79" t="-245333" r="-1894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10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962652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962652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29808" r="-10189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29808" r="-1894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08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00694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00694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2316162"/>
            <a:ext cx="7105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762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762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78" y="2023405"/>
            <a:ext cx="7410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762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762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578" y="2379317"/>
            <a:ext cx="7410450" cy="3781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0900" y="266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4485" y="2668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6578" y="5588000"/>
            <a:ext cx="32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-2.22222E-6 L 0.1709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1042 L 0.00312 0.01065 L 0.02291 0.01227 C 0.02604 0.0125 0.03112 0.0088 0.03229 0.01412 C 0.03476 0.02547 0.03164 0.03866 0.03125 0.05116 C 0.03099 0.05533 0.03047 0.05972 0.03021 0.06412 C 0.03047 0.07824 0.03073 0.09236 0.03125 0.10672 C 0.03177 0.12084 0.03333 0.14931 0.03333 0.14954 C 0.03294 0.15972 0.03268 0.17014 0.03229 0.18079 C 0.0319 0.1875 0.03242 0.19468 0.03125 0.20116 C 0.03086 0.20301 0.02916 0.20232 0.02812 0.20301 C 0.02357 0.20232 0.01901 0.20162 0.01458 0.20116 C 0.00625 0.20023 -0.00222 0.20093 -0.01042 0.19931 C -0.01172 0.19908 -0.0125 0.1963 -0.01354 0.1956 C -0.01498 0.19445 -0.01641 0.19445 -0.01771 0.19375 C -0.02526 0.18982 -0.0155 0.19306 -0.02917 0.19005 L -0.07188 0.1919 C -0.07435 0.1919 -0.07682 0.19329 -0.07917 0.19375 C -0.08685 0.19468 -0.09453 0.19491 -0.10209 0.1956 L -0.18125 0.19005 C -0.18776 0.18611 -0.1875 0.18588 -0.19792 0.18634 C -0.20664 0.18658 -0.21537 0.18843 -0.22396 0.19005 C -0.2362 0.19213 -0.23099 0.19051 -0.23959 0.19375 C -0.23893 0.19861 -0.23802 0.20347 -0.2375 0.20857 C -0.23633 0.22199 -0.23633 0.22037 -0.23542 0.23634 C -0.23412 0.26297 -0.23555 0.2507 -0.23334 0.26597 C -0.2332 0.27014 -0.23177 0.3081 -0.23125 0.31412 C -0.23112 0.31597 -0.2306 0.31783 -0.23021 0.31968 C -0.22982 0.32199 -0.22943 0.32454 -0.22917 0.32709 C -0.22878 0.33125 -0.22852 0.33565 -0.22813 0.34005 C -0.22787 0.34931 -0.22995 0.35996 -0.22709 0.36783 C -0.22565 0.37199 -0.22162 0.36644 -0.21875 0.36597 C -0.20977 0.36459 -0.19167 0.36227 -0.19167 0.3625 C -0.1668 0.36412 -0.17578 0.36412 -0.16459 0.36412 L -0.16667 0.35857 " pathEditMode="relative" rAng="0" ptsTypes="AAAAAAAAAAAAAAAAAAAAAAAAAAAAAAAAA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179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24505 0.002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3887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3887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2" y="2293937"/>
            <a:ext cx="7610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3098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://www.youtube.com/watch?v=OnS7H4pu9rc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1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106099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106099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78" y="2414587"/>
            <a:ext cx="7410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78" y="2350078"/>
            <a:ext cx="7410450" cy="378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01497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01497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930900" y="266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4485" y="2668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6578" y="5588000"/>
            <a:ext cx="32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8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-2.22222E-6 L 0.1709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22222E-6 L 0.00833 0.00023 L 0.02812 0.00185 C 0.03125 0.00209 0.03633 -0.00162 0.0375 0.00371 C 0.03997 0.01505 0.03685 0.02824 0.03646 0.04074 C 0.0362 0.04491 0.03568 0.04931 0.03541 0.05371 C 0.03568 0.06783 0.03594 0.08195 0.03646 0.0963 C 0.03698 0.11042 0.03854 0.13889 0.03854 0.13912 C 0.03815 0.14931 0.03789 0.15972 0.0375 0.17037 C 0.03711 0.17709 0.03763 0.18426 0.03646 0.19074 C 0.03607 0.19259 0.03437 0.1919 0.03333 0.19259 C 0.02877 0.1919 0.02422 0.19121 0.01979 0.19074 C 0.01146 0.18982 0.00299 0.19051 -0.00521 0.18889 C -0.00651 0.18866 -0.00729 0.18588 -0.00834 0.18519 C -0.00977 0.18403 -0.0112 0.18403 -0.0125 0.18334 C -0.02005 0.1794 -0.01029 0.18264 -0.02396 0.17963 L -0.06667 0.18148 C -0.06914 0.18148 -0.07162 0.18287 -0.07396 0.18334 C -0.08164 0.18426 -0.08932 0.18449 -0.09688 0.18519 L -0.17604 0.17963 C -0.18255 0.1757 -0.18229 0.17547 -0.19271 0.17593 C -0.20143 0.17616 -0.21016 0.17801 -0.21875 0.17963 C -0.23099 0.18172 -0.22578 0.18009 -0.23438 0.18334 C -0.23373 0.1882 -0.23281 0.19306 -0.23229 0.19815 C -0.23112 0.21158 -0.23112 0.20996 -0.23021 0.22593 C -0.22891 0.25255 -0.23034 0.24028 -0.22813 0.25556 C -0.228 0.25972 -0.22656 0.29769 -0.22604 0.30371 C -0.22591 0.30556 -0.22539 0.30741 -0.225 0.30926 C -0.22461 0.31158 -0.22422 0.31412 -0.22396 0.31667 C -0.22357 0.32084 -0.22331 0.32523 -0.22292 0.32963 C -0.22266 0.33889 -0.22474 0.34954 -0.22188 0.35741 C -0.22044 0.36158 -0.21641 0.35602 -0.21354 0.35556 C -0.20456 0.35417 -0.18646 0.35185 -0.18646 0.35209 C -0.16159 0.35371 -0.17057 0.35371 -0.15938 0.35371 L -0.16146 0.34815 " pathEditMode="relative" rAng="0" ptsTypes="AAAAAAAAAAAAAAAAAAAAAAAAAAAAAAAAA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179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24505 0.002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106099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106099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28" y="2190750"/>
            <a:ext cx="7696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3518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3518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473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42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113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894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89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160671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160671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473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113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894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894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93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2012225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2012225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29808" r="-10189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29808" r="-1894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14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4488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4488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28862"/>
            <a:ext cx="7620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4488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4488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241776"/>
            <a:ext cx="7620000" cy="3800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8700" y="5312228"/>
            <a:ext cx="28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7943" y="5496894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943" y="3091543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1.11111E-6 L 0.1795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2 0.00139 0.00704 0.00417 0.01068 0.00417 C 0.04506 0.00579 0.03816 0.00926 0.05352 0 C 0.0543 -0.00277 0.05599 -0.00532 0.05599 -0.00833 C 0.05599 -0.01296 0.05352 -0.02106 0.05352 -0.02106 C 0.05313 -0.03449 0.053 -0.04791 0.05235 -0.06134 C 0.05222 -0.06412 0.05144 -0.06689 0.05118 -0.06967 C 0.05027 -0.0787 0.04922 -0.09976 0.04883 -0.10787 C 0.04987 -0.18564 0.05092 -0.19768 0.04883 -0.275 C 0.0487 -0.27731 0.04805 -0.27916 0.04753 -0.28125 C 0.04805 -0.28356 0.04922 -0.28564 0.04883 -0.28773 C 0.04831 -0.29004 0.04662 -0.29166 0.04519 -0.29189 C 0.04011 -0.29259 0.0349 -0.2905 0.02969 -0.28981 C 0.01628 -0.2905 0.00274 -0.2905 -0.0108 -0.29189 C -0.01197 -0.29212 -0.01315 -0.29351 -0.01432 -0.29398 C -0.01744 -0.29513 -0.0207 -0.29537 -0.02382 -0.29606 L -0.13932 -0.29398 C -0.14101 -0.29398 -0.14244 -0.29212 -0.14414 -0.29189 C -0.15481 -0.29074 -0.16549 -0.2905 -0.1763 -0.28981 C -0.21119 -0.29537 -0.16757 -0.28981 -0.20247 -0.28981 C -0.21393 -0.28981 -0.22552 -0.2912 -0.23697 -0.29189 C -0.2401 -0.29375 -0.24166 -0.29282 -0.24166 -0.30046 C -0.24166 -0.33009 -0.24088 -0.35972 -0.24049 -0.38912 C -0.197 -0.38217 -0.22317 -0.38495 -0.16197 -0.38495 L -0.16197 -0.38495 " pathEditMode="relative" ptsTypes="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22448 -0.0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9311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593110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379662"/>
            <a:ext cx="7620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485061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485061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53" y="2417762"/>
            <a:ext cx="7458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3" y="2417762"/>
            <a:ext cx="74580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860996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860996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98700" y="5312228"/>
            <a:ext cx="28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7943" y="5496894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943" y="3091543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1.11111E-6 L 0.1795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2 0.00139 0.00704 0.00417 0.01068 0.00417 C 0.04506 0.00579 0.03816 0.00926 0.05352 0 C 0.0543 -0.00277 0.05599 -0.00532 0.05599 -0.00833 C 0.05599 -0.01296 0.05352 -0.02106 0.05352 -0.02106 C 0.05313 -0.03449 0.053 -0.04791 0.05235 -0.06134 C 0.05222 -0.06412 0.05144 -0.06689 0.05118 -0.06967 C 0.05027 -0.0787 0.04922 -0.09976 0.04883 -0.10787 C 0.04987 -0.18564 0.05092 -0.19768 0.04883 -0.275 C 0.0487 -0.27731 0.04805 -0.27916 0.04753 -0.28125 C 0.04805 -0.28356 0.04922 -0.28564 0.04883 -0.28773 C 0.04831 -0.29004 0.04662 -0.29166 0.04519 -0.29189 C 0.04011 -0.29259 0.0349 -0.2905 0.02969 -0.28981 C 0.01628 -0.2905 0.00274 -0.2905 -0.0108 -0.29189 C -0.01197 -0.29212 -0.01315 -0.29351 -0.01432 -0.29398 C -0.01744 -0.29513 -0.0207 -0.29537 -0.02382 -0.29606 L -0.13932 -0.29398 C -0.14101 -0.29398 -0.14244 -0.29212 -0.14414 -0.29189 C -0.15481 -0.29074 -0.16549 -0.2905 -0.1763 -0.28981 C -0.21119 -0.29537 -0.16757 -0.28981 -0.20247 -0.28981 C -0.21393 -0.28981 -0.22552 -0.2912 -0.23697 -0.29189 C -0.2401 -0.29375 -0.24166 -0.29282 -0.24166 -0.30046 C -0.24166 -0.33009 -0.24088 -0.35972 -0.24049 -0.38912 C -0.197 -0.38217 -0.22317 -0.38495 -0.16197 -0.38495 L -0.16197 -0.38495 " pathEditMode="relative" ptsTypes="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22448 -0.0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30400"/>
            <a:ext cx="688155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61412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61412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88" y="2376487"/>
            <a:ext cx="7705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585127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585127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473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42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113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894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89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529053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529053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473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113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894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894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7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9570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9570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29808" r="-10189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29808" r="-1894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9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5187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5187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2214562"/>
            <a:ext cx="7620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514751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514751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14562"/>
            <a:ext cx="7620000" cy="380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085" y="2029896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9085" y="5645705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742" y="297542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4743" y="54610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08 L 0.153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59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22982 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23099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55394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55394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316162"/>
            <a:ext cx="7686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04006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040068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53" y="2271712"/>
            <a:ext cx="7458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214562"/>
            <a:ext cx="74580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02266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02266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19085" y="2029896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9085" y="5645705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742" y="2975428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4743" y="5461039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08 L 0.153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59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24479 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2298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0427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04277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03" y="2351087"/>
            <a:ext cx="76295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48259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482590"/>
                  </p:ext>
                </p:extLst>
              </p:nvPr>
            </p:nvGraphicFramePr>
            <p:xfrm>
              <a:off x="2984500" y="42291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473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42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113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894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89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65272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65272"/>
                  </p:ext>
                </p:extLst>
              </p:nvPr>
            </p:nvGraphicFramePr>
            <p:xfrm>
              <a:off x="2984500" y="15875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473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113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894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894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3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9950830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9950830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2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29964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29964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29808" r="-10189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29808" r="-1894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30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3616163"/>
                  </p:ext>
                </p:extLst>
              </p:nvPr>
            </p:nvGraphicFramePr>
            <p:xfrm>
              <a:off x="2667000" y="2232024"/>
              <a:ext cx="7569200" cy="34260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  <a:gridCol w="2422436">
                      <a:extLst>
                        <a:ext uri="{9D8B030D-6E8A-4147-A177-3AD203B41FA5}">
                          <a16:colId xmlns:a16="http://schemas.microsoft.com/office/drawing/2014/main" val="4016855089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1" dirty="0" smtClean="0"/>
                            <a:t>NO</a:t>
                          </a:r>
                          <a:r>
                            <a:rPr lang="en-US" sz="2000" b="1" i="1" baseline="0" dirty="0" smtClean="0"/>
                            <a:t> CHANGE</a:t>
                          </a:r>
                          <a:endParaRPr 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CONDITION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3616163"/>
                  </p:ext>
                </p:extLst>
              </p:nvPr>
            </p:nvGraphicFramePr>
            <p:xfrm>
              <a:off x="2667000" y="2232024"/>
              <a:ext cx="7569200" cy="34260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  <a:gridCol w="2422436">
                      <a:extLst>
                        <a:ext uri="{9D8B030D-6E8A-4147-A177-3AD203B41FA5}">
                          <a16:colId xmlns:a16="http://schemas.microsoft.com/office/drawing/2014/main" val="4016855089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4" t="-746" r="-490995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388679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290521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90521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290521" b="-32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8571" r="-190521" b="-32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1" dirty="0" smtClean="0"/>
                            <a:t>NO</a:t>
                          </a:r>
                          <a:r>
                            <a:rPr lang="en-US" sz="2000" b="1" i="1" baseline="0" dirty="0" smtClean="0"/>
                            <a:t> CHANGE</a:t>
                          </a:r>
                          <a:endParaRPr 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CONDITION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4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16910"/>
              </p:ext>
            </p:extLst>
          </p:nvPr>
        </p:nvGraphicFramePr>
        <p:xfrm>
          <a:off x="6574971" y="3664857"/>
          <a:ext cx="4336461" cy="2461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5487">
                  <a:extLst>
                    <a:ext uri="{9D8B030D-6E8A-4147-A177-3AD203B41FA5}">
                      <a16:colId xmlns:a16="http://schemas.microsoft.com/office/drawing/2014/main" val="94744905"/>
                    </a:ext>
                  </a:extLst>
                </a:gridCol>
                <a:gridCol w="1445487">
                  <a:extLst>
                    <a:ext uri="{9D8B030D-6E8A-4147-A177-3AD203B41FA5}">
                      <a16:colId xmlns:a16="http://schemas.microsoft.com/office/drawing/2014/main" val="2853994922"/>
                    </a:ext>
                  </a:extLst>
                </a:gridCol>
                <a:gridCol w="1445487">
                  <a:extLst>
                    <a:ext uri="{9D8B030D-6E8A-4147-A177-3AD203B41FA5}">
                      <a16:colId xmlns:a16="http://schemas.microsoft.com/office/drawing/2014/main" val="3703660556"/>
                    </a:ext>
                  </a:extLst>
                </a:gridCol>
              </a:tblGrid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920109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326924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404733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74669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81982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9" y="2191657"/>
            <a:ext cx="2823633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3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253004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253004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2417762"/>
            <a:ext cx="7105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6324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6324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41562"/>
            <a:ext cx="7620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6324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63248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088273"/>
            <a:ext cx="7620000" cy="380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4700" y="254515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2869" y="5538651"/>
            <a:ext cx="501831" cy="36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9850" y="2221986"/>
            <a:ext cx="6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5139285"/>
            <a:ext cx="6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1000" y="286008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245600" y="5261184"/>
            <a:ext cx="9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1638 -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16485 -0.010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51 -0.10394 -0.00091 -0.01297 -0.00325 -0.2 C -0.00364 -0.23264 -0.00273 -0.26505 -0.00482 -0.29722 C -0.00495 -0.30023 -0.00781 -0.29977 -0.0095 -0.3 C -0.02187 -0.30255 -0.0345 -0.30371 -0.047 -0.30556 C -0.0612 -0.31412 -0.03867 -0.30116 -0.0595 -0.31111 C -0.06263 -0.31273 -0.06562 -0.31574 -0.06888 -0.31667 C -0.07343 -0.31852 -0.07825 -0.31852 -0.08294 -0.31945 C -0.09284 -0.31852 -0.10273 -0.31829 -0.11263 -0.31667 C -0.11419 -0.31644 -0.11562 -0.31482 -0.11732 -0.31389 C -0.12148 -0.31204 -0.12565 -0.31019 -0.12982 -0.30834 C -0.14075 -0.30926 -0.15169 -0.30972 -0.16263 -0.31111 C -0.16575 -0.31158 -0.16888 -0.3132 -0.172 -0.31389 C -0.17565 -0.31505 -0.17929 -0.31551 -0.18294 -0.31667 C -0.19205 -0.31968 -0.18724 -0.3206 -0.19857 -0.32222 C -0.20794 -0.32361 -0.21732 -0.32408 -0.22669 -0.325 C -0.23034 -0.32593 -0.23398 -0.32732 -0.23763 -0.32778 C -0.24544 -0.32917 -0.25638 -0.31945 -0.26107 -0.33056 C -0.26666 -0.34422 -0.26041 -0.36412 -0.2595 -0.38056 C -0.25937 -0.38357 -0.25846 -0.38611 -0.25794 -0.38889 L -0.24232 -0.38611 C -0.23867 -0.38542 -0.23502 -0.38426 -0.23138 -0.38334 C -0.22669 -0.38241 -0.222 -0.38148 -0.21732 -0.38056 L -0.19857 -0.38334 C -0.1944 -0.38426 -0.19023 -0.38565 -0.18607 -0.38611 C -0.18294 -0.38658 -0.17982 -0.38611 -0.17669 -0.38611 L -0.17669 -0.38611 L -0.17669 -0.38611 " pathEditMode="relative" ptsTypes="AAAAAAAAAAAAAAAAAAAAAAA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0.12524 -0.00104 0.07755 -0.00104 0.1426 L -0.29062 0.15186 L -0.28541 0.33519 L -0.19583 0.33334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045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0453"/>
                  </p:ext>
                </p:extLst>
              </p:nvPr>
            </p:nvGraphicFramePr>
            <p:xfrm>
              <a:off x="5499100" y="266700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2" y="2312987"/>
            <a:ext cx="7648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1438</TotalTime>
  <Words>503</Words>
  <Application>Microsoft Office PowerPoint</Application>
  <PresentationFormat>Widescreen</PresentationFormat>
  <Paragraphs>480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Cambria Math</vt:lpstr>
      <vt:lpstr>Office Theme</vt:lpstr>
      <vt:lpstr>SEQUENTIAL CIRCUIT</vt:lpstr>
      <vt:lpstr>Youtube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LATCH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Windows User</dc:creator>
  <cp:lastModifiedBy>Windows User</cp:lastModifiedBy>
  <cp:revision>193</cp:revision>
  <dcterms:created xsi:type="dcterms:W3CDTF">2020-03-24T22:22:44Z</dcterms:created>
  <dcterms:modified xsi:type="dcterms:W3CDTF">2020-11-30T07:57:27Z</dcterms:modified>
</cp:coreProperties>
</file>