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0" r:id="rId2"/>
    <p:sldId id="268" r:id="rId3"/>
    <p:sldId id="272" r:id="rId4"/>
    <p:sldId id="299" r:id="rId5"/>
    <p:sldId id="310" r:id="rId6"/>
    <p:sldId id="314" r:id="rId7"/>
    <p:sldId id="289" r:id="rId8"/>
    <p:sldId id="263" r:id="rId9"/>
    <p:sldId id="315" r:id="rId10"/>
    <p:sldId id="316" r:id="rId11"/>
    <p:sldId id="317" r:id="rId12"/>
    <p:sldId id="320" r:id="rId13"/>
    <p:sldId id="318" r:id="rId14"/>
    <p:sldId id="319" r:id="rId15"/>
    <p:sldId id="321" r:id="rId16"/>
    <p:sldId id="323" r:id="rId17"/>
    <p:sldId id="324" r:id="rId18"/>
    <p:sldId id="325" r:id="rId19"/>
    <p:sldId id="326" r:id="rId20"/>
    <p:sldId id="327" r:id="rId21"/>
    <p:sldId id="329" r:id="rId22"/>
    <p:sldId id="334" r:id="rId23"/>
    <p:sldId id="331" r:id="rId24"/>
    <p:sldId id="335" r:id="rId25"/>
    <p:sldId id="333" r:id="rId26"/>
    <p:sldId id="336" r:id="rId27"/>
    <p:sldId id="338" r:id="rId28"/>
    <p:sldId id="341" r:id="rId29"/>
    <p:sldId id="339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1" r:id="rId39"/>
    <p:sldId id="260" r:id="rId40"/>
    <p:sldId id="350" r:id="rId41"/>
    <p:sldId id="352" r:id="rId42"/>
    <p:sldId id="353" r:id="rId43"/>
    <p:sldId id="356" r:id="rId44"/>
    <p:sldId id="355" r:id="rId45"/>
    <p:sldId id="362" r:id="rId46"/>
    <p:sldId id="365" r:id="rId47"/>
    <p:sldId id="366" r:id="rId48"/>
    <p:sldId id="371" r:id="rId49"/>
    <p:sldId id="368" r:id="rId50"/>
    <p:sldId id="372" r:id="rId51"/>
    <p:sldId id="370" r:id="rId52"/>
    <p:sldId id="373" r:id="rId53"/>
    <p:sldId id="378" r:id="rId54"/>
    <p:sldId id="375" r:id="rId55"/>
    <p:sldId id="376" r:id="rId56"/>
    <p:sldId id="381" r:id="rId57"/>
    <p:sldId id="377" r:id="rId58"/>
    <p:sldId id="379" r:id="rId59"/>
    <p:sldId id="38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2F44B-E2EA-4F3F-9234-72F69429E4B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258B-1E8D-478C-9F1D-A5C83056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7384AE-C1CE-44EB-B30B-81180F528372}" type="slidenum">
              <a:rPr lang="en-GB" sz="1200" smtClean="0">
                <a:solidFill>
                  <a:srgbClr val="000000"/>
                </a:solidFill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BDD3EA-D0D5-4E56-9868-C08CBD1AEAFA}" type="slidenum">
              <a:rPr lang="en-GB" sz="1200" smtClean="0">
                <a:solidFill>
                  <a:srgbClr val="000000"/>
                </a:solidFill>
              </a:rPr>
              <a:pPr eaLnBrk="1" hangingPunct="1"/>
              <a:t>39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BDD3EA-D0D5-4E56-9868-C08CBD1AEAFA}" type="slidenum">
              <a:rPr lang="en-GB" sz="1200" smtClean="0">
                <a:solidFill>
                  <a:srgbClr val="000000"/>
                </a:solidFill>
              </a:rPr>
              <a:pPr eaLnBrk="1" hangingPunct="1"/>
              <a:t>40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BDD3EA-D0D5-4E56-9868-C08CBD1AEAFA}" type="slidenum">
              <a:rPr lang="en-GB" sz="1200" smtClean="0">
                <a:solidFill>
                  <a:srgbClr val="000000"/>
                </a:solidFill>
              </a:rPr>
              <a:pPr eaLnBrk="1" hangingPunct="1"/>
              <a:t>59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81D1-A66D-46FF-8ED9-6BF8EE92979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865" y="1122363"/>
            <a:ext cx="9144000" cy="215423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SEQUENTIAL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276600"/>
            <a:ext cx="3193365" cy="9906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 smtClean="0"/>
              <a:t>GATED LATCH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54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1701006"/>
            <a:ext cx="5981700" cy="41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2631122"/>
            <a:ext cx="7181850" cy="3295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37953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37953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0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237310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237310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327275"/>
            <a:ext cx="7181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1022047"/>
                  </p:ext>
                </p:extLst>
              </p:nvPr>
            </p:nvGraphicFramePr>
            <p:xfrm>
              <a:off x="9372600" y="4474845"/>
              <a:ext cx="2286000" cy="19056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1022047"/>
                  </p:ext>
                </p:extLst>
              </p:nvPr>
            </p:nvGraphicFramePr>
            <p:xfrm>
              <a:off x="9372600" y="4474845"/>
              <a:ext cx="2286000" cy="19056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6" t="-1163" r="-214050" b="-27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910" t="-1163" r="-133333" b="-27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2778" b="-27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70909" r="-277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676911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676911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1482" b="25235"/>
          <a:stretch/>
        </p:blipFill>
        <p:spPr>
          <a:xfrm>
            <a:off x="838200" y="1941512"/>
            <a:ext cx="7283450" cy="38455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51300" y="1701006"/>
            <a:ext cx="2997200" cy="4242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5938408"/>
                  </p:ext>
                </p:extLst>
              </p:nvPr>
            </p:nvGraphicFramePr>
            <p:xfrm>
              <a:off x="9486902" y="4435157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5938408"/>
                  </p:ext>
                </p:extLst>
              </p:nvPr>
            </p:nvGraphicFramePr>
            <p:xfrm>
              <a:off x="9486902" y="4435157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6" t="-1163" r="-21405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910" t="-1163" r="-133333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2778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0000" r="-2778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683988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683988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958" t="-2740" r="-3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958" t="-2740" r="-2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211" t="-2740" r="-103158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7917" t="-2740" r="-208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4211" t="-122951" r="-10315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917" t="-122951" r="-208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58987"/>
            <a:ext cx="79438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5892357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5892357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28" t="-746" r="-201415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02370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746" r="-2370" b="-3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9808" r="-102370" b="-4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129808" r="-2370" b="-4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2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013764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013764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9832" b="23932"/>
          <a:stretch/>
        </p:blipFill>
        <p:spPr>
          <a:xfrm>
            <a:off x="1511299" y="2351087"/>
            <a:ext cx="7924575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7414746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7414746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9832" b="23932"/>
          <a:stretch/>
        </p:blipFill>
        <p:spPr>
          <a:xfrm>
            <a:off x="1333499" y="2147887"/>
            <a:ext cx="7988301" cy="35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3862568"/>
                  </p:ext>
                </p:extLst>
              </p:nvPr>
            </p:nvGraphicFramePr>
            <p:xfrm>
              <a:off x="9372600" y="41446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49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3862568"/>
                  </p:ext>
                </p:extLst>
              </p:nvPr>
            </p:nvGraphicFramePr>
            <p:xfrm>
              <a:off x="9372600" y="41446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49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13" t="-1163" r="-208943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3761" t="-1163" r="-13578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2778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0000" r="-2778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7545781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7545781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1482" b="25235"/>
          <a:stretch/>
        </p:blipFill>
        <p:spPr>
          <a:xfrm>
            <a:off x="838200" y="1941512"/>
            <a:ext cx="7283450" cy="38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764909"/>
                  </p:ext>
                </p:extLst>
              </p:nvPr>
            </p:nvGraphicFramePr>
            <p:xfrm>
              <a:off x="9486902" y="4576445"/>
              <a:ext cx="2286000" cy="1870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89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764909"/>
                  </p:ext>
                </p:extLst>
              </p:nvPr>
            </p:nvGraphicFramePr>
            <p:xfrm>
              <a:off x="9486902" y="4576445"/>
              <a:ext cx="2286000" cy="1870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89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6" t="-1149" r="-214050" b="-2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910" t="-1149" r="-133333" b="-2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49" r="-2778" b="-267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1818" r="-2778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457683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457683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958" t="-2740" r="-3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958" t="-2740" r="-2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211" t="-2740" r="-103158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7917" t="-2740" r="-208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4211" t="-122951" r="-10315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917" t="-122951" r="-208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58987"/>
            <a:ext cx="79438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98" y="1580243"/>
            <a:ext cx="6871803" cy="451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0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28" t="-746" r="-201415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02370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746" r="-2370" b="-3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9808" r="-102370" b="-4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129808" r="-2370" b="-4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227619" r="-102370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227619" r="-2370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196099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196099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47925"/>
            <a:ext cx="7924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89797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89797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47925"/>
            <a:ext cx="7924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8001675"/>
                  </p:ext>
                </p:extLst>
              </p:nvPr>
            </p:nvGraphicFramePr>
            <p:xfrm>
              <a:off x="9906000" y="43478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8001675"/>
                  </p:ext>
                </p:extLst>
              </p:nvPr>
            </p:nvGraphicFramePr>
            <p:xfrm>
              <a:off x="9906000" y="43478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" t="-1163" r="-21405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818" t="-1163" r="-135455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3472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58182" r="-3472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2004397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2004397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" y="2078672"/>
            <a:ext cx="7286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9311598"/>
                  </p:ext>
                </p:extLst>
              </p:nvPr>
            </p:nvGraphicFramePr>
            <p:xfrm>
              <a:off x="9734551" y="44113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9311598"/>
                  </p:ext>
                </p:extLst>
              </p:nvPr>
            </p:nvGraphicFramePr>
            <p:xfrm>
              <a:off x="9734551" y="44113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6" t="-1163" r="-214876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910" t="-1163" r="-134234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3472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0000" r="-3472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180610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180610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958" t="-2740" r="-3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958" t="-2740" r="-2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211" t="-2740" r="-103158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7917" t="-2740" r="-208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25" y="2069147"/>
            <a:ext cx="7448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1953308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1953308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28" t="-746" r="-201415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02370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746" r="-2370" b="-3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9808" r="-102370" b="-4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129808" r="-2370" b="-4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227619" r="-102370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227619" r="-2370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99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686987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686987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422525"/>
            <a:ext cx="7924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38899"/>
                  </p:ext>
                </p:extLst>
              </p:nvPr>
            </p:nvGraphicFramePr>
            <p:xfrm>
              <a:off x="9906000" y="43986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38899"/>
                  </p:ext>
                </p:extLst>
              </p:nvPr>
            </p:nvGraphicFramePr>
            <p:xfrm>
              <a:off x="9906000" y="43986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" t="-1163" r="-21405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818" t="-1163" r="-135455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3472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0000" r="-3472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391648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391648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7" y="2078672"/>
            <a:ext cx="7286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7741958"/>
                  </p:ext>
                </p:extLst>
              </p:nvPr>
            </p:nvGraphicFramePr>
            <p:xfrm>
              <a:off x="9906000" y="42716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7741958"/>
                  </p:ext>
                </p:extLst>
              </p:nvPr>
            </p:nvGraphicFramePr>
            <p:xfrm>
              <a:off x="9906000" y="42716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" t="-1163" r="-21405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818" t="-1163" r="-135455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3472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0000" r="-3472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078672"/>
            <a:ext cx="7286625" cy="3848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233964"/>
                  </p:ext>
                </p:extLst>
              </p:nvPr>
            </p:nvGraphicFramePr>
            <p:xfrm>
              <a:off x="7645400" y="634046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233964"/>
                  </p:ext>
                </p:extLst>
              </p:nvPr>
            </p:nvGraphicFramePr>
            <p:xfrm>
              <a:off x="7645400" y="634046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105" t="-4167" r="-304211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7917" t="-4167" r="-20104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158" t="-4167" r="-103158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6875" t="-4167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82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8643622"/>
                  </p:ext>
                </p:extLst>
              </p:nvPr>
            </p:nvGraphicFramePr>
            <p:xfrm>
              <a:off x="9906000" y="42970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8643622"/>
                  </p:ext>
                </p:extLst>
              </p:nvPr>
            </p:nvGraphicFramePr>
            <p:xfrm>
              <a:off x="9906000" y="42970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" t="-1163" r="-21405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818" t="-1163" r="-135455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3472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0000" r="-3472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547986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547986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958" t="-2740" r="-3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958" t="-2740" r="-2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211" t="-2740" r="-103158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7917" t="-2740" r="-208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069147"/>
            <a:ext cx="7448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800225"/>
            <a:ext cx="7391400" cy="46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855998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855998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28" t="-746" r="-201415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02370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746" r="-2370" b="-3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9808" r="-102370" b="-4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129808" r="-2370" b="-4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227619" r="-102370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227619" r="-2370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9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719705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719705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368550"/>
            <a:ext cx="7286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8439928"/>
                  </p:ext>
                </p:extLst>
              </p:nvPr>
            </p:nvGraphicFramePr>
            <p:xfrm>
              <a:off x="9906000" y="45256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8439928"/>
                  </p:ext>
                </p:extLst>
              </p:nvPr>
            </p:nvGraphicFramePr>
            <p:xfrm>
              <a:off x="9906000" y="45256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" t="-1163" r="-21405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818" t="-1163" r="-135455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3472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58182" r="-3472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91957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91957"/>
                  </p:ext>
                </p:extLst>
              </p:nvPr>
            </p:nvGraphicFramePr>
            <p:xfrm>
              <a:off x="7696200" y="667384"/>
              <a:ext cx="40767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81534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81534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740" r="-10149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2740" r="-149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2228850"/>
            <a:ext cx="7539132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0441088"/>
                  </p:ext>
                </p:extLst>
              </p:nvPr>
            </p:nvGraphicFramePr>
            <p:xfrm>
              <a:off x="9906000" y="42970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0441088"/>
                  </p:ext>
                </p:extLst>
              </p:nvPr>
            </p:nvGraphicFramePr>
            <p:xfrm>
              <a:off x="9906000" y="42970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" t="-1163" r="-21405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818" t="-1163" r="-135455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3472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0000" r="-3472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685592"/>
                  </p:ext>
                </p:extLst>
              </p:nvPr>
            </p:nvGraphicFramePr>
            <p:xfrm>
              <a:off x="7645400" y="634046"/>
              <a:ext cx="40005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06184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685592"/>
                  </p:ext>
                </p:extLst>
              </p:nvPr>
            </p:nvGraphicFramePr>
            <p:xfrm>
              <a:off x="7645400" y="634046"/>
              <a:ext cx="400050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06184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958" t="-4167" r="-287500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3158" t="-4167" r="-190526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917" t="-4167" r="-8854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1566" t="-4167" r="-2410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78672"/>
            <a:ext cx="7286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17428648"/>
                  </p:ext>
                </p:extLst>
              </p:nvPr>
            </p:nvGraphicFramePr>
            <p:xfrm>
              <a:off x="9906000" y="44367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3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0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17428648"/>
                  </p:ext>
                </p:extLst>
              </p:nvPr>
            </p:nvGraphicFramePr>
            <p:xfrm>
              <a:off x="9906000" y="4436745"/>
              <a:ext cx="2286000" cy="186245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3781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189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" t="-1163" r="-214050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818" t="-1163" r="-135455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1163" r="-3472" b="-27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806" t="-460000" r="-3472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033467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033467"/>
                  </p:ext>
                </p:extLst>
              </p:nvPr>
            </p:nvGraphicFramePr>
            <p:xfrm>
              <a:off x="7696200" y="667384"/>
              <a:ext cx="4076702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82386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84167725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1454603361"/>
                        </a:ext>
                      </a:extLst>
                    </a:gridCol>
                    <a:gridCol w="582386">
                      <a:extLst>
                        <a:ext uri="{9D8B030D-6E8A-4147-A177-3AD203B41FA5}">
                          <a16:colId xmlns:a16="http://schemas.microsoft.com/office/drawing/2014/main" val="3961814592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958" t="-2740" r="-3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958" t="-2740" r="-201042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211" t="-2740" r="-103158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7917" t="-2740" r="-2083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2343150"/>
            <a:ext cx="7924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4002555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4002555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28" t="-746" r="-201415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02370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746" r="-2370" b="-3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9808" r="-102370" b="-4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129808" r="-2370" b="-4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227619" r="-102370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227619" r="-2370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00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1757869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1757869"/>
                  </p:ext>
                </p:extLst>
              </p:nvPr>
            </p:nvGraphicFramePr>
            <p:xfrm>
              <a:off x="2667000" y="2232024"/>
              <a:ext cx="6433455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28" t="-746" r="-201415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02370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746" r="-2370" b="-3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9808" r="-102370" b="-4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129808" r="-2370" b="-4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227619" r="-102370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948" t="-227619" r="-2370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71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SR LATCH TABLE 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7454907"/>
                  </p:ext>
                </p:extLst>
              </p:nvPr>
            </p:nvGraphicFramePr>
            <p:xfrm>
              <a:off x="3352800" y="1952624"/>
              <a:ext cx="5146764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7454907"/>
                  </p:ext>
                </p:extLst>
              </p:nvPr>
            </p:nvGraphicFramePr>
            <p:xfrm>
              <a:off x="3352800" y="1952624"/>
              <a:ext cx="5146764" cy="39977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22" t="-746" r="-101896" b="-3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422" t="-746" r="-1896" b="-3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422" t="-128571" r="-1896" b="-4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422" t="-230769" r="-1896" b="-308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22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BLOCK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048148"/>
            <a:ext cx="5616624" cy="327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257" y="465817"/>
            <a:ext cx="4789714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TIMING DIAGRAMS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08" y="1841500"/>
            <a:ext cx="79343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0126283"/>
                  </p:ext>
                </p:extLst>
              </p:nvPr>
            </p:nvGraphicFramePr>
            <p:xfrm>
              <a:off x="9486901" y="436056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0126283"/>
                  </p:ext>
                </p:extLst>
              </p:nvPr>
            </p:nvGraphicFramePr>
            <p:xfrm>
              <a:off x="9486901" y="436056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7761" t="-1786" r="-344776" b="-4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643" t="-1786" r="-1762" b="-4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643" t="-114000" r="-1762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643" t="-214000" r="-1762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86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435367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INVALID</a:t>
                          </a:r>
                          <a:r>
                            <a:rPr lang="en-US" b="1" i="1" baseline="0" dirty="0" smtClean="0"/>
                            <a:t> CONDITION</a:t>
                          </a:r>
                          <a:endParaRPr lang="en-US" b="1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435367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INVALID</a:t>
                          </a:r>
                          <a:r>
                            <a:rPr lang="en-US" b="1" i="1" baseline="0" dirty="0" smtClean="0"/>
                            <a:t> CONDITION</a:t>
                          </a:r>
                          <a:endParaRPr lang="en-US" b="1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426667" r="-101894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426667" r="-1894" b="-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39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257" y="465817"/>
            <a:ext cx="4789714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TIMING DIAGRAMS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1960562"/>
            <a:ext cx="8705851" cy="3832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4293227"/>
                  </p:ext>
                </p:extLst>
              </p:nvPr>
            </p:nvGraphicFramePr>
            <p:xfrm>
              <a:off x="9804399" y="4282755"/>
              <a:ext cx="2387601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2637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147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347287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182947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4293227"/>
                  </p:ext>
                </p:extLst>
              </p:nvPr>
            </p:nvGraphicFramePr>
            <p:xfrm>
              <a:off x="9804399" y="4282755"/>
              <a:ext cx="2387601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2637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147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347287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182947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9123" t="-1786" r="-349123" b="-4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577" t="-1786" r="-2577" b="-46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577" t="-114000" r="-2577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577" t="-214000" r="-2577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44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54201"/>
            <a:ext cx="6438900" cy="1041400"/>
          </a:xfrm>
        </p:spPr>
        <p:txBody>
          <a:bodyPr>
            <a:normAutofit/>
          </a:bodyPr>
          <a:lstStyle/>
          <a:p>
            <a:r>
              <a:rPr lang="en-US" dirty="0" smtClean="0"/>
              <a:t>Gated D latch is called Transparent Latch.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9" y="2488406"/>
            <a:ext cx="4776119" cy="283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63C97-1F11-45FC-843D-350C8D84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070100"/>
            <a:ext cx="8029158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12976"/>
              </p:ext>
            </p:extLst>
          </p:nvPr>
        </p:nvGraphicFramePr>
        <p:xfrm>
          <a:off x="7696200" y="667384"/>
          <a:ext cx="3261360" cy="8083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3449244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0564625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4812823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225941262"/>
                    </a:ext>
                  </a:extLst>
                </a:gridCol>
              </a:tblGrid>
              <a:tr h="437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02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0613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858962"/>
            <a:ext cx="9047163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1671195"/>
                  </p:ext>
                </p:extLst>
              </p:nvPr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1671195"/>
                  </p:ext>
                </p:extLst>
              </p:nvPr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6667" t="-2740" r="-101111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247" t="-2740" r="-2247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6667" t="-122951" r="-1011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47" t="-122951" r="-224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933313"/>
                  </p:ext>
                </p:extLst>
              </p:nvPr>
            </p:nvGraphicFramePr>
            <p:xfrm>
              <a:off x="9398001" y="4669481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933313"/>
                  </p:ext>
                </p:extLst>
              </p:nvPr>
            </p:nvGraphicFramePr>
            <p:xfrm>
              <a:off x="9398001" y="4669481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761" t="-1786" r="-346269" b="-4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786" r="-2203" b="-46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14000" r="-2203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214000" r="-2203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2" y="2192337"/>
            <a:ext cx="89820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D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6139766"/>
                  </p:ext>
                </p:extLst>
              </p:nvPr>
            </p:nvGraphicFramePr>
            <p:xfrm>
              <a:off x="2667000" y="2232024"/>
              <a:ext cx="5146764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6139766"/>
                  </p:ext>
                </p:extLst>
              </p:nvPr>
            </p:nvGraphicFramePr>
            <p:xfrm>
              <a:off x="2667000" y="2232024"/>
              <a:ext cx="5146764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746" r="-101896" b="-23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896" b="-239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28571" r="-101896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8571" r="-1896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83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70365"/>
              </p:ext>
            </p:extLst>
          </p:nvPr>
        </p:nvGraphicFramePr>
        <p:xfrm>
          <a:off x="7696200" y="667384"/>
          <a:ext cx="3261360" cy="8083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3449244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0564625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4812823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225941262"/>
                    </a:ext>
                  </a:extLst>
                </a:gridCol>
              </a:tblGrid>
              <a:tr h="437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02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0613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2087562"/>
            <a:ext cx="9048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88561"/>
              </p:ext>
            </p:extLst>
          </p:nvPr>
        </p:nvGraphicFramePr>
        <p:xfrm>
          <a:off x="7696200" y="667384"/>
          <a:ext cx="3261360" cy="8083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3449244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0564625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4812823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225941262"/>
                    </a:ext>
                  </a:extLst>
                </a:gridCol>
              </a:tblGrid>
              <a:tr h="437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02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061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1815306"/>
            <a:ext cx="9048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83106"/>
                  </p:ext>
                </p:extLst>
              </p:nvPr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83106"/>
                  </p:ext>
                </p:extLst>
              </p:nvPr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6667" t="-2740" r="-101111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247" t="-2740" r="-2247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6868741"/>
                  </p:ext>
                </p:extLst>
              </p:nvPr>
            </p:nvGraphicFramePr>
            <p:xfrm>
              <a:off x="9398001" y="457646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6868741"/>
                  </p:ext>
                </p:extLst>
              </p:nvPr>
            </p:nvGraphicFramePr>
            <p:xfrm>
              <a:off x="9398001" y="457646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761" t="-1786" r="-346269" b="-4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786" r="-2203" b="-46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14000" r="-2203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214000" r="-2203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828006"/>
            <a:ext cx="8296276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5139951"/>
                  </p:ext>
                </p:extLst>
              </p:nvPr>
            </p:nvGraphicFramePr>
            <p:xfrm>
              <a:off x="2667000" y="2232024"/>
              <a:ext cx="7276124" cy="3639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10153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 CONDITION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</a:t>
                          </a:r>
                          <a:r>
                            <a:rPr lang="en-US" b="1" baseline="0" dirty="0" smtClean="0"/>
                            <a:t> CHANGE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5139951"/>
                  </p:ext>
                </p:extLst>
              </p:nvPr>
            </p:nvGraphicFramePr>
            <p:xfrm>
              <a:off x="2667000" y="2232024"/>
              <a:ext cx="7276124" cy="3639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10153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555191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314694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241150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180928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 CONDITION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470476" r="-24115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470476" r="-18092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</a:t>
                          </a:r>
                          <a:r>
                            <a:rPr lang="en-US" b="1" baseline="0" dirty="0" smtClean="0"/>
                            <a:t> CHANGE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72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824675"/>
                  </p:ext>
                </p:extLst>
              </p:nvPr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824675"/>
                  </p:ext>
                </p:extLst>
              </p:nvPr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6667" t="-2740" r="-101111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247" t="-2740" r="-2247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07109603"/>
                  </p:ext>
                </p:extLst>
              </p:nvPr>
            </p:nvGraphicFramePr>
            <p:xfrm>
              <a:off x="9398001" y="469076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07109603"/>
                  </p:ext>
                </p:extLst>
              </p:nvPr>
            </p:nvGraphicFramePr>
            <p:xfrm>
              <a:off x="9398001" y="469076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761" t="-1786" r="-346269" b="-4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786" r="-2203" b="-4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14000" r="-2203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214000" r="-2203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5471"/>
          <a:stretch/>
        </p:blipFill>
        <p:spPr>
          <a:xfrm>
            <a:off x="490537" y="1701007"/>
            <a:ext cx="8767763" cy="35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D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9228195"/>
                  </p:ext>
                </p:extLst>
              </p:nvPr>
            </p:nvGraphicFramePr>
            <p:xfrm>
              <a:off x="2667000" y="2232024"/>
              <a:ext cx="5146764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9228195"/>
                  </p:ext>
                </p:extLst>
              </p:nvPr>
            </p:nvGraphicFramePr>
            <p:xfrm>
              <a:off x="2667000" y="2232024"/>
              <a:ext cx="5146764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746" r="-101896" b="-23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896" b="-239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28571" r="-101896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8571" r="-1896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17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82475"/>
              </p:ext>
            </p:extLst>
          </p:nvPr>
        </p:nvGraphicFramePr>
        <p:xfrm>
          <a:off x="7696200" y="667384"/>
          <a:ext cx="3261360" cy="8083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3449244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0564625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4812823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225941262"/>
                    </a:ext>
                  </a:extLst>
                </a:gridCol>
              </a:tblGrid>
              <a:tr h="437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02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0613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960562"/>
            <a:ext cx="9048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80468"/>
              </p:ext>
            </p:extLst>
          </p:nvPr>
        </p:nvGraphicFramePr>
        <p:xfrm>
          <a:off x="7696200" y="667384"/>
          <a:ext cx="3261360" cy="8083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3449244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0564625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4812823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4225941262"/>
                    </a:ext>
                  </a:extLst>
                </a:gridCol>
              </a:tblGrid>
              <a:tr h="437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02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0613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808162"/>
            <a:ext cx="9048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6667" t="-2740" r="-101111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247" t="-2740" r="-2247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7791734"/>
                  </p:ext>
                </p:extLst>
              </p:nvPr>
            </p:nvGraphicFramePr>
            <p:xfrm>
              <a:off x="9398001" y="450438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7791734"/>
                  </p:ext>
                </p:extLst>
              </p:nvPr>
            </p:nvGraphicFramePr>
            <p:xfrm>
              <a:off x="9398001" y="450438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761" t="-1786" r="-346269" b="-4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786" r="-2203" b="-46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14000" r="-2203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214000" r="-2203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5" y="1820863"/>
            <a:ext cx="8639175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D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137874"/>
                  </p:ext>
                </p:extLst>
              </p:nvPr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137874"/>
                  </p:ext>
                </p:extLst>
              </p:nvPr>
            </p:nvGraphicFramePr>
            <p:xfrm>
              <a:off x="8801100" y="229868"/>
              <a:ext cx="3261360" cy="808356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543560">
                      <a:extLst>
                        <a:ext uri="{9D8B030D-6E8A-4147-A177-3AD203B41FA5}">
                          <a16:colId xmlns:a16="http://schemas.microsoft.com/office/drawing/2014/main" val="23449244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05646250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3481282385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4225941262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550749617"/>
                        </a:ext>
                      </a:extLst>
                    </a:gridCol>
                    <a:gridCol w="543560">
                      <a:extLst>
                        <a:ext uri="{9D8B030D-6E8A-4147-A177-3AD203B41FA5}">
                          <a16:colId xmlns:a16="http://schemas.microsoft.com/office/drawing/2014/main" val="893012421"/>
                        </a:ext>
                      </a:extLst>
                    </a:gridCol>
                  </a:tblGrid>
                  <a:tr h="437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6667" t="-2740" r="-101111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247" t="-2740" r="-2247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024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0061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3588171"/>
                  </p:ext>
                </p:extLst>
              </p:nvPr>
            </p:nvGraphicFramePr>
            <p:xfrm>
              <a:off x="9398001" y="447486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282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3588171"/>
                  </p:ext>
                </p:extLst>
              </p:nvPr>
            </p:nvGraphicFramePr>
            <p:xfrm>
              <a:off x="9398001" y="4474862"/>
              <a:ext cx="2793999" cy="18624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842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33843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761" t="-1786" r="-346269" b="-4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786" r="-2203" b="-4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114000" r="-2203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43" t="-214000" r="-2203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1" y="2049462"/>
            <a:ext cx="8858249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D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3193001"/>
                  </p:ext>
                </p:extLst>
              </p:nvPr>
            </p:nvGraphicFramePr>
            <p:xfrm>
              <a:off x="2667000" y="2232024"/>
              <a:ext cx="5146764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3193001"/>
                  </p:ext>
                </p:extLst>
              </p:nvPr>
            </p:nvGraphicFramePr>
            <p:xfrm>
              <a:off x="2667000" y="2232024"/>
              <a:ext cx="5146764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746" r="-101896" b="-23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746" r="-1896" b="-239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28571" r="-101896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48" t="-128571" r="-1896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32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D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641600"/>
            <a:ext cx="4229100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717800"/>
            <a:ext cx="3162300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2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GATED D LATCH TABLE 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3101015"/>
                  </p:ext>
                </p:extLst>
              </p:nvPr>
            </p:nvGraphicFramePr>
            <p:xfrm>
              <a:off x="3670300" y="2422524"/>
              <a:ext cx="3860073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3101015"/>
                  </p:ext>
                </p:extLst>
              </p:nvPr>
            </p:nvGraphicFramePr>
            <p:xfrm>
              <a:off x="3670300" y="2422524"/>
              <a:ext cx="3860073" cy="27250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746" r="-1896" b="-24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28571" r="-1896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79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256" y="465817"/>
            <a:ext cx="7815943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TIMING DIAGRAM D LATCH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170608"/>
                  </p:ext>
                </p:extLst>
              </p:nvPr>
            </p:nvGraphicFramePr>
            <p:xfrm>
              <a:off x="9932127" y="4296683"/>
              <a:ext cx="2259873" cy="189638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3291">
                      <a:extLst>
                        <a:ext uri="{9D8B030D-6E8A-4147-A177-3AD203B41FA5}">
                          <a16:colId xmlns:a16="http://schemas.microsoft.com/office/drawing/2014/main" val="3206523816"/>
                        </a:ext>
                      </a:extLst>
                    </a:gridCol>
                    <a:gridCol w="753291">
                      <a:extLst>
                        <a:ext uri="{9D8B030D-6E8A-4147-A177-3AD203B41FA5}">
                          <a16:colId xmlns:a16="http://schemas.microsoft.com/office/drawing/2014/main" val="1681665303"/>
                        </a:ext>
                      </a:extLst>
                    </a:gridCol>
                    <a:gridCol w="753291">
                      <a:extLst>
                        <a:ext uri="{9D8B030D-6E8A-4147-A177-3AD203B41FA5}">
                          <a16:colId xmlns:a16="http://schemas.microsoft.com/office/drawing/2014/main" val="3420218693"/>
                        </a:ext>
                      </a:extLst>
                    </a:gridCol>
                  </a:tblGrid>
                  <a:tr h="56784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066892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535941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3271370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83484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170608"/>
                  </p:ext>
                </p:extLst>
              </p:nvPr>
            </p:nvGraphicFramePr>
            <p:xfrm>
              <a:off x="9932127" y="4296683"/>
              <a:ext cx="2259873" cy="189638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3291">
                      <a:extLst>
                        <a:ext uri="{9D8B030D-6E8A-4147-A177-3AD203B41FA5}">
                          <a16:colId xmlns:a16="http://schemas.microsoft.com/office/drawing/2014/main" val="3206523816"/>
                        </a:ext>
                      </a:extLst>
                    </a:gridCol>
                    <a:gridCol w="753291">
                      <a:extLst>
                        <a:ext uri="{9D8B030D-6E8A-4147-A177-3AD203B41FA5}">
                          <a16:colId xmlns:a16="http://schemas.microsoft.com/office/drawing/2014/main" val="1681665303"/>
                        </a:ext>
                      </a:extLst>
                    </a:gridCol>
                    <a:gridCol w="753291">
                      <a:extLst>
                        <a:ext uri="{9D8B030D-6E8A-4147-A177-3AD203B41FA5}">
                          <a16:colId xmlns:a16="http://schemas.microsoft.com/office/drawing/2014/main" val="3420218693"/>
                        </a:ext>
                      </a:extLst>
                    </a:gridCol>
                  </a:tblGrid>
                  <a:tr h="56784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EN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75" r="-4032" b="-250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066892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28767" r="-4032" b="-2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535941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3271370"/>
                      </a:ext>
                    </a:extLst>
                  </a:tr>
                  <a:tr h="4428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83484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4" y="2209799"/>
            <a:ext cx="8188325" cy="405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1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7816284"/>
                  </p:ext>
                </p:extLst>
              </p:nvPr>
            </p:nvGraphicFramePr>
            <p:xfrm>
              <a:off x="4622801" y="2133601"/>
              <a:ext cx="4035084" cy="338364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31453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10189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9344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213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7816284"/>
                  </p:ext>
                </p:extLst>
              </p:nvPr>
            </p:nvGraphicFramePr>
            <p:xfrm>
              <a:off x="4622801" y="2133601"/>
              <a:ext cx="4035084" cy="338364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31453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10189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9344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213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8" t="-1481" r="-258602" b="-3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403" t="-1481" r="-93952" b="-3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956" t="-1481" r="-1747" b="-3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40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956" t="-431429" r="-1747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7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LOGIC SYMBOL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438400"/>
            <a:ext cx="3505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54201"/>
            <a:ext cx="6438900" cy="1041400"/>
          </a:xfrm>
        </p:spPr>
        <p:txBody>
          <a:bodyPr>
            <a:normAutofit/>
          </a:bodyPr>
          <a:lstStyle/>
          <a:p>
            <a:r>
              <a:rPr lang="en-US" dirty="0" smtClean="0"/>
              <a:t>Gated SR latch requires an enable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42672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GATED SR LATCH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76641-BE61-4A5F-A34C-8E4F460E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36006"/>
            <a:ext cx="6620013" cy="3536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26100" y="1866900"/>
            <a:ext cx="2679700" cy="447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707</TotalTime>
  <Words>962</Words>
  <Application>Microsoft Office PowerPoint</Application>
  <PresentationFormat>Widescreen</PresentationFormat>
  <Paragraphs>1027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SEQUENTIAL CIRCUIT</vt:lpstr>
      <vt:lpstr>SR L ATCH</vt:lpstr>
      <vt:lpstr>SR L ATCH</vt:lpstr>
      <vt:lpstr>SR LATCH TABLE</vt:lpstr>
      <vt:lpstr>SR LATCH TABLE</vt:lpstr>
      <vt:lpstr>SR LATCH TABLE</vt:lpstr>
      <vt:lpstr>LOGIC SYMBOL</vt:lpstr>
      <vt:lpstr>GATED SR LATCH</vt:lpstr>
      <vt:lpstr>GATED SR LATCH</vt:lpstr>
      <vt:lpstr>GATED SR LATCH</vt:lpstr>
      <vt:lpstr>GATED SR LATCH</vt:lpstr>
      <vt:lpstr>GATED SR LATCH</vt:lpstr>
      <vt:lpstr>GATED SR LATCH</vt:lpstr>
      <vt:lpstr>GATED SR LATCH</vt:lpstr>
      <vt:lpstr>GATED SR LATCH TABLE</vt:lpstr>
      <vt:lpstr>GATED SR LATCH</vt:lpstr>
      <vt:lpstr>GATED SR LATCH</vt:lpstr>
      <vt:lpstr>GATED SR LATCH</vt:lpstr>
      <vt:lpstr>GATED SR LATCH</vt:lpstr>
      <vt:lpstr>GATED SR LATCH TABLE</vt:lpstr>
      <vt:lpstr>GATED SR LATCH</vt:lpstr>
      <vt:lpstr>GATED SR LATCH</vt:lpstr>
      <vt:lpstr>GATED SR LATCH</vt:lpstr>
      <vt:lpstr>GATED SR LATCH</vt:lpstr>
      <vt:lpstr>GATED SR LATCH TABLE</vt:lpstr>
      <vt:lpstr>GATED SR LATCH</vt:lpstr>
      <vt:lpstr>GATED SR LATCH</vt:lpstr>
      <vt:lpstr>GATED SR LATCH</vt:lpstr>
      <vt:lpstr>GATED SR LATCH</vt:lpstr>
      <vt:lpstr>GATED SR LATCH TABLE</vt:lpstr>
      <vt:lpstr>GATED SR LATCH</vt:lpstr>
      <vt:lpstr>GATED SR LATCH</vt:lpstr>
      <vt:lpstr>GATED SR LATCH</vt:lpstr>
      <vt:lpstr>GATED SR LATCH</vt:lpstr>
      <vt:lpstr>GATED SR LATCH TABLE</vt:lpstr>
      <vt:lpstr>GATED SR LATCH TABLE</vt:lpstr>
      <vt:lpstr>GATED SR LATCH TABLE SUMMARY</vt:lpstr>
      <vt:lpstr>BLOCK DIAGRAM</vt:lpstr>
      <vt:lpstr>TIMING DIAGRAMS </vt:lpstr>
      <vt:lpstr>TIMING DIAGRAMS </vt:lpstr>
      <vt:lpstr>GATED D LATCH</vt:lpstr>
      <vt:lpstr>GATED D LATCH</vt:lpstr>
      <vt:lpstr>GATED D LATCH</vt:lpstr>
      <vt:lpstr>GATED D LATCH</vt:lpstr>
      <vt:lpstr>GATED D LATCH</vt:lpstr>
      <vt:lpstr>GATED D LATCH TABLE</vt:lpstr>
      <vt:lpstr>GATED D LATCH</vt:lpstr>
      <vt:lpstr>GATED D LATCH</vt:lpstr>
      <vt:lpstr>GATED D LATCH</vt:lpstr>
      <vt:lpstr>GATED D LATCH</vt:lpstr>
      <vt:lpstr>GATED D LATCH TABLE</vt:lpstr>
      <vt:lpstr>GATED D LATCH</vt:lpstr>
      <vt:lpstr>GATED D LATCH</vt:lpstr>
      <vt:lpstr>GATED D LATCH</vt:lpstr>
      <vt:lpstr>GATED D LATCH</vt:lpstr>
      <vt:lpstr>GATED D LATCH TABLE</vt:lpstr>
      <vt:lpstr>GATED D LATCH TABLE</vt:lpstr>
      <vt:lpstr>GATED D LATCH TABLE SUMMARY</vt:lpstr>
      <vt:lpstr>TIMING DIAGRAM D LATCH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Windows User</dc:creator>
  <cp:lastModifiedBy>Windows User</cp:lastModifiedBy>
  <cp:revision>218</cp:revision>
  <dcterms:created xsi:type="dcterms:W3CDTF">2020-03-24T22:22:44Z</dcterms:created>
  <dcterms:modified xsi:type="dcterms:W3CDTF">2020-04-05T19:50:07Z</dcterms:modified>
</cp:coreProperties>
</file>