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8" r:id="rId28"/>
    <p:sldId id="289" r:id="rId29"/>
    <p:sldId id="287" r:id="rId30"/>
    <p:sldId id="286" r:id="rId31"/>
    <p:sldId id="290" r:id="rId32"/>
    <p:sldId id="291" r:id="rId33"/>
    <p:sldId id="292" r:id="rId34"/>
    <p:sldId id="293" r:id="rId35"/>
    <p:sldId id="294" r:id="rId36"/>
    <p:sldId id="295" r:id="rId37"/>
    <p:sldId id="298" r:id="rId38"/>
    <p:sldId id="296" r:id="rId39"/>
    <p:sldId id="297" r:id="rId40"/>
    <p:sldId id="299" r:id="rId41"/>
    <p:sldId id="300" r:id="rId42"/>
    <p:sldId id="301" r:id="rId43"/>
    <p:sldId id="303" r:id="rId44"/>
    <p:sldId id="304" r:id="rId45"/>
    <p:sldId id="305" r:id="rId46"/>
    <p:sldId id="3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71DB-BDCC-4E4E-9B15-286302AE6DE7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D0CF-930A-4B56-A86E-CD05D1150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7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71DB-BDCC-4E4E-9B15-286302AE6DE7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D0CF-930A-4B56-A86E-CD05D1150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2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71DB-BDCC-4E4E-9B15-286302AE6DE7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D0CF-930A-4B56-A86E-CD05D1150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0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71DB-BDCC-4E4E-9B15-286302AE6DE7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D0CF-930A-4B56-A86E-CD05D1150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5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71DB-BDCC-4E4E-9B15-286302AE6DE7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D0CF-930A-4B56-A86E-CD05D1150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7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71DB-BDCC-4E4E-9B15-286302AE6DE7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D0CF-930A-4B56-A86E-CD05D1150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2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71DB-BDCC-4E4E-9B15-286302AE6DE7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D0CF-930A-4B56-A86E-CD05D1150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0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71DB-BDCC-4E4E-9B15-286302AE6DE7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D0CF-930A-4B56-A86E-CD05D1150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6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71DB-BDCC-4E4E-9B15-286302AE6DE7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D0CF-930A-4B56-A86E-CD05D1150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5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71DB-BDCC-4E4E-9B15-286302AE6DE7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D0CF-930A-4B56-A86E-CD05D1150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71DB-BDCC-4E4E-9B15-286302AE6DE7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D0CF-930A-4B56-A86E-CD05D1150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2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71DB-BDCC-4E4E-9B15-286302AE6DE7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D0CF-930A-4B56-A86E-CD05D1150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EXCITATION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LECTURE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44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D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6512478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6512478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4" t="-746" r="-202222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6" r="-101327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rc 12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5" name="Arc 14"/>
          <p:cNvSpPr/>
          <p:nvPr/>
        </p:nvSpPr>
        <p:spPr>
          <a:xfrm rot="18341061">
            <a:off x="7637120" y="3386552"/>
            <a:ext cx="558800" cy="733785"/>
          </a:xfrm>
          <a:prstGeom prst="arc">
            <a:avLst>
              <a:gd name="adj1" fmla="val 9819999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8592071">
            <a:off x="7241883" y="305265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7" name="Arc 16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19" name="Arc 18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name="adj1" fmla="val 10452114"/>
              <a:gd name="adj2" fmla="val 49575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58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D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6428871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6428871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4" t="-746" r="-202222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6" r="-101327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rc 12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5" name="Arc 14"/>
          <p:cNvSpPr/>
          <p:nvPr/>
        </p:nvSpPr>
        <p:spPr>
          <a:xfrm rot="18341061">
            <a:off x="7637120" y="3386552"/>
            <a:ext cx="558800" cy="733785"/>
          </a:xfrm>
          <a:prstGeom prst="arc">
            <a:avLst>
              <a:gd name="adj1" fmla="val 9819999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8592071">
            <a:off x="7241883" y="305265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7" name="Arc 16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19" name="Arc 18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name="adj1" fmla="val 10452114"/>
              <a:gd name="adj2" fmla="val 49575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04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D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3916216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3916216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4" t="-746" r="-202222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6" r="-101327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rc 12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5" name="Arc 14"/>
          <p:cNvSpPr/>
          <p:nvPr/>
        </p:nvSpPr>
        <p:spPr>
          <a:xfrm rot="18341061">
            <a:off x="7637120" y="3386552"/>
            <a:ext cx="558800" cy="733785"/>
          </a:xfrm>
          <a:prstGeom prst="arc">
            <a:avLst>
              <a:gd name="adj1" fmla="val 9819999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8592071">
            <a:off x="7241883" y="305265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7" name="Arc 16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19" name="Arc 18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name="adj1" fmla="val 10452114"/>
              <a:gd name="adj2" fmla="val 49575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17700" y="478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375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D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0084658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0084658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4" t="-746" r="-202222" b="-31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6" r="-101327" b="-31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rc 12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5" name="Arc 14"/>
          <p:cNvSpPr/>
          <p:nvPr/>
        </p:nvSpPr>
        <p:spPr>
          <a:xfrm rot="18341061">
            <a:off x="7637120" y="3386552"/>
            <a:ext cx="558800" cy="733785"/>
          </a:xfrm>
          <a:prstGeom prst="arc">
            <a:avLst>
              <a:gd name="adj1" fmla="val 9819999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8592071">
            <a:off x="7241883" y="305265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7" name="Arc 16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19" name="Arc 18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name="adj1" fmla="val 10452114"/>
              <a:gd name="adj2" fmla="val 49575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17700" y="478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17700" y="53812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05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0084658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0084658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4" t="-746" r="-202222" b="-31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6" r="-101327" b="-31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17700" y="478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17700" y="53812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 FLIPFLOP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CHARACTERISTICS TABLES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6260914"/>
                  </p:ext>
                </p:extLst>
              </p:nvPr>
            </p:nvGraphicFramePr>
            <p:xfrm>
              <a:off x="5130800" y="24479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6260914"/>
                  </p:ext>
                </p:extLst>
              </p:nvPr>
            </p:nvGraphicFramePr>
            <p:xfrm>
              <a:off x="5130800" y="24479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48" t="-746" r="-1896" b="-1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48" t="-128571" r="-1896" b="-10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48" t="-228571" r="-1896" b="-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3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357434"/>
                  </p:ext>
                </p:extLst>
              </p:nvPr>
            </p:nvGraphicFramePr>
            <p:xfrm>
              <a:off x="9474200" y="1365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357434"/>
                  </p:ext>
                </p:extLst>
              </p:nvPr>
            </p:nvGraphicFramePr>
            <p:xfrm>
              <a:off x="9474200" y="1365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746" r="-1896" b="-16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128571" r="-1896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228571" r="-189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5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357434"/>
                  </p:ext>
                </p:extLst>
              </p:nvPr>
            </p:nvGraphicFramePr>
            <p:xfrm>
              <a:off x="9474200" y="1365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357434"/>
                  </p:ext>
                </p:extLst>
              </p:nvPr>
            </p:nvGraphicFramePr>
            <p:xfrm>
              <a:off x="9474200" y="1365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746" r="-1896" b="-16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128571" r="-1896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228571" r="-189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c 7"/>
          <p:cNvSpPr/>
          <p:nvPr/>
        </p:nvSpPr>
        <p:spPr>
          <a:xfrm rot="17928908">
            <a:off x="2266416" y="2991541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8890308">
            <a:off x="1951717" y="26779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754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357434"/>
                  </p:ext>
                </p:extLst>
              </p:nvPr>
            </p:nvGraphicFramePr>
            <p:xfrm>
              <a:off x="9474200" y="1365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357434"/>
                  </p:ext>
                </p:extLst>
              </p:nvPr>
            </p:nvGraphicFramePr>
            <p:xfrm>
              <a:off x="9474200" y="1365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746" r="-1896" b="-16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128571" r="-1896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228571" r="-189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c 7"/>
          <p:cNvSpPr/>
          <p:nvPr/>
        </p:nvSpPr>
        <p:spPr>
          <a:xfrm rot="17928908">
            <a:off x="2266416" y="2991541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8890308">
            <a:off x="1951717" y="26779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504095">
            <a:off x="8870608" y="24362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954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357434"/>
                  </p:ext>
                </p:extLst>
              </p:nvPr>
            </p:nvGraphicFramePr>
            <p:xfrm>
              <a:off x="9474200" y="1365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357434"/>
                  </p:ext>
                </p:extLst>
              </p:nvPr>
            </p:nvGraphicFramePr>
            <p:xfrm>
              <a:off x="9474200" y="1365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746" r="-1896" b="-16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128571" r="-1896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228571" r="-189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c 7"/>
          <p:cNvSpPr/>
          <p:nvPr/>
        </p:nvSpPr>
        <p:spPr>
          <a:xfrm rot="17928908">
            <a:off x="2266416" y="2991541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8890308">
            <a:off x="1951717" y="26779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504095">
            <a:off x="8870608" y="24362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3" name="Arc 2"/>
          <p:cNvSpPr/>
          <p:nvPr/>
        </p:nvSpPr>
        <p:spPr>
          <a:xfrm>
            <a:off x="3662574" y="2984499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7436" y="2354740"/>
            <a:ext cx="44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619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 FLIPFLOP CHARACTERISTICS TABLES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2701092"/>
                  </p:ext>
                </p:extLst>
              </p:nvPr>
            </p:nvGraphicFramePr>
            <p:xfrm>
              <a:off x="3670300" y="2422524"/>
              <a:ext cx="3860073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CLK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↑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↑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2701092"/>
                  </p:ext>
                </p:extLst>
              </p:nvPr>
            </p:nvGraphicFramePr>
            <p:xfrm>
              <a:off x="3670300" y="2422524"/>
              <a:ext cx="3860073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3344478847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CLK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746" r="-1896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129808" r="-1896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1695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227619" r="-1896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↑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↑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41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357434"/>
                  </p:ext>
                </p:extLst>
              </p:nvPr>
            </p:nvGraphicFramePr>
            <p:xfrm>
              <a:off x="9474200" y="1365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3357434"/>
                  </p:ext>
                </p:extLst>
              </p:nvPr>
            </p:nvGraphicFramePr>
            <p:xfrm>
              <a:off x="9474200" y="1365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746" r="-1896" b="-16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128571" r="-1896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228571" r="-189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c 7"/>
          <p:cNvSpPr/>
          <p:nvPr/>
        </p:nvSpPr>
        <p:spPr>
          <a:xfrm rot="17928908">
            <a:off x="2266416" y="2991541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8890308">
            <a:off x="1951717" y="26779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504095">
            <a:off x="8870608" y="243629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3" name="Arc 2"/>
          <p:cNvSpPr/>
          <p:nvPr/>
        </p:nvSpPr>
        <p:spPr>
          <a:xfrm>
            <a:off x="3662574" y="2984499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7436" y="2354740"/>
            <a:ext cx="44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1" name="Arc 10"/>
          <p:cNvSpPr/>
          <p:nvPr/>
        </p:nvSpPr>
        <p:spPr>
          <a:xfrm rot="10800000">
            <a:off x="3669046" y="3605925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3908" y="4736171"/>
            <a:ext cx="44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31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T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8534773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8534773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4" t="-746" r="-202222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6" r="-101327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rc 12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5" name="Arc 14"/>
          <p:cNvSpPr/>
          <p:nvPr/>
        </p:nvSpPr>
        <p:spPr>
          <a:xfrm rot="18341061">
            <a:off x="7637120" y="3386552"/>
            <a:ext cx="558800" cy="733785"/>
          </a:xfrm>
          <a:prstGeom prst="arc">
            <a:avLst>
              <a:gd name="adj1" fmla="val 9819999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8592071">
            <a:off x="7241883" y="305265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7" name="Arc 16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19" name="Arc 18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name="adj1" fmla="val 10452114"/>
              <a:gd name="adj2" fmla="val 49575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06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T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1745650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1745650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4" t="-746" r="-202222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6" r="-101327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rc 12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5" name="Arc 14"/>
          <p:cNvSpPr/>
          <p:nvPr/>
        </p:nvSpPr>
        <p:spPr>
          <a:xfrm rot="18341061">
            <a:off x="7637120" y="3386552"/>
            <a:ext cx="558800" cy="733785"/>
          </a:xfrm>
          <a:prstGeom prst="arc">
            <a:avLst>
              <a:gd name="adj1" fmla="val 9819999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8592071">
            <a:off x="7241883" y="305265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7" name="Arc 16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19" name="Arc 18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name="adj1" fmla="val 10452114"/>
              <a:gd name="adj2" fmla="val 49575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905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T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7738011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7738011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4" t="-746" r="-202222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6" r="-101327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rc 12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5" name="Arc 14"/>
          <p:cNvSpPr/>
          <p:nvPr/>
        </p:nvSpPr>
        <p:spPr>
          <a:xfrm rot="18341061">
            <a:off x="7637120" y="3386552"/>
            <a:ext cx="558800" cy="733785"/>
          </a:xfrm>
          <a:prstGeom prst="arc">
            <a:avLst>
              <a:gd name="adj1" fmla="val 9819999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8592071">
            <a:off x="7241883" y="305265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7" name="Arc 16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19" name="Arc 18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name="adj1" fmla="val 10452114"/>
              <a:gd name="adj2" fmla="val 49575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17700" y="478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16690">
            <a:off x="11364087" y="298833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831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T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8821254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8821254"/>
                  </p:ext>
                </p:extLst>
              </p:nvPr>
            </p:nvGraphicFramePr>
            <p:xfrm>
              <a:off x="1028700" y="2346324"/>
              <a:ext cx="411480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4" t="-746" r="-202222" b="-31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6" r="-101327" b="-31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rc 12"/>
          <p:cNvSpPr/>
          <p:nvPr/>
        </p:nvSpPr>
        <p:spPr>
          <a:xfrm>
            <a:off x="8344536" y="3038597"/>
            <a:ext cx="2259868" cy="951548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86819" y="24538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5" name="Arc 14"/>
          <p:cNvSpPr/>
          <p:nvPr/>
        </p:nvSpPr>
        <p:spPr>
          <a:xfrm rot="18341061">
            <a:off x="7637120" y="3386552"/>
            <a:ext cx="558800" cy="733785"/>
          </a:xfrm>
          <a:prstGeom prst="arc">
            <a:avLst>
              <a:gd name="adj1" fmla="val 9819999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8592071">
            <a:off x="7241883" y="305265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17" name="Arc 16"/>
          <p:cNvSpPr/>
          <p:nvPr/>
        </p:nvSpPr>
        <p:spPr>
          <a:xfrm rot="10800000">
            <a:off x="8317069" y="3742815"/>
            <a:ext cx="2307157" cy="1265777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86819" y="50739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19" name="Arc 18"/>
          <p:cNvSpPr/>
          <p:nvPr/>
        </p:nvSpPr>
        <p:spPr>
          <a:xfrm rot="4882309">
            <a:off x="10778233" y="3418715"/>
            <a:ext cx="558800" cy="881178"/>
          </a:xfrm>
          <a:prstGeom prst="arc">
            <a:avLst>
              <a:gd name="adj1" fmla="val 10452114"/>
              <a:gd name="adj2" fmla="val 49575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96213" y="3525346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308481" y="3514371"/>
            <a:ext cx="736600" cy="8503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84774" y="36666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02803" y="36581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17700" y="351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17700" y="4178172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17700" y="47843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17700" y="53812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16690">
            <a:off x="11306502" y="3163838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18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5727035"/>
                  </p:ext>
                </p:extLst>
              </p:nvPr>
            </p:nvGraphicFramePr>
            <p:xfrm>
              <a:off x="4191000" y="2209800"/>
              <a:ext cx="4114800" cy="337094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254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5727035"/>
                  </p:ext>
                </p:extLst>
              </p:nvPr>
            </p:nvGraphicFramePr>
            <p:xfrm>
              <a:off x="4191000" y="2209800"/>
              <a:ext cx="4114800" cy="337094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8254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44" t="-735" r="-202222" b="-3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35" r="-101327" b="-3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5143500" y="34127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43500" y="4076572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3500" y="46827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43500" y="52796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7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 FLIPFLOP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CHARACTERISTICS TABLES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7923746"/>
                  </p:ext>
                </p:extLst>
              </p:nvPr>
            </p:nvGraphicFramePr>
            <p:xfrm>
              <a:off x="3924300" y="2155824"/>
              <a:ext cx="4096087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855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53302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41450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7923746"/>
                  </p:ext>
                </p:extLst>
              </p:nvPr>
            </p:nvGraphicFramePr>
            <p:xfrm>
              <a:off x="3924300" y="2155824"/>
              <a:ext cx="4096087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4855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53302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41450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" t="-746" r="-258201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397" t="-746" r="-93651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517" t="-746" r="-172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517" t="-128571" r="-1724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517" t="-427619" r="-1724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0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0527428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0527428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51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9823321">
            <a:off x="2607293" y="2725596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003146">
            <a:off x="2018280" y="1613262"/>
            <a:ext cx="80213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JK00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4466428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4466428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63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9823321">
            <a:off x="2607293" y="2725596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003146">
            <a:off x="2160388" y="1703385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JK00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9689319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9689319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 rot="1775397">
            <a:off x="8774908" y="1792194"/>
            <a:ext cx="80213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JK00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988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 FLIPFLOP CHARACTERISTICS TABLES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2914916"/>
                  </p:ext>
                </p:extLst>
              </p:nvPr>
            </p:nvGraphicFramePr>
            <p:xfrm>
              <a:off x="5130800" y="24479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2914916"/>
                  </p:ext>
                </p:extLst>
              </p:nvPr>
            </p:nvGraphicFramePr>
            <p:xfrm>
              <a:off x="5130800" y="24479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48" t="-746" r="-1896" b="-1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58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9823321">
            <a:off x="2607293" y="2725596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003146">
            <a:off x="2160388" y="1703385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JK00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3408290"/>
                  </p:ext>
                </p:extLst>
              </p:nvPr>
            </p:nvGraphicFramePr>
            <p:xfrm>
              <a:off x="9601200" y="164772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3408290"/>
                  </p:ext>
                </p:extLst>
              </p:nvPr>
            </p:nvGraphicFramePr>
            <p:xfrm>
              <a:off x="9601200" y="164772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70" t="-2353" r="-25929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67" t="-2353" r="-95333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2353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6000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7333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Arc 10"/>
          <p:cNvSpPr/>
          <p:nvPr/>
        </p:nvSpPr>
        <p:spPr>
          <a:xfrm rot="10800000">
            <a:off x="2620354" y="3928477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2546705">
            <a:off x="2118782" y="4694909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JK01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 rot="2108933">
            <a:off x="8796459" y="1801327"/>
            <a:ext cx="80213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JK00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826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9823321">
            <a:off x="2607293" y="2725596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003146">
            <a:off x="2160388" y="1703385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JK00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58249814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58249814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Arc 10"/>
          <p:cNvSpPr/>
          <p:nvPr/>
        </p:nvSpPr>
        <p:spPr>
          <a:xfrm rot="10800000">
            <a:off x="2620354" y="3928477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2546705">
            <a:off x="2118782" y="4694909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JK01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 rot="2108933">
            <a:off x="8803243" y="2055601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JK00</a:t>
            </a:r>
            <a:endParaRPr lang="en-US" sz="3600" b="1" dirty="0"/>
          </a:p>
        </p:txBody>
      </p:sp>
      <p:sp>
        <p:nvSpPr>
          <p:cNvPr id="12" name="Arc 11"/>
          <p:cNvSpPr/>
          <p:nvPr/>
        </p:nvSpPr>
        <p:spPr>
          <a:xfrm rot="7938670">
            <a:off x="7785468" y="3975570"/>
            <a:ext cx="808175" cy="974340"/>
          </a:xfrm>
          <a:prstGeom prst="arc">
            <a:avLst>
              <a:gd name="adj1" fmla="val 9974924"/>
              <a:gd name="adj2" fmla="val 41458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7745048">
            <a:off x="8652734" y="4665135"/>
            <a:ext cx="80213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JK10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850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9" y="371369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9823321">
            <a:off x="2607293" y="2725596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18090">
            <a:off x="2708200" y="1626378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JK00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8126772" y="28902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58249814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58249814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 rot="18118850">
            <a:off x="1831740" y="2032865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JK01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 rot="217175">
            <a:off x="8302720" y="1827616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JK00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 rot="4734003">
            <a:off x="9057594" y="2612602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JK10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015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9" y="371369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3823494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9823321">
            <a:off x="1921493" y="3436796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647107">
            <a:off x="1463599" y="2364383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JK0X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7440972" y="36014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3095033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3095033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 rot="2498363">
            <a:off x="8205999" y="2870499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JKX0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236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9" y="371369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3823494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9823321">
            <a:off x="1921493" y="3436796"/>
            <a:ext cx="808175" cy="974340"/>
          </a:xfrm>
          <a:prstGeom prst="arc">
            <a:avLst>
              <a:gd name="adj1" fmla="val 9974924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647107">
            <a:off x="1463599" y="2364383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JK0X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7440972" y="36014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7171721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7171721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 rot="2498363">
            <a:off x="8205999" y="2870499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JKX0</a:t>
            </a:r>
            <a:endParaRPr lang="en-US" sz="3600" b="1" dirty="0"/>
          </a:p>
        </p:txBody>
      </p:sp>
      <p:sp>
        <p:nvSpPr>
          <p:cNvPr id="11" name="Arc 10"/>
          <p:cNvSpPr/>
          <p:nvPr/>
        </p:nvSpPr>
        <p:spPr>
          <a:xfrm>
            <a:off x="2926944" y="3686229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14961" y="2417267"/>
            <a:ext cx="80213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143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9" y="371369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34" y="3836360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7030810">
            <a:off x="1371972" y="3902160"/>
            <a:ext cx="808175" cy="974340"/>
          </a:xfrm>
          <a:prstGeom prst="arc">
            <a:avLst>
              <a:gd name="adj1" fmla="val 8572868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7177843">
            <a:off x="428720" y="3488426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JK0X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7440972" y="36014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31065673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31065673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 rot="2498363">
            <a:off x="8205999" y="2870499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JKX0</a:t>
            </a:r>
            <a:endParaRPr lang="en-US" sz="3600" b="1" dirty="0"/>
          </a:p>
        </p:txBody>
      </p:sp>
      <p:sp>
        <p:nvSpPr>
          <p:cNvPr id="11" name="Arc 10"/>
          <p:cNvSpPr/>
          <p:nvPr/>
        </p:nvSpPr>
        <p:spPr>
          <a:xfrm>
            <a:off x="2926944" y="3686229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10659" y="2554532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JK11</a:t>
            </a:r>
            <a:endParaRPr lang="en-US" sz="3600" b="1" dirty="0"/>
          </a:p>
        </p:txBody>
      </p:sp>
      <p:sp>
        <p:nvSpPr>
          <p:cNvPr id="13" name="Arc 12"/>
          <p:cNvSpPr/>
          <p:nvPr/>
        </p:nvSpPr>
        <p:spPr>
          <a:xfrm>
            <a:off x="2549528" y="2531981"/>
            <a:ext cx="4724400" cy="2957927"/>
          </a:xfrm>
          <a:prstGeom prst="arc">
            <a:avLst>
              <a:gd name="adj1" fmla="val 10839274"/>
              <a:gd name="adj2" fmla="val 2962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10659" y="1279137"/>
            <a:ext cx="80213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JK10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7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56" y="354370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34" y="3836360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7030810">
            <a:off x="1371972" y="3902160"/>
            <a:ext cx="808175" cy="974340"/>
          </a:xfrm>
          <a:prstGeom prst="arc">
            <a:avLst>
              <a:gd name="adj1" fmla="val 8572868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7177843">
            <a:off x="428720" y="3488426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JK0X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7440972" y="36014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3095033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3095033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 rot="2498363">
            <a:off x="8205999" y="2870499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JKX0</a:t>
            </a:r>
            <a:endParaRPr lang="en-US" sz="3600" b="1" dirty="0"/>
          </a:p>
        </p:txBody>
      </p:sp>
      <p:sp>
        <p:nvSpPr>
          <p:cNvPr id="11" name="Arc 10"/>
          <p:cNvSpPr/>
          <p:nvPr/>
        </p:nvSpPr>
        <p:spPr>
          <a:xfrm>
            <a:off x="2926944" y="3686229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28349">
            <a:off x="5070475" y="2531698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JK10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 rot="21147833">
            <a:off x="3854565" y="2560965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961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56" y="354370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34" y="3836360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7030810">
            <a:off x="1371972" y="3902160"/>
            <a:ext cx="808175" cy="974340"/>
          </a:xfrm>
          <a:prstGeom prst="arc">
            <a:avLst>
              <a:gd name="adj1" fmla="val 8572868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7177843">
            <a:off x="428720" y="3488426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JK0X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7440972" y="36014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3095033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3095033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 rot="2498363">
            <a:off x="8205999" y="2870499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JKX0</a:t>
            </a:r>
            <a:endParaRPr lang="en-US" sz="3600" b="1" dirty="0"/>
          </a:p>
        </p:txBody>
      </p:sp>
      <p:sp>
        <p:nvSpPr>
          <p:cNvPr id="11" name="Arc 10"/>
          <p:cNvSpPr/>
          <p:nvPr/>
        </p:nvSpPr>
        <p:spPr>
          <a:xfrm>
            <a:off x="2926944" y="3686229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10659" y="2554532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JK1X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052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56" y="354370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34" y="2566360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7030810">
            <a:off x="1422772" y="2632160"/>
            <a:ext cx="808175" cy="974340"/>
          </a:xfrm>
          <a:prstGeom prst="arc">
            <a:avLst>
              <a:gd name="adj1" fmla="val 8572868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7177843">
            <a:off x="479520" y="2218426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JK0X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7491772" y="2331421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1228641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1228641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 rot="2498363">
            <a:off x="8256799" y="1600499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JKX0</a:t>
            </a:r>
            <a:endParaRPr lang="en-US" sz="3600" b="1" dirty="0"/>
          </a:p>
        </p:txBody>
      </p:sp>
      <p:sp>
        <p:nvSpPr>
          <p:cNvPr id="11" name="Arc 10"/>
          <p:cNvSpPr/>
          <p:nvPr/>
        </p:nvSpPr>
        <p:spPr>
          <a:xfrm>
            <a:off x="2977744" y="2416229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80787" y="1290965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JK1X</a:t>
            </a:r>
            <a:endParaRPr lang="en-US" sz="3600" b="1" dirty="0"/>
          </a:p>
        </p:txBody>
      </p:sp>
      <p:sp>
        <p:nvSpPr>
          <p:cNvPr id="13" name="Arc 12"/>
          <p:cNvSpPr/>
          <p:nvPr/>
        </p:nvSpPr>
        <p:spPr>
          <a:xfrm rot="10800000">
            <a:off x="2977744" y="3039264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0800000">
            <a:off x="4416520" y="4122338"/>
            <a:ext cx="80213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147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56" y="354370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34" y="2730322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7030810">
            <a:off x="1562472" y="2796122"/>
            <a:ext cx="808175" cy="974340"/>
          </a:xfrm>
          <a:prstGeom prst="arc">
            <a:avLst>
              <a:gd name="adj1" fmla="val 8572868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7177843">
            <a:off x="619220" y="2382388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JK0X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7631472" y="2495383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4834012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4834012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 rot="2498363">
            <a:off x="8320299" y="1651299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JKX0</a:t>
            </a:r>
            <a:endParaRPr lang="en-US" sz="3600" b="1" dirty="0"/>
          </a:p>
        </p:txBody>
      </p:sp>
      <p:sp>
        <p:nvSpPr>
          <p:cNvPr id="11" name="Arc 10"/>
          <p:cNvSpPr/>
          <p:nvPr/>
        </p:nvSpPr>
        <p:spPr>
          <a:xfrm>
            <a:off x="3117444" y="2580191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0487" y="1454927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JK1X</a:t>
            </a:r>
            <a:endParaRPr lang="en-US" sz="3600" b="1" dirty="0"/>
          </a:p>
        </p:txBody>
      </p:sp>
      <p:sp>
        <p:nvSpPr>
          <p:cNvPr id="13" name="Arc 12"/>
          <p:cNvSpPr/>
          <p:nvPr/>
        </p:nvSpPr>
        <p:spPr>
          <a:xfrm rot="10800000">
            <a:off x="3117444" y="3203226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0800000">
            <a:off x="4556220" y="4296562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JK11</a:t>
            </a:r>
            <a:endParaRPr lang="en-US" sz="3600" b="1" dirty="0"/>
          </a:p>
        </p:txBody>
      </p:sp>
      <p:sp>
        <p:nvSpPr>
          <p:cNvPr id="17" name="Arc 16"/>
          <p:cNvSpPr/>
          <p:nvPr/>
        </p:nvSpPr>
        <p:spPr>
          <a:xfrm rot="10800000">
            <a:off x="2728928" y="2251463"/>
            <a:ext cx="4580088" cy="3245429"/>
          </a:xfrm>
          <a:prstGeom prst="arc">
            <a:avLst>
              <a:gd name="adj1" fmla="val 10920703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0800000">
            <a:off x="4617902" y="5571959"/>
            <a:ext cx="80213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147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740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D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5732294"/>
                  </p:ext>
                </p:extLst>
              </p:nvPr>
            </p:nvGraphicFramePr>
            <p:xfrm>
              <a:off x="9499600" y="1111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5732294"/>
                  </p:ext>
                </p:extLst>
              </p:nvPr>
            </p:nvGraphicFramePr>
            <p:xfrm>
              <a:off x="9499600" y="1111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746" r="-1896" b="-16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56" y="354370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34" y="2730322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7030810">
            <a:off x="1562472" y="2796122"/>
            <a:ext cx="808175" cy="974340"/>
          </a:xfrm>
          <a:prstGeom prst="arc">
            <a:avLst>
              <a:gd name="adj1" fmla="val 8572868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7177843">
            <a:off x="619220" y="2382388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JK0X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7631472" y="2495383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3095033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3095033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 rot="2498363">
            <a:off x="8320299" y="1651299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JKX0</a:t>
            </a:r>
            <a:endParaRPr lang="en-US" sz="3600" b="1" dirty="0"/>
          </a:p>
        </p:txBody>
      </p:sp>
      <p:sp>
        <p:nvSpPr>
          <p:cNvPr id="11" name="Arc 10"/>
          <p:cNvSpPr/>
          <p:nvPr/>
        </p:nvSpPr>
        <p:spPr>
          <a:xfrm>
            <a:off x="3117444" y="2580191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0487" y="1454927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JK1X</a:t>
            </a:r>
            <a:endParaRPr lang="en-US" sz="3600" b="1" dirty="0"/>
          </a:p>
        </p:txBody>
      </p:sp>
      <p:sp>
        <p:nvSpPr>
          <p:cNvPr id="13" name="Arc 12"/>
          <p:cNvSpPr/>
          <p:nvPr/>
        </p:nvSpPr>
        <p:spPr>
          <a:xfrm rot="10800000">
            <a:off x="3117444" y="3203226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1568969">
            <a:off x="3878780" y="4286299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JK11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 rot="10085385">
            <a:off x="5376131" y="4286300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57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56" y="354370"/>
            <a:ext cx="78740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JK-FLIP FLOP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34" y="2730322"/>
            <a:ext cx="6111510" cy="1370806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7030810">
            <a:off x="1562472" y="2796122"/>
            <a:ext cx="808175" cy="974340"/>
          </a:xfrm>
          <a:prstGeom prst="arc">
            <a:avLst>
              <a:gd name="adj1" fmla="val 8572868"/>
              <a:gd name="adj2" fmla="val 229095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7177843">
            <a:off x="619220" y="2382388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JK0X</a:t>
            </a:r>
            <a:endParaRPr lang="en-US" sz="3600" b="1" dirty="0"/>
          </a:p>
        </p:txBody>
      </p:sp>
      <p:sp>
        <p:nvSpPr>
          <p:cNvPr id="10" name="Arc 9"/>
          <p:cNvSpPr/>
          <p:nvPr/>
        </p:nvSpPr>
        <p:spPr>
          <a:xfrm rot="1630052">
            <a:off x="7631472" y="2495383"/>
            <a:ext cx="808175" cy="974340"/>
          </a:xfrm>
          <a:prstGeom prst="arc">
            <a:avLst>
              <a:gd name="adj1" fmla="val 9974924"/>
              <a:gd name="adj2" fmla="val 420728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3095033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4547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01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0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3095033"/>
                  </p:ext>
                </p:extLst>
              </p:nvPr>
            </p:nvGraphicFramePr>
            <p:xfrm>
              <a:off x="9588500" y="123825"/>
              <a:ext cx="2445087" cy="234772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561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915110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844365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176" r="-26017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497" t="-1176" r="-94702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76" r="-2878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114667" r="-2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457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47" t="-416000" r="-2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 rot="2498363">
            <a:off x="8320299" y="1651299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JKX0</a:t>
            </a:r>
            <a:endParaRPr lang="en-US" sz="3600" b="1" dirty="0"/>
          </a:p>
        </p:txBody>
      </p:sp>
      <p:sp>
        <p:nvSpPr>
          <p:cNvPr id="11" name="Arc 10"/>
          <p:cNvSpPr/>
          <p:nvPr/>
        </p:nvSpPr>
        <p:spPr>
          <a:xfrm>
            <a:off x="3117444" y="2580191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0487" y="1454927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JK1X</a:t>
            </a:r>
            <a:endParaRPr lang="en-US" sz="3600" b="1" dirty="0"/>
          </a:p>
        </p:txBody>
      </p:sp>
      <p:sp>
        <p:nvSpPr>
          <p:cNvPr id="13" name="Arc 12"/>
          <p:cNvSpPr/>
          <p:nvPr/>
        </p:nvSpPr>
        <p:spPr>
          <a:xfrm rot="10800000">
            <a:off x="3117444" y="3203226"/>
            <a:ext cx="3754225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74743" y="4435124"/>
            <a:ext cx="80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JKX1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956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JK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78263952"/>
                  </p:ext>
                </p:extLst>
              </p:nvPr>
            </p:nvGraphicFramePr>
            <p:xfrm>
              <a:off x="167504" y="2309435"/>
              <a:ext cx="526052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513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78263952"/>
                  </p:ext>
                </p:extLst>
              </p:nvPr>
            </p:nvGraphicFramePr>
            <p:xfrm>
              <a:off x="167504" y="2309435"/>
              <a:ext cx="526052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513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3" t="-746" r="-301852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3" t="-746" r="-201852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1016000" y="3460795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11" y="3460795"/>
            <a:ext cx="3621091" cy="8701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73714" y="3525590"/>
            <a:ext cx="63308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0X</a:t>
            </a:r>
            <a:endParaRPr lang="en-US" sz="2400" b="1" dirty="0"/>
          </a:p>
        </p:txBody>
      </p:sp>
      <p:sp>
        <p:nvSpPr>
          <p:cNvPr id="31" name="Arc 30"/>
          <p:cNvSpPr/>
          <p:nvPr/>
        </p:nvSpPr>
        <p:spPr>
          <a:xfrm rot="5400000">
            <a:off x="10616490" y="3625992"/>
            <a:ext cx="808175" cy="630194"/>
          </a:xfrm>
          <a:prstGeom prst="arc">
            <a:avLst>
              <a:gd name="adj1" fmla="val 7706434"/>
              <a:gd name="adj2" fmla="val 375522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412983" y="3587623"/>
            <a:ext cx="59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X0</a:t>
            </a:r>
            <a:endParaRPr lang="en-US" sz="2400" b="1" dirty="0"/>
          </a:p>
        </p:txBody>
      </p:sp>
      <p:sp>
        <p:nvSpPr>
          <p:cNvPr id="33" name="Arc 32"/>
          <p:cNvSpPr/>
          <p:nvPr/>
        </p:nvSpPr>
        <p:spPr>
          <a:xfrm>
            <a:off x="7640939" y="3095099"/>
            <a:ext cx="2686953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767075" y="2285536"/>
            <a:ext cx="530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1X</a:t>
            </a:r>
            <a:endParaRPr lang="en-US" sz="2400" b="1" dirty="0"/>
          </a:p>
        </p:txBody>
      </p:sp>
      <p:sp>
        <p:nvSpPr>
          <p:cNvPr id="35" name="Arc 34"/>
          <p:cNvSpPr/>
          <p:nvPr/>
        </p:nvSpPr>
        <p:spPr>
          <a:xfrm rot="10800000">
            <a:off x="7641993" y="3751424"/>
            <a:ext cx="2780183" cy="980385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767075" y="4813062"/>
            <a:ext cx="58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X1</a:t>
            </a:r>
            <a:endParaRPr lang="en-US" sz="2400" b="1" dirty="0"/>
          </a:p>
        </p:txBody>
      </p:sp>
      <p:sp>
        <p:nvSpPr>
          <p:cNvPr id="37" name="Arc 36"/>
          <p:cNvSpPr/>
          <p:nvPr/>
        </p:nvSpPr>
        <p:spPr>
          <a:xfrm rot="16200000">
            <a:off x="6664378" y="3549786"/>
            <a:ext cx="808175" cy="630194"/>
          </a:xfrm>
          <a:prstGeom prst="arc">
            <a:avLst>
              <a:gd name="adj1" fmla="val 7706434"/>
              <a:gd name="adj2" fmla="val 375522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JK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1193624"/>
                  </p:ext>
                </p:extLst>
              </p:nvPr>
            </p:nvGraphicFramePr>
            <p:xfrm>
              <a:off x="167504" y="2309435"/>
              <a:ext cx="526052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513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1193624"/>
                  </p:ext>
                </p:extLst>
              </p:nvPr>
            </p:nvGraphicFramePr>
            <p:xfrm>
              <a:off x="167504" y="2309435"/>
              <a:ext cx="526052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513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3" t="-746" r="-301852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3" t="-746" r="-201852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1016000" y="34635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16000" y="4089272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11" y="3460795"/>
            <a:ext cx="3621091" cy="8701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76520" y="3480375"/>
            <a:ext cx="63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0X</a:t>
            </a:r>
            <a:endParaRPr lang="en-US" sz="2400" b="1" dirty="0"/>
          </a:p>
        </p:txBody>
      </p:sp>
      <p:sp>
        <p:nvSpPr>
          <p:cNvPr id="31" name="Arc 30"/>
          <p:cNvSpPr/>
          <p:nvPr/>
        </p:nvSpPr>
        <p:spPr>
          <a:xfrm rot="5400000">
            <a:off x="10616490" y="3625992"/>
            <a:ext cx="808175" cy="630194"/>
          </a:xfrm>
          <a:prstGeom prst="arc">
            <a:avLst>
              <a:gd name="adj1" fmla="val 7706434"/>
              <a:gd name="adj2" fmla="val 375522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412983" y="3587623"/>
            <a:ext cx="59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X0</a:t>
            </a:r>
            <a:endParaRPr lang="en-US" sz="2400" b="1" dirty="0"/>
          </a:p>
        </p:txBody>
      </p:sp>
      <p:sp>
        <p:nvSpPr>
          <p:cNvPr id="33" name="Arc 32"/>
          <p:cNvSpPr/>
          <p:nvPr/>
        </p:nvSpPr>
        <p:spPr>
          <a:xfrm>
            <a:off x="7640939" y="3095099"/>
            <a:ext cx="2686953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767075" y="2285536"/>
            <a:ext cx="53001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1X</a:t>
            </a:r>
            <a:endParaRPr lang="en-US" sz="2400" b="1" dirty="0"/>
          </a:p>
        </p:txBody>
      </p:sp>
      <p:sp>
        <p:nvSpPr>
          <p:cNvPr id="35" name="Arc 34"/>
          <p:cNvSpPr/>
          <p:nvPr/>
        </p:nvSpPr>
        <p:spPr>
          <a:xfrm rot="10800000">
            <a:off x="7641993" y="3751424"/>
            <a:ext cx="2780183" cy="980385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767075" y="4813062"/>
            <a:ext cx="58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X1</a:t>
            </a:r>
            <a:endParaRPr lang="en-US" sz="2400" b="1" dirty="0"/>
          </a:p>
        </p:txBody>
      </p:sp>
      <p:sp>
        <p:nvSpPr>
          <p:cNvPr id="37" name="Arc 36"/>
          <p:cNvSpPr/>
          <p:nvPr/>
        </p:nvSpPr>
        <p:spPr>
          <a:xfrm rot="16200000">
            <a:off x="6664378" y="3549786"/>
            <a:ext cx="808175" cy="630194"/>
          </a:xfrm>
          <a:prstGeom prst="arc">
            <a:avLst>
              <a:gd name="adj1" fmla="val 7706434"/>
              <a:gd name="adj2" fmla="val 375522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JK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4324209"/>
                  </p:ext>
                </p:extLst>
              </p:nvPr>
            </p:nvGraphicFramePr>
            <p:xfrm>
              <a:off x="167504" y="2309435"/>
              <a:ext cx="526052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513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4324209"/>
                  </p:ext>
                </p:extLst>
              </p:nvPr>
            </p:nvGraphicFramePr>
            <p:xfrm>
              <a:off x="167504" y="2309435"/>
              <a:ext cx="526052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513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3" t="-746" r="-301852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3" t="-746" r="-201852" b="-31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1016000" y="34254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16000" y="4076444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16000" y="46954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11" y="3460795"/>
            <a:ext cx="3621091" cy="8701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76520" y="3480375"/>
            <a:ext cx="63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0X</a:t>
            </a:r>
            <a:endParaRPr lang="en-US" sz="2400" b="1" dirty="0"/>
          </a:p>
        </p:txBody>
      </p:sp>
      <p:sp>
        <p:nvSpPr>
          <p:cNvPr id="31" name="Arc 30"/>
          <p:cNvSpPr/>
          <p:nvPr/>
        </p:nvSpPr>
        <p:spPr>
          <a:xfrm rot="5400000">
            <a:off x="10616490" y="3625992"/>
            <a:ext cx="808175" cy="630194"/>
          </a:xfrm>
          <a:prstGeom prst="arc">
            <a:avLst>
              <a:gd name="adj1" fmla="val 7706434"/>
              <a:gd name="adj2" fmla="val 375522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412983" y="3587623"/>
            <a:ext cx="59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X0</a:t>
            </a:r>
            <a:endParaRPr lang="en-US" sz="2400" b="1" dirty="0"/>
          </a:p>
        </p:txBody>
      </p:sp>
      <p:sp>
        <p:nvSpPr>
          <p:cNvPr id="33" name="Arc 32"/>
          <p:cNvSpPr/>
          <p:nvPr/>
        </p:nvSpPr>
        <p:spPr>
          <a:xfrm>
            <a:off x="7640939" y="3095099"/>
            <a:ext cx="2686953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767075" y="2285536"/>
            <a:ext cx="530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1X</a:t>
            </a:r>
            <a:endParaRPr lang="en-US" sz="2400" b="1" dirty="0"/>
          </a:p>
        </p:txBody>
      </p:sp>
      <p:sp>
        <p:nvSpPr>
          <p:cNvPr id="35" name="Arc 34"/>
          <p:cNvSpPr/>
          <p:nvPr/>
        </p:nvSpPr>
        <p:spPr>
          <a:xfrm rot="10800000">
            <a:off x="7641993" y="3751424"/>
            <a:ext cx="2780183" cy="980385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767075" y="4813062"/>
            <a:ext cx="58629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X1</a:t>
            </a:r>
            <a:endParaRPr lang="en-US" sz="2400" b="1" dirty="0"/>
          </a:p>
        </p:txBody>
      </p:sp>
      <p:sp>
        <p:nvSpPr>
          <p:cNvPr id="37" name="Arc 36"/>
          <p:cNvSpPr/>
          <p:nvPr/>
        </p:nvSpPr>
        <p:spPr>
          <a:xfrm rot="16200000">
            <a:off x="6664378" y="3549786"/>
            <a:ext cx="808175" cy="630194"/>
          </a:xfrm>
          <a:prstGeom prst="arc">
            <a:avLst>
              <a:gd name="adj1" fmla="val 7706434"/>
              <a:gd name="adj2" fmla="val 375522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JK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69025408"/>
                  </p:ext>
                </p:extLst>
              </p:nvPr>
            </p:nvGraphicFramePr>
            <p:xfrm>
              <a:off x="167504" y="2309435"/>
              <a:ext cx="526052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513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69025408"/>
                  </p:ext>
                </p:extLst>
              </p:nvPr>
            </p:nvGraphicFramePr>
            <p:xfrm>
              <a:off x="167504" y="2309435"/>
              <a:ext cx="526052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513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3" t="-746" r="-301852" b="-31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3" t="-746" r="-201852" b="-31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1016000" y="34254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16000" y="4076444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16000" y="46954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16000" y="53685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11" y="3460795"/>
            <a:ext cx="3621091" cy="8701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76520" y="3480375"/>
            <a:ext cx="63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0X</a:t>
            </a:r>
            <a:endParaRPr lang="en-US" sz="2400" b="1" dirty="0"/>
          </a:p>
        </p:txBody>
      </p:sp>
      <p:sp>
        <p:nvSpPr>
          <p:cNvPr id="31" name="Arc 30"/>
          <p:cNvSpPr/>
          <p:nvPr/>
        </p:nvSpPr>
        <p:spPr>
          <a:xfrm rot="5400000">
            <a:off x="10616490" y="3625992"/>
            <a:ext cx="808175" cy="630194"/>
          </a:xfrm>
          <a:prstGeom prst="arc">
            <a:avLst>
              <a:gd name="adj1" fmla="val 7706434"/>
              <a:gd name="adj2" fmla="val 375522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412983" y="3587623"/>
            <a:ext cx="59216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X0</a:t>
            </a:r>
            <a:endParaRPr lang="en-US" sz="2400" b="1" dirty="0"/>
          </a:p>
        </p:txBody>
      </p:sp>
      <p:sp>
        <p:nvSpPr>
          <p:cNvPr id="33" name="Arc 32"/>
          <p:cNvSpPr/>
          <p:nvPr/>
        </p:nvSpPr>
        <p:spPr>
          <a:xfrm>
            <a:off x="7640939" y="3095099"/>
            <a:ext cx="2686953" cy="1083073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767075" y="2285536"/>
            <a:ext cx="530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1X</a:t>
            </a:r>
            <a:endParaRPr lang="en-US" sz="2400" b="1" dirty="0"/>
          </a:p>
        </p:txBody>
      </p:sp>
      <p:sp>
        <p:nvSpPr>
          <p:cNvPr id="35" name="Arc 34"/>
          <p:cNvSpPr/>
          <p:nvPr/>
        </p:nvSpPr>
        <p:spPr>
          <a:xfrm rot="10800000">
            <a:off x="7641993" y="3751424"/>
            <a:ext cx="2780183" cy="980385"/>
          </a:xfrm>
          <a:prstGeom prst="arc">
            <a:avLst>
              <a:gd name="adj1" fmla="val 10925778"/>
              <a:gd name="adj2" fmla="val 2147906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767075" y="4813062"/>
            <a:ext cx="58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JK</a:t>
            </a:r>
          </a:p>
          <a:p>
            <a:r>
              <a:rPr lang="en-US" sz="2400" b="1" dirty="0" smtClean="0"/>
              <a:t>X1</a:t>
            </a:r>
            <a:endParaRPr lang="en-US" sz="2400" b="1" dirty="0"/>
          </a:p>
        </p:txBody>
      </p:sp>
      <p:sp>
        <p:nvSpPr>
          <p:cNvPr id="37" name="Arc 36"/>
          <p:cNvSpPr/>
          <p:nvPr/>
        </p:nvSpPr>
        <p:spPr>
          <a:xfrm rot="16200000">
            <a:off x="6664378" y="3549786"/>
            <a:ext cx="808175" cy="630194"/>
          </a:xfrm>
          <a:prstGeom prst="arc">
            <a:avLst>
              <a:gd name="adj1" fmla="val 7706434"/>
              <a:gd name="adj2" fmla="val 375522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EXCITATION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JK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04812596"/>
                  </p:ext>
                </p:extLst>
              </p:nvPr>
            </p:nvGraphicFramePr>
            <p:xfrm>
              <a:off x="4079104" y="2195135"/>
              <a:ext cx="526052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513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04812596"/>
                  </p:ext>
                </p:extLst>
              </p:nvPr>
            </p:nvGraphicFramePr>
            <p:xfrm>
              <a:off x="4079104" y="2195135"/>
              <a:ext cx="5260520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5130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1315130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3" t="-746" r="-301852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3" t="-746" r="-201852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X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4889500" y="32984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9500" y="3949444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89500" y="45684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89500" y="5241571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D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5732294"/>
                  </p:ext>
                </p:extLst>
              </p:nvPr>
            </p:nvGraphicFramePr>
            <p:xfrm>
              <a:off x="9499600" y="1111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5732294"/>
                  </p:ext>
                </p:extLst>
              </p:nvPr>
            </p:nvGraphicFramePr>
            <p:xfrm>
              <a:off x="9499600" y="1111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746" r="-1896" b="-16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Arc 5"/>
          <p:cNvSpPr/>
          <p:nvPr/>
        </p:nvSpPr>
        <p:spPr>
          <a:xfrm>
            <a:off x="3276600" y="2579688"/>
            <a:ext cx="4203700" cy="1662112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922" y="19976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70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591" y="42870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D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5732294"/>
                  </p:ext>
                </p:extLst>
              </p:nvPr>
            </p:nvGraphicFramePr>
            <p:xfrm>
              <a:off x="9499600" y="1111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5732294"/>
                  </p:ext>
                </p:extLst>
              </p:nvPr>
            </p:nvGraphicFramePr>
            <p:xfrm>
              <a:off x="9499600" y="1111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746" r="-1896" b="-16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Arc 5"/>
          <p:cNvSpPr/>
          <p:nvPr/>
        </p:nvSpPr>
        <p:spPr>
          <a:xfrm>
            <a:off x="3276600" y="2579688"/>
            <a:ext cx="4203700" cy="1662112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922" y="19976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3" name="Arc 2"/>
          <p:cNvSpPr/>
          <p:nvPr/>
        </p:nvSpPr>
        <p:spPr>
          <a:xfrm rot="19397212">
            <a:off x="2435371" y="2959894"/>
            <a:ext cx="558800" cy="1130300"/>
          </a:xfrm>
          <a:prstGeom prst="arc">
            <a:avLst>
              <a:gd name="adj1" fmla="val 8730024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8592071">
            <a:off x="1912755" y="2630599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675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D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5732294"/>
                  </p:ext>
                </p:extLst>
              </p:nvPr>
            </p:nvGraphicFramePr>
            <p:xfrm>
              <a:off x="9499600" y="1111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5732294"/>
                  </p:ext>
                </p:extLst>
              </p:nvPr>
            </p:nvGraphicFramePr>
            <p:xfrm>
              <a:off x="9499600" y="1111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746" r="-1896" b="-16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Arc 5"/>
          <p:cNvSpPr/>
          <p:nvPr/>
        </p:nvSpPr>
        <p:spPr>
          <a:xfrm>
            <a:off x="3276600" y="2579688"/>
            <a:ext cx="4203700" cy="1662112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922" y="19976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3" name="Arc 2"/>
          <p:cNvSpPr/>
          <p:nvPr/>
        </p:nvSpPr>
        <p:spPr>
          <a:xfrm rot="19397212">
            <a:off x="2435370" y="2959895"/>
            <a:ext cx="558800" cy="1130300"/>
          </a:xfrm>
          <a:prstGeom prst="arc">
            <a:avLst>
              <a:gd name="adj1" fmla="val 8730024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8592071">
            <a:off x="1912755" y="2630599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9" name="Arc 8"/>
          <p:cNvSpPr/>
          <p:nvPr/>
        </p:nvSpPr>
        <p:spPr>
          <a:xfrm rot="10800000">
            <a:off x="3373255" y="3505200"/>
            <a:ext cx="4203700" cy="1662112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922" y="52678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503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D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3353708"/>
                  </p:ext>
                </p:extLst>
              </p:nvPr>
            </p:nvGraphicFramePr>
            <p:xfrm>
              <a:off x="9499600" y="1111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20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3353708"/>
                  </p:ext>
                </p:extLst>
              </p:nvPr>
            </p:nvGraphicFramePr>
            <p:xfrm>
              <a:off x="9499600" y="1111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746" r="-1896" b="-16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0`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202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Arc 5"/>
          <p:cNvSpPr/>
          <p:nvPr/>
        </p:nvSpPr>
        <p:spPr>
          <a:xfrm>
            <a:off x="3276600" y="2579688"/>
            <a:ext cx="4203700" cy="1662112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922" y="19976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3" name="Arc 2"/>
          <p:cNvSpPr/>
          <p:nvPr/>
        </p:nvSpPr>
        <p:spPr>
          <a:xfrm rot="19397212">
            <a:off x="2435370" y="2959895"/>
            <a:ext cx="558800" cy="1130300"/>
          </a:xfrm>
          <a:prstGeom prst="arc">
            <a:avLst>
              <a:gd name="adj1" fmla="val 8730024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8592071">
            <a:off x="1912755" y="2630599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9" name="Arc 8"/>
          <p:cNvSpPr/>
          <p:nvPr/>
        </p:nvSpPr>
        <p:spPr>
          <a:xfrm rot="10800000">
            <a:off x="3373255" y="3505200"/>
            <a:ext cx="4203700" cy="1662112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922" y="52678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11" name="Arc 10"/>
          <p:cNvSpPr/>
          <p:nvPr/>
        </p:nvSpPr>
        <p:spPr>
          <a:xfrm rot="3730197">
            <a:off x="8154803" y="3058069"/>
            <a:ext cx="558800" cy="1130300"/>
          </a:xfrm>
          <a:prstGeom prst="arc">
            <a:avLst>
              <a:gd name="adj1" fmla="val 10452114"/>
              <a:gd name="adj2" fmla="val 49575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3162615">
            <a:off x="8967502" y="2819906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771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 FOR  D FLIP FLOP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112294"/>
            <a:ext cx="6111510" cy="1370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23994616"/>
                  </p:ext>
                </p:extLst>
              </p:nvPr>
            </p:nvGraphicFramePr>
            <p:xfrm>
              <a:off x="9499600" y="1111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0`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8688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23994616"/>
                  </p:ext>
                </p:extLst>
              </p:nvPr>
            </p:nvGraphicFramePr>
            <p:xfrm>
              <a:off x="9499600" y="111124"/>
              <a:ext cx="2573382" cy="208869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6691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286691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746" r="-1896" b="-161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0`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86883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Arc 5"/>
          <p:cNvSpPr/>
          <p:nvPr/>
        </p:nvSpPr>
        <p:spPr>
          <a:xfrm>
            <a:off x="3276600" y="2579688"/>
            <a:ext cx="4203700" cy="1662112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922" y="19976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3" name="Arc 2"/>
          <p:cNvSpPr/>
          <p:nvPr/>
        </p:nvSpPr>
        <p:spPr>
          <a:xfrm rot="19397212">
            <a:off x="2435370" y="2959895"/>
            <a:ext cx="558800" cy="1130300"/>
          </a:xfrm>
          <a:prstGeom prst="arc">
            <a:avLst>
              <a:gd name="adj1" fmla="val 8730024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8592071">
            <a:off x="1912755" y="2630599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9" name="Arc 8"/>
          <p:cNvSpPr/>
          <p:nvPr/>
        </p:nvSpPr>
        <p:spPr>
          <a:xfrm rot="10800000">
            <a:off x="3373255" y="3505200"/>
            <a:ext cx="4203700" cy="1662112"/>
          </a:xfrm>
          <a:prstGeom prst="arc">
            <a:avLst>
              <a:gd name="adj1" fmla="val 11020786"/>
              <a:gd name="adj2" fmla="val 2141895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922" y="52678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11" name="Arc 10"/>
          <p:cNvSpPr/>
          <p:nvPr/>
        </p:nvSpPr>
        <p:spPr>
          <a:xfrm rot="3730197">
            <a:off x="8154803" y="3058069"/>
            <a:ext cx="558800" cy="1130300"/>
          </a:xfrm>
          <a:prstGeom prst="arc">
            <a:avLst>
              <a:gd name="adj1" fmla="val 10452114"/>
              <a:gd name="adj2" fmla="val 49575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3162615">
            <a:off x="8967502" y="2819906"/>
            <a:ext cx="48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465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785</Words>
  <Application>Microsoft Office PowerPoint</Application>
  <PresentationFormat>Widescreen</PresentationFormat>
  <Paragraphs>722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Times New Roman</vt:lpstr>
      <vt:lpstr>Office Theme</vt:lpstr>
      <vt:lpstr>EXCITATION TABLE</vt:lpstr>
      <vt:lpstr>D FLIPFLOP CHARACTERISTICS TABLES</vt:lpstr>
      <vt:lpstr>D FLIPFLOP CHARACTERISTICS TABLES</vt:lpstr>
      <vt:lpstr>STATE DIAGRAM FOR  D FLIP FLOP</vt:lpstr>
      <vt:lpstr>STATE DIAGRAM FOR  D FLIP FLOP</vt:lpstr>
      <vt:lpstr>STATE DIAGRAM FOR  D FLIP FLOP</vt:lpstr>
      <vt:lpstr>STATE DIAGRAM FOR  D FLIP FLOP</vt:lpstr>
      <vt:lpstr>STATE DIAGRAM FOR  D FLIP FLOP</vt:lpstr>
      <vt:lpstr>STATE DIAGRAM FOR  D FLIP FLOP</vt:lpstr>
      <vt:lpstr>EXCITATION TABLE FROM  STATE DIAGRAM FOR  D FLIP FLOP</vt:lpstr>
      <vt:lpstr>EXCITATION TABLE FROM  STATE DIAGRAM FOR  D FLIP FLOP</vt:lpstr>
      <vt:lpstr>EXCITATION TABLE FROM  STATE DIAGRAM FOR  D FLIP FLOP</vt:lpstr>
      <vt:lpstr>EXCITATION TABLE FROM  STATE DIAGRAM FOR  D FLIP FLOP</vt:lpstr>
      <vt:lpstr>EXCITATION TABLE D FLIP FLOP</vt:lpstr>
      <vt:lpstr>T FLIPFLOP CHARACTERISTICS TABLES</vt:lpstr>
      <vt:lpstr>STATE DIAGRAM FOR  T-FLIP FLOP</vt:lpstr>
      <vt:lpstr>STATE DIAGRAM FOR  T-FLIP FLOP</vt:lpstr>
      <vt:lpstr>STATE DIAGRAM FOR  T-FLIP FLOP</vt:lpstr>
      <vt:lpstr>STATE DIAGRAM FOR  T-FLIP FLOP</vt:lpstr>
      <vt:lpstr>STATE DIAGRAM FOR  T-FLIP FLOP</vt:lpstr>
      <vt:lpstr>EXCITATION TABLE FROM  STATE DIAGRAM FOR  T FLIP FLOP</vt:lpstr>
      <vt:lpstr>EXCITATION TABLE FROM  STATE DIAGRAM FOR  T FLIP FLOP</vt:lpstr>
      <vt:lpstr>EXCITATION TABLE FROM  STATE DIAGRAM FOR  T FLIP FLOP</vt:lpstr>
      <vt:lpstr>EXCITATION TABLE FROM  STATE DIAGRAM FOR  T FLIP FLOP</vt:lpstr>
      <vt:lpstr>EXCITATION TABLE T FLIP FLOP</vt:lpstr>
      <vt:lpstr>JK FLIPFLOP CHARACTERISTICS TABLES</vt:lpstr>
      <vt:lpstr>STATE DIAGRAM FOR  JK-FLIP FLOP</vt:lpstr>
      <vt:lpstr>STATE DIAGRAM FOR  JK-FLIP FLOP</vt:lpstr>
      <vt:lpstr>STATE DIAGRAM FOR  JK-FLIP FLOP</vt:lpstr>
      <vt:lpstr>STATE DIAGRAM FOR  JK-FLIP FLOP</vt:lpstr>
      <vt:lpstr>STATE DIAGRAM FOR  JK-FLIP FLOP</vt:lpstr>
      <vt:lpstr>STATE DIAGRAM FOR  JK-FLIP FLOP</vt:lpstr>
      <vt:lpstr>STATE DIAGRAM FOR  JK-FLIP FLOP</vt:lpstr>
      <vt:lpstr>STATE DIAGRAM FOR  JK-FLIP FLOP</vt:lpstr>
      <vt:lpstr>STATE DIAGRAM FOR  JK-FLIP FLOP</vt:lpstr>
      <vt:lpstr>STATE DIAGRAM FOR  JK-FLIP FLOP</vt:lpstr>
      <vt:lpstr>STATE DIAGRAM FOR  JK-FLIP FLOP</vt:lpstr>
      <vt:lpstr>STATE DIAGRAM FOR  JK-FLIP FLOP</vt:lpstr>
      <vt:lpstr>STATE DIAGRAM FOR  JK-FLIP FLOP</vt:lpstr>
      <vt:lpstr>STATE DIAGRAM FOR  JK-FLIP FLOP</vt:lpstr>
      <vt:lpstr>STATE DIAGRAM FOR  JK-FLIP FLOP</vt:lpstr>
      <vt:lpstr>EXCITATION TABLE FROM  STATE DIAGRAM FOR  JK FLIP FLOP</vt:lpstr>
      <vt:lpstr>EXCITATION TABLE FROM  STATE DIAGRAM FOR  JK FLIP FLOP</vt:lpstr>
      <vt:lpstr>EXCITATION TABLE FROM  STATE DIAGRAM FOR  JK FLIP FLOP</vt:lpstr>
      <vt:lpstr>EXCITATION TABLE FROM  STATE DIAGRAM FOR  JK FLIP FLOP</vt:lpstr>
      <vt:lpstr>EXCITATION TABLE FOR JK FLIP FLOP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EXCITATION TABLES</dc:title>
  <dc:creator>Windows User</dc:creator>
  <cp:lastModifiedBy>Windows User</cp:lastModifiedBy>
  <cp:revision>104</cp:revision>
  <dcterms:created xsi:type="dcterms:W3CDTF">2020-04-21T20:18:29Z</dcterms:created>
  <dcterms:modified xsi:type="dcterms:W3CDTF">2020-04-22T02:45:48Z</dcterms:modified>
</cp:coreProperties>
</file>