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9" r:id="rId5"/>
    <p:sldId id="258" r:id="rId6"/>
    <p:sldId id="270" r:id="rId7"/>
    <p:sldId id="269" r:id="rId8"/>
    <p:sldId id="268" r:id="rId9"/>
    <p:sldId id="271" r:id="rId10"/>
    <p:sldId id="272" r:id="rId11"/>
    <p:sldId id="267" r:id="rId12"/>
    <p:sldId id="273" r:id="rId13"/>
    <p:sldId id="274" r:id="rId14"/>
    <p:sldId id="278" r:id="rId15"/>
    <p:sldId id="266" r:id="rId16"/>
    <p:sldId id="276" r:id="rId17"/>
    <p:sldId id="279" r:id="rId18"/>
    <p:sldId id="280" r:id="rId19"/>
    <p:sldId id="261" r:id="rId20"/>
    <p:sldId id="263" r:id="rId21"/>
    <p:sldId id="264" r:id="rId22"/>
    <p:sldId id="265" r:id="rId23"/>
    <p:sldId id="262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432C-211B-457D-9A66-D8511A19A6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C3A-B8B4-4B19-B268-C5060128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3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432C-211B-457D-9A66-D8511A19A6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C3A-B8B4-4B19-B268-C5060128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432C-211B-457D-9A66-D8511A19A6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C3A-B8B4-4B19-B268-C5060128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4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432C-211B-457D-9A66-D8511A19A6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C3A-B8B4-4B19-B268-C5060128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432C-211B-457D-9A66-D8511A19A6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C3A-B8B4-4B19-B268-C5060128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2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432C-211B-457D-9A66-D8511A19A6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C3A-B8B4-4B19-B268-C5060128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432C-211B-457D-9A66-D8511A19A6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C3A-B8B4-4B19-B268-C5060128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432C-211B-457D-9A66-D8511A19A6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C3A-B8B4-4B19-B268-C5060128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9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432C-211B-457D-9A66-D8511A19A6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C3A-B8B4-4B19-B268-C5060128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432C-211B-457D-9A66-D8511A19A6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C3A-B8B4-4B19-B268-C5060128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432C-211B-457D-9A66-D8511A19A6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C3A-B8B4-4B19-B268-C5060128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9432C-211B-457D-9A66-D8511A19A6D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FC3A-B8B4-4B19-B268-C5060128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0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701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SYNCHRONOUS COUNTER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970338"/>
            <a:ext cx="9144000" cy="16557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LECTURE 10</a:t>
            </a:r>
          </a:p>
          <a:p>
            <a:pPr algn="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 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6959600" cy="9937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2810"/>
              </p:ext>
            </p:extLst>
          </p:nvPr>
        </p:nvGraphicFramePr>
        <p:xfrm>
          <a:off x="2057401" y="2294466"/>
          <a:ext cx="66294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466717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606606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4019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2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DOWN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2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38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3505200" cy="28225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UP/DOWN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0" y="0"/>
            <a:ext cx="71247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6959600" cy="9937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59268"/>
              </p:ext>
            </p:extLst>
          </p:nvPr>
        </p:nvGraphicFramePr>
        <p:xfrm>
          <a:off x="2959101" y="2637366"/>
          <a:ext cx="66294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466717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606606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4019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NO</a:t>
                      </a:r>
                      <a:r>
                        <a:rPr lang="en-US" b="1" baseline="0" smtClean="0"/>
                        <a:t> CHANGE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2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DOWN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2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38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600" y="2511425"/>
            <a:ext cx="2311400" cy="1325563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9128120"/>
                  </p:ext>
                </p:extLst>
              </p:nvPr>
            </p:nvGraphicFramePr>
            <p:xfrm>
              <a:off x="2641599" y="1508125"/>
              <a:ext cx="7670801" cy="4622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9128120"/>
                  </p:ext>
                </p:extLst>
              </p:nvPr>
            </p:nvGraphicFramePr>
            <p:xfrm>
              <a:off x="2641599" y="1508125"/>
              <a:ext cx="7670801" cy="4622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</a:tblGrid>
                  <a:tr h="4572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2" t="-110667" r="-849624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110667" r="-749624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254" t="-110667" r="-644030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04" t="-110667" r="-548872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504" t="-110667" r="-448872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504" t="-110667" r="-348872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015" t="-110667" r="-246269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9524" t="-110667" r="-214286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0136" t="-110667" r="-1810" b="-8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15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55619"/>
                  </p:ext>
                </p:extLst>
              </p:nvPr>
            </p:nvGraphicFramePr>
            <p:xfrm>
              <a:off x="1193799" y="1571625"/>
              <a:ext cx="10553699" cy="4622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685798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55619"/>
                  </p:ext>
                </p:extLst>
              </p:nvPr>
            </p:nvGraphicFramePr>
            <p:xfrm>
              <a:off x="1193799" y="1571625"/>
              <a:ext cx="10553699" cy="4622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685798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572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2" t="-109333" r="-1206015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9333" r="-1097015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04" t="-109333" r="-1005263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04" t="-109333" r="-905263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507" t="-109333" r="-798507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56" t="-109333" r="-70451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256" t="-109333" r="-60451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1132" t="-109333" r="-65849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0588" t="-109333" r="-215837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275" t="-109333" r="-367647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658" t="-109333" r="-137342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1000" t="-109333" r="-117000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4513" t="-109333" r="-3540" b="-8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96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4876133"/>
                  </p:ext>
                </p:extLst>
              </p:nvPr>
            </p:nvGraphicFramePr>
            <p:xfrm>
              <a:off x="1193799" y="1571625"/>
              <a:ext cx="10553699" cy="46767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685798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424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4876133"/>
                  </p:ext>
                </p:extLst>
              </p:nvPr>
            </p:nvGraphicFramePr>
            <p:xfrm>
              <a:off x="1193799" y="1571625"/>
              <a:ext cx="10553699" cy="46767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685798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572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2" t="-109333" r="-1206015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9333" r="-1097015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04" t="-109333" r="-1005263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04" t="-109333" r="-905263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507" t="-109333" r="-798507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56" t="-109333" r="-704511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256" t="-109333" r="-604511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1132" t="-109333" r="-658491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0588" t="-109333" r="-215837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275" t="-109333" r="-367647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658" t="-109333" r="-137342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1000" t="-109333" r="-117000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4513" t="-109333" r="-3540" b="-84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424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79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4325315"/>
                  </p:ext>
                </p:extLst>
              </p:nvPr>
            </p:nvGraphicFramePr>
            <p:xfrm>
              <a:off x="1193799" y="1571625"/>
              <a:ext cx="10553699" cy="4622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685798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4325315"/>
                  </p:ext>
                </p:extLst>
              </p:nvPr>
            </p:nvGraphicFramePr>
            <p:xfrm>
              <a:off x="1193799" y="1571625"/>
              <a:ext cx="10553699" cy="4622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1823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1823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41840">
                      <a:extLst>
                        <a:ext uri="{9D8B030D-6E8A-4147-A177-3AD203B41FA5}">
                          <a16:colId xmlns:a16="http://schemas.microsoft.com/office/drawing/2014/main" val="260218111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685798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572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2" t="-109333" r="-1206015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9333" r="-1097015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04" t="-109333" r="-1005263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04" t="-109333" r="-905263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507" t="-109333" r="-798507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56" t="-109333" r="-70451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256" t="-109333" r="-60451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1132" t="-109333" r="-65849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0588" t="-109333" r="-215837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275" t="-109333" r="-367647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658" t="-109333" r="-137342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21000" t="-109333" r="-117000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4513" t="-109333" r="-3540" b="-8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21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9630226"/>
                  </p:ext>
                </p:extLst>
              </p:nvPr>
            </p:nvGraphicFramePr>
            <p:xfrm>
              <a:off x="4394201" y="14192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9723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9630226"/>
                  </p:ext>
                </p:extLst>
              </p:nvPr>
            </p:nvGraphicFramePr>
            <p:xfrm>
              <a:off x="4394201" y="14192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6400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" t="-183333" r="-956923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789" t="-183333" r="-991228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0833" t="-183333" r="-684722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6207" t="-183333" r="-750000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6449" t="-183333" r="-306542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83333" r="-355556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5393" t="-183333" r="-187640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3210" t="-183333" r="-106173" b="-10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34146" t="-183333" r="-4878" b="-10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16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5200"/>
                  </p:ext>
                </p:extLst>
              </p:nvPr>
            </p:nvGraphicFramePr>
            <p:xfrm>
              <a:off x="203200" y="263048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5200"/>
                  </p:ext>
                </p:extLst>
              </p:nvPr>
            </p:nvGraphicFramePr>
            <p:xfrm>
              <a:off x="203200" y="263048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" t="-909" r="-499448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429" t="-909" r="-25765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908" t="-909" r="-190230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6049" t="-909" r="-10432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758" t="-909" r="-2424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9655" t="-81618" r="-345320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" t="-312658" r="-499448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" t="-417949" r="-499448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" t="-511392" r="-499448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" t="-611392" r="-499448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 rot="5400000">
            <a:off x="3302212" y="3036675"/>
            <a:ext cx="2895103" cy="4292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12200" y="5367389"/>
                <a:ext cx="172899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𝑻𝑸</m:t>
                        </m:r>
                      </m:e>
                      <m:sub>
                        <m:r>
                          <a:rPr lang="en-US" sz="44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400" b="1" dirty="0" smtClean="0"/>
                  <a:t>= 1</a:t>
                </a:r>
                <a:endParaRPr lang="en-US" sz="4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200" y="5367389"/>
                <a:ext cx="1728999" cy="677108"/>
              </a:xfrm>
              <a:prstGeom prst="rect">
                <a:avLst/>
              </a:prstGeom>
              <a:blipFill>
                <a:blip r:embed="rId4"/>
                <a:stretch>
                  <a:fillRect t="-25000" r="-18662" b="-4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2529866"/>
                  </p:ext>
                </p:extLst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9723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2529866"/>
                  </p:ext>
                </p:extLst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6400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38" t="-183333" r="-95538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5789" t="-183333" r="-989474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0833" t="-183333" r="-68333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36207" t="-183333" r="-74827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36449" t="-183333" r="-30560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183333" r="-35416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0909" t="-183333" r="-1897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1975" t="-183333" r="-1061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2927" t="-183333" r="-4878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18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9220200" cy="11080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562100"/>
            <a:ext cx="11537108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0607421"/>
                  </p:ext>
                </p:extLst>
              </p:nvPr>
            </p:nvGraphicFramePr>
            <p:xfrm>
              <a:off x="838200" y="263048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0607421"/>
                  </p:ext>
                </p:extLst>
              </p:nvPr>
            </p:nvGraphicFramePr>
            <p:xfrm>
              <a:off x="838200" y="263048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909" r="-499448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429" t="-909" r="-25765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3908" t="-909" r="-190230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6049" t="-909" r="-10432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758" t="-909" r="-2424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655" t="-81618" r="-345320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312658" r="-499448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417949" r="-499448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511392" r="-499448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611392" r="-499448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Oval 7"/>
          <p:cNvSpPr/>
          <p:nvPr/>
        </p:nvSpPr>
        <p:spPr>
          <a:xfrm rot="5400000">
            <a:off x="4725193" y="3886996"/>
            <a:ext cx="1281112" cy="14605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12200" y="5365913"/>
                <a:ext cx="3086100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𝑻𝑸</m:t>
                        </m:r>
                      </m:e>
                      <m:sub>
                        <m:r>
                          <a:rPr lang="en-US" sz="4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4400" b="1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4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200" y="5365913"/>
                <a:ext cx="3086100" cy="678584"/>
              </a:xfrm>
              <a:prstGeom prst="rect">
                <a:avLst/>
              </a:prstGeom>
              <a:blipFill>
                <a:blip r:embed="rId4"/>
                <a:stretch>
                  <a:fillRect t="-24107" b="-49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8675570"/>
                  </p:ext>
                </p:extLst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9723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8675570"/>
                  </p:ext>
                </p:extLst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6400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38" t="-183333" r="-95538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5789" t="-183333" r="-989474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0833" t="-183333" r="-68333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36207" t="-183333" r="-74827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36449" t="-183333" r="-30560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183333" r="-35416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0909" t="-183333" r="-1897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1975" t="-183333" r="-1061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2927" t="-183333" r="-4878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01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900730"/>
                  </p:ext>
                </p:extLst>
              </p:nvPr>
            </p:nvGraphicFramePr>
            <p:xfrm>
              <a:off x="838200" y="263048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900730"/>
                  </p:ext>
                </p:extLst>
              </p:nvPr>
            </p:nvGraphicFramePr>
            <p:xfrm>
              <a:off x="838200" y="263048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909" r="-499448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429" t="-909" r="-25765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3908" t="-909" r="-190230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6049" t="-909" r="-10432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758" t="-909" r="-2424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655" t="-81618" r="-345320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312658" r="-499448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417949" r="-499448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511392" r="-499448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611392" r="-499448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12200" y="5365913"/>
                <a:ext cx="3086100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𝑻𝑸</m:t>
                        </m:r>
                      </m:e>
                      <m:sub>
                        <m:r>
                          <a:rPr lang="en-US" sz="4400" b="1" i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4400" b="1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200" y="5365913"/>
                <a:ext cx="3086100" cy="678584"/>
              </a:xfrm>
              <a:prstGeom prst="rect">
                <a:avLst/>
              </a:prstGeom>
              <a:blipFill>
                <a:blip r:embed="rId4"/>
                <a:stretch>
                  <a:fillRect t="-25000" b="-4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 rot="5400000">
            <a:off x="4825997" y="4711701"/>
            <a:ext cx="2286003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423398"/>
                  </p:ext>
                </p:extLst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9723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423398"/>
                  </p:ext>
                </p:extLst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438568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40061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6400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38" t="-183333" r="-95538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5789" t="-183333" r="-989474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0833" t="-183333" r="-68333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36207" t="-183333" r="-74827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36449" t="-183333" r="-30560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183333" r="-35416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0909" t="-183333" r="-1897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1975" t="-183333" r="-1061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2927" t="-183333" r="-4878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9920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840311"/>
                  </p:ext>
                </p:extLst>
              </p:nvPr>
            </p:nvGraphicFramePr>
            <p:xfrm>
              <a:off x="441325" y="222405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840311"/>
                  </p:ext>
                </p:extLst>
              </p:nvPr>
            </p:nvGraphicFramePr>
            <p:xfrm>
              <a:off x="441325" y="2224058"/>
              <a:ext cx="658495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233429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96042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61655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81023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1007901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909" r="-499448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429" t="-909" r="-25765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3908" t="-909" r="-190230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6049" t="-909" r="-10432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758" t="-909" r="-2424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655" t="-81618" r="-345320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312658" r="-499448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417949" r="-499448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511392" r="-499448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2" t="-611392" r="-499448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48249" y="6024124"/>
                <a:ext cx="579755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𝑻𝑸</m:t>
                        </m:r>
                      </m:e>
                      <m:sub>
                        <m:r>
                          <a:rPr lang="en-US" sz="4400" b="1" i="0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sz="4400" b="1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4400" b="1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49" y="6024124"/>
                <a:ext cx="5797551" cy="677108"/>
              </a:xfrm>
              <a:prstGeom prst="rect">
                <a:avLst/>
              </a:prstGeom>
              <a:blipFill>
                <a:blip r:embed="rId4"/>
                <a:stretch>
                  <a:fillRect t="-25225" b="-49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 rot="5400000">
            <a:off x="4407693" y="4406109"/>
            <a:ext cx="1281112" cy="14605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5400000">
            <a:off x="5025702" y="4347013"/>
            <a:ext cx="1143001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0966561"/>
                  </p:ext>
                </p:extLst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522004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456625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49723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28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0966561"/>
                  </p:ext>
                </p:extLst>
              </p:nvPr>
            </p:nvGraphicFramePr>
            <p:xfrm>
              <a:off x="7937501" y="136525"/>
              <a:ext cx="4152899" cy="4663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6509">
                      <a:extLst>
                        <a:ext uri="{9D8B030D-6E8A-4147-A177-3AD203B41FA5}">
                          <a16:colId xmlns:a16="http://schemas.microsoft.com/office/drawing/2014/main" val="4249844500"/>
                        </a:ext>
                      </a:extLst>
                    </a:gridCol>
                    <a:gridCol w="344336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43824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477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49235">
                      <a:extLst>
                        <a:ext uri="{9D8B030D-6E8A-4147-A177-3AD203B41FA5}">
                          <a16:colId xmlns:a16="http://schemas.microsoft.com/office/drawing/2014/main" val="1842549834"/>
                        </a:ext>
                      </a:extLst>
                    </a:gridCol>
                    <a:gridCol w="522004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456625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49236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498811">
                      <a:extLst>
                        <a:ext uri="{9D8B030D-6E8A-4147-A177-3AD203B41FA5}">
                          <a16:colId xmlns:a16="http://schemas.microsoft.com/office/drawing/2014/main" val="2369754992"/>
                        </a:ext>
                      </a:extLst>
                    </a:gridCol>
                  </a:tblGrid>
                  <a:tr h="6400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OUT PUT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FLIP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38" t="-183333" r="-95538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5789" t="-183333" r="-989474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0833" t="-183333" r="-68333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36207" t="-183333" r="-74827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36449" t="-183333" r="-30560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3529" t="-183333" r="-28470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3333" t="-183333" r="-22266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1975" t="-183333" r="-106173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2927" t="-183333" r="-4878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49493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55360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128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BCD COUNTER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365125"/>
            <a:ext cx="5613400" cy="228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12" y="2653051"/>
            <a:ext cx="4676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8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600" y="2511425"/>
            <a:ext cx="2311400" cy="1325563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7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3505200" cy="28225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UP/DOWN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142875"/>
            <a:ext cx="6962775" cy="63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6959600" cy="9937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54690"/>
              </p:ext>
            </p:extLst>
          </p:nvPr>
        </p:nvGraphicFramePr>
        <p:xfrm>
          <a:off x="2057401" y="2294466"/>
          <a:ext cx="66294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466717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606606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4019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2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2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38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81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3505200" cy="28225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UP/DOWN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142875"/>
            <a:ext cx="6962775" cy="63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6959600" cy="9937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07522"/>
              </p:ext>
            </p:extLst>
          </p:nvPr>
        </p:nvGraphicFramePr>
        <p:xfrm>
          <a:off x="2057401" y="2294466"/>
          <a:ext cx="6629400" cy="14926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466717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606606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4019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27477"/>
                  </a:ext>
                </a:extLst>
              </a:tr>
              <a:tr h="3801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2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8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6959600" cy="9937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26151"/>
              </p:ext>
            </p:extLst>
          </p:nvPr>
        </p:nvGraphicFramePr>
        <p:xfrm>
          <a:off x="2057401" y="2294466"/>
          <a:ext cx="66294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466717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606606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4019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2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2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38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4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3505200" cy="28225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UP/DOWN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84" t="1652" r="3486" b="2908"/>
          <a:stretch/>
        </p:blipFill>
        <p:spPr>
          <a:xfrm>
            <a:off x="3962400" y="1"/>
            <a:ext cx="75946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4"/>
            <a:ext cx="6959600" cy="9937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4-BIT UP/DOWN COUNTER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28930"/>
              </p:ext>
            </p:extLst>
          </p:nvPr>
        </p:nvGraphicFramePr>
        <p:xfrm>
          <a:off x="2057401" y="2294466"/>
          <a:ext cx="66294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466717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606606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4019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2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DOWN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2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38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7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1170</Words>
  <Application>Microsoft Office PowerPoint</Application>
  <PresentationFormat>Widescreen</PresentationFormat>
  <Paragraphs>1222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4-BIT UP/DOWN COUNTER  BCD SYNCHRONOUS COUNTER </vt:lpstr>
      <vt:lpstr>4-BIT UP/DOWN COUNTER </vt:lpstr>
      <vt:lpstr>4-BIT  UP/DOWN  COUNTER </vt:lpstr>
      <vt:lpstr>4-BIT UP/DOWN COUNTER </vt:lpstr>
      <vt:lpstr>4-BIT  UP/DOWN  COUNTER </vt:lpstr>
      <vt:lpstr>4-BIT UP/DOWN COUNTER </vt:lpstr>
      <vt:lpstr>4-BIT UP/DOWN COUNTER </vt:lpstr>
      <vt:lpstr>4-BIT  UP/DOWN  COUNTER </vt:lpstr>
      <vt:lpstr>4-BIT UP/DOWN COUNTER </vt:lpstr>
      <vt:lpstr>4-BIT UP/DOWN COUNTER </vt:lpstr>
      <vt:lpstr>4-BIT  UP/DOWN  COUNTER </vt:lpstr>
      <vt:lpstr>4-BIT UP/DOWN COUNTER </vt:lpstr>
      <vt:lpstr>THANKS</vt:lpstr>
      <vt:lpstr>BCD COUNTER</vt:lpstr>
      <vt:lpstr>BCD COUNTER</vt:lpstr>
      <vt:lpstr>BCD COUNTER</vt:lpstr>
      <vt:lpstr>BCD COUNTER</vt:lpstr>
      <vt:lpstr>BCD COUNTER</vt:lpstr>
      <vt:lpstr>BCD COUNTER</vt:lpstr>
      <vt:lpstr>BCD COUNTER</vt:lpstr>
      <vt:lpstr>BCD COUNTER</vt:lpstr>
      <vt:lpstr>BCD COUNTER</vt:lpstr>
      <vt:lpstr>BCD COUNTER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4-BIT UP/DOWN COUNTER  BCD SYNCHRONOUS COUNTER </dc:title>
  <dc:creator>Windows User</dc:creator>
  <cp:lastModifiedBy>Windows User</cp:lastModifiedBy>
  <cp:revision>40</cp:revision>
  <dcterms:created xsi:type="dcterms:W3CDTF">2020-05-01T03:30:21Z</dcterms:created>
  <dcterms:modified xsi:type="dcterms:W3CDTF">2020-05-04T01:31:34Z</dcterms:modified>
</cp:coreProperties>
</file>