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3" r:id="rId15"/>
    <p:sldId id="271" r:id="rId16"/>
    <p:sldId id="274" r:id="rId17"/>
    <p:sldId id="272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2" r:id="rId45"/>
    <p:sldId id="307" r:id="rId46"/>
    <p:sldId id="316" r:id="rId47"/>
    <p:sldId id="304" r:id="rId48"/>
    <p:sldId id="310" r:id="rId49"/>
    <p:sldId id="306" r:id="rId50"/>
    <p:sldId id="305" r:id="rId51"/>
    <p:sldId id="308" r:id="rId52"/>
    <p:sldId id="309" r:id="rId53"/>
    <p:sldId id="312" r:id="rId54"/>
    <p:sldId id="313" r:id="rId55"/>
    <p:sldId id="314" r:id="rId56"/>
    <p:sldId id="315" r:id="rId57"/>
    <p:sldId id="318" r:id="rId58"/>
    <p:sldId id="317" r:id="rId59"/>
    <p:sldId id="27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1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0F22-AB94-4AB8-B284-DAC45156D44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E641-0655-4A6C-BBBA-1A2F41928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9144000" cy="24431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SYNCHRONOUS COUNTER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 smtClean="0">
                <a:solidFill>
                  <a:schemeClr val="bg2">
                    <a:lumMod val="50000"/>
                  </a:schemeClr>
                </a:solidFill>
              </a:rPr>
              <a:t>4-BINARY COUNTER</a:t>
            </a:r>
            <a:endParaRPr lang="en-US" sz="5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200" y="3602038"/>
            <a:ext cx="2146300" cy="6270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Lecture 11</a:t>
            </a:r>
          </a:p>
          <a:p>
            <a:pPr algn="r"/>
            <a:r>
              <a:rPr lang="en-US" dirty="0" smtClean="0"/>
              <a:t>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72" t="1382" r="3186" b="-1382"/>
          <a:stretch/>
        </p:blipFill>
        <p:spPr>
          <a:xfrm>
            <a:off x="6273800" y="190501"/>
            <a:ext cx="5613400" cy="6431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6248400" cy="1981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DOWN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631544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631544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216900" y="1017272"/>
            <a:ext cx="647700" cy="557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DOWN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49" y="1841500"/>
            <a:ext cx="544970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229600" y="6254750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4200" y="22225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0" y="28956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04200" y="3575052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04200" y="4254503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04200" y="49149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9600" y="5575299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04200" y="1574803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4" idx="6"/>
          </p:cNvCxnSpPr>
          <p:nvPr/>
        </p:nvCxnSpPr>
        <p:spPr>
          <a:xfrm flipH="1">
            <a:off x="7378700" y="17526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3100" y="19304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023100" y="26035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48500" y="32893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048500" y="3937002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023100" y="46228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35800" y="5962652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35800" y="5270501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78700" y="24130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1400" y="3082931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1400" y="3759202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78700" y="44323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5078735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78700" y="5768974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904875"/>
            <a:ext cx="4381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5715000" y="26035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08800" y="2235203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83300" y="2425705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5000" y="3952881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08800" y="3584581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83300" y="377508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15000" y="5299090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08800" y="4930790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083300" y="5121292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15000" y="12446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08800" y="6238241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endCxn id="39" idx="6"/>
          </p:cNvCxnSpPr>
          <p:nvPr/>
        </p:nvCxnSpPr>
        <p:spPr>
          <a:xfrm flipH="1" flipV="1">
            <a:off x="6070600" y="1390652"/>
            <a:ext cx="838200" cy="503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2" y="1042987"/>
            <a:ext cx="27717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4749800" y="3741421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87850" y="395288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5300" y="3584581"/>
            <a:ext cx="3619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49750" y="12446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75300" y="6238241"/>
            <a:ext cx="3619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40" idx="1"/>
            <a:endCxn id="39" idx="6"/>
          </p:cNvCxnSpPr>
          <p:nvPr/>
        </p:nvCxnSpPr>
        <p:spPr>
          <a:xfrm flipH="1" flipV="1">
            <a:off x="4705350" y="1390652"/>
            <a:ext cx="869950" cy="502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215901"/>
            <a:ext cx="40100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67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SYNCHRONOUS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970338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 10</a:t>
            </a:r>
          </a:p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216900" y="1017272"/>
            <a:ext cx="647700" cy="557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9220200" cy="11080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62100"/>
            <a:ext cx="1153710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42875"/>
            <a:ext cx="6962775" cy="63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1" y="2294466"/>
          <a:ext cx="6629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81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9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42875"/>
            <a:ext cx="6962775" cy="63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1" y="2294466"/>
          <a:ext cx="6629400" cy="14926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80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8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4" t="1652" r="3486" b="2908"/>
          <a:stretch/>
        </p:blipFill>
        <p:spPr>
          <a:xfrm>
            <a:off x="3962400" y="1"/>
            <a:ext cx="7594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6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0"/>
            <a:ext cx="71247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87" y="1866900"/>
            <a:ext cx="544970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59101" y="26373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NO</a:t>
                      </a:r>
                      <a:r>
                        <a:rPr lang="en-US" b="1" baseline="0" smtClean="0"/>
                        <a:t> CHANGE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0" y="2511425"/>
            <a:ext cx="2311400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41599" y="1508125"/>
              <a:ext cx="7670801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128120"/>
                  </p:ext>
                </p:extLst>
              </p:nvPr>
            </p:nvGraphicFramePr>
            <p:xfrm>
              <a:off x="2641599" y="1508125"/>
              <a:ext cx="7670801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10667" r="-849624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67" r="-749624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254" t="-110667" r="-644030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10667" r="-5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504" t="-110667" r="-4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504" t="-110667" r="-3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015" t="-110667" r="-246269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9524" t="-110667" r="-214286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136" t="-110667" r="-1810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4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55619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0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93799" y="1571625"/>
              <a:ext cx="10553699" cy="4676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424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876133"/>
                  </p:ext>
                </p:extLst>
              </p:nvPr>
            </p:nvGraphicFramePr>
            <p:xfrm>
              <a:off x="1193799" y="1571625"/>
              <a:ext cx="10553699" cy="4676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4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424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2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325315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44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394201" y="14192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630226"/>
                  </p:ext>
                </p:extLst>
              </p:nvPr>
            </p:nvGraphicFramePr>
            <p:xfrm>
              <a:off x="4394201" y="14192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" t="-183333" r="-956923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789" t="-183333" r="-991228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833" t="-183333" r="-684722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207" t="-183333" r="-750000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6449" t="-183333" r="-306542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83333" r="-355556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5393" t="-183333" r="-187640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3210" t="-183333" r="-106173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4146" t="-183333" r="-4878" b="-10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62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200"/>
                  </p:ext>
                </p:extLst>
              </p:nvPr>
            </p:nvGraphicFramePr>
            <p:xfrm>
              <a:off x="203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 rot="5400000">
            <a:off x="3302212" y="3036675"/>
            <a:ext cx="2895103" cy="4292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12200" y="5367389"/>
                <a:ext cx="17289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= 1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7389"/>
                <a:ext cx="1728999" cy="677108"/>
              </a:xfrm>
              <a:prstGeom prst="rect">
                <a:avLst/>
              </a:prstGeom>
              <a:blipFill>
                <a:blip r:embed="rId4"/>
                <a:stretch>
                  <a:fillRect t="-25000" r="-18662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29866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0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607421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/>
          <p:cNvSpPr/>
          <p:nvPr/>
        </p:nvSpPr>
        <p:spPr>
          <a:xfrm rot="5400000">
            <a:off x="4725193" y="3886996"/>
            <a:ext cx="1281112" cy="14605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4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blipFill>
                <a:blip r:embed="rId4"/>
                <a:stretch>
                  <a:fillRect t="-24107" b="-49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8675570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74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900730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blipFill>
                <a:blip r:embed="rId4"/>
                <a:stretch>
                  <a:fillRect t="-25000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 rot="5400000">
            <a:off x="4825997" y="4711701"/>
            <a:ext cx="2286003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423398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3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03537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229600" y="6254750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4200" y="22225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0" y="28956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04200" y="3575052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04200" y="4254503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04200" y="4914901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9600" y="5575299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04200" y="1574803"/>
            <a:ext cx="6477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4" idx="6"/>
          </p:cNvCxnSpPr>
          <p:nvPr/>
        </p:nvCxnSpPr>
        <p:spPr>
          <a:xfrm flipH="1">
            <a:off x="7378700" y="17526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3100" y="19304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023100" y="26035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48500" y="32893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048500" y="3937002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023100" y="46228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35800" y="5962652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35800" y="5270501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78700" y="24130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1400" y="3082931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1400" y="3759202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78700" y="443230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5078735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78700" y="5768974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1325" y="222405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840311"/>
                  </p:ext>
                </p:extLst>
              </p:nvPr>
            </p:nvGraphicFramePr>
            <p:xfrm>
              <a:off x="441325" y="222405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48249" y="6024124"/>
                <a:ext cx="579755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4400" b="1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49" y="6024124"/>
                <a:ext cx="5797551" cy="677108"/>
              </a:xfrm>
              <a:prstGeom prst="rect">
                <a:avLst/>
              </a:prstGeom>
              <a:blipFill>
                <a:blip r:embed="rId4"/>
                <a:stretch>
                  <a:fillRect t="-25225" b="-49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 rot="5400000">
            <a:off x="4407693" y="4406109"/>
            <a:ext cx="1281112" cy="14605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5400000">
            <a:off x="5025702" y="4347013"/>
            <a:ext cx="1143001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52200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456625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0966561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52200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456625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3529" t="-183333" r="-28470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3333" t="-183333" r="-2226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53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65125"/>
            <a:ext cx="5613400" cy="228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12" y="2653051"/>
            <a:ext cx="4676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67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Synchronous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PARALLEL LOAD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970338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LECTURE 10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Part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COUNTER with PARALLEL LOAD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12937"/>
            <a:ext cx="845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2971800" cy="3416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4" y="215900"/>
            <a:ext cx="7242176" cy="63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74982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2971800" cy="3416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24" y="0"/>
            <a:ext cx="7165976" cy="64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94696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42201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2971800" cy="3416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4" y="331787"/>
            <a:ext cx="6962776" cy="61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5" y="1020762"/>
            <a:ext cx="43624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85781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82963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2971800" cy="3416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95287"/>
            <a:ext cx="7188200" cy="61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3883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</a:t>
                      </a:r>
                      <a:r>
                        <a:rPr lang="en-US" dirty="0" smtClean="0"/>
                        <a:t> to Next</a:t>
                      </a:r>
                      <a:r>
                        <a:rPr lang="en-US" baseline="0" dirty="0" smtClean="0"/>
                        <a:t> Binary state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35788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</a:t>
                      </a:r>
                      <a:r>
                        <a:rPr lang="en-US" dirty="0" smtClean="0"/>
                        <a:t> to Next</a:t>
                      </a:r>
                      <a:r>
                        <a:rPr lang="en-US" baseline="0" dirty="0" smtClean="0"/>
                        <a:t> Binary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0"/>
            <a:ext cx="2971800" cy="3416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4" y="319087"/>
            <a:ext cx="7597776" cy="61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04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41411"/>
              </p:ext>
            </p:extLst>
          </p:nvPr>
        </p:nvGraphicFramePr>
        <p:xfrm>
          <a:off x="1739900" y="20150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1818773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893018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1240968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1452835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01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</a:t>
                      </a:r>
                      <a:r>
                        <a:rPr lang="en-US" baseline="0" dirty="0" smtClean="0"/>
                        <a:t>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</a:t>
                      </a:r>
                      <a:r>
                        <a:rPr lang="en-US" dirty="0" smtClean="0"/>
                        <a:t> to Next</a:t>
                      </a:r>
                      <a:r>
                        <a:rPr lang="en-US" baseline="0" dirty="0" smtClean="0"/>
                        <a:t> Binary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CHANGE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563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619500" y="3187700"/>
            <a:ext cx="0" cy="27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9500" y="360256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9500" y="2808816"/>
            <a:ext cx="0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625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PARALLEL LOAD </a:t>
            </a:r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DECADE COUNTER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2125662"/>
            <a:ext cx="5172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10388600" cy="1625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BINARY COUNTER 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PARALLEL LOAD </a:t>
            </a:r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DECADE COUNTER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4" y="2159000"/>
            <a:ext cx="6251575" cy="45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60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139423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139423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5715000" y="26035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08800" y="2235203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83300" y="2425705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5000" y="3952881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08800" y="3584581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83300" y="3775083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15000" y="5299090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08800" y="4930790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083300" y="5121292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15000" y="12446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08800" y="6238241"/>
            <a:ext cx="22860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endCxn id="39" idx="6"/>
          </p:cNvCxnSpPr>
          <p:nvPr/>
        </p:nvCxnSpPr>
        <p:spPr>
          <a:xfrm flipH="1" flipV="1">
            <a:off x="6070600" y="1390652"/>
            <a:ext cx="838200" cy="503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036201"/>
            <a:ext cx="2908300" cy="53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139423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1800" b="1" kern="1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ysClr val="windowText" lastClr="0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182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1394237"/>
                  </p:ext>
                </p:extLst>
              </p:nvPr>
            </p:nvGraphicFramePr>
            <p:xfrm>
              <a:off x="2590800" y="876301"/>
              <a:ext cx="6604000" cy="57302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4127848755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797949050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112187188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503620352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3512645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</a:rPr>
                            <a:t>CLK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8333" r="-301382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8333" r="-202778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61" t="-8333" r="-101843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461" t="-8333" r="-1843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29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1,17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0095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57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0357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204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24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26069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9060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33015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3289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93091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047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1066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152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68509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5730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247827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4749800" y="3741421"/>
            <a:ext cx="825500" cy="323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87850" y="395288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5300" y="3584581"/>
            <a:ext cx="3619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49750" y="1244603"/>
            <a:ext cx="355600" cy="29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75300" y="6238241"/>
            <a:ext cx="3619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40" idx="1"/>
            <a:endCxn id="39" idx="6"/>
          </p:cNvCxnSpPr>
          <p:nvPr/>
        </p:nvCxnSpPr>
        <p:spPr>
          <a:xfrm flipH="1" flipV="1">
            <a:off x="4705350" y="1390652"/>
            <a:ext cx="869950" cy="502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59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 BINARY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215901"/>
            <a:ext cx="40195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2155</Words>
  <Application>Microsoft Office PowerPoint</Application>
  <PresentationFormat>Widescreen</PresentationFormat>
  <Paragraphs>2101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SYNCHRONOUS COUNTER   4-BINARY COUNTER</vt:lpstr>
      <vt:lpstr>4-BIT UP BINARY COUNTER </vt:lpstr>
      <vt:lpstr>4-BIT UP BINARY COUNTER </vt:lpstr>
      <vt:lpstr>4-BIT UP BINARY COUNTER </vt:lpstr>
      <vt:lpstr>4-BIT UP BINARY COUNTER </vt:lpstr>
      <vt:lpstr>4-BIT UP BINARY COUNTER </vt:lpstr>
      <vt:lpstr>4-BIT UP BINARY COUNTER </vt:lpstr>
      <vt:lpstr>4-BIT UP BINARY COUNTER </vt:lpstr>
      <vt:lpstr>4-BIT UP BINARY COUNTER </vt:lpstr>
      <vt:lpstr>4-BIT UP BINARY COUNTER  WITH  ENABLE</vt:lpstr>
      <vt:lpstr>4-BIT DOWN BINARY COUNTER </vt:lpstr>
      <vt:lpstr>4-BIT DOWN BINARY COUNTER </vt:lpstr>
      <vt:lpstr>4-BIT UP BINARY COUNTER </vt:lpstr>
      <vt:lpstr>4-BIT BINARY COUNTER </vt:lpstr>
      <vt:lpstr>4-BIT UP BINARY COUNTER </vt:lpstr>
      <vt:lpstr>4-BIT BINARY COUNTER </vt:lpstr>
      <vt:lpstr>4-BIT UP BINARY COUNTER </vt:lpstr>
      <vt:lpstr>4-BIT BINARY COUNTER </vt:lpstr>
      <vt:lpstr>BCD SYNCHRONOUS COUNTER </vt:lpstr>
      <vt:lpstr>4-BIT UP/DOWN COUNTER </vt:lpstr>
      <vt:lpstr>4-BIT  UP/DOWN  COUNTER </vt:lpstr>
      <vt:lpstr>4-BIT UP/DOWN COUNTER </vt:lpstr>
      <vt:lpstr>4-BIT  UP/DOWN  COUNTER </vt:lpstr>
      <vt:lpstr>4-BIT UP/DOWN COUNTER </vt:lpstr>
      <vt:lpstr>4-BIT UP/DOWN COUNTER </vt:lpstr>
      <vt:lpstr>4-BIT  UP/DOWN  COUNTER </vt:lpstr>
      <vt:lpstr>4-BIT UP/DOWN COUNTER </vt:lpstr>
      <vt:lpstr>4-BIT UP/DOWN COUNTER </vt:lpstr>
      <vt:lpstr>4-BIT  UP/DOWN  COUNTER </vt:lpstr>
      <vt:lpstr>4-BIT UP/DOWN COUNTER </vt:lpstr>
      <vt:lpstr>THANKS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Synchronous Counter with PARALLEL LOAD </vt:lpstr>
      <vt:lpstr>BINARY COUNTER with PARALLEL LOAD</vt:lpstr>
      <vt:lpstr>BINARY COUNTER  with  PARALLEL LOAD</vt:lpstr>
      <vt:lpstr>BINARY COUNTER with PARALLEL LOAD</vt:lpstr>
      <vt:lpstr>BINARY COUNTER  with  PARALLEL LOAD</vt:lpstr>
      <vt:lpstr>BINARY COUNTER with PARALLEL LOAD</vt:lpstr>
      <vt:lpstr>BINARY COUNTER with PARALLEL LOAD</vt:lpstr>
      <vt:lpstr>BINARY COUNTER  with  PARALLEL LOAD</vt:lpstr>
      <vt:lpstr>BINARY COUNTER with PARALLEL LOAD</vt:lpstr>
      <vt:lpstr>BINARY COUNTER with PARALLEL LOAD</vt:lpstr>
      <vt:lpstr>BINARY COUNTER  with  PARALLEL LOAD</vt:lpstr>
      <vt:lpstr>BINARY COUNTER with PARALLEL LOAD</vt:lpstr>
      <vt:lpstr>BINARY COUNTER with PARALLEL LOAD</vt:lpstr>
      <vt:lpstr>BINARY COUNTER  with  PARALLEL LOAD</vt:lpstr>
      <vt:lpstr>BINARY COUNTER with PARALLEL LOAD</vt:lpstr>
      <vt:lpstr>BINARY COUNTER with PARALLEL LOAD as   DECADE COUNTER</vt:lpstr>
      <vt:lpstr>BINARY COUNTER with PARALLEL LOAD as   DECADE COUNTER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COUNTER</dc:title>
  <dc:creator>Windows User</dc:creator>
  <cp:lastModifiedBy>Windows User</cp:lastModifiedBy>
  <cp:revision>51</cp:revision>
  <dcterms:created xsi:type="dcterms:W3CDTF">2020-04-30T22:06:36Z</dcterms:created>
  <dcterms:modified xsi:type="dcterms:W3CDTF">2020-05-06T01:06:09Z</dcterms:modified>
</cp:coreProperties>
</file>