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48"/>
  </p:notesMasterIdLst>
  <p:handoutMasterIdLst>
    <p:handoutMasterId r:id="rId49"/>
  </p:handoutMasterIdLst>
  <p:sldIdLst>
    <p:sldId id="648" r:id="rId2"/>
    <p:sldId id="688" r:id="rId3"/>
    <p:sldId id="689" r:id="rId4"/>
    <p:sldId id="690" r:id="rId5"/>
    <p:sldId id="691" r:id="rId6"/>
    <p:sldId id="692" r:id="rId7"/>
    <p:sldId id="693" r:id="rId8"/>
    <p:sldId id="694" r:id="rId9"/>
    <p:sldId id="695" r:id="rId10"/>
    <p:sldId id="696" r:id="rId11"/>
    <p:sldId id="697" r:id="rId12"/>
    <p:sldId id="699" r:id="rId13"/>
    <p:sldId id="650" r:id="rId14"/>
    <p:sldId id="651" r:id="rId15"/>
    <p:sldId id="652" r:id="rId16"/>
    <p:sldId id="653" r:id="rId17"/>
    <p:sldId id="654" r:id="rId18"/>
    <p:sldId id="655" r:id="rId19"/>
    <p:sldId id="656" r:id="rId20"/>
    <p:sldId id="657" r:id="rId21"/>
    <p:sldId id="658" r:id="rId22"/>
    <p:sldId id="659" r:id="rId23"/>
    <p:sldId id="660" r:id="rId24"/>
    <p:sldId id="661" r:id="rId25"/>
    <p:sldId id="662" r:id="rId26"/>
    <p:sldId id="663" r:id="rId27"/>
    <p:sldId id="664" r:id="rId28"/>
    <p:sldId id="665" r:id="rId29"/>
    <p:sldId id="666" r:id="rId30"/>
    <p:sldId id="667" r:id="rId31"/>
    <p:sldId id="668" r:id="rId32"/>
    <p:sldId id="669" r:id="rId33"/>
    <p:sldId id="681" r:id="rId34"/>
    <p:sldId id="682" r:id="rId35"/>
    <p:sldId id="670" r:id="rId36"/>
    <p:sldId id="671" r:id="rId37"/>
    <p:sldId id="672" r:id="rId38"/>
    <p:sldId id="673" r:id="rId39"/>
    <p:sldId id="674" r:id="rId40"/>
    <p:sldId id="683" r:id="rId41"/>
    <p:sldId id="684" r:id="rId42"/>
    <p:sldId id="685" r:id="rId43"/>
    <p:sldId id="686" r:id="rId44"/>
    <p:sldId id="687" r:id="rId45"/>
    <p:sldId id="679" r:id="rId46"/>
    <p:sldId id="680" r:id="rId47"/>
  </p:sldIdLst>
  <p:sldSz cx="9144000" cy="6858000" type="screen4x3"/>
  <p:notesSz cx="7010400" cy="92964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55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CCFF"/>
    <a:srgbClr val="FC0128"/>
    <a:srgbClr val="FFFFCC"/>
    <a:srgbClr val="FFFF99"/>
    <a:srgbClr val="99FF99"/>
    <a:srgbClr val="99CCFF"/>
    <a:srgbClr val="FFFF00"/>
    <a:srgbClr val="063D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967" autoAdjust="0"/>
    <p:restoredTop sz="83126" autoAdjust="0"/>
  </p:normalViewPr>
  <p:slideViewPr>
    <p:cSldViewPr>
      <p:cViewPr varScale="1">
        <p:scale>
          <a:sx n="61" d="100"/>
          <a:sy n="61" d="100"/>
        </p:scale>
        <p:origin x="1764" y="66"/>
      </p:cViewPr>
      <p:guideLst>
        <p:guide orient="horz" pos="2160"/>
        <p:guide pos="55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33450" y="4416425"/>
            <a:ext cx="5143500" cy="4183063"/>
          </a:xfrm>
          <a:prstGeom prst="rect">
            <a:avLst/>
          </a:prstGeom>
          <a:noFill/>
          <a:ln w="12700">
            <a:noFill/>
            <a:miter lim="800000"/>
            <a:headEnd/>
            <a:tailEnd/>
          </a:ln>
          <a:effectLst/>
        </p:spPr>
        <p:txBody>
          <a:bodyPr vert="horz" wrap="square" lIns="89846" tIns="44134" rIns="89846" bIns="44134"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5" name="Rectangle 3"/>
          <p:cNvSpPr>
            <a:spLocks noGrp="1" noRot="1" noChangeAspect="1" noChangeArrowheads="1" noTextEdit="1"/>
          </p:cNvSpPr>
          <p:nvPr>
            <p:ph type="sldImg" idx="2"/>
          </p:nvPr>
        </p:nvSpPr>
        <p:spPr bwMode="auto">
          <a:xfrm>
            <a:off x="1190625" y="703263"/>
            <a:ext cx="4630738" cy="34734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Rot="1" noChangeAspect="1" noChangeArrowheads="1" noTextEdit="1"/>
          </p:cNvSpPr>
          <p:nvPr>
            <p:ph type="sldImg"/>
          </p:nvPr>
        </p:nvSpPr>
        <p:spPr>
          <a:ln/>
        </p:spPr>
      </p:sp>
      <p:sp>
        <p:nvSpPr>
          <p:cNvPr id="512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26819863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An important property of counting sort is that it is </a:t>
            </a:r>
            <a:r>
              <a:rPr lang="en-US" sz="1200" b="1" i="1" u="none" strike="noStrike" kern="1200" baseline="0" dirty="0" smtClean="0">
                <a:solidFill>
                  <a:schemeClr val="tx1"/>
                </a:solidFill>
                <a:latin typeface="+mn-lt"/>
                <a:ea typeface="+mn-ea"/>
                <a:cs typeface="+mn-cs"/>
              </a:rPr>
              <a:t>stable</a:t>
            </a:r>
            <a:r>
              <a:rPr lang="en-US" sz="1200" b="0" i="0" u="none" strike="noStrike" kern="1200" baseline="0" dirty="0" smtClean="0">
                <a:solidFill>
                  <a:schemeClr val="tx1"/>
                </a:solidFill>
                <a:latin typeface="+mn-lt"/>
                <a:ea typeface="+mn-ea"/>
                <a:cs typeface="+mn-cs"/>
              </a:rPr>
              <a:t>: numbers with the same value appear in the output array in the same order as they do in the input array. That is, it breaks ties between two numbers by the rule that whichever number appears first in the input array appears first in the output array.</a:t>
            </a:r>
            <a:endParaRPr lang="en-US" dirty="0"/>
          </a:p>
        </p:txBody>
      </p:sp>
      <p:sp>
        <p:nvSpPr>
          <p:cNvPr id="4" name="Slide Number Placeholder 3"/>
          <p:cNvSpPr>
            <a:spLocks noGrp="1"/>
          </p:cNvSpPr>
          <p:nvPr>
            <p:ph type="sldNum" sz="quarter" idx="10"/>
          </p:nvPr>
        </p:nvSpPr>
        <p:spPr/>
        <p:txBody>
          <a:bodyPr/>
          <a:lstStyle/>
          <a:p>
            <a:fld id="{4A00D056-F194-46DA-9A1D-A4850C756D7A}" type="slidenum">
              <a:rPr lang="en-US" smtClean="0"/>
              <a:t>32</a:t>
            </a:fld>
            <a:endParaRPr lang="en-US"/>
          </a:p>
        </p:txBody>
      </p:sp>
    </p:spTree>
    <p:extLst>
      <p:ext uri="{BB962C8B-B14F-4D97-AF65-F5344CB8AC3E}">
        <p14:creationId xmlns:p14="http://schemas.microsoft.com/office/powerpoint/2010/main" val="1332884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Times New Roman" charset="0"/>
                <a:ea typeface="+mn-ea"/>
                <a:cs typeface="+mn-cs"/>
              </a:rPr>
              <a:t>Whereas counting sort assumes that the input consists of integers in a small range, bucket sort assumes that the input is generated by a random process that distributes elements uniformly and independently over the interval [0, 1].</a:t>
            </a:r>
          </a:p>
          <a:p>
            <a:r>
              <a:rPr lang="en-US" sz="1200" b="0" i="0" u="none" strike="noStrike" kern="1200" baseline="0" dirty="0" smtClean="0">
                <a:solidFill>
                  <a:schemeClr val="tx1"/>
                </a:solidFill>
                <a:latin typeface="Times New Roman" charset="0"/>
                <a:ea typeface="+mn-ea"/>
                <a:cs typeface="+mn-cs"/>
              </a:rPr>
              <a:t>Bucket sort divides the interval [0,1] into n equal-sized subintervals, or </a:t>
            </a:r>
            <a:r>
              <a:rPr lang="en-US" sz="1200" b="1" i="1" u="none" strike="noStrike" kern="1200" baseline="0" dirty="0" smtClean="0">
                <a:solidFill>
                  <a:schemeClr val="tx1"/>
                </a:solidFill>
                <a:latin typeface="Times New Roman" charset="0"/>
                <a:ea typeface="+mn-ea"/>
                <a:cs typeface="+mn-cs"/>
              </a:rPr>
              <a:t>buckets</a:t>
            </a:r>
            <a:r>
              <a:rPr lang="en-US" sz="1200" b="0" i="0" u="none" strike="noStrike" kern="1200" baseline="0" dirty="0" smtClean="0">
                <a:solidFill>
                  <a:schemeClr val="tx1"/>
                </a:solidFill>
                <a:latin typeface="Times New Roman" charset="0"/>
                <a:ea typeface="+mn-ea"/>
                <a:cs typeface="+mn-cs"/>
              </a:rPr>
              <a:t>, and then distributes the n input numbers into the buckets. Since the inputs are uniformly and independently distributed over [0,1], we do not expect many numbers to fall into each bucket. To produce the output, we simply sort the numbers in each bucket and then go through the buckets in order, listing the elements in each.</a:t>
            </a:r>
            <a:endParaRPr lang="en-US" dirty="0" smtClean="0"/>
          </a:p>
          <a:p>
            <a:endParaRPr lang="en-US" dirty="0"/>
          </a:p>
        </p:txBody>
      </p:sp>
    </p:spTree>
    <p:extLst>
      <p:ext uri="{BB962C8B-B14F-4D97-AF65-F5344CB8AC3E}">
        <p14:creationId xmlns:p14="http://schemas.microsoft.com/office/powerpoint/2010/main" val="29337013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6410234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28960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72250" y="304800"/>
            <a:ext cx="196215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304800"/>
            <a:ext cx="573405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6251916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999680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7562862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143000"/>
            <a:ext cx="384810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86300" y="1143000"/>
            <a:ext cx="384810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322642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70383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903354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586976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1219558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2691400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304800"/>
            <a:ext cx="7772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0488" tIns="44450" rIns="90488" bIns="4445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685800" y="1143000"/>
            <a:ext cx="78486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0488" tIns="44450" rIns="90488" bIns="4445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Tree>
  </p:cSld>
  <p:clrMap bg1="lt1" tx1="dk1" bg2="lt2" tx2="dk2" accent1="accent1" accent2="accent2" accent3="accent3" accent4="accent4" accent5="accent5" accent6="accent6" hlink="hlink" folHlink="folHlink"/>
  <p:sldLayoutIdLst>
    <p:sldLayoutId id="2147483935" r:id="rId1"/>
    <p:sldLayoutId id="2147483936" r:id="rId2"/>
    <p:sldLayoutId id="2147483937" r:id="rId3"/>
    <p:sldLayoutId id="2147483938" r:id="rId4"/>
    <p:sldLayoutId id="2147483939" r:id="rId5"/>
    <p:sldLayoutId id="2147483940" r:id="rId6"/>
    <p:sldLayoutId id="2147483941" r:id="rId7"/>
    <p:sldLayoutId id="2147483942" r:id="rId8"/>
    <p:sldLayoutId id="2147483943" r:id="rId9"/>
    <p:sldLayoutId id="2147483944" r:id="rId10"/>
    <p:sldLayoutId id="2147483945" r:id="rId11"/>
  </p:sldLayoutIdLst>
  <p:hf sldNum="0" hdr="0" ftr="0" dt="0"/>
  <p:txStyles>
    <p:titleStyle>
      <a:lvl1pPr algn="l" rtl="0" eaLnBrk="0" fontAlgn="base" hangingPunct="0">
        <a:spcBef>
          <a:spcPct val="0"/>
        </a:spcBef>
        <a:spcAft>
          <a:spcPct val="0"/>
        </a:spcAft>
        <a:defRPr sz="3200" b="1" i="1">
          <a:solidFill>
            <a:srgbClr val="063DE8"/>
          </a:solidFill>
          <a:latin typeface="+mj-lt"/>
          <a:ea typeface="+mj-ea"/>
          <a:cs typeface="+mj-cs"/>
        </a:defRPr>
      </a:lvl1pPr>
      <a:lvl2pPr algn="l" rtl="0" eaLnBrk="0" fontAlgn="base" hangingPunct="0">
        <a:spcBef>
          <a:spcPct val="0"/>
        </a:spcBef>
        <a:spcAft>
          <a:spcPct val="0"/>
        </a:spcAft>
        <a:defRPr sz="3200" b="1" i="1">
          <a:solidFill>
            <a:srgbClr val="063DE8"/>
          </a:solidFill>
          <a:latin typeface="Arial" charset="0"/>
        </a:defRPr>
      </a:lvl2pPr>
      <a:lvl3pPr algn="l" rtl="0" eaLnBrk="0" fontAlgn="base" hangingPunct="0">
        <a:spcBef>
          <a:spcPct val="0"/>
        </a:spcBef>
        <a:spcAft>
          <a:spcPct val="0"/>
        </a:spcAft>
        <a:defRPr sz="3200" b="1" i="1">
          <a:solidFill>
            <a:srgbClr val="063DE8"/>
          </a:solidFill>
          <a:latin typeface="Arial" charset="0"/>
        </a:defRPr>
      </a:lvl3pPr>
      <a:lvl4pPr algn="l" rtl="0" eaLnBrk="0" fontAlgn="base" hangingPunct="0">
        <a:spcBef>
          <a:spcPct val="0"/>
        </a:spcBef>
        <a:spcAft>
          <a:spcPct val="0"/>
        </a:spcAft>
        <a:defRPr sz="3200" b="1" i="1">
          <a:solidFill>
            <a:srgbClr val="063DE8"/>
          </a:solidFill>
          <a:latin typeface="Arial" charset="0"/>
        </a:defRPr>
      </a:lvl4pPr>
      <a:lvl5pPr algn="l" rtl="0" eaLnBrk="0" fontAlgn="base" hangingPunct="0">
        <a:spcBef>
          <a:spcPct val="0"/>
        </a:spcBef>
        <a:spcAft>
          <a:spcPct val="0"/>
        </a:spcAft>
        <a:defRPr sz="3200" b="1" i="1">
          <a:solidFill>
            <a:srgbClr val="063DE8"/>
          </a:solidFill>
          <a:latin typeface="Arial" charset="0"/>
        </a:defRPr>
      </a:lvl5pPr>
      <a:lvl6pPr marL="457200" algn="l" rtl="0" eaLnBrk="0" fontAlgn="base" hangingPunct="0">
        <a:spcBef>
          <a:spcPct val="0"/>
        </a:spcBef>
        <a:spcAft>
          <a:spcPct val="0"/>
        </a:spcAft>
        <a:defRPr sz="3200" b="1" i="1">
          <a:solidFill>
            <a:srgbClr val="063DE8"/>
          </a:solidFill>
          <a:latin typeface="Arial" charset="0"/>
        </a:defRPr>
      </a:lvl6pPr>
      <a:lvl7pPr marL="914400" algn="l" rtl="0" eaLnBrk="0" fontAlgn="base" hangingPunct="0">
        <a:spcBef>
          <a:spcPct val="0"/>
        </a:spcBef>
        <a:spcAft>
          <a:spcPct val="0"/>
        </a:spcAft>
        <a:defRPr sz="3200" b="1" i="1">
          <a:solidFill>
            <a:srgbClr val="063DE8"/>
          </a:solidFill>
          <a:latin typeface="Arial" charset="0"/>
        </a:defRPr>
      </a:lvl7pPr>
      <a:lvl8pPr marL="1371600" algn="l" rtl="0" eaLnBrk="0" fontAlgn="base" hangingPunct="0">
        <a:spcBef>
          <a:spcPct val="0"/>
        </a:spcBef>
        <a:spcAft>
          <a:spcPct val="0"/>
        </a:spcAft>
        <a:defRPr sz="3200" b="1" i="1">
          <a:solidFill>
            <a:srgbClr val="063DE8"/>
          </a:solidFill>
          <a:latin typeface="Arial" charset="0"/>
        </a:defRPr>
      </a:lvl8pPr>
      <a:lvl9pPr marL="1828800" algn="l" rtl="0" eaLnBrk="0" fontAlgn="base" hangingPunct="0">
        <a:spcBef>
          <a:spcPct val="0"/>
        </a:spcBef>
        <a:spcAft>
          <a:spcPct val="0"/>
        </a:spcAft>
        <a:defRPr sz="3200" b="1" i="1">
          <a:solidFill>
            <a:srgbClr val="063DE8"/>
          </a:solidFill>
          <a:latin typeface="Arial" charset="0"/>
        </a:defRPr>
      </a:lvl9pPr>
    </p:titleStyle>
    <p:bodyStyle>
      <a:lvl1pPr marL="342900" indent="-342900" algn="l" rtl="0" eaLnBrk="0" fontAlgn="base" hangingPunct="0">
        <a:spcBef>
          <a:spcPct val="20000"/>
        </a:spcBef>
        <a:spcAft>
          <a:spcPct val="0"/>
        </a:spcAft>
        <a:buSzPct val="100000"/>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Char char="•"/>
        <a:defRPr sz="2400" b="1">
          <a:solidFill>
            <a:srgbClr val="063DE8"/>
          </a:solidFill>
          <a:latin typeface="+mn-lt"/>
        </a:defRPr>
      </a:lvl2pPr>
      <a:lvl3pPr marL="1143000" indent="-228600" algn="l" rtl="0" eaLnBrk="0" fontAlgn="base" hangingPunct="0">
        <a:spcBef>
          <a:spcPct val="20000"/>
        </a:spcBef>
        <a:spcAft>
          <a:spcPct val="0"/>
        </a:spcAft>
        <a:buSzPct val="100000"/>
        <a:buChar char="•"/>
        <a:defRPr sz="2400" b="1">
          <a:solidFill>
            <a:schemeClr val="tx1"/>
          </a:solidFill>
          <a:latin typeface="+mn-lt"/>
        </a:defRPr>
      </a:lvl3pPr>
      <a:lvl4pPr marL="1600200" indent="-228600" algn="l" rtl="0" eaLnBrk="0" fontAlgn="base" hangingPunct="0">
        <a:spcBef>
          <a:spcPct val="20000"/>
        </a:spcBef>
        <a:spcAft>
          <a:spcPct val="0"/>
        </a:spcAft>
        <a:buSzPct val="100000"/>
        <a:buChar char="•"/>
        <a:defRPr b="1">
          <a:solidFill>
            <a:schemeClr val="tx1"/>
          </a:solidFill>
          <a:latin typeface="+mn-lt"/>
        </a:defRPr>
      </a:lvl4pPr>
      <a:lvl5pPr marL="2057400" indent="-228600" algn="l" rtl="0" eaLnBrk="0" fontAlgn="base" hangingPunct="0">
        <a:spcBef>
          <a:spcPct val="20000"/>
        </a:spcBef>
        <a:spcAft>
          <a:spcPct val="0"/>
        </a:spcAft>
        <a:buSzPct val="100000"/>
        <a:buChar char="•"/>
        <a:defRPr sz="2000">
          <a:solidFill>
            <a:schemeClr val="tx1"/>
          </a:solidFill>
          <a:latin typeface="Times New Roman" charset="0"/>
        </a:defRPr>
      </a:lvl5pPr>
      <a:lvl6pPr marL="2514600" indent="-228600" algn="l" rtl="0" eaLnBrk="0" fontAlgn="base" hangingPunct="0">
        <a:spcBef>
          <a:spcPct val="20000"/>
        </a:spcBef>
        <a:spcAft>
          <a:spcPct val="0"/>
        </a:spcAft>
        <a:buSzPct val="100000"/>
        <a:buChar char="•"/>
        <a:defRPr sz="2000">
          <a:solidFill>
            <a:schemeClr val="tx1"/>
          </a:solidFill>
          <a:latin typeface="Times New Roman" charset="0"/>
        </a:defRPr>
      </a:lvl6pPr>
      <a:lvl7pPr marL="2971800" indent="-228600" algn="l" rtl="0" eaLnBrk="0" fontAlgn="base" hangingPunct="0">
        <a:spcBef>
          <a:spcPct val="20000"/>
        </a:spcBef>
        <a:spcAft>
          <a:spcPct val="0"/>
        </a:spcAft>
        <a:buSzPct val="100000"/>
        <a:buChar char="•"/>
        <a:defRPr sz="2000">
          <a:solidFill>
            <a:schemeClr val="tx1"/>
          </a:solidFill>
          <a:latin typeface="Times New Roman" charset="0"/>
        </a:defRPr>
      </a:lvl7pPr>
      <a:lvl8pPr marL="3429000" indent="-228600" algn="l" rtl="0" eaLnBrk="0" fontAlgn="base" hangingPunct="0">
        <a:spcBef>
          <a:spcPct val="20000"/>
        </a:spcBef>
        <a:spcAft>
          <a:spcPct val="0"/>
        </a:spcAft>
        <a:buSzPct val="100000"/>
        <a:buChar char="•"/>
        <a:defRPr sz="2000">
          <a:solidFill>
            <a:schemeClr val="tx1"/>
          </a:solidFill>
          <a:latin typeface="Times New Roman" charset="0"/>
        </a:defRPr>
      </a:lvl8pPr>
      <a:lvl9pPr marL="3886200" indent="-228600" algn="l" rtl="0" eaLnBrk="0" fontAlgn="base" hangingPunct="0">
        <a:spcBef>
          <a:spcPct val="20000"/>
        </a:spcBef>
        <a:spcAft>
          <a:spcPct val="0"/>
        </a:spcAft>
        <a:buSzPct val="100000"/>
        <a:buChar char="•"/>
        <a:defRPr sz="2000">
          <a:solidFill>
            <a:schemeClr val="tx1"/>
          </a:solidFill>
          <a:latin typeface="Times New Roman"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8.png"/><Relationship Id="rId4" Type="http://schemas.openxmlformats.org/officeDocument/2006/relationships/image" Target="../media/image19.png"/></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3.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4.pn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s>
</file>

<file path=ppt/slides/_rels/slide7.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s>
</file>

<file path=ppt/slides/_rels/slide8.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0" y="1219200"/>
            <a:ext cx="8763000" cy="1905000"/>
          </a:xfrm>
        </p:spPr>
        <p:txBody>
          <a:bodyPr/>
          <a:lstStyle/>
          <a:p>
            <a:pPr algn="ctr"/>
            <a:r>
              <a:rPr lang="en-US" altLang="en-US" smtClean="0"/>
              <a:t>   Design and Analysis of Algorithms</a:t>
            </a:r>
          </a:p>
        </p:txBody>
      </p:sp>
      <p:sp>
        <p:nvSpPr>
          <p:cNvPr id="2051" name="Rectangle 3"/>
          <p:cNvSpPr>
            <a:spLocks noGrp="1" noChangeArrowheads="1"/>
          </p:cNvSpPr>
          <p:nvPr>
            <p:ph type="subTitle" idx="1"/>
          </p:nvPr>
        </p:nvSpPr>
        <p:spPr>
          <a:xfrm>
            <a:off x="1295400" y="3429000"/>
            <a:ext cx="6629400" cy="1600200"/>
          </a:xfrm>
          <a:solidFill>
            <a:srgbClr val="FFCCFF"/>
          </a:solidFill>
        </p:spPr>
        <p:style>
          <a:lnRef idx="1">
            <a:schemeClr val="accent2"/>
          </a:lnRef>
          <a:fillRef idx="2">
            <a:schemeClr val="accent2"/>
          </a:fillRef>
          <a:effectRef idx="1">
            <a:schemeClr val="accent2"/>
          </a:effectRef>
          <a:fontRef idx="minor">
            <a:schemeClr val="dk1"/>
          </a:fontRef>
        </p:style>
        <p:txBody>
          <a:bodyPr/>
          <a:lstStyle/>
          <a:p>
            <a:pPr>
              <a:lnSpc>
                <a:spcPct val="80000"/>
              </a:lnSpc>
              <a:defRPr/>
            </a:pPr>
            <a:endParaRPr lang="en-US" altLang="en-US" sz="2000" dirty="0" smtClean="0"/>
          </a:p>
          <a:p>
            <a:pPr>
              <a:lnSpc>
                <a:spcPct val="80000"/>
              </a:lnSpc>
              <a:defRPr/>
            </a:pPr>
            <a:r>
              <a:rPr lang="en-US" altLang="en-US" dirty="0" smtClean="0"/>
              <a:t>Linear Time Sort</a:t>
            </a:r>
          </a:p>
          <a:p>
            <a:pPr>
              <a:lnSpc>
                <a:spcPct val="80000"/>
              </a:lnSpc>
              <a:defRPr/>
            </a:pPr>
            <a:endParaRPr lang="en-US" altLang="en-US" sz="2000" dirty="0" smtClean="0"/>
          </a:p>
          <a:p>
            <a:pPr>
              <a:lnSpc>
                <a:spcPct val="80000"/>
              </a:lnSpc>
              <a:defRPr/>
            </a:pPr>
            <a:r>
              <a:rPr lang="en-US" altLang="en-US" sz="2000" smtClean="0"/>
              <a:t>Spring 2022</a:t>
            </a:r>
            <a:endParaRPr lang="en-US" altLang="en-US" sz="2000" dirty="0" smtClean="0"/>
          </a:p>
          <a:p>
            <a:pPr>
              <a:lnSpc>
                <a:spcPct val="80000"/>
              </a:lnSpc>
              <a:defRPr/>
            </a:pPr>
            <a:endParaRPr lang="en-US" altLang="en-US" sz="2000" dirty="0" smtClean="0"/>
          </a:p>
          <a:p>
            <a:pPr>
              <a:lnSpc>
                <a:spcPct val="80000"/>
              </a:lnSpc>
              <a:defRPr/>
            </a:pPr>
            <a:endParaRPr lang="en-US" altLang="en-US" sz="1000" dirty="0" smtClean="0"/>
          </a:p>
        </p:txBody>
      </p:sp>
      <p:sp>
        <p:nvSpPr>
          <p:cNvPr id="4100" name="Rectangle 4"/>
          <p:cNvSpPr>
            <a:spLocks noChangeArrowheads="1"/>
          </p:cNvSpPr>
          <p:nvPr/>
        </p:nvSpPr>
        <p:spPr bwMode="auto">
          <a:xfrm>
            <a:off x="838200" y="5105400"/>
            <a:ext cx="7315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2800" b="1">
                <a:solidFill>
                  <a:schemeClr val="tx1"/>
                </a:solidFill>
                <a:latin typeface="Arial" panose="020B0604020202020204" pitchFamily="34" charset="0"/>
              </a:defRPr>
            </a:lvl1pPr>
            <a:lvl2pPr marL="742950" indent="-285750">
              <a:spcBef>
                <a:spcPct val="20000"/>
              </a:spcBef>
              <a:buSzPct val="100000"/>
              <a:buChar char="•"/>
              <a:defRPr sz="2400" b="1">
                <a:solidFill>
                  <a:srgbClr val="063DE8"/>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b="1">
                <a:solidFill>
                  <a:schemeClr val="tx1"/>
                </a:solidFill>
                <a:latin typeface="Arial" panose="020B0604020202020204" pitchFamily="34"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buSzTx/>
              <a:buFontTx/>
              <a:buNone/>
            </a:pPr>
            <a:r>
              <a:rPr lang="en-US" altLang="en-US" sz="2400" b="0">
                <a:latin typeface="Times New Roman" panose="02020603050405020304" pitchFamily="18" charset="0"/>
              </a:rPr>
              <a:t>National University of Computer and Emerging Sciences, Islamabad</a:t>
            </a:r>
          </a:p>
        </p:txBody>
      </p:sp>
    </p:spTree>
    <p:extLst>
      <p:ext uri="{BB962C8B-B14F-4D97-AF65-F5344CB8AC3E}">
        <p14:creationId xmlns:p14="http://schemas.microsoft.com/office/powerpoint/2010/main" val="42532877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92112" y="319087"/>
            <a:ext cx="942975" cy="1114425"/>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526539" y="173989"/>
            <a:ext cx="6344920" cy="1366520"/>
          </a:xfrm>
          <a:prstGeom prst="rect">
            <a:avLst/>
          </a:prstGeom>
        </p:spPr>
        <p:txBody>
          <a:bodyPr vert="horz" wrap="square" lIns="0" tIns="12065" rIns="0" bIns="0" rtlCol="0">
            <a:spAutoFit/>
          </a:bodyPr>
          <a:lstStyle/>
          <a:p>
            <a:pPr marL="12700" marR="5080">
              <a:lnSpc>
                <a:spcPct val="100000"/>
              </a:lnSpc>
              <a:spcBef>
                <a:spcPts val="95"/>
              </a:spcBef>
            </a:pPr>
            <a:r>
              <a:rPr spc="-5" dirty="0"/>
              <a:t>Lower bound for decision-  tree</a:t>
            </a:r>
            <a:r>
              <a:rPr spc="-20" dirty="0"/>
              <a:t> </a:t>
            </a:r>
            <a:r>
              <a:rPr spc="-5" dirty="0"/>
              <a:t>sorting</a:t>
            </a:r>
          </a:p>
        </p:txBody>
      </p:sp>
      <p:sp>
        <p:nvSpPr>
          <p:cNvPr id="4" name="object 4"/>
          <p:cNvSpPr txBox="1"/>
          <p:nvPr/>
        </p:nvSpPr>
        <p:spPr>
          <a:xfrm>
            <a:off x="675521" y="1646936"/>
            <a:ext cx="7715250" cy="2482850"/>
          </a:xfrm>
          <a:prstGeom prst="rect">
            <a:avLst/>
          </a:prstGeom>
        </p:spPr>
        <p:txBody>
          <a:bodyPr vert="horz" wrap="square" lIns="0" tIns="12065" rIns="0" bIns="0" rtlCol="0">
            <a:spAutoFit/>
          </a:bodyPr>
          <a:lstStyle/>
          <a:p>
            <a:pPr marL="25400">
              <a:lnSpc>
                <a:spcPts val="3654"/>
              </a:lnSpc>
              <a:spcBef>
                <a:spcPts val="95"/>
              </a:spcBef>
              <a:tabLst>
                <a:tab pos="1880870" algn="l"/>
              </a:tabLst>
            </a:pPr>
            <a:r>
              <a:rPr sz="3200" b="1" spc="-10" dirty="0">
                <a:solidFill>
                  <a:srgbClr val="CC0000"/>
                </a:solidFill>
                <a:latin typeface="Times New Roman"/>
                <a:cs typeface="Times New Roman"/>
              </a:rPr>
              <a:t>Theorem.	</a:t>
            </a:r>
            <a:r>
              <a:rPr sz="3200" spc="-5" dirty="0">
                <a:latin typeface="Times New Roman"/>
                <a:cs typeface="Times New Roman"/>
              </a:rPr>
              <a:t>Any decision tree that can sort</a:t>
            </a:r>
            <a:r>
              <a:rPr sz="3200" spc="25" dirty="0">
                <a:latin typeface="Times New Roman"/>
                <a:cs typeface="Times New Roman"/>
              </a:rPr>
              <a:t> </a:t>
            </a:r>
            <a:r>
              <a:rPr sz="3200" i="1" spc="-5" dirty="0">
                <a:solidFill>
                  <a:srgbClr val="008380"/>
                </a:solidFill>
                <a:latin typeface="Times New Roman"/>
                <a:cs typeface="Times New Roman"/>
              </a:rPr>
              <a:t>n</a:t>
            </a:r>
            <a:endParaRPr sz="3200">
              <a:latin typeface="Times New Roman"/>
              <a:cs typeface="Times New Roman"/>
            </a:endParaRPr>
          </a:p>
          <a:p>
            <a:pPr marL="25400">
              <a:lnSpc>
                <a:spcPts val="3654"/>
              </a:lnSpc>
            </a:pPr>
            <a:r>
              <a:rPr sz="3200" spc="-5" dirty="0">
                <a:latin typeface="Times New Roman"/>
                <a:cs typeface="Times New Roman"/>
              </a:rPr>
              <a:t>elements must</a:t>
            </a:r>
            <a:r>
              <a:rPr sz="3200" dirty="0">
                <a:latin typeface="Times New Roman"/>
                <a:cs typeface="Times New Roman"/>
              </a:rPr>
              <a:t> </a:t>
            </a:r>
            <a:r>
              <a:rPr sz="3200" spc="-5" dirty="0">
                <a:latin typeface="Times New Roman"/>
                <a:cs typeface="Times New Roman"/>
              </a:rPr>
              <a:t>have</a:t>
            </a:r>
            <a:r>
              <a:rPr sz="3200" spc="5" dirty="0">
                <a:latin typeface="Times New Roman"/>
                <a:cs typeface="Times New Roman"/>
              </a:rPr>
              <a:t> </a:t>
            </a:r>
            <a:r>
              <a:rPr sz="3200" spc="-5" dirty="0">
                <a:latin typeface="Times New Roman"/>
                <a:cs typeface="Times New Roman"/>
              </a:rPr>
              <a:t>height</a:t>
            </a:r>
            <a:r>
              <a:rPr sz="3200" spc="-15" dirty="0">
                <a:latin typeface="Times New Roman"/>
                <a:cs typeface="Times New Roman"/>
              </a:rPr>
              <a:t> </a:t>
            </a:r>
            <a:r>
              <a:rPr sz="3200" spc="-5" dirty="0">
                <a:solidFill>
                  <a:srgbClr val="008380"/>
                </a:solidFill>
                <a:latin typeface="Symbol"/>
                <a:cs typeface="Symbol"/>
              </a:rPr>
              <a:t></a:t>
            </a:r>
            <a:r>
              <a:rPr sz="3200" spc="-5" dirty="0">
                <a:solidFill>
                  <a:srgbClr val="008380"/>
                </a:solidFill>
                <a:latin typeface="Times New Roman"/>
                <a:cs typeface="Times New Roman"/>
              </a:rPr>
              <a:t>(</a:t>
            </a:r>
            <a:r>
              <a:rPr sz="3200" i="1" spc="-5" dirty="0">
                <a:solidFill>
                  <a:srgbClr val="008380"/>
                </a:solidFill>
                <a:latin typeface="Times New Roman"/>
                <a:cs typeface="Times New Roman"/>
              </a:rPr>
              <a:t>n</a:t>
            </a:r>
            <a:r>
              <a:rPr sz="3200" i="1" spc="-340" dirty="0">
                <a:solidFill>
                  <a:srgbClr val="008380"/>
                </a:solidFill>
                <a:latin typeface="Times New Roman"/>
                <a:cs typeface="Times New Roman"/>
              </a:rPr>
              <a:t> </a:t>
            </a:r>
            <a:r>
              <a:rPr sz="3200" spc="-5" dirty="0">
                <a:solidFill>
                  <a:srgbClr val="008380"/>
                </a:solidFill>
                <a:latin typeface="Times New Roman"/>
                <a:cs typeface="Times New Roman"/>
              </a:rPr>
              <a:t>lg</a:t>
            </a:r>
            <a:r>
              <a:rPr sz="3200" spc="-355" dirty="0">
                <a:solidFill>
                  <a:srgbClr val="008380"/>
                </a:solidFill>
                <a:latin typeface="Times New Roman"/>
                <a:cs typeface="Times New Roman"/>
              </a:rPr>
              <a:t> </a:t>
            </a:r>
            <a:r>
              <a:rPr sz="3200" i="1" spc="-5" dirty="0">
                <a:solidFill>
                  <a:srgbClr val="008380"/>
                </a:solidFill>
                <a:latin typeface="Times New Roman"/>
                <a:cs typeface="Times New Roman"/>
              </a:rPr>
              <a:t>n</a:t>
            </a:r>
            <a:r>
              <a:rPr sz="3200" spc="-5" dirty="0">
                <a:solidFill>
                  <a:srgbClr val="008380"/>
                </a:solidFill>
                <a:latin typeface="Times New Roman"/>
                <a:cs typeface="Times New Roman"/>
              </a:rPr>
              <a:t>)</a:t>
            </a:r>
            <a:r>
              <a:rPr sz="3200" spc="-355" dirty="0">
                <a:solidFill>
                  <a:srgbClr val="008380"/>
                </a:solidFill>
                <a:latin typeface="Times New Roman"/>
                <a:cs typeface="Times New Roman"/>
              </a:rPr>
              <a:t> </a:t>
            </a:r>
            <a:r>
              <a:rPr sz="3200" spc="-5" dirty="0">
                <a:latin typeface="Times New Roman"/>
                <a:cs typeface="Times New Roman"/>
              </a:rPr>
              <a:t>.</a:t>
            </a:r>
            <a:endParaRPr sz="3200">
              <a:latin typeface="Times New Roman"/>
              <a:cs typeface="Times New Roman"/>
            </a:endParaRPr>
          </a:p>
          <a:p>
            <a:pPr marL="25400" marR="17780">
              <a:lnSpc>
                <a:spcPct val="90000"/>
              </a:lnSpc>
              <a:spcBef>
                <a:spcPts val="1680"/>
              </a:spcBef>
              <a:tabLst>
                <a:tab pos="1232535" algn="l"/>
                <a:tab pos="4600575" algn="l"/>
                <a:tab pos="5817235" algn="l"/>
              </a:tabLst>
            </a:pPr>
            <a:r>
              <a:rPr sz="3200" i="1" spc="-25" dirty="0">
                <a:solidFill>
                  <a:srgbClr val="CC0000"/>
                </a:solidFill>
                <a:latin typeface="Times New Roman"/>
                <a:cs typeface="Times New Roman"/>
              </a:rPr>
              <a:t>Proof.	</a:t>
            </a:r>
            <a:r>
              <a:rPr sz="3200" spc="-5" dirty="0">
                <a:latin typeface="Times New Roman"/>
                <a:cs typeface="Times New Roman"/>
              </a:rPr>
              <a:t>The tree must contain </a:t>
            </a:r>
            <a:r>
              <a:rPr sz="3200" spc="-5" dirty="0">
                <a:solidFill>
                  <a:srgbClr val="008380"/>
                </a:solidFill>
                <a:latin typeface="Symbol"/>
                <a:cs typeface="Symbol"/>
              </a:rPr>
              <a:t></a:t>
            </a:r>
            <a:r>
              <a:rPr sz="3200" spc="-5" dirty="0">
                <a:solidFill>
                  <a:srgbClr val="008380"/>
                </a:solidFill>
                <a:latin typeface="Times New Roman"/>
                <a:cs typeface="Times New Roman"/>
              </a:rPr>
              <a:t> </a:t>
            </a:r>
            <a:r>
              <a:rPr sz="3200" i="1" spc="-5" dirty="0">
                <a:solidFill>
                  <a:srgbClr val="008380"/>
                </a:solidFill>
                <a:latin typeface="Times New Roman"/>
                <a:cs typeface="Times New Roman"/>
              </a:rPr>
              <a:t>n</a:t>
            </a:r>
            <a:r>
              <a:rPr sz="3200" spc="-5" dirty="0">
                <a:solidFill>
                  <a:srgbClr val="008380"/>
                </a:solidFill>
                <a:latin typeface="Times New Roman"/>
                <a:cs typeface="Times New Roman"/>
              </a:rPr>
              <a:t>! </a:t>
            </a:r>
            <a:r>
              <a:rPr sz="3200" spc="-5" dirty="0">
                <a:latin typeface="Times New Roman"/>
                <a:cs typeface="Times New Roman"/>
              </a:rPr>
              <a:t>leaves, since  there are </a:t>
            </a:r>
            <a:r>
              <a:rPr sz="3200" i="1" spc="-5" dirty="0">
                <a:solidFill>
                  <a:srgbClr val="008380"/>
                </a:solidFill>
                <a:latin typeface="Times New Roman"/>
                <a:cs typeface="Times New Roman"/>
              </a:rPr>
              <a:t>n</a:t>
            </a:r>
            <a:r>
              <a:rPr sz="3200" spc="-5" dirty="0">
                <a:solidFill>
                  <a:srgbClr val="008380"/>
                </a:solidFill>
                <a:latin typeface="Times New Roman"/>
                <a:cs typeface="Times New Roman"/>
              </a:rPr>
              <a:t>!</a:t>
            </a:r>
            <a:r>
              <a:rPr sz="3200" spc="35" dirty="0">
                <a:solidFill>
                  <a:srgbClr val="008380"/>
                </a:solidFill>
                <a:latin typeface="Times New Roman"/>
                <a:cs typeface="Times New Roman"/>
              </a:rPr>
              <a:t> </a:t>
            </a:r>
            <a:r>
              <a:rPr sz="3200" spc="-5" dirty="0">
                <a:latin typeface="Times New Roman"/>
                <a:cs typeface="Times New Roman"/>
              </a:rPr>
              <a:t>possible</a:t>
            </a:r>
            <a:r>
              <a:rPr sz="3200" spc="25" dirty="0">
                <a:latin typeface="Times New Roman"/>
                <a:cs typeface="Times New Roman"/>
              </a:rPr>
              <a:t> </a:t>
            </a:r>
            <a:r>
              <a:rPr sz="3200" spc="-5" dirty="0">
                <a:latin typeface="Times New Roman"/>
                <a:cs typeface="Times New Roman"/>
              </a:rPr>
              <a:t>permutations.	A height-</a:t>
            </a:r>
            <a:r>
              <a:rPr sz="3200" i="1" spc="-5" dirty="0">
                <a:solidFill>
                  <a:srgbClr val="008380"/>
                </a:solidFill>
                <a:latin typeface="Times New Roman"/>
                <a:cs typeface="Times New Roman"/>
              </a:rPr>
              <a:t>h  </a:t>
            </a:r>
            <a:r>
              <a:rPr sz="3200" spc="-5" dirty="0">
                <a:latin typeface="Times New Roman"/>
                <a:cs typeface="Times New Roman"/>
              </a:rPr>
              <a:t>binary tree has </a:t>
            </a:r>
            <a:r>
              <a:rPr sz="3200" spc="-5" dirty="0">
                <a:solidFill>
                  <a:srgbClr val="008380"/>
                </a:solidFill>
                <a:latin typeface="Symbol"/>
                <a:cs typeface="Symbol"/>
              </a:rPr>
              <a:t></a:t>
            </a:r>
            <a:r>
              <a:rPr sz="3200" spc="55" dirty="0">
                <a:solidFill>
                  <a:srgbClr val="008380"/>
                </a:solidFill>
                <a:latin typeface="Times New Roman"/>
                <a:cs typeface="Times New Roman"/>
              </a:rPr>
              <a:t> </a:t>
            </a:r>
            <a:r>
              <a:rPr sz="3200" spc="5" dirty="0">
                <a:solidFill>
                  <a:srgbClr val="008380"/>
                </a:solidFill>
                <a:latin typeface="Times New Roman"/>
                <a:cs typeface="Times New Roman"/>
              </a:rPr>
              <a:t>2</a:t>
            </a:r>
            <a:r>
              <a:rPr sz="3150" i="1" spc="7" baseline="25132" dirty="0">
                <a:solidFill>
                  <a:srgbClr val="008380"/>
                </a:solidFill>
                <a:latin typeface="Times New Roman"/>
                <a:cs typeface="Times New Roman"/>
              </a:rPr>
              <a:t>h</a:t>
            </a:r>
            <a:r>
              <a:rPr sz="3150" i="1" spc="412" baseline="25132" dirty="0">
                <a:solidFill>
                  <a:srgbClr val="008380"/>
                </a:solidFill>
                <a:latin typeface="Times New Roman"/>
                <a:cs typeface="Times New Roman"/>
              </a:rPr>
              <a:t> </a:t>
            </a:r>
            <a:r>
              <a:rPr sz="3200" spc="-5" dirty="0">
                <a:latin typeface="Times New Roman"/>
                <a:cs typeface="Times New Roman"/>
              </a:rPr>
              <a:t>leaves.	Thus, </a:t>
            </a:r>
            <a:r>
              <a:rPr sz="3200" i="1" spc="-5" dirty="0">
                <a:solidFill>
                  <a:srgbClr val="008380"/>
                </a:solidFill>
                <a:latin typeface="Times New Roman"/>
                <a:cs typeface="Times New Roman"/>
              </a:rPr>
              <a:t>n</a:t>
            </a:r>
            <a:r>
              <a:rPr sz="3200" spc="-5" dirty="0">
                <a:solidFill>
                  <a:srgbClr val="008380"/>
                </a:solidFill>
                <a:latin typeface="Times New Roman"/>
                <a:cs typeface="Times New Roman"/>
              </a:rPr>
              <a:t>! </a:t>
            </a:r>
            <a:r>
              <a:rPr sz="3200" spc="-5" dirty="0">
                <a:solidFill>
                  <a:srgbClr val="008380"/>
                </a:solidFill>
                <a:latin typeface="Symbol"/>
                <a:cs typeface="Symbol"/>
              </a:rPr>
              <a:t></a:t>
            </a:r>
            <a:r>
              <a:rPr sz="3200" spc="-5" dirty="0">
                <a:solidFill>
                  <a:srgbClr val="008380"/>
                </a:solidFill>
                <a:latin typeface="Times New Roman"/>
                <a:cs typeface="Times New Roman"/>
              </a:rPr>
              <a:t> </a:t>
            </a:r>
            <a:r>
              <a:rPr sz="3200" spc="5" dirty="0">
                <a:solidFill>
                  <a:srgbClr val="008380"/>
                </a:solidFill>
                <a:latin typeface="Times New Roman"/>
                <a:cs typeface="Times New Roman"/>
              </a:rPr>
              <a:t>2</a:t>
            </a:r>
            <a:r>
              <a:rPr sz="3150" i="1" spc="7" baseline="25132" dirty="0">
                <a:solidFill>
                  <a:srgbClr val="008380"/>
                </a:solidFill>
                <a:latin typeface="Times New Roman"/>
                <a:cs typeface="Times New Roman"/>
              </a:rPr>
              <a:t>h</a:t>
            </a:r>
            <a:r>
              <a:rPr sz="3150" i="1" spc="-150" baseline="25132" dirty="0">
                <a:solidFill>
                  <a:srgbClr val="008380"/>
                </a:solidFill>
                <a:latin typeface="Times New Roman"/>
                <a:cs typeface="Times New Roman"/>
              </a:rPr>
              <a:t> </a:t>
            </a:r>
            <a:r>
              <a:rPr sz="3200" spc="-5" dirty="0">
                <a:latin typeface="Times New Roman"/>
                <a:cs typeface="Times New Roman"/>
              </a:rPr>
              <a:t>.</a:t>
            </a:r>
            <a:endParaRPr sz="3200">
              <a:latin typeface="Times New Roman"/>
              <a:cs typeface="Times New Roman"/>
            </a:endParaRPr>
          </a:p>
        </p:txBody>
      </p:sp>
      <p:sp>
        <p:nvSpPr>
          <p:cNvPr id="5" name="object 5"/>
          <p:cNvSpPr txBox="1"/>
          <p:nvPr/>
        </p:nvSpPr>
        <p:spPr>
          <a:xfrm>
            <a:off x="687669" y="4227740"/>
            <a:ext cx="3452495" cy="1487170"/>
          </a:xfrm>
          <a:prstGeom prst="rect">
            <a:avLst/>
          </a:prstGeom>
        </p:spPr>
        <p:txBody>
          <a:bodyPr vert="horz" wrap="square" lIns="0" tIns="12065" rIns="0" bIns="0" rtlCol="0">
            <a:spAutoFit/>
          </a:bodyPr>
          <a:lstStyle/>
          <a:p>
            <a:pPr marL="38100">
              <a:lnSpc>
                <a:spcPct val="100000"/>
              </a:lnSpc>
              <a:spcBef>
                <a:spcPts val="95"/>
              </a:spcBef>
            </a:pPr>
            <a:r>
              <a:rPr sz="3200" spc="-5" dirty="0">
                <a:solidFill>
                  <a:srgbClr val="008380"/>
                </a:solidFill>
                <a:latin typeface="Symbol"/>
                <a:cs typeface="Symbol"/>
              </a:rPr>
              <a:t></a:t>
            </a:r>
            <a:r>
              <a:rPr sz="3200" spc="-5" dirty="0">
                <a:solidFill>
                  <a:srgbClr val="008380"/>
                </a:solidFill>
                <a:latin typeface="Times New Roman"/>
                <a:cs typeface="Times New Roman"/>
              </a:rPr>
              <a:t> </a:t>
            </a:r>
            <a:r>
              <a:rPr sz="3200" i="1" spc="-5" dirty="0">
                <a:solidFill>
                  <a:srgbClr val="008380"/>
                </a:solidFill>
                <a:latin typeface="Times New Roman"/>
                <a:cs typeface="Times New Roman"/>
              </a:rPr>
              <a:t>h </a:t>
            </a:r>
            <a:r>
              <a:rPr sz="3200" spc="-5" dirty="0">
                <a:solidFill>
                  <a:srgbClr val="008380"/>
                </a:solidFill>
                <a:latin typeface="Symbol"/>
                <a:cs typeface="Symbol"/>
              </a:rPr>
              <a:t></a:t>
            </a:r>
            <a:r>
              <a:rPr sz="3200" spc="-375" dirty="0">
                <a:solidFill>
                  <a:srgbClr val="008380"/>
                </a:solidFill>
                <a:latin typeface="Times New Roman"/>
                <a:cs typeface="Times New Roman"/>
              </a:rPr>
              <a:t> </a:t>
            </a:r>
            <a:r>
              <a:rPr sz="3200" spc="-5" dirty="0">
                <a:solidFill>
                  <a:srgbClr val="008380"/>
                </a:solidFill>
                <a:latin typeface="Times New Roman"/>
                <a:cs typeface="Times New Roman"/>
              </a:rPr>
              <a:t>lg(</a:t>
            </a:r>
            <a:r>
              <a:rPr sz="3200" i="1" spc="-5" dirty="0">
                <a:solidFill>
                  <a:srgbClr val="008380"/>
                </a:solidFill>
                <a:latin typeface="Times New Roman"/>
                <a:cs typeface="Times New Roman"/>
              </a:rPr>
              <a:t>n</a:t>
            </a:r>
            <a:r>
              <a:rPr sz="3200" spc="-5" dirty="0">
                <a:solidFill>
                  <a:srgbClr val="008380"/>
                </a:solidFill>
                <a:latin typeface="Times New Roman"/>
                <a:cs typeface="Times New Roman"/>
              </a:rPr>
              <a:t>!)</a:t>
            </a:r>
            <a:endParaRPr sz="3200">
              <a:latin typeface="Times New Roman"/>
              <a:cs typeface="Times New Roman"/>
            </a:endParaRPr>
          </a:p>
          <a:p>
            <a:pPr marL="850900">
              <a:lnSpc>
                <a:spcPts val="3835"/>
              </a:lnSpc>
            </a:pPr>
            <a:r>
              <a:rPr sz="3200" spc="-5" dirty="0">
                <a:solidFill>
                  <a:srgbClr val="008380"/>
                </a:solidFill>
                <a:latin typeface="Symbol"/>
                <a:cs typeface="Symbol"/>
              </a:rPr>
              <a:t></a:t>
            </a:r>
            <a:r>
              <a:rPr sz="3200" spc="-5" dirty="0">
                <a:solidFill>
                  <a:srgbClr val="008380"/>
                </a:solidFill>
                <a:latin typeface="Times New Roman"/>
                <a:cs typeface="Times New Roman"/>
              </a:rPr>
              <a:t> lg</a:t>
            </a:r>
            <a:r>
              <a:rPr sz="3200" spc="-10" dirty="0">
                <a:solidFill>
                  <a:srgbClr val="008380"/>
                </a:solidFill>
                <a:latin typeface="Times New Roman"/>
                <a:cs typeface="Times New Roman"/>
              </a:rPr>
              <a:t> </a:t>
            </a:r>
            <a:r>
              <a:rPr sz="3200" spc="-5" dirty="0">
                <a:solidFill>
                  <a:srgbClr val="008380"/>
                </a:solidFill>
                <a:latin typeface="Times New Roman"/>
                <a:cs typeface="Times New Roman"/>
              </a:rPr>
              <a:t>((</a:t>
            </a:r>
            <a:r>
              <a:rPr sz="3200" i="1" spc="-5" dirty="0">
                <a:solidFill>
                  <a:srgbClr val="008380"/>
                </a:solidFill>
                <a:latin typeface="Times New Roman"/>
                <a:cs typeface="Times New Roman"/>
              </a:rPr>
              <a:t>n</a:t>
            </a:r>
            <a:r>
              <a:rPr sz="3200" spc="-5" dirty="0">
                <a:solidFill>
                  <a:srgbClr val="008380"/>
                </a:solidFill>
                <a:latin typeface="Times New Roman"/>
                <a:cs typeface="Times New Roman"/>
              </a:rPr>
              <a:t>/</a:t>
            </a:r>
            <a:r>
              <a:rPr sz="3200" i="1" spc="-5" dirty="0">
                <a:solidFill>
                  <a:srgbClr val="008380"/>
                </a:solidFill>
                <a:latin typeface="Times New Roman"/>
                <a:cs typeface="Times New Roman"/>
              </a:rPr>
              <a:t>e</a:t>
            </a:r>
            <a:r>
              <a:rPr sz="3200" spc="-5" dirty="0">
                <a:solidFill>
                  <a:srgbClr val="008380"/>
                </a:solidFill>
                <a:latin typeface="Times New Roman"/>
                <a:cs typeface="Times New Roman"/>
              </a:rPr>
              <a:t>)</a:t>
            </a:r>
            <a:r>
              <a:rPr sz="3150" i="1" spc="-7" baseline="25132" dirty="0">
                <a:solidFill>
                  <a:srgbClr val="008380"/>
                </a:solidFill>
                <a:latin typeface="Times New Roman"/>
                <a:cs typeface="Times New Roman"/>
              </a:rPr>
              <a:t>n</a:t>
            </a:r>
            <a:r>
              <a:rPr sz="3200" spc="-5" dirty="0">
                <a:solidFill>
                  <a:srgbClr val="008380"/>
                </a:solidFill>
                <a:latin typeface="Times New Roman"/>
                <a:cs typeface="Times New Roman"/>
              </a:rPr>
              <a:t>)</a:t>
            </a:r>
            <a:endParaRPr sz="3200">
              <a:latin typeface="Times New Roman"/>
              <a:cs typeface="Times New Roman"/>
            </a:endParaRPr>
          </a:p>
          <a:p>
            <a:pPr marL="849630">
              <a:lnSpc>
                <a:spcPts val="3835"/>
              </a:lnSpc>
            </a:pPr>
            <a:r>
              <a:rPr sz="3200" spc="-5" dirty="0">
                <a:solidFill>
                  <a:srgbClr val="008380"/>
                </a:solidFill>
                <a:latin typeface="Times New Roman"/>
                <a:cs typeface="Times New Roman"/>
              </a:rPr>
              <a:t>= </a:t>
            </a:r>
            <a:r>
              <a:rPr sz="3200" i="1" spc="-5" dirty="0">
                <a:solidFill>
                  <a:srgbClr val="008380"/>
                </a:solidFill>
                <a:latin typeface="Times New Roman"/>
                <a:cs typeface="Times New Roman"/>
              </a:rPr>
              <a:t>n </a:t>
            </a:r>
            <a:r>
              <a:rPr sz="3200" spc="-5" dirty="0">
                <a:solidFill>
                  <a:srgbClr val="008380"/>
                </a:solidFill>
                <a:latin typeface="Times New Roman"/>
                <a:cs typeface="Times New Roman"/>
              </a:rPr>
              <a:t>lg </a:t>
            </a:r>
            <a:r>
              <a:rPr sz="3200" i="1" spc="-5" dirty="0">
                <a:solidFill>
                  <a:srgbClr val="008380"/>
                </a:solidFill>
                <a:latin typeface="Times New Roman"/>
                <a:cs typeface="Times New Roman"/>
              </a:rPr>
              <a:t>n </a:t>
            </a:r>
            <a:r>
              <a:rPr sz="3200" spc="-5" dirty="0">
                <a:solidFill>
                  <a:srgbClr val="008380"/>
                </a:solidFill>
                <a:latin typeface="Times New Roman"/>
                <a:cs typeface="Times New Roman"/>
              </a:rPr>
              <a:t>– </a:t>
            </a:r>
            <a:r>
              <a:rPr sz="3200" i="1" spc="-5" dirty="0">
                <a:solidFill>
                  <a:srgbClr val="008380"/>
                </a:solidFill>
                <a:latin typeface="Times New Roman"/>
                <a:cs typeface="Times New Roman"/>
              </a:rPr>
              <a:t>n </a:t>
            </a:r>
            <a:r>
              <a:rPr sz="3200" spc="-5" dirty="0">
                <a:solidFill>
                  <a:srgbClr val="008380"/>
                </a:solidFill>
                <a:latin typeface="Times New Roman"/>
                <a:cs typeface="Times New Roman"/>
              </a:rPr>
              <a:t>lg</a:t>
            </a:r>
            <a:r>
              <a:rPr sz="3200" spc="-55" dirty="0">
                <a:solidFill>
                  <a:srgbClr val="008380"/>
                </a:solidFill>
                <a:latin typeface="Times New Roman"/>
                <a:cs typeface="Times New Roman"/>
              </a:rPr>
              <a:t> </a:t>
            </a:r>
            <a:r>
              <a:rPr sz="3200" i="1" spc="-5" dirty="0">
                <a:solidFill>
                  <a:srgbClr val="008380"/>
                </a:solidFill>
                <a:latin typeface="Times New Roman"/>
                <a:cs typeface="Times New Roman"/>
              </a:rPr>
              <a:t>e</a:t>
            </a:r>
            <a:endParaRPr sz="3200">
              <a:latin typeface="Times New Roman"/>
              <a:cs typeface="Times New Roman"/>
            </a:endParaRPr>
          </a:p>
        </p:txBody>
      </p:sp>
      <p:sp>
        <p:nvSpPr>
          <p:cNvPr id="6" name="object 6"/>
          <p:cNvSpPr txBox="1"/>
          <p:nvPr/>
        </p:nvSpPr>
        <p:spPr>
          <a:xfrm>
            <a:off x="4501198" y="4227740"/>
            <a:ext cx="3886835" cy="1000760"/>
          </a:xfrm>
          <a:prstGeom prst="rect">
            <a:avLst/>
          </a:prstGeom>
        </p:spPr>
        <p:txBody>
          <a:bodyPr vert="horz" wrap="square" lIns="0" tIns="12065" rIns="0" bIns="0" rtlCol="0">
            <a:spAutoFit/>
          </a:bodyPr>
          <a:lstStyle/>
          <a:p>
            <a:pPr marL="12700" marR="5080" indent="635">
              <a:lnSpc>
                <a:spcPct val="100000"/>
              </a:lnSpc>
              <a:spcBef>
                <a:spcPts val="95"/>
              </a:spcBef>
            </a:pPr>
            <a:r>
              <a:rPr sz="3200" spc="-5" dirty="0">
                <a:latin typeface="Times New Roman"/>
                <a:cs typeface="Times New Roman"/>
              </a:rPr>
              <a:t>(</a:t>
            </a:r>
            <a:r>
              <a:rPr sz="3200" spc="-5" dirty="0">
                <a:solidFill>
                  <a:srgbClr val="008380"/>
                </a:solidFill>
                <a:latin typeface="Times New Roman"/>
                <a:cs typeface="Times New Roman"/>
              </a:rPr>
              <a:t>lg </a:t>
            </a:r>
            <a:r>
              <a:rPr sz="3200" spc="-5" dirty="0">
                <a:latin typeface="Times New Roman"/>
                <a:cs typeface="Times New Roman"/>
              </a:rPr>
              <a:t>is mono. increasing)  </a:t>
            </a:r>
            <a:r>
              <a:rPr sz="3200" spc="-25" dirty="0">
                <a:latin typeface="Times New Roman"/>
                <a:cs typeface="Times New Roman"/>
              </a:rPr>
              <a:t>(Stirling’s</a:t>
            </a:r>
            <a:r>
              <a:rPr sz="3200" spc="-20" dirty="0">
                <a:latin typeface="Times New Roman"/>
                <a:cs typeface="Times New Roman"/>
              </a:rPr>
              <a:t> </a:t>
            </a:r>
            <a:r>
              <a:rPr sz="3200" spc="-5" dirty="0">
                <a:latin typeface="Times New Roman"/>
                <a:cs typeface="Times New Roman"/>
              </a:rPr>
              <a:t>formula)</a:t>
            </a:r>
            <a:endParaRPr sz="3200">
              <a:latin typeface="Times New Roman"/>
              <a:cs typeface="Times New Roman"/>
            </a:endParaRPr>
          </a:p>
        </p:txBody>
      </p:sp>
      <p:sp>
        <p:nvSpPr>
          <p:cNvPr id="7" name="object 7"/>
          <p:cNvSpPr txBox="1"/>
          <p:nvPr/>
        </p:nvSpPr>
        <p:spPr>
          <a:xfrm>
            <a:off x="1525772" y="5690742"/>
            <a:ext cx="2027555" cy="513080"/>
          </a:xfrm>
          <a:prstGeom prst="rect">
            <a:avLst/>
          </a:prstGeom>
        </p:spPr>
        <p:txBody>
          <a:bodyPr vert="horz" wrap="square" lIns="0" tIns="12065" rIns="0" bIns="0" rtlCol="0">
            <a:spAutoFit/>
          </a:bodyPr>
          <a:lstStyle/>
          <a:p>
            <a:pPr marL="12700">
              <a:lnSpc>
                <a:spcPct val="100000"/>
              </a:lnSpc>
              <a:spcBef>
                <a:spcPts val="95"/>
              </a:spcBef>
            </a:pPr>
            <a:r>
              <a:rPr sz="3200" spc="-5" dirty="0">
                <a:solidFill>
                  <a:srgbClr val="008380"/>
                </a:solidFill>
                <a:latin typeface="Times New Roman"/>
                <a:cs typeface="Times New Roman"/>
              </a:rPr>
              <a:t>= </a:t>
            </a:r>
            <a:r>
              <a:rPr sz="3200" spc="-5" dirty="0">
                <a:solidFill>
                  <a:srgbClr val="008380"/>
                </a:solidFill>
                <a:latin typeface="Symbol"/>
                <a:cs typeface="Symbol"/>
              </a:rPr>
              <a:t></a:t>
            </a:r>
            <a:r>
              <a:rPr sz="3200" spc="-5" dirty="0">
                <a:solidFill>
                  <a:srgbClr val="008380"/>
                </a:solidFill>
                <a:latin typeface="Times New Roman"/>
                <a:cs typeface="Times New Roman"/>
              </a:rPr>
              <a:t>(</a:t>
            </a:r>
            <a:r>
              <a:rPr sz="3200" i="1" spc="-5" dirty="0">
                <a:solidFill>
                  <a:srgbClr val="008380"/>
                </a:solidFill>
                <a:latin typeface="Times New Roman"/>
                <a:cs typeface="Times New Roman"/>
              </a:rPr>
              <a:t>n </a:t>
            </a:r>
            <a:r>
              <a:rPr sz="3200" spc="-5" dirty="0">
                <a:solidFill>
                  <a:srgbClr val="008380"/>
                </a:solidFill>
                <a:latin typeface="Times New Roman"/>
                <a:cs typeface="Times New Roman"/>
              </a:rPr>
              <a:t>lg </a:t>
            </a:r>
            <a:r>
              <a:rPr sz="3200" i="1" spc="-5" dirty="0">
                <a:solidFill>
                  <a:srgbClr val="008380"/>
                </a:solidFill>
                <a:latin typeface="Times New Roman"/>
                <a:cs typeface="Times New Roman"/>
              </a:rPr>
              <a:t>n</a:t>
            </a:r>
            <a:r>
              <a:rPr sz="3200" spc="-5" dirty="0">
                <a:solidFill>
                  <a:srgbClr val="008380"/>
                </a:solidFill>
                <a:latin typeface="Times New Roman"/>
                <a:cs typeface="Times New Roman"/>
              </a:rPr>
              <a:t>)</a:t>
            </a:r>
            <a:r>
              <a:rPr sz="3200" spc="-380" dirty="0">
                <a:solidFill>
                  <a:srgbClr val="008380"/>
                </a:solidFill>
                <a:latin typeface="Times New Roman"/>
                <a:cs typeface="Times New Roman"/>
              </a:rPr>
              <a:t> </a:t>
            </a:r>
            <a:r>
              <a:rPr sz="3200" spc="-5" dirty="0">
                <a:latin typeface="Times New Roman"/>
                <a:cs typeface="Times New Roman"/>
              </a:rPr>
              <a:t>.</a:t>
            </a:r>
            <a:endParaRPr sz="3200">
              <a:latin typeface="Times New Roman"/>
              <a:cs typeface="Times New Roman"/>
            </a:endParaRPr>
          </a:p>
        </p:txBody>
      </p:sp>
      <p:grpSp>
        <p:nvGrpSpPr>
          <p:cNvPr id="8" name="object 8"/>
          <p:cNvGrpSpPr/>
          <p:nvPr/>
        </p:nvGrpSpPr>
        <p:grpSpPr>
          <a:xfrm>
            <a:off x="3805237" y="5862637"/>
            <a:ext cx="314325" cy="314325"/>
            <a:chOff x="3805237" y="5862637"/>
            <a:chExt cx="314325" cy="314325"/>
          </a:xfrm>
        </p:grpSpPr>
        <p:sp>
          <p:nvSpPr>
            <p:cNvPr id="9" name="object 9"/>
            <p:cNvSpPr/>
            <p:nvPr/>
          </p:nvSpPr>
          <p:spPr>
            <a:xfrm>
              <a:off x="3810000" y="5867400"/>
              <a:ext cx="304800" cy="304800"/>
            </a:xfrm>
            <a:custGeom>
              <a:avLst/>
              <a:gdLst/>
              <a:ahLst/>
              <a:cxnLst/>
              <a:rect l="l" t="t" r="r" b="b"/>
              <a:pathLst>
                <a:path w="304800" h="304800">
                  <a:moveTo>
                    <a:pt x="304800" y="0"/>
                  </a:moveTo>
                  <a:lnTo>
                    <a:pt x="0" y="0"/>
                  </a:lnTo>
                  <a:lnTo>
                    <a:pt x="0" y="304800"/>
                  </a:lnTo>
                  <a:lnTo>
                    <a:pt x="304800" y="304800"/>
                  </a:lnTo>
                  <a:lnTo>
                    <a:pt x="304800" y="0"/>
                  </a:lnTo>
                  <a:close/>
                </a:path>
              </a:pathLst>
            </a:custGeom>
            <a:solidFill>
              <a:srgbClr val="FFCCCC"/>
            </a:solidFill>
          </p:spPr>
          <p:txBody>
            <a:bodyPr wrap="square" lIns="0" tIns="0" rIns="0" bIns="0" rtlCol="0"/>
            <a:lstStyle/>
            <a:p>
              <a:endParaRPr/>
            </a:p>
          </p:txBody>
        </p:sp>
        <p:sp>
          <p:nvSpPr>
            <p:cNvPr id="10" name="object 10"/>
            <p:cNvSpPr/>
            <p:nvPr/>
          </p:nvSpPr>
          <p:spPr>
            <a:xfrm>
              <a:off x="3810000" y="5867400"/>
              <a:ext cx="304800" cy="304800"/>
            </a:xfrm>
            <a:custGeom>
              <a:avLst/>
              <a:gdLst/>
              <a:ahLst/>
              <a:cxnLst/>
              <a:rect l="l" t="t" r="r" b="b"/>
              <a:pathLst>
                <a:path w="304800" h="304800">
                  <a:moveTo>
                    <a:pt x="0" y="0"/>
                  </a:moveTo>
                  <a:lnTo>
                    <a:pt x="304800" y="0"/>
                  </a:lnTo>
                  <a:lnTo>
                    <a:pt x="304800" y="304800"/>
                  </a:lnTo>
                  <a:lnTo>
                    <a:pt x="0" y="304800"/>
                  </a:lnTo>
                  <a:lnTo>
                    <a:pt x="0" y="0"/>
                  </a:lnTo>
                  <a:close/>
                </a:path>
              </a:pathLst>
            </a:custGeom>
            <a:ln w="9525">
              <a:solidFill>
                <a:srgbClr val="000000"/>
              </a:solidFill>
            </a:ln>
          </p:spPr>
          <p:txBody>
            <a:bodyPr wrap="square" lIns="0" tIns="0" rIns="0" bIns="0" rtlCol="0"/>
            <a:lstStyle/>
            <a:p>
              <a:endParaRPr/>
            </a:p>
          </p:txBody>
        </p:sp>
      </p:grpSp>
      <p:sp>
        <p:nvSpPr>
          <p:cNvPr id="12" name="object 12"/>
          <p:cNvSpPr txBox="1"/>
          <p:nvPr/>
        </p:nvSpPr>
        <p:spPr>
          <a:xfrm>
            <a:off x="2661086" y="6523256"/>
            <a:ext cx="4583430" cy="222250"/>
          </a:xfrm>
          <a:prstGeom prst="rect">
            <a:avLst/>
          </a:prstGeom>
        </p:spPr>
        <p:txBody>
          <a:bodyPr vert="horz" wrap="square" lIns="0" tIns="0" rIns="0" bIns="0" rtlCol="0">
            <a:spAutoFit/>
          </a:bodyPr>
          <a:lstStyle/>
          <a:p>
            <a:pPr marL="12700">
              <a:lnSpc>
                <a:spcPts val="1625"/>
              </a:lnSpc>
            </a:pPr>
            <a:r>
              <a:rPr sz="1400" i="1" spc="-5" dirty="0">
                <a:latin typeface="Times New Roman"/>
                <a:cs typeface="Times New Roman"/>
              </a:rPr>
              <a:t>Copyright © 2001-5 Erik D. Demaine and Charles E.</a:t>
            </a:r>
            <a:r>
              <a:rPr sz="1400" i="1" spc="80" dirty="0">
                <a:latin typeface="Times New Roman"/>
                <a:cs typeface="Times New Roman"/>
              </a:rPr>
              <a:t> </a:t>
            </a:r>
            <a:r>
              <a:rPr sz="1400" i="1" spc="-5" dirty="0">
                <a:latin typeface="Times New Roman"/>
                <a:cs typeface="Times New Roman"/>
              </a:rPr>
              <a:t>Leiserson</a:t>
            </a:r>
            <a:endParaRPr sz="1400">
              <a:latin typeface="Times New Roman"/>
              <a:cs typeface="Times New Roman"/>
            </a:endParaRPr>
          </a:p>
        </p:txBody>
      </p:sp>
    </p:spTree>
    <p:extLst>
      <p:ext uri="{BB962C8B-B14F-4D97-AF65-F5344CB8AC3E}">
        <p14:creationId xmlns:p14="http://schemas.microsoft.com/office/powerpoint/2010/main" val="353634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92112" y="319087"/>
            <a:ext cx="942975" cy="1114425"/>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526539" y="173989"/>
            <a:ext cx="7028815" cy="1366520"/>
          </a:xfrm>
          <a:prstGeom prst="rect">
            <a:avLst/>
          </a:prstGeom>
        </p:spPr>
        <p:txBody>
          <a:bodyPr vert="horz" wrap="square" lIns="0" tIns="12065" rIns="0" bIns="0" rtlCol="0">
            <a:spAutoFit/>
          </a:bodyPr>
          <a:lstStyle/>
          <a:p>
            <a:pPr marL="12700" marR="5080">
              <a:lnSpc>
                <a:spcPct val="100000"/>
              </a:lnSpc>
              <a:spcBef>
                <a:spcPts val="95"/>
              </a:spcBef>
            </a:pPr>
            <a:r>
              <a:rPr spc="-5" dirty="0"/>
              <a:t>Lower bound for comparison  sorting</a:t>
            </a:r>
          </a:p>
        </p:txBody>
      </p:sp>
      <p:sp>
        <p:nvSpPr>
          <p:cNvPr id="4" name="object 4"/>
          <p:cNvSpPr txBox="1"/>
          <p:nvPr/>
        </p:nvSpPr>
        <p:spPr>
          <a:xfrm>
            <a:off x="672465" y="1951736"/>
            <a:ext cx="6991350" cy="1391285"/>
          </a:xfrm>
          <a:prstGeom prst="rect">
            <a:avLst/>
          </a:prstGeom>
        </p:spPr>
        <p:txBody>
          <a:bodyPr vert="horz" wrap="square" lIns="0" tIns="67310" rIns="0" bIns="0" rtlCol="0">
            <a:spAutoFit/>
          </a:bodyPr>
          <a:lstStyle/>
          <a:p>
            <a:pPr marL="12700" marR="5080">
              <a:lnSpc>
                <a:spcPts val="3460"/>
              </a:lnSpc>
              <a:spcBef>
                <a:spcPts val="530"/>
              </a:spcBef>
              <a:tabLst>
                <a:tab pos="1980564" algn="l"/>
              </a:tabLst>
            </a:pPr>
            <a:r>
              <a:rPr sz="3200" b="1" spc="-30" dirty="0">
                <a:solidFill>
                  <a:srgbClr val="CC0000"/>
                </a:solidFill>
                <a:latin typeface="Times New Roman"/>
                <a:cs typeface="Times New Roman"/>
              </a:rPr>
              <a:t>Corollary.	</a:t>
            </a:r>
            <a:r>
              <a:rPr sz="3200" spc="-5" dirty="0">
                <a:latin typeface="Times New Roman"/>
                <a:cs typeface="Times New Roman"/>
              </a:rPr>
              <a:t>Heapsort and </a:t>
            </a:r>
            <a:r>
              <a:rPr sz="3200" spc="-15" dirty="0">
                <a:latin typeface="Times New Roman"/>
                <a:cs typeface="Times New Roman"/>
              </a:rPr>
              <a:t>merge </a:t>
            </a:r>
            <a:r>
              <a:rPr sz="3200" spc="-5" dirty="0">
                <a:latin typeface="Times New Roman"/>
                <a:cs typeface="Times New Roman"/>
              </a:rPr>
              <a:t>sort are  asymptotically optimal comparison sorting  algorithms.</a:t>
            </a:r>
            <a:endParaRPr sz="3200">
              <a:latin typeface="Times New Roman"/>
              <a:cs typeface="Times New Roman"/>
            </a:endParaRPr>
          </a:p>
        </p:txBody>
      </p:sp>
      <p:grpSp>
        <p:nvGrpSpPr>
          <p:cNvPr id="5" name="object 5"/>
          <p:cNvGrpSpPr/>
          <p:nvPr/>
        </p:nvGrpSpPr>
        <p:grpSpPr>
          <a:xfrm>
            <a:off x="7158037" y="2967037"/>
            <a:ext cx="314325" cy="314325"/>
            <a:chOff x="7158037" y="2967037"/>
            <a:chExt cx="314325" cy="314325"/>
          </a:xfrm>
        </p:grpSpPr>
        <p:sp>
          <p:nvSpPr>
            <p:cNvPr id="6" name="object 6"/>
            <p:cNvSpPr/>
            <p:nvPr/>
          </p:nvSpPr>
          <p:spPr>
            <a:xfrm>
              <a:off x="7162800" y="2971800"/>
              <a:ext cx="304800" cy="304800"/>
            </a:xfrm>
            <a:custGeom>
              <a:avLst/>
              <a:gdLst/>
              <a:ahLst/>
              <a:cxnLst/>
              <a:rect l="l" t="t" r="r" b="b"/>
              <a:pathLst>
                <a:path w="304800" h="304800">
                  <a:moveTo>
                    <a:pt x="304800" y="0"/>
                  </a:moveTo>
                  <a:lnTo>
                    <a:pt x="0" y="0"/>
                  </a:lnTo>
                  <a:lnTo>
                    <a:pt x="0" y="304800"/>
                  </a:lnTo>
                  <a:lnTo>
                    <a:pt x="304800" y="304800"/>
                  </a:lnTo>
                  <a:lnTo>
                    <a:pt x="304800" y="0"/>
                  </a:lnTo>
                  <a:close/>
                </a:path>
              </a:pathLst>
            </a:custGeom>
            <a:solidFill>
              <a:srgbClr val="FFCCCC"/>
            </a:solidFill>
          </p:spPr>
          <p:txBody>
            <a:bodyPr wrap="square" lIns="0" tIns="0" rIns="0" bIns="0" rtlCol="0"/>
            <a:lstStyle/>
            <a:p>
              <a:endParaRPr/>
            </a:p>
          </p:txBody>
        </p:sp>
        <p:sp>
          <p:nvSpPr>
            <p:cNvPr id="7" name="object 7"/>
            <p:cNvSpPr/>
            <p:nvPr/>
          </p:nvSpPr>
          <p:spPr>
            <a:xfrm>
              <a:off x="7162800" y="2971800"/>
              <a:ext cx="304800" cy="304800"/>
            </a:xfrm>
            <a:custGeom>
              <a:avLst/>
              <a:gdLst/>
              <a:ahLst/>
              <a:cxnLst/>
              <a:rect l="l" t="t" r="r" b="b"/>
              <a:pathLst>
                <a:path w="304800" h="304800">
                  <a:moveTo>
                    <a:pt x="0" y="0"/>
                  </a:moveTo>
                  <a:lnTo>
                    <a:pt x="304800" y="0"/>
                  </a:lnTo>
                  <a:lnTo>
                    <a:pt x="304800" y="304800"/>
                  </a:lnTo>
                  <a:lnTo>
                    <a:pt x="0" y="304800"/>
                  </a:lnTo>
                  <a:lnTo>
                    <a:pt x="0" y="0"/>
                  </a:lnTo>
                  <a:close/>
                </a:path>
              </a:pathLst>
            </a:custGeom>
            <a:ln w="9525">
              <a:solidFill>
                <a:srgbClr val="000000"/>
              </a:solidFill>
            </a:ln>
          </p:spPr>
          <p:txBody>
            <a:bodyPr wrap="square" lIns="0" tIns="0" rIns="0" bIns="0" rtlCol="0"/>
            <a:lstStyle/>
            <a:p>
              <a:endParaRPr/>
            </a:p>
          </p:txBody>
        </p:sp>
      </p:grpSp>
      <p:sp>
        <p:nvSpPr>
          <p:cNvPr id="9" name="object 9"/>
          <p:cNvSpPr txBox="1"/>
          <p:nvPr/>
        </p:nvSpPr>
        <p:spPr>
          <a:xfrm>
            <a:off x="2661086" y="6523256"/>
            <a:ext cx="4583430" cy="222250"/>
          </a:xfrm>
          <a:prstGeom prst="rect">
            <a:avLst/>
          </a:prstGeom>
        </p:spPr>
        <p:txBody>
          <a:bodyPr vert="horz" wrap="square" lIns="0" tIns="0" rIns="0" bIns="0" rtlCol="0">
            <a:spAutoFit/>
          </a:bodyPr>
          <a:lstStyle/>
          <a:p>
            <a:pPr marL="12700">
              <a:lnSpc>
                <a:spcPts val="1625"/>
              </a:lnSpc>
            </a:pPr>
            <a:r>
              <a:rPr sz="1400" i="1" spc="-5" dirty="0">
                <a:latin typeface="Times New Roman"/>
                <a:cs typeface="Times New Roman"/>
              </a:rPr>
              <a:t>Copyright © 2001-5 Erik D. Demaine and Charles E.</a:t>
            </a:r>
            <a:r>
              <a:rPr sz="1400" i="1" spc="80" dirty="0">
                <a:latin typeface="Times New Roman"/>
                <a:cs typeface="Times New Roman"/>
              </a:rPr>
              <a:t> </a:t>
            </a:r>
            <a:r>
              <a:rPr sz="1400" i="1" spc="-5" dirty="0">
                <a:latin typeface="Times New Roman"/>
                <a:cs typeface="Times New Roman"/>
              </a:rPr>
              <a:t>Leiserson</a:t>
            </a:r>
            <a:endParaRPr sz="1400">
              <a:latin typeface="Times New Roman"/>
              <a:cs typeface="Times New Roman"/>
            </a:endParaRPr>
          </a:p>
        </p:txBody>
      </p:sp>
    </p:spTree>
    <p:extLst>
      <p:ext uri="{BB962C8B-B14F-4D97-AF65-F5344CB8AC3E}">
        <p14:creationId xmlns:p14="http://schemas.microsoft.com/office/powerpoint/2010/main" val="18069821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Linear Sort</a:t>
            </a:r>
            <a:endParaRPr lang="en-US"/>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1519176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92112" y="319087"/>
            <a:ext cx="942975" cy="1114425"/>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526539" y="509269"/>
            <a:ext cx="5133975" cy="695960"/>
          </a:xfrm>
          <a:prstGeom prst="rect">
            <a:avLst/>
          </a:prstGeom>
        </p:spPr>
        <p:txBody>
          <a:bodyPr vert="horz" wrap="square" lIns="0" tIns="12065" rIns="0" bIns="0" rtlCol="0">
            <a:spAutoFit/>
          </a:bodyPr>
          <a:lstStyle/>
          <a:p>
            <a:pPr marL="12700">
              <a:lnSpc>
                <a:spcPct val="100000"/>
              </a:lnSpc>
              <a:spcBef>
                <a:spcPts val="95"/>
              </a:spcBef>
            </a:pPr>
            <a:r>
              <a:rPr spc="-5" dirty="0"/>
              <a:t>Sorting in linear</a:t>
            </a:r>
            <a:r>
              <a:rPr spc="-35" dirty="0"/>
              <a:t> </a:t>
            </a:r>
            <a:r>
              <a:rPr spc="-5" dirty="0"/>
              <a:t>time</a:t>
            </a:r>
          </a:p>
        </p:txBody>
      </p:sp>
      <p:sp>
        <p:nvSpPr>
          <p:cNvPr id="6" name="object 6"/>
          <p:cNvSpPr txBox="1"/>
          <p:nvPr/>
        </p:nvSpPr>
        <p:spPr>
          <a:xfrm>
            <a:off x="2661086" y="6523256"/>
            <a:ext cx="4583430" cy="222250"/>
          </a:xfrm>
          <a:prstGeom prst="rect">
            <a:avLst/>
          </a:prstGeom>
        </p:spPr>
        <p:txBody>
          <a:bodyPr vert="horz" wrap="square" lIns="0" tIns="0" rIns="0" bIns="0" rtlCol="0">
            <a:spAutoFit/>
          </a:bodyPr>
          <a:lstStyle/>
          <a:p>
            <a:pPr marL="12700">
              <a:lnSpc>
                <a:spcPts val="1625"/>
              </a:lnSpc>
            </a:pPr>
            <a:r>
              <a:rPr sz="1400" i="1" spc="-5" dirty="0">
                <a:latin typeface="Times New Roman"/>
                <a:cs typeface="Times New Roman"/>
              </a:rPr>
              <a:t>Copyright © 2001-5 Erik D. Demaine and Charles E.</a:t>
            </a:r>
            <a:r>
              <a:rPr sz="1400" i="1" spc="80" dirty="0">
                <a:latin typeface="Times New Roman"/>
                <a:cs typeface="Times New Roman"/>
              </a:rPr>
              <a:t> </a:t>
            </a:r>
            <a:r>
              <a:rPr sz="1400" i="1" spc="-5" dirty="0">
                <a:latin typeface="Times New Roman"/>
                <a:cs typeface="Times New Roman"/>
              </a:rPr>
              <a:t>Leiserson</a:t>
            </a:r>
            <a:endParaRPr sz="1400">
              <a:latin typeface="Times New Roman"/>
              <a:cs typeface="Times New Roman"/>
            </a:endParaRPr>
          </a:p>
        </p:txBody>
      </p:sp>
      <p:sp>
        <p:nvSpPr>
          <p:cNvPr id="4" name="object 4"/>
          <p:cNvSpPr txBox="1"/>
          <p:nvPr/>
        </p:nvSpPr>
        <p:spPr>
          <a:xfrm>
            <a:off x="358139" y="1571955"/>
            <a:ext cx="8425815" cy="2221865"/>
          </a:xfrm>
          <a:prstGeom prst="rect">
            <a:avLst/>
          </a:prstGeom>
        </p:spPr>
        <p:txBody>
          <a:bodyPr vert="horz" wrap="square" lIns="0" tIns="135890" rIns="0" bIns="0" rtlCol="0">
            <a:spAutoFit/>
          </a:bodyPr>
          <a:lstStyle/>
          <a:p>
            <a:pPr marL="12700">
              <a:lnSpc>
                <a:spcPct val="100000"/>
              </a:lnSpc>
              <a:spcBef>
                <a:spcPts val="1070"/>
              </a:spcBef>
            </a:pPr>
            <a:r>
              <a:rPr sz="3200" b="1" spc="-5" dirty="0">
                <a:solidFill>
                  <a:srgbClr val="CC0000"/>
                </a:solidFill>
                <a:latin typeface="Times New Roman"/>
                <a:cs typeface="Times New Roman"/>
              </a:rPr>
              <a:t>Counting sort: </a:t>
            </a:r>
            <a:r>
              <a:rPr sz="3200" spc="-5" dirty="0">
                <a:latin typeface="Times New Roman"/>
                <a:cs typeface="Times New Roman"/>
              </a:rPr>
              <a:t>No comparisons between</a:t>
            </a:r>
            <a:r>
              <a:rPr sz="3200" spc="35" dirty="0">
                <a:latin typeface="Times New Roman"/>
                <a:cs typeface="Times New Roman"/>
              </a:rPr>
              <a:t> </a:t>
            </a:r>
            <a:r>
              <a:rPr sz="3200" spc="-5" dirty="0">
                <a:latin typeface="Times New Roman"/>
                <a:cs typeface="Times New Roman"/>
              </a:rPr>
              <a:t>elements.</a:t>
            </a:r>
            <a:endParaRPr sz="3200">
              <a:latin typeface="Times New Roman"/>
              <a:cs typeface="Times New Roman"/>
            </a:endParaRPr>
          </a:p>
          <a:p>
            <a:pPr marL="243840" indent="-231775">
              <a:lnSpc>
                <a:spcPts val="3835"/>
              </a:lnSpc>
              <a:spcBef>
                <a:spcPts val="975"/>
              </a:spcBef>
              <a:buFont typeface="Times New Roman"/>
              <a:buChar char="•"/>
              <a:tabLst>
                <a:tab pos="244475" algn="l"/>
              </a:tabLst>
            </a:pPr>
            <a:r>
              <a:rPr sz="3200" b="1" i="1" spc="-5" dirty="0">
                <a:solidFill>
                  <a:srgbClr val="CC0000"/>
                </a:solidFill>
                <a:latin typeface="Times New Roman"/>
                <a:cs typeface="Times New Roman"/>
              </a:rPr>
              <a:t>Input</a:t>
            </a:r>
            <a:r>
              <a:rPr sz="3200" spc="-5" dirty="0">
                <a:latin typeface="Times New Roman"/>
                <a:cs typeface="Times New Roman"/>
              </a:rPr>
              <a:t>: </a:t>
            </a:r>
            <a:r>
              <a:rPr sz="3200" i="1" spc="-5" dirty="0">
                <a:solidFill>
                  <a:srgbClr val="008380"/>
                </a:solidFill>
                <a:latin typeface="Times New Roman"/>
                <a:cs typeface="Times New Roman"/>
              </a:rPr>
              <a:t>A</a:t>
            </a:r>
            <a:r>
              <a:rPr sz="3200" spc="-5" dirty="0">
                <a:solidFill>
                  <a:srgbClr val="008380"/>
                </a:solidFill>
                <a:latin typeface="Times New Roman"/>
                <a:cs typeface="Times New Roman"/>
              </a:rPr>
              <a:t>[1 . . </a:t>
            </a:r>
            <a:r>
              <a:rPr sz="3200" i="1" spc="-5" dirty="0">
                <a:solidFill>
                  <a:srgbClr val="008380"/>
                </a:solidFill>
                <a:latin typeface="Times New Roman"/>
                <a:cs typeface="Times New Roman"/>
              </a:rPr>
              <a:t>n</a:t>
            </a:r>
            <a:r>
              <a:rPr sz="3200" spc="-5" dirty="0">
                <a:solidFill>
                  <a:srgbClr val="008380"/>
                </a:solidFill>
                <a:latin typeface="Times New Roman"/>
                <a:cs typeface="Times New Roman"/>
              </a:rPr>
              <a:t>]</a:t>
            </a:r>
            <a:r>
              <a:rPr sz="3200" spc="-5" dirty="0">
                <a:latin typeface="Times New Roman"/>
                <a:cs typeface="Times New Roman"/>
              </a:rPr>
              <a:t>, where </a:t>
            </a:r>
            <a:r>
              <a:rPr sz="3200" i="1" spc="-5" dirty="0">
                <a:solidFill>
                  <a:srgbClr val="008380"/>
                </a:solidFill>
                <a:latin typeface="Times New Roman"/>
                <a:cs typeface="Times New Roman"/>
              </a:rPr>
              <a:t>A</a:t>
            </a:r>
            <a:r>
              <a:rPr sz="3200" spc="-5" dirty="0">
                <a:solidFill>
                  <a:srgbClr val="008380"/>
                </a:solidFill>
                <a:latin typeface="Times New Roman"/>
                <a:cs typeface="Times New Roman"/>
              </a:rPr>
              <a:t>[ </a:t>
            </a:r>
            <a:r>
              <a:rPr sz="3200" i="1" spc="-5" dirty="0">
                <a:solidFill>
                  <a:srgbClr val="008380"/>
                </a:solidFill>
                <a:latin typeface="Times New Roman"/>
                <a:cs typeface="Times New Roman"/>
              </a:rPr>
              <a:t>j</a:t>
            </a:r>
            <a:r>
              <a:rPr sz="3200" spc="-5" dirty="0">
                <a:solidFill>
                  <a:srgbClr val="008380"/>
                </a:solidFill>
                <a:latin typeface="Times New Roman"/>
                <a:cs typeface="Times New Roman"/>
              </a:rPr>
              <a:t>]</a:t>
            </a:r>
            <a:r>
              <a:rPr sz="3200" spc="-5" dirty="0">
                <a:solidFill>
                  <a:srgbClr val="008380"/>
                </a:solidFill>
                <a:latin typeface="Symbol"/>
                <a:cs typeface="Symbol"/>
              </a:rPr>
              <a:t></a:t>
            </a:r>
            <a:r>
              <a:rPr sz="3200" spc="-5" dirty="0">
                <a:solidFill>
                  <a:srgbClr val="008380"/>
                </a:solidFill>
                <a:latin typeface="Times New Roman"/>
                <a:cs typeface="Times New Roman"/>
              </a:rPr>
              <a:t>{1, 2, …, </a:t>
            </a:r>
            <a:r>
              <a:rPr sz="3200" i="1" dirty="0">
                <a:solidFill>
                  <a:srgbClr val="008380"/>
                </a:solidFill>
                <a:latin typeface="Times New Roman"/>
                <a:cs typeface="Times New Roman"/>
              </a:rPr>
              <a:t>k</a:t>
            </a:r>
            <a:r>
              <a:rPr sz="3200" dirty="0">
                <a:solidFill>
                  <a:srgbClr val="008380"/>
                </a:solidFill>
                <a:latin typeface="Times New Roman"/>
                <a:cs typeface="Times New Roman"/>
              </a:rPr>
              <a:t>}</a:t>
            </a:r>
            <a:r>
              <a:rPr sz="3200" spc="-575" dirty="0">
                <a:solidFill>
                  <a:srgbClr val="008380"/>
                </a:solidFill>
                <a:latin typeface="Times New Roman"/>
                <a:cs typeface="Times New Roman"/>
              </a:rPr>
              <a:t> </a:t>
            </a:r>
            <a:r>
              <a:rPr sz="3200" spc="-5" dirty="0">
                <a:latin typeface="Times New Roman"/>
                <a:cs typeface="Times New Roman"/>
              </a:rPr>
              <a:t>.</a:t>
            </a:r>
            <a:endParaRPr sz="3200">
              <a:latin typeface="Times New Roman"/>
              <a:cs typeface="Times New Roman"/>
            </a:endParaRPr>
          </a:p>
          <a:p>
            <a:pPr marL="243840" indent="-231775">
              <a:lnSpc>
                <a:spcPts val="3835"/>
              </a:lnSpc>
              <a:buFont typeface="Times New Roman"/>
              <a:buChar char="•"/>
              <a:tabLst>
                <a:tab pos="244475" algn="l"/>
              </a:tabLst>
            </a:pPr>
            <a:r>
              <a:rPr sz="3200" b="1" i="1" spc="-5" dirty="0">
                <a:solidFill>
                  <a:srgbClr val="CC0000"/>
                </a:solidFill>
                <a:latin typeface="Times New Roman"/>
                <a:cs typeface="Times New Roman"/>
              </a:rPr>
              <a:t>Output</a:t>
            </a:r>
            <a:r>
              <a:rPr sz="3200" spc="-5" dirty="0">
                <a:latin typeface="Times New Roman"/>
                <a:cs typeface="Times New Roman"/>
              </a:rPr>
              <a:t>: </a:t>
            </a:r>
            <a:r>
              <a:rPr sz="3200" i="1" spc="-5" dirty="0">
                <a:solidFill>
                  <a:srgbClr val="008380"/>
                </a:solidFill>
                <a:latin typeface="Times New Roman"/>
                <a:cs typeface="Times New Roman"/>
              </a:rPr>
              <a:t>B</a:t>
            </a:r>
            <a:r>
              <a:rPr sz="3200" spc="-5" dirty="0">
                <a:solidFill>
                  <a:srgbClr val="008380"/>
                </a:solidFill>
                <a:latin typeface="Times New Roman"/>
                <a:cs typeface="Times New Roman"/>
              </a:rPr>
              <a:t>[1 . . </a:t>
            </a:r>
            <a:r>
              <a:rPr sz="3200" i="1" spc="-5" dirty="0">
                <a:solidFill>
                  <a:srgbClr val="008380"/>
                </a:solidFill>
                <a:latin typeface="Times New Roman"/>
                <a:cs typeface="Times New Roman"/>
              </a:rPr>
              <a:t>n</a:t>
            </a:r>
            <a:r>
              <a:rPr sz="3200" spc="-5" dirty="0">
                <a:solidFill>
                  <a:srgbClr val="008380"/>
                </a:solidFill>
                <a:latin typeface="Times New Roman"/>
                <a:cs typeface="Times New Roman"/>
              </a:rPr>
              <a:t>]</a:t>
            </a:r>
            <a:r>
              <a:rPr sz="3200" spc="-5" dirty="0">
                <a:latin typeface="Times New Roman"/>
                <a:cs typeface="Times New Roman"/>
              </a:rPr>
              <a:t>,</a:t>
            </a:r>
            <a:r>
              <a:rPr sz="3200" spc="-10" dirty="0">
                <a:latin typeface="Times New Roman"/>
                <a:cs typeface="Times New Roman"/>
              </a:rPr>
              <a:t> </a:t>
            </a:r>
            <a:r>
              <a:rPr sz="3200" spc="-5" dirty="0">
                <a:latin typeface="Times New Roman"/>
                <a:cs typeface="Times New Roman"/>
              </a:rPr>
              <a:t>sorted.</a:t>
            </a:r>
            <a:endParaRPr sz="3200">
              <a:latin typeface="Times New Roman"/>
              <a:cs typeface="Times New Roman"/>
            </a:endParaRPr>
          </a:p>
          <a:p>
            <a:pPr marL="243840" indent="-231775">
              <a:lnSpc>
                <a:spcPct val="100000"/>
              </a:lnSpc>
              <a:buFont typeface="Times New Roman"/>
              <a:buChar char="•"/>
              <a:tabLst>
                <a:tab pos="244475" algn="l"/>
              </a:tabLst>
            </a:pPr>
            <a:r>
              <a:rPr sz="3200" b="1" i="1" spc="-5" dirty="0">
                <a:solidFill>
                  <a:srgbClr val="CC0000"/>
                </a:solidFill>
                <a:latin typeface="Times New Roman"/>
                <a:cs typeface="Times New Roman"/>
              </a:rPr>
              <a:t>Auxiliary storage</a:t>
            </a:r>
            <a:r>
              <a:rPr sz="3200" spc="-5" dirty="0">
                <a:latin typeface="Times New Roman"/>
                <a:cs typeface="Times New Roman"/>
              </a:rPr>
              <a:t>: </a:t>
            </a:r>
            <a:r>
              <a:rPr sz="3200" i="1" spc="-5" dirty="0">
                <a:solidFill>
                  <a:srgbClr val="008380"/>
                </a:solidFill>
                <a:latin typeface="Times New Roman"/>
                <a:cs typeface="Times New Roman"/>
              </a:rPr>
              <a:t>C</a:t>
            </a:r>
            <a:r>
              <a:rPr sz="3200" spc="-5" dirty="0">
                <a:solidFill>
                  <a:srgbClr val="008380"/>
                </a:solidFill>
                <a:latin typeface="Times New Roman"/>
                <a:cs typeface="Times New Roman"/>
              </a:rPr>
              <a:t>[1 . . </a:t>
            </a:r>
            <a:r>
              <a:rPr sz="3200" i="1" spc="-5" dirty="0">
                <a:solidFill>
                  <a:srgbClr val="008380"/>
                </a:solidFill>
                <a:latin typeface="Times New Roman"/>
                <a:cs typeface="Times New Roman"/>
              </a:rPr>
              <a:t>k</a:t>
            </a:r>
            <a:r>
              <a:rPr sz="3200" spc="-5" dirty="0">
                <a:solidFill>
                  <a:srgbClr val="008380"/>
                </a:solidFill>
                <a:latin typeface="Times New Roman"/>
                <a:cs typeface="Times New Roman"/>
              </a:rPr>
              <a:t>]</a:t>
            </a:r>
            <a:r>
              <a:rPr sz="3200" spc="-285" dirty="0">
                <a:solidFill>
                  <a:srgbClr val="008380"/>
                </a:solidFill>
                <a:latin typeface="Times New Roman"/>
                <a:cs typeface="Times New Roman"/>
              </a:rPr>
              <a:t> </a:t>
            </a:r>
            <a:r>
              <a:rPr sz="3200" spc="-5" dirty="0">
                <a:latin typeface="Times New Roman"/>
                <a:cs typeface="Times New Roman"/>
              </a:rPr>
              <a:t>.</a:t>
            </a:r>
            <a:endParaRPr sz="3200">
              <a:latin typeface="Times New Roman"/>
              <a:cs typeface="Times New Roman"/>
            </a:endParaRPr>
          </a:p>
        </p:txBody>
      </p:sp>
      <p:sp>
        <p:nvSpPr>
          <p:cNvPr id="7" name="Rectangle 6"/>
          <p:cNvSpPr/>
          <p:nvPr/>
        </p:nvSpPr>
        <p:spPr>
          <a:xfrm>
            <a:off x="3733800" y="4572000"/>
            <a:ext cx="5212714" cy="1200329"/>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en-US" b="1" i="1" dirty="0">
                <a:latin typeface="Times-BoldItalic"/>
              </a:rPr>
              <a:t>Counting sort </a:t>
            </a:r>
            <a:r>
              <a:rPr lang="en-US" dirty="0">
                <a:latin typeface="Times-Roman"/>
              </a:rPr>
              <a:t>assumes that each of the </a:t>
            </a:r>
            <a:r>
              <a:rPr lang="en-US" dirty="0">
                <a:latin typeface="MT2MIT"/>
              </a:rPr>
              <a:t>n </a:t>
            </a:r>
            <a:r>
              <a:rPr lang="en-US" dirty="0">
                <a:latin typeface="Times-Roman"/>
              </a:rPr>
              <a:t>input elements is an integer in the </a:t>
            </a:r>
            <a:r>
              <a:rPr lang="en-US" dirty="0" smtClean="0">
                <a:latin typeface="Times-Roman"/>
              </a:rPr>
              <a:t>range </a:t>
            </a:r>
            <a:r>
              <a:rPr lang="en-US" dirty="0" smtClean="0">
                <a:latin typeface="MT2MIT"/>
              </a:rPr>
              <a:t>0 </a:t>
            </a:r>
            <a:r>
              <a:rPr lang="en-US" dirty="0">
                <a:latin typeface="Times-Roman"/>
              </a:rPr>
              <a:t>to </a:t>
            </a:r>
            <a:r>
              <a:rPr lang="en-US" dirty="0">
                <a:latin typeface="MT2MIT"/>
              </a:rPr>
              <a:t>k</a:t>
            </a:r>
            <a:r>
              <a:rPr lang="en-US" dirty="0">
                <a:latin typeface="Times-Roman"/>
              </a:rPr>
              <a:t>,</a:t>
            </a:r>
            <a:endParaRPr lang="en-US" dirty="0"/>
          </a:p>
        </p:txBody>
      </p:sp>
    </p:spTree>
    <p:extLst>
      <p:ext uri="{BB962C8B-B14F-4D97-AF65-F5344CB8AC3E}">
        <p14:creationId xmlns:p14="http://schemas.microsoft.com/office/powerpoint/2010/main" val="2138007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92112" y="319087"/>
            <a:ext cx="942975" cy="1114425"/>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526539" y="509269"/>
            <a:ext cx="3333115" cy="695960"/>
          </a:xfrm>
          <a:prstGeom prst="rect">
            <a:avLst/>
          </a:prstGeom>
        </p:spPr>
        <p:txBody>
          <a:bodyPr vert="horz" wrap="square" lIns="0" tIns="12065" rIns="0" bIns="0" rtlCol="0">
            <a:spAutoFit/>
          </a:bodyPr>
          <a:lstStyle/>
          <a:p>
            <a:pPr marL="12700">
              <a:lnSpc>
                <a:spcPct val="100000"/>
              </a:lnSpc>
              <a:spcBef>
                <a:spcPts val="95"/>
              </a:spcBef>
            </a:pPr>
            <a:r>
              <a:rPr spc="-5" dirty="0"/>
              <a:t>Counting</a:t>
            </a:r>
            <a:r>
              <a:rPr spc="-70" dirty="0"/>
              <a:t> </a:t>
            </a:r>
            <a:r>
              <a:rPr spc="-5" dirty="0"/>
              <a:t>sort</a:t>
            </a:r>
          </a:p>
        </p:txBody>
      </p:sp>
      <p:sp>
        <p:nvSpPr>
          <p:cNvPr id="8" name="object 8"/>
          <p:cNvSpPr txBox="1"/>
          <p:nvPr/>
        </p:nvSpPr>
        <p:spPr>
          <a:xfrm>
            <a:off x="2661086" y="6523256"/>
            <a:ext cx="4583430" cy="222250"/>
          </a:xfrm>
          <a:prstGeom prst="rect">
            <a:avLst/>
          </a:prstGeom>
        </p:spPr>
        <p:txBody>
          <a:bodyPr vert="horz" wrap="square" lIns="0" tIns="0" rIns="0" bIns="0" rtlCol="0">
            <a:spAutoFit/>
          </a:bodyPr>
          <a:lstStyle/>
          <a:p>
            <a:pPr marL="12700">
              <a:lnSpc>
                <a:spcPts val="1625"/>
              </a:lnSpc>
            </a:pPr>
            <a:r>
              <a:rPr sz="1400" i="1" spc="-5" dirty="0">
                <a:latin typeface="Times New Roman"/>
                <a:cs typeface="Times New Roman"/>
              </a:rPr>
              <a:t>Copyright © 2001-5 Erik D. Demaine and Charles E.</a:t>
            </a:r>
            <a:r>
              <a:rPr sz="1400" i="1" spc="80" dirty="0">
                <a:latin typeface="Times New Roman"/>
                <a:cs typeface="Times New Roman"/>
              </a:rPr>
              <a:t> </a:t>
            </a:r>
            <a:r>
              <a:rPr sz="1400" i="1" spc="-5" dirty="0">
                <a:latin typeface="Times New Roman"/>
                <a:cs typeface="Times New Roman"/>
              </a:rPr>
              <a:t>Leiserson</a:t>
            </a:r>
            <a:endParaRPr sz="1400">
              <a:latin typeface="Times New Roman"/>
              <a:cs typeface="Times New Roman"/>
            </a:endParaRPr>
          </a:p>
        </p:txBody>
      </p:sp>
      <p:sp>
        <p:nvSpPr>
          <p:cNvPr id="4" name="object 4"/>
          <p:cNvSpPr txBox="1"/>
          <p:nvPr/>
        </p:nvSpPr>
        <p:spPr>
          <a:xfrm>
            <a:off x="421620" y="1562290"/>
            <a:ext cx="4747895" cy="4414520"/>
          </a:xfrm>
          <a:prstGeom prst="rect">
            <a:avLst/>
          </a:prstGeom>
        </p:spPr>
        <p:txBody>
          <a:bodyPr vert="horz" wrap="square" lIns="0" tIns="12065" rIns="0" bIns="0" rtlCol="0">
            <a:spAutoFit/>
          </a:bodyPr>
          <a:lstStyle/>
          <a:p>
            <a:pPr marR="2451100" algn="ctr">
              <a:lnSpc>
                <a:spcPct val="100000"/>
              </a:lnSpc>
              <a:spcBef>
                <a:spcPts val="95"/>
              </a:spcBef>
            </a:pPr>
            <a:r>
              <a:rPr sz="3200" b="1" spc="-5" dirty="0">
                <a:latin typeface="Times New Roman"/>
                <a:cs typeface="Times New Roman"/>
              </a:rPr>
              <a:t>for </a:t>
            </a:r>
            <a:r>
              <a:rPr sz="3200" i="1" spc="-5" dirty="0">
                <a:solidFill>
                  <a:srgbClr val="008380"/>
                </a:solidFill>
                <a:latin typeface="Times New Roman"/>
                <a:cs typeface="Times New Roman"/>
              </a:rPr>
              <a:t>i </a:t>
            </a:r>
            <a:r>
              <a:rPr sz="3200" spc="-5" dirty="0">
                <a:solidFill>
                  <a:srgbClr val="008380"/>
                </a:solidFill>
                <a:latin typeface="Symbol"/>
                <a:cs typeface="Symbol"/>
              </a:rPr>
              <a:t></a:t>
            </a:r>
            <a:r>
              <a:rPr sz="3200" spc="-5" dirty="0">
                <a:solidFill>
                  <a:srgbClr val="008380"/>
                </a:solidFill>
                <a:latin typeface="Times New Roman"/>
                <a:cs typeface="Times New Roman"/>
              </a:rPr>
              <a:t> 1 </a:t>
            </a:r>
            <a:r>
              <a:rPr sz="3200" b="1" spc="-5" dirty="0">
                <a:latin typeface="Times New Roman"/>
                <a:cs typeface="Times New Roman"/>
              </a:rPr>
              <a:t>to</a:t>
            </a:r>
            <a:r>
              <a:rPr sz="3200" b="1" spc="-60" dirty="0">
                <a:latin typeface="Times New Roman"/>
                <a:cs typeface="Times New Roman"/>
              </a:rPr>
              <a:t> </a:t>
            </a:r>
            <a:r>
              <a:rPr sz="3200" i="1" spc="-5" dirty="0">
                <a:solidFill>
                  <a:srgbClr val="008380"/>
                </a:solidFill>
                <a:latin typeface="Times New Roman"/>
                <a:cs typeface="Times New Roman"/>
              </a:rPr>
              <a:t>k</a:t>
            </a:r>
            <a:endParaRPr sz="3200">
              <a:latin typeface="Times New Roman"/>
              <a:cs typeface="Times New Roman"/>
            </a:endParaRPr>
          </a:p>
          <a:p>
            <a:pPr marR="1807210" algn="ctr">
              <a:lnSpc>
                <a:spcPct val="100000"/>
              </a:lnSpc>
            </a:pPr>
            <a:r>
              <a:rPr sz="3200" b="1" spc="-5" dirty="0">
                <a:latin typeface="Times New Roman"/>
                <a:cs typeface="Times New Roman"/>
              </a:rPr>
              <a:t>do </a:t>
            </a:r>
            <a:r>
              <a:rPr sz="3200" i="1" spc="-5" dirty="0">
                <a:solidFill>
                  <a:srgbClr val="008380"/>
                </a:solidFill>
                <a:latin typeface="Times New Roman"/>
                <a:cs typeface="Times New Roman"/>
              </a:rPr>
              <a:t>C</a:t>
            </a:r>
            <a:r>
              <a:rPr sz="3200" spc="-5" dirty="0">
                <a:solidFill>
                  <a:srgbClr val="008380"/>
                </a:solidFill>
                <a:latin typeface="Times New Roman"/>
                <a:cs typeface="Times New Roman"/>
              </a:rPr>
              <a:t>[</a:t>
            </a:r>
            <a:r>
              <a:rPr sz="3200" i="1" spc="-5" dirty="0">
                <a:solidFill>
                  <a:srgbClr val="008380"/>
                </a:solidFill>
                <a:latin typeface="Times New Roman"/>
                <a:cs typeface="Times New Roman"/>
              </a:rPr>
              <a:t>i</a:t>
            </a:r>
            <a:r>
              <a:rPr sz="3200" spc="-5" dirty="0">
                <a:solidFill>
                  <a:srgbClr val="008380"/>
                </a:solidFill>
                <a:latin typeface="Times New Roman"/>
                <a:cs typeface="Times New Roman"/>
              </a:rPr>
              <a:t>] </a:t>
            </a:r>
            <a:r>
              <a:rPr sz="3200" spc="-5" dirty="0">
                <a:solidFill>
                  <a:srgbClr val="008380"/>
                </a:solidFill>
                <a:latin typeface="Symbol"/>
                <a:cs typeface="Symbol"/>
              </a:rPr>
              <a:t></a:t>
            </a:r>
            <a:r>
              <a:rPr sz="3200" spc="-35" dirty="0">
                <a:solidFill>
                  <a:srgbClr val="008380"/>
                </a:solidFill>
                <a:latin typeface="Times New Roman"/>
                <a:cs typeface="Times New Roman"/>
              </a:rPr>
              <a:t> </a:t>
            </a:r>
            <a:r>
              <a:rPr sz="3200" spc="-5" dirty="0">
                <a:solidFill>
                  <a:srgbClr val="008380"/>
                </a:solidFill>
                <a:latin typeface="Times New Roman"/>
                <a:cs typeface="Times New Roman"/>
              </a:rPr>
              <a:t>0</a:t>
            </a:r>
            <a:endParaRPr sz="3200">
              <a:latin typeface="Times New Roman"/>
              <a:cs typeface="Times New Roman"/>
            </a:endParaRPr>
          </a:p>
          <a:p>
            <a:pPr marR="2427605" algn="ctr">
              <a:lnSpc>
                <a:spcPct val="100000"/>
              </a:lnSpc>
              <a:spcBef>
                <a:spcPts val="5"/>
              </a:spcBef>
            </a:pPr>
            <a:r>
              <a:rPr sz="3200" b="1" spc="-5" dirty="0">
                <a:latin typeface="Times New Roman"/>
                <a:cs typeface="Times New Roman"/>
              </a:rPr>
              <a:t>for </a:t>
            </a:r>
            <a:r>
              <a:rPr sz="3200" i="1" spc="-5" dirty="0">
                <a:solidFill>
                  <a:srgbClr val="008380"/>
                </a:solidFill>
                <a:latin typeface="Times New Roman"/>
                <a:cs typeface="Times New Roman"/>
              </a:rPr>
              <a:t>j </a:t>
            </a:r>
            <a:r>
              <a:rPr sz="3200" spc="-5" dirty="0">
                <a:solidFill>
                  <a:srgbClr val="008380"/>
                </a:solidFill>
                <a:latin typeface="Symbol"/>
                <a:cs typeface="Symbol"/>
              </a:rPr>
              <a:t></a:t>
            </a:r>
            <a:r>
              <a:rPr sz="3200" spc="-5" dirty="0">
                <a:solidFill>
                  <a:srgbClr val="008380"/>
                </a:solidFill>
                <a:latin typeface="Times New Roman"/>
                <a:cs typeface="Times New Roman"/>
              </a:rPr>
              <a:t> 1 </a:t>
            </a:r>
            <a:r>
              <a:rPr sz="3200" b="1" spc="-5" dirty="0">
                <a:latin typeface="Times New Roman"/>
                <a:cs typeface="Times New Roman"/>
              </a:rPr>
              <a:t>to</a:t>
            </a:r>
            <a:r>
              <a:rPr sz="3200" b="1" spc="-60" dirty="0">
                <a:latin typeface="Times New Roman"/>
                <a:cs typeface="Times New Roman"/>
              </a:rPr>
              <a:t> </a:t>
            </a:r>
            <a:r>
              <a:rPr sz="3200" i="1" spc="-5" dirty="0">
                <a:solidFill>
                  <a:srgbClr val="008380"/>
                </a:solidFill>
                <a:latin typeface="Times New Roman"/>
                <a:cs typeface="Times New Roman"/>
              </a:rPr>
              <a:t>n</a:t>
            </a:r>
            <a:endParaRPr sz="3200">
              <a:latin typeface="Times New Roman"/>
              <a:cs typeface="Times New Roman"/>
            </a:endParaRPr>
          </a:p>
          <a:p>
            <a:pPr marL="457834" algn="ctr">
              <a:lnSpc>
                <a:spcPts val="3840"/>
              </a:lnSpc>
            </a:pPr>
            <a:r>
              <a:rPr sz="3200" b="1" spc="-5" dirty="0">
                <a:latin typeface="Times New Roman"/>
                <a:cs typeface="Times New Roman"/>
              </a:rPr>
              <a:t>do </a:t>
            </a:r>
            <a:r>
              <a:rPr sz="3200" i="1" spc="-5" dirty="0">
                <a:solidFill>
                  <a:srgbClr val="008380"/>
                </a:solidFill>
                <a:latin typeface="Times New Roman"/>
                <a:cs typeface="Times New Roman"/>
              </a:rPr>
              <a:t>C</a:t>
            </a:r>
            <a:r>
              <a:rPr sz="3200" spc="-5" dirty="0">
                <a:solidFill>
                  <a:srgbClr val="008380"/>
                </a:solidFill>
                <a:latin typeface="Times New Roman"/>
                <a:cs typeface="Times New Roman"/>
              </a:rPr>
              <a:t>[</a:t>
            </a:r>
            <a:r>
              <a:rPr sz="3200" i="1" spc="-5" dirty="0">
                <a:solidFill>
                  <a:srgbClr val="008380"/>
                </a:solidFill>
                <a:latin typeface="Times New Roman"/>
                <a:cs typeface="Times New Roman"/>
              </a:rPr>
              <a:t>A</a:t>
            </a:r>
            <a:r>
              <a:rPr sz="3200" spc="-5" dirty="0">
                <a:solidFill>
                  <a:srgbClr val="008380"/>
                </a:solidFill>
                <a:latin typeface="Times New Roman"/>
                <a:cs typeface="Times New Roman"/>
              </a:rPr>
              <a:t>[ </a:t>
            </a:r>
            <a:r>
              <a:rPr sz="3200" i="1" spc="-5" dirty="0">
                <a:solidFill>
                  <a:srgbClr val="008380"/>
                </a:solidFill>
                <a:latin typeface="Times New Roman"/>
                <a:cs typeface="Times New Roman"/>
              </a:rPr>
              <a:t>j</a:t>
            </a:r>
            <a:r>
              <a:rPr sz="3200" spc="-5" dirty="0">
                <a:solidFill>
                  <a:srgbClr val="008380"/>
                </a:solidFill>
                <a:latin typeface="Times New Roman"/>
                <a:cs typeface="Times New Roman"/>
              </a:rPr>
              <a:t>]] </a:t>
            </a:r>
            <a:r>
              <a:rPr sz="3200" spc="-5" dirty="0">
                <a:solidFill>
                  <a:srgbClr val="008380"/>
                </a:solidFill>
                <a:latin typeface="Symbol"/>
                <a:cs typeface="Symbol"/>
              </a:rPr>
              <a:t></a:t>
            </a:r>
            <a:r>
              <a:rPr sz="3200" spc="-5" dirty="0">
                <a:solidFill>
                  <a:srgbClr val="008380"/>
                </a:solidFill>
                <a:latin typeface="Times New Roman"/>
                <a:cs typeface="Times New Roman"/>
              </a:rPr>
              <a:t> </a:t>
            </a:r>
            <a:r>
              <a:rPr sz="3200" i="1" spc="-5" dirty="0">
                <a:solidFill>
                  <a:srgbClr val="008380"/>
                </a:solidFill>
                <a:latin typeface="Times New Roman"/>
                <a:cs typeface="Times New Roman"/>
              </a:rPr>
              <a:t>C</a:t>
            </a:r>
            <a:r>
              <a:rPr sz="3200" spc="-5" dirty="0">
                <a:solidFill>
                  <a:srgbClr val="008380"/>
                </a:solidFill>
                <a:latin typeface="Times New Roman"/>
                <a:cs typeface="Times New Roman"/>
              </a:rPr>
              <a:t>[</a:t>
            </a:r>
            <a:r>
              <a:rPr sz="3200" i="1" spc="-5" dirty="0">
                <a:solidFill>
                  <a:srgbClr val="008380"/>
                </a:solidFill>
                <a:latin typeface="Times New Roman"/>
                <a:cs typeface="Times New Roman"/>
              </a:rPr>
              <a:t>A</a:t>
            </a:r>
            <a:r>
              <a:rPr sz="3200" spc="-5" dirty="0">
                <a:solidFill>
                  <a:srgbClr val="008380"/>
                </a:solidFill>
                <a:latin typeface="Times New Roman"/>
                <a:cs typeface="Times New Roman"/>
              </a:rPr>
              <a:t>[ </a:t>
            </a:r>
            <a:r>
              <a:rPr sz="3200" i="1" spc="-5" dirty="0">
                <a:solidFill>
                  <a:srgbClr val="008380"/>
                </a:solidFill>
                <a:latin typeface="Times New Roman"/>
                <a:cs typeface="Times New Roman"/>
              </a:rPr>
              <a:t>j</a:t>
            </a:r>
            <a:r>
              <a:rPr sz="3200" spc="-5" dirty="0">
                <a:solidFill>
                  <a:srgbClr val="008380"/>
                </a:solidFill>
                <a:latin typeface="Times New Roman"/>
                <a:cs typeface="Times New Roman"/>
              </a:rPr>
              <a:t>]] +</a:t>
            </a:r>
            <a:r>
              <a:rPr sz="3200" spc="-465" dirty="0">
                <a:solidFill>
                  <a:srgbClr val="008380"/>
                </a:solidFill>
                <a:latin typeface="Times New Roman"/>
                <a:cs typeface="Times New Roman"/>
              </a:rPr>
              <a:t> </a:t>
            </a:r>
            <a:r>
              <a:rPr sz="3200" spc="-5" dirty="0">
                <a:solidFill>
                  <a:srgbClr val="008380"/>
                </a:solidFill>
                <a:latin typeface="Times New Roman"/>
                <a:cs typeface="Times New Roman"/>
              </a:rPr>
              <a:t>1</a:t>
            </a:r>
            <a:endParaRPr sz="3200">
              <a:latin typeface="Times New Roman"/>
              <a:cs typeface="Times New Roman"/>
            </a:endParaRPr>
          </a:p>
          <a:p>
            <a:pPr marR="2451735" algn="ctr">
              <a:lnSpc>
                <a:spcPct val="100000"/>
              </a:lnSpc>
            </a:pPr>
            <a:r>
              <a:rPr sz="3200" b="1" spc="-5" dirty="0">
                <a:latin typeface="Times New Roman"/>
                <a:cs typeface="Times New Roman"/>
              </a:rPr>
              <a:t>for </a:t>
            </a:r>
            <a:r>
              <a:rPr sz="3200" i="1" spc="-5" dirty="0">
                <a:solidFill>
                  <a:srgbClr val="008380"/>
                </a:solidFill>
                <a:latin typeface="Times New Roman"/>
                <a:cs typeface="Times New Roman"/>
              </a:rPr>
              <a:t>i </a:t>
            </a:r>
            <a:r>
              <a:rPr sz="3200" spc="-5" dirty="0">
                <a:solidFill>
                  <a:srgbClr val="008380"/>
                </a:solidFill>
                <a:latin typeface="Symbol"/>
                <a:cs typeface="Symbol"/>
              </a:rPr>
              <a:t></a:t>
            </a:r>
            <a:r>
              <a:rPr sz="3200" spc="-5" dirty="0">
                <a:solidFill>
                  <a:srgbClr val="008380"/>
                </a:solidFill>
                <a:latin typeface="Times New Roman"/>
                <a:cs typeface="Times New Roman"/>
              </a:rPr>
              <a:t> 2 </a:t>
            </a:r>
            <a:r>
              <a:rPr sz="3200" b="1" spc="-5" dirty="0">
                <a:latin typeface="Times New Roman"/>
                <a:cs typeface="Times New Roman"/>
              </a:rPr>
              <a:t>to</a:t>
            </a:r>
            <a:r>
              <a:rPr sz="3200" b="1" spc="-60" dirty="0">
                <a:latin typeface="Times New Roman"/>
                <a:cs typeface="Times New Roman"/>
              </a:rPr>
              <a:t> </a:t>
            </a:r>
            <a:r>
              <a:rPr sz="3200" i="1" spc="-5" dirty="0">
                <a:solidFill>
                  <a:srgbClr val="008380"/>
                </a:solidFill>
                <a:latin typeface="Times New Roman"/>
                <a:cs typeface="Times New Roman"/>
              </a:rPr>
              <a:t>k</a:t>
            </a:r>
            <a:endParaRPr sz="3200">
              <a:latin typeface="Times New Roman"/>
              <a:cs typeface="Times New Roman"/>
            </a:endParaRPr>
          </a:p>
          <a:p>
            <a:pPr marL="128905" algn="ctr">
              <a:lnSpc>
                <a:spcPct val="100000"/>
              </a:lnSpc>
            </a:pPr>
            <a:r>
              <a:rPr sz="3200" b="1" spc="-5" dirty="0">
                <a:latin typeface="Times New Roman"/>
                <a:cs typeface="Times New Roman"/>
              </a:rPr>
              <a:t>do </a:t>
            </a:r>
            <a:r>
              <a:rPr sz="3200" i="1" spc="-5" dirty="0">
                <a:solidFill>
                  <a:srgbClr val="008380"/>
                </a:solidFill>
                <a:latin typeface="Times New Roman"/>
                <a:cs typeface="Times New Roman"/>
              </a:rPr>
              <a:t>C</a:t>
            </a:r>
            <a:r>
              <a:rPr sz="3200" spc="-5" dirty="0">
                <a:solidFill>
                  <a:srgbClr val="008380"/>
                </a:solidFill>
                <a:latin typeface="Times New Roman"/>
                <a:cs typeface="Times New Roman"/>
              </a:rPr>
              <a:t>[</a:t>
            </a:r>
            <a:r>
              <a:rPr sz="3200" i="1" spc="-5" dirty="0">
                <a:solidFill>
                  <a:srgbClr val="008380"/>
                </a:solidFill>
                <a:latin typeface="Times New Roman"/>
                <a:cs typeface="Times New Roman"/>
              </a:rPr>
              <a:t>i</a:t>
            </a:r>
            <a:r>
              <a:rPr sz="3200" spc="-5" dirty="0">
                <a:solidFill>
                  <a:srgbClr val="008380"/>
                </a:solidFill>
                <a:latin typeface="Times New Roman"/>
                <a:cs typeface="Times New Roman"/>
              </a:rPr>
              <a:t>] </a:t>
            </a:r>
            <a:r>
              <a:rPr sz="3200" spc="-5" dirty="0">
                <a:solidFill>
                  <a:srgbClr val="008380"/>
                </a:solidFill>
                <a:latin typeface="Symbol"/>
                <a:cs typeface="Symbol"/>
              </a:rPr>
              <a:t></a:t>
            </a:r>
            <a:r>
              <a:rPr sz="3200" spc="-5" dirty="0">
                <a:solidFill>
                  <a:srgbClr val="008380"/>
                </a:solidFill>
                <a:latin typeface="Times New Roman"/>
                <a:cs typeface="Times New Roman"/>
              </a:rPr>
              <a:t> </a:t>
            </a:r>
            <a:r>
              <a:rPr sz="3200" i="1" spc="-5" dirty="0">
                <a:solidFill>
                  <a:srgbClr val="008380"/>
                </a:solidFill>
                <a:latin typeface="Times New Roman"/>
                <a:cs typeface="Times New Roman"/>
              </a:rPr>
              <a:t>C</a:t>
            </a:r>
            <a:r>
              <a:rPr sz="3200" spc="-5" dirty="0">
                <a:solidFill>
                  <a:srgbClr val="008380"/>
                </a:solidFill>
                <a:latin typeface="Times New Roman"/>
                <a:cs typeface="Times New Roman"/>
              </a:rPr>
              <a:t>[</a:t>
            </a:r>
            <a:r>
              <a:rPr sz="3200" i="1" spc="-5" dirty="0">
                <a:solidFill>
                  <a:srgbClr val="008380"/>
                </a:solidFill>
                <a:latin typeface="Times New Roman"/>
                <a:cs typeface="Times New Roman"/>
              </a:rPr>
              <a:t>i</a:t>
            </a:r>
            <a:r>
              <a:rPr sz="3200" spc="-5" dirty="0">
                <a:solidFill>
                  <a:srgbClr val="008380"/>
                </a:solidFill>
                <a:latin typeface="Times New Roman"/>
                <a:cs typeface="Times New Roman"/>
              </a:rPr>
              <a:t>] +</a:t>
            </a:r>
            <a:r>
              <a:rPr sz="3200" spc="-30" dirty="0">
                <a:solidFill>
                  <a:srgbClr val="008380"/>
                </a:solidFill>
                <a:latin typeface="Times New Roman"/>
                <a:cs typeface="Times New Roman"/>
              </a:rPr>
              <a:t> </a:t>
            </a:r>
            <a:r>
              <a:rPr sz="3200" i="1" spc="-5" dirty="0">
                <a:solidFill>
                  <a:srgbClr val="008380"/>
                </a:solidFill>
                <a:latin typeface="Times New Roman"/>
                <a:cs typeface="Times New Roman"/>
              </a:rPr>
              <a:t>C</a:t>
            </a:r>
            <a:r>
              <a:rPr sz="3200" spc="-5" dirty="0">
                <a:solidFill>
                  <a:srgbClr val="008380"/>
                </a:solidFill>
                <a:latin typeface="Times New Roman"/>
                <a:cs typeface="Times New Roman"/>
              </a:rPr>
              <a:t>[</a:t>
            </a:r>
            <a:r>
              <a:rPr sz="3200" i="1" spc="-5" dirty="0">
                <a:solidFill>
                  <a:srgbClr val="008380"/>
                </a:solidFill>
                <a:latin typeface="Times New Roman"/>
                <a:cs typeface="Times New Roman"/>
              </a:rPr>
              <a:t>i</a:t>
            </a:r>
            <a:r>
              <a:rPr sz="3200" spc="-5" dirty="0">
                <a:solidFill>
                  <a:srgbClr val="008380"/>
                </a:solidFill>
                <a:latin typeface="Times New Roman"/>
                <a:cs typeface="Times New Roman"/>
              </a:rPr>
              <a:t>–1]</a:t>
            </a:r>
            <a:endParaRPr sz="3200">
              <a:latin typeface="Times New Roman"/>
              <a:cs typeface="Times New Roman"/>
            </a:endParaRPr>
          </a:p>
          <a:p>
            <a:pPr marR="1478915" algn="ctr">
              <a:lnSpc>
                <a:spcPct val="100000"/>
              </a:lnSpc>
            </a:pPr>
            <a:r>
              <a:rPr sz="3200" b="1" spc="-5" dirty="0">
                <a:latin typeface="Times New Roman"/>
                <a:cs typeface="Times New Roman"/>
              </a:rPr>
              <a:t>for </a:t>
            </a:r>
            <a:r>
              <a:rPr sz="3200" i="1" spc="-5" dirty="0">
                <a:solidFill>
                  <a:srgbClr val="008380"/>
                </a:solidFill>
                <a:latin typeface="Times New Roman"/>
                <a:cs typeface="Times New Roman"/>
              </a:rPr>
              <a:t>j </a:t>
            </a:r>
            <a:r>
              <a:rPr sz="3200" spc="-5" dirty="0">
                <a:solidFill>
                  <a:srgbClr val="008380"/>
                </a:solidFill>
                <a:latin typeface="Symbol"/>
                <a:cs typeface="Symbol"/>
              </a:rPr>
              <a:t></a:t>
            </a:r>
            <a:r>
              <a:rPr sz="3200" spc="-5" dirty="0">
                <a:solidFill>
                  <a:srgbClr val="008380"/>
                </a:solidFill>
                <a:latin typeface="Times New Roman"/>
                <a:cs typeface="Times New Roman"/>
              </a:rPr>
              <a:t> </a:t>
            </a:r>
            <a:r>
              <a:rPr sz="3200" i="1" spc="-5" dirty="0">
                <a:solidFill>
                  <a:srgbClr val="008380"/>
                </a:solidFill>
                <a:latin typeface="Times New Roman"/>
                <a:cs typeface="Times New Roman"/>
              </a:rPr>
              <a:t>n </a:t>
            </a:r>
            <a:r>
              <a:rPr sz="3200" b="1" spc="-5" dirty="0">
                <a:latin typeface="Times New Roman"/>
                <a:cs typeface="Times New Roman"/>
              </a:rPr>
              <a:t>downto</a:t>
            </a:r>
            <a:r>
              <a:rPr sz="3200" b="1" spc="-50" dirty="0">
                <a:latin typeface="Times New Roman"/>
                <a:cs typeface="Times New Roman"/>
              </a:rPr>
              <a:t> </a:t>
            </a:r>
            <a:r>
              <a:rPr sz="3200" spc="-5" dirty="0">
                <a:solidFill>
                  <a:srgbClr val="008380"/>
                </a:solidFill>
                <a:latin typeface="Times New Roman"/>
                <a:cs typeface="Times New Roman"/>
              </a:rPr>
              <a:t>1</a:t>
            </a:r>
            <a:endParaRPr sz="3200">
              <a:latin typeface="Times New Roman"/>
              <a:cs typeface="Times New Roman"/>
            </a:endParaRPr>
          </a:p>
          <a:p>
            <a:pPr marR="189865" algn="ctr">
              <a:lnSpc>
                <a:spcPts val="3840"/>
              </a:lnSpc>
            </a:pPr>
            <a:r>
              <a:rPr sz="3200" b="1" spc="-5" dirty="0">
                <a:latin typeface="Times New Roman"/>
                <a:cs typeface="Times New Roman"/>
              </a:rPr>
              <a:t>do</a:t>
            </a:r>
            <a:r>
              <a:rPr sz="3200" b="1" spc="-185" dirty="0">
                <a:latin typeface="Times New Roman"/>
                <a:cs typeface="Times New Roman"/>
              </a:rPr>
              <a:t> </a:t>
            </a:r>
            <a:r>
              <a:rPr sz="3200" i="1" spc="-5" dirty="0">
                <a:solidFill>
                  <a:srgbClr val="008380"/>
                </a:solidFill>
                <a:latin typeface="Times New Roman"/>
                <a:cs typeface="Times New Roman"/>
              </a:rPr>
              <a:t>B</a:t>
            </a:r>
            <a:r>
              <a:rPr sz="3200" spc="-5" dirty="0">
                <a:solidFill>
                  <a:srgbClr val="008380"/>
                </a:solidFill>
                <a:latin typeface="Times New Roman"/>
                <a:cs typeface="Times New Roman"/>
              </a:rPr>
              <a:t>[</a:t>
            </a:r>
            <a:r>
              <a:rPr sz="3200" i="1" spc="-5" dirty="0">
                <a:solidFill>
                  <a:srgbClr val="008380"/>
                </a:solidFill>
                <a:latin typeface="Times New Roman"/>
                <a:cs typeface="Times New Roman"/>
              </a:rPr>
              <a:t>C</a:t>
            </a:r>
            <a:r>
              <a:rPr sz="3200" spc="-5" dirty="0">
                <a:solidFill>
                  <a:srgbClr val="008380"/>
                </a:solidFill>
                <a:latin typeface="Times New Roman"/>
                <a:cs typeface="Times New Roman"/>
              </a:rPr>
              <a:t>[</a:t>
            </a:r>
            <a:r>
              <a:rPr sz="3200" i="1" spc="-5" dirty="0">
                <a:solidFill>
                  <a:srgbClr val="008380"/>
                </a:solidFill>
                <a:latin typeface="Times New Roman"/>
                <a:cs typeface="Times New Roman"/>
              </a:rPr>
              <a:t>A</a:t>
            </a:r>
            <a:r>
              <a:rPr sz="3200" spc="-5" dirty="0">
                <a:solidFill>
                  <a:srgbClr val="008380"/>
                </a:solidFill>
                <a:latin typeface="Times New Roman"/>
                <a:cs typeface="Times New Roman"/>
              </a:rPr>
              <a:t>[</a:t>
            </a:r>
            <a:r>
              <a:rPr sz="3200" spc="-229" dirty="0">
                <a:solidFill>
                  <a:srgbClr val="008380"/>
                </a:solidFill>
                <a:latin typeface="Times New Roman"/>
                <a:cs typeface="Times New Roman"/>
              </a:rPr>
              <a:t> </a:t>
            </a:r>
            <a:r>
              <a:rPr sz="3200" i="1" spc="-5" dirty="0">
                <a:solidFill>
                  <a:srgbClr val="008380"/>
                </a:solidFill>
                <a:latin typeface="Times New Roman"/>
                <a:cs typeface="Times New Roman"/>
              </a:rPr>
              <a:t>j</a:t>
            </a:r>
            <a:r>
              <a:rPr sz="3200" spc="-5" dirty="0">
                <a:solidFill>
                  <a:srgbClr val="008380"/>
                </a:solidFill>
                <a:latin typeface="Times New Roman"/>
                <a:cs typeface="Times New Roman"/>
              </a:rPr>
              <a:t>]]]</a:t>
            </a:r>
            <a:r>
              <a:rPr sz="3200" spc="-15" dirty="0">
                <a:solidFill>
                  <a:srgbClr val="008380"/>
                </a:solidFill>
                <a:latin typeface="Times New Roman"/>
                <a:cs typeface="Times New Roman"/>
              </a:rPr>
              <a:t> </a:t>
            </a:r>
            <a:r>
              <a:rPr sz="3200" spc="-5" dirty="0">
                <a:solidFill>
                  <a:srgbClr val="008380"/>
                </a:solidFill>
                <a:latin typeface="Symbol"/>
                <a:cs typeface="Symbol"/>
              </a:rPr>
              <a:t></a:t>
            </a:r>
            <a:r>
              <a:rPr sz="3200" spc="-180" dirty="0">
                <a:solidFill>
                  <a:srgbClr val="008380"/>
                </a:solidFill>
                <a:latin typeface="Times New Roman"/>
                <a:cs typeface="Times New Roman"/>
              </a:rPr>
              <a:t> </a:t>
            </a:r>
            <a:r>
              <a:rPr sz="3200" spc="-5" dirty="0">
                <a:solidFill>
                  <a:srgbClr val="008380"/>
                </a:solidFill>
                <a:latin typeface="Times New Roman"/>
                <a:cs typeface="Times New Roman"/>
              </a:rPr>
              <a:t>A[</a:t>
            </a:r>
            <a:r>
              <a:rPr sz="3200" spc="-200" dirty="0">
                <a:solidFill>
                  <a:srgbClr val="008380"/>
                </a:solidFill>
                <a:latin typeface="Times New Roman"/>
                <a:cs typeface="Times New Roman"/>
              </a:rPr>
              <a:t> </a:t>
            </a:r>
            <a:r>
              <a:rPr sz="3200" i="1" spc="-5" dirty="0">
                <a:solidFill>
                  <a:srgbClr val="008380"/>
                </a:solidFill>
                <a:latin typeface="Times New Roman"/>
                <a:cs typeface="Times New Roman"/>
              </a:rPr>
              <a:t>j</a:t>
            </a:r>
            <a:r>
              <a:rPr sz="3200" spc="-5" dirty="0">
                <a:solidFill>
                  <a:srgbClr val="008380"/>
                </a:solidFill>
                <a:latin typeface="Times New Roman"/>
                <a:cs typeface="Times New Roman"/>
              </a:rPr>
              <a:t>]</a:t>
            </a:r>
            <a:endParaRPr sz="3200">
              <a:latin typeface="Times New Roman"/>
              <a:cs typeface="Times New Roman"/>
            </a:endParaRPr>
          </a:p>
          <a:p>
            <a:pPr marL="917575" algn="ctr">
              <a:lnSpc>
                <a:spcPts val="3840"/>
              </a:lnSpc>
            </a:pPr>
            <a:r>
              <a:rPr sz="3200" i="1" spc="-5" dirty="0">
                <a:solidFill>
                  <a:srgbClr val="008380"/>
                </a:solidFill>
                <a:latin typeface="Times New Roman"/>
                <a:cs typeface="Times New Roman"/>
              </a:rPr>
              <a:t>C</a:t>
            </a:r>
            <a:r>
              <a:rPr sz="3200" spc="-5" dirty="0">
                <a:solidFill>
                  <a:srgbClr val="008380"/>
                </a:solidFill>
                <a:latin typeface="Times New Roman"/>
                <a:cs typeface="Times New Roman"/>
              </a:rPr>
              <a:t>[</a:t>
            </a:r>
            <a:r>
              <a:rPr sz="3200" i="1" spc="-5" dirty="0">
                <a:solidFill>
                  <a:srgbClr val="008380"/>
                </a:solidFill>
                <a:latin typeface="Times New Roman"/>
                <a:cs typeface="Times New Roman"/>
              </a:rPr>
              <a:t>A</a:t>
            </a:r>
            <a:r>
              <a:rPr sz="3200" spc="-5" dirty="0">
                <a:solidFill>
                  <a:srgbClr val="008380"/>
                </a:solidFill>
                <a:latin typeface="Times New Roman"/>
                <a:cs typeface="Times New Roman"/>
              </a:rPr>
              <a:t>[ </a:t>
            </a:r>
            <a:r>
              <a:rPr sz="3200" i="1" spc="-5" dirty="0">
                <a:solidFill>
                  <a:srgbClr val="008380"/>
                </a:solidFill>
                <a:latin typeface="Times New Roman"/>
                <a:cs typeface="Times New Roman"/>
              </a:rPr>
              <a:t>j</a:t>
            </a:r>
            <a:r>
              <a:rPr sz="3200" spc="-5" dirty="0">
                <a:solidFill>
                  <a:srgbClr val="008380"/>
                </a:solidFill>
                <a:latin typeface="Times New Roman"/>
                <a:cs typeface="Times New Roman"/>
              </a:rPr>
              <a:t>]] </a:t>
            </a:r>
            <a:r>
              <a:rPr sz="3200" spc="-5" dirty="0">
                <a:solidFill>
                  <a:srgbClr val="008380"/>
                </a:solidFill>
                <a:latin typeface="Symbol"/>
                <a:cs typeface="Symbol"/>
              </a:rPr>
              <a:t></a:t>
            </a:r>
            <a:r>
              <a:rPr sz="3200" spc="-5" dirty="0">
                <a:solidFill>
                  <a:srgbClr val="008380"/>
                </a:solidFill>
                <a:latin typeface="Times New Roman"/>
                <a:cs typeface="Times New Roman"/>
              </a:rPr>
              <a:t> </a:t>
            </a:r>
            <a:r>
              <a:rPr sz="3200" i="1" spc="-5" dirty="0">
                <a:solidFill>
                  <a:srgbClr val="008380"/>
                </a:solidFill>
                <a:latin typeface="Times New Roman"/>
                <a:cs typeface="Times New Roman"/>
              </a:rPr>
              <a:t>C</a:t>
            </a:r>
            <a:r>
              <a:rPr sz="3200" spc="-5" dirty="0">
                <a:solidFill>
                  <a:srgbClr val="008380"/>
                </a:solidFill>
                <a:latin typeface="Times New Roman"/>
                <a:cs typeface="Times New Roman"/>
              </a:rPr>
              <a:t>[</a:t>
            </a:r>
            <a:r>
              <a:rPr sz="3200" i="1" spc="-5" dirty="0">
                <a:solidFill>
                  <a:srgbClr val="008380"/>
                </a:solidFill>
                <a:latin typeface="Times New Roman"/>
                <a:cs typeface="Times New Roman"/>
              </a:rPr>
              <a:t>A</a:t>
            </a:r>
            <a:r>
              <a:rPr sz="3200" spc="-5" dirty="0">
                <a:solidFill>
                  <a:srgbClr val="008380"/>
                </a:solidFill>
                <a:latin typeface="Times New Roman"/>
                <a:cs typeface="Times New Roman"/>
              </a:rPr>
              <a:t>[ </a:t>
            </a:r>
            <a:r>
              <a:rPr sz="3200" i="1" spc="-5" dirty="0">
                <a:solidFill>
                  <a:srgbClr val="008380"/>
                </a:solidFill>
                <a:latin typeface="Times New Roman"/>
                <a:cs typeface="Times New Roman"/>
              </a:rPr>
              <a:t>j</a:t>
            </a:r>
            <a:r>
              <a:rPr sz="3200" spc="-5" dirty="0">
                <a:solidFill>
                  <a:srgbClr val="008380"/>
                </a:solidFill>
                <a:latin typeface="Times New Roman"/>
                <a:cs typeface="Times New Roman"/>
              </a:rPr>
              <a:t>]] –</a:t>
            </a:r>
            <a:r>
              <a:rPr sz="3200" spc="-459" dirty="0">
                <a:solidFill>
                  <a:srgbClr val="008380"/>
                </a:solidFill>
                <a:latin typeface="Times New Roman"/>
                <a:cs typeface="Times New Roman"/>
              </a:rPr>
              <a:t> </a:t>
            </a:r>
            <a:r>
              <a:rPr sz="3200" spc="-5" dirty="0">
                <a:solidFill>
                  <a:srgbClr val="008380"/>
                </a:solidFill>
                <a:latin typeface="Times New Roman"/>
                <a:cs typeface="Times New Roman"/>
              </a:rPr>
              <a:t>1</a:t>
            </a:r>
            <a:endParaRPr sz="3200">
              <a:latin typeface="Times New Roman"/>
              <a:cs typeface="Times New Roman"/>
            </a:endParaRPr>
          </a:p>
        </p:txBody>
      </p:sp>
      <p:sp>
        <p:nvSpPr>
          <p:cNvPr id="5" name="object 5"/>
          <p:cNvSpPr txBox="1"/>
          <p:nvPr/>
        </p:nvSpPr>
        <p:spPr>
          <a:xfrm>
            <a:off x="5550025" y="3025330"/>
            <a:ext cx="3192145" cy="513080"/>
          </a:xfrm>
          <a:prstGeom prst="rect">
            <a:avLst/>
          </a:prstGeom>
        </p:spPr>
        <p:txBody>
          <a:bodyPr vert="horz" wrap="square" lIns="0" tIns="12065" rIns="0" bIns="0" rtlCol="0">
            <a:spAutoFit/>
          </a:bodyPr>
          <a:lstStyle/>
          <a:p>
            <a:pPr marL="12700">
              <a:lnSpc>
                <a:spcPct val="100000"/>
              </a:lnSpc>
              <a:spcBef>
                <a:spcPts val="95"/>
              </a:spcBef>
            </a:pPr>
            <a:r>
              <a:rPr sz="3200" spc="-175" dirty="0">
                <a:solidFill>
                  <a:srgbClr val="CC0000"/>
                </a:solidFill>
                <a:latin typeface="UKIJ Tughra"/>
                <a:cs typeface="UKIJ Tughra"/>
              </a:rPr>
              <a:t>⊳ </a:t>
            </a:r>
            <a:r>
              <a:rPr sz="3200" i="1" spc="-5" dirty="0">
                <a:solidFill>
                  <a:srgbClr val="008380"/>
                </a:solidFill>
                <a:latin typeface="Times New Roman"/>
                <a:cs typeface="Times New Roman"/>
              </a:rPr>
              <a:t>C</a:t>
            </a:r>
            <a:r>
              <a:rPr sz="3200" spc="-5" dirty="0">
                <a:solidFill>
                  <a:srgbClr val="008380"/>
                </a:solidFill>
                <a:latin typeface="Times New Roman"/>
                <a:cs typeface="Times New Roman"/>
              </a:rPr>
              <a:t>[</a:t>
            </a:r>
            <a:r>
              <a:rPr sz="3200" i="1" spc="-5" dirty="0">
                <a:solidFill>
                  <a:srgbClr val="008380"/>
                </a:solidFill>
                <a:latin typeface="Times New Roman"/>
                <a:cs typeface="Times New Roman"/>
              </a:rPr>
              <a:t>i</a:t>
            </a:r>
            <a:r>
              <a:rPr sz="3200" spc="-5" dirty="0">
                <a:solidFill>
                  <a:srgbClr val="008380"/>
                </a:solidFill>
                <a:latin typeface="Times New Roman"/>
                <a:cs typeface="Times New Roman"/>
              </a:rPr>
              <a:t>] = |{key =</a:t>
            </a:r>
            <a:r>
              <a:rPr sz="3200" spc="130" dirty="0">
                <a:solidFill>
                  <a:srgbClr val="008380"/>
                </a:solidFill>
                <a:latin typeface="Times New Roman"/>
                <a:cs typeface="Times New Roman"/>
              </a:rPr>
              <a:t> </a:t>
            </a:r>
            <a:r>
              <a:rPr sz="3200" i="1" spc="-5" dirty="0">
                <a:solidFill>
                  <a:srgbClr val="008380"/>
                </a:solidFill>
                <a:latin typeface="Times New Roman"/>
                <a:cs typeface="Times New Roman"/>
              </a:rPr>
              <a:t>i</a:t>
            </a:r>
            <a:r>
              <a:rPr sz="3200" spc="-5" dirty="0">
                <a:solidFill>
                  <a:srgbClr val="008380"/>
                </a:solidFill>
                <a:latin typeface="Times New Roman"/>
                <a:cs typeface="Times New Roman"/>
              </a:rPr>
              <a:t>}|</a:t>
            </a:r>
            <a:endParaRPr sz="3200">
              <a:latin typeface="Times New Roman"/>
              <a:cs typeface="Times New Roman"/>
            </a:endParaRPr>
          </a:p>
        </p:txBody>
      </p:sp>
      <p:sp>
        <p:nvSpPr>
          <p:cNvPr id="6" name="object 6"/>
          <p:cNvSpPr txBox="1"/>
          <p:nvPr/>
        </p:nvSpPr>
        <p:spPr>
          <a:xfrm>
            <a:off x="5550837" y="4000892"/>
            <a:ext cx="3186430" cy="513080"/>
          </a:xfrm>
          <a:prstGeom prst="rect">
            <a:avLst/>
          </a:prstGeom>
        </p:spPr>
        <p:txBody>
          <a:bodyPr vert="horz" wrap="square" lIns="0" tIns="12065" rIns="0" bIns="0" rtlCol="0">
            <a:spAutoFit/>
          </a:bodyPr>
          <a:lstStyle/>
          <a:p>
            <a:pPr marL="12700">
              <a:lnSpc>
                <a:spcPct val="100000"/>
              </a:lnSpc>
              <a:spcBef>
                <a:spcPts val="95"/>
              </a:spcBef>
            </a:pPr>
            <a:r>
              <a:rPr sz="3200" spc="-175" dirty="0">
                <a:solidFill>
                  <a:srgbClr val="CC0000"/>
                </a:solidFill>
                <a:latin typeface="UKIJ Tughra"/>
                <a:cs typeface="UKIJ Tughra"/>
              </a:rPr>
              <a:t>⊳ </a:t>
            </a:r>
            <a:r>
              <a:rPr sz="3200" i="1" spc="-5" dirty="0">
                <a:solidFill>
                  <a:srgbClr val="008380"/>
                </a:solidFill>
                <a:latin typeface="Times New Roman"/>
                <a:cs typeface="Times New Roman"/>
              </a:rPr>
              <a:t>C</a:t>
            </a:r>
            <a:r>
              <a:rPr sz="3200" spc="-5" dirty="0">
                <a:solidFill>
                  <a:srgbClr val="008380"/>
                </a:solidFill>
                <a:latin typeface="Times New Roman"/>
                <a:cs typeface="Times New Roman"/>
              </a:rPr>
              <a:t>[</a:t>
            </a:r>
            <a:r>
              <a:rPr sz="3200" i="1" spc="-5" dirty="0">
                <a:solidFill>
                  <a:srgbClr val="008380"/>
                </a:solidFill>
                <a:latin typeface="Times New Roman"/>
                <a:cs typeface="Times New Roman"/>
              </a:rPr>
              <a:t>i</a:t>
            </a:r>
            <a:r>
              <a:rPr sz="3200" spc="-5" dirty="0">
                <a:solidFill>
                  <a:srgbClr val="008380"/>
                </a:solidFill>
                <a:latin typeface="Times New Roman"/>
                <a:cs typeface="Times New Roman"/>
              </a:rPr>
              <a:t>] = |{key </a:t>
            </a:r>
            <a:r>
              <a:rPr sz="3200" spc="-5" dirty="0">
                <a:solidFill>
                  <a:srgbClr val="008380"/>
                </a:solidFill>
                <a:latin typeface="Symbol"/>
                <a:cs typeface="Symbol"/>
              </a:rPr>
              <a:t></a:t>
            </a:r>
            <a:r>
              <a:rPr sz="3200" spc="135" dirty="0">
                <a:solidFill>
                  <a:srgbClr val="008380"/>
                </a:solidFill>
                <a:latin typeface="Times New Roman"/>
                <a:cs typeface="Times New Roman"/>
              </a:rPr>
              <a:t> </a:t>
            </a:r>
            <a:r>
              <a:rPr sz="3200" i="1" spc="-5" dirty="0">
                <a:solidFill>
                  <a:srgbClr val="008380"/>
                </a:solidFill>
                <a:latin typeface="Times New Roman"/>
                <a:cs typeface="Times New Roman"/>
              </a:rPr>
              <a:t>i</a:t>
            </a:r>
            <a:r>
              <a:rPr sz="3200" spc="-5" dirty="0">
                <a:solidFill>
                  <a:srgbClr val="008380"/>
                </a:solidFill>
                <a:latin typeface="Times New Roman"/>
                <a:cs typeface="Times New Roman"/>
              </a:rPr>
              <a:t>}|</a:t>
            </a:r>
            <a:endParaRPr sz="3200">
              <a:latin typeface="Times New Roman"/>
              <a:cs typeface="Times New Roman"/>
            </a:endParaRPr>
          </a:p>
        </p:txBody>
      </p:sp>
    </p:spTree>
    <p:extLst>
      <p:ext uri="{BB962C8B-B14F-4D97-AF65-F5344CB8AC3E}">
        <p14:creationId xmlns:p14="http://schemas.microsoft.com/office/powerpoint/2010/main" val="10909036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92112" y="319087"/>
            <a:ext cx="942975" cy="1114425"/>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526539" y="509269"/>
            <a:ext cx="5505450" cy="695960"/>
          </a:xfrm>
          <a:prstGeom prst="rect">
            <a:avLst/>
          </a:prstGeom>
        </p:spPr>
        <p:txBody>
          <a:bodyPr vert="horz" wrap="square" lIns="0" tIns="12065" rIns="0" bIns="0" rtlCol="0">
            <a:spAutoFit/>
          </a:bodyPr>
          <a:lstStyle/>
          <a:p>
            <a:pPr marL="12700">
              <a:lnSpc>
                <a:spcPct val="100000"/>
              </a:lnSpc>
              <a:spcBef>
                <a:spcPts val="95"/>
              </a:spcBef>
            </a:pPr>
            <a:r>
              <a:rPr spc="-5" dirty="0"/>
              <a:t>Counting-sort</a:t>
            </a:r>
            <a:r>
              <a:rPr spc="-55" dirty="0"/>
              <a:t> </a:t>
            </a:r>
            <a:r>
              <a:rPr spc="-5" dirty="0"/>
              <a:t>example</a:t>
            </a:r>
          </a:p>
        </p:txBody>
      </p:sp>
      <p:sp>
        <p:nvSpPr>
          <p:cNvPr id="4" name="object 4"/>
          <p:cNvSpPr txBox="1"/>
          <p:nvPr/>
        </p:nvSpPr>
        <p:spPr>
          <a:xfrm>
            <a:off x="306577" y="2138616"/>
            <a:ext cx="387350" cy="513080"/>
          </a:xfrm>
          <a:prstGeom prst="rect">
            <a:avLst/>
          </a:prstGeom>
        </p:spPr>
        <p:txBody>
          <a:bodyPr vert="horz" wrap="square" lIns="0" tIns="12065" rIns="0" bIns="0" rtlCol="0">
            <a:spAutoFit/>
          </a:bodyPr>
          <a:lstStyle/>
          <a:p>
            <a:pPr marL="12700">
              <a:lnSpc>
                <a:spcPct val="100000"/>
              </a:lnSpc>
              <a:spcBef>
                <a:spcPts val="95"/>
              </a:spcBef>
            </a:pPr>
            <a:r>
              <a:rPr sz="3200" i="1" spc="-5" dirty="0">
                <a:solidFill>
                  <a:srgbClr val="008380"/>
                </a:solidFill>
                <a:latin typeface="Times New Roman"/>
                <a:cs typeface="Times New Roman"/>
              </a:rPr>
              <a:t>A</a:t>
            </a:r>
            <a:r>
              <a:rPr sz="3200" spc="-5" dirty="0">
                <a:latin typeface="Times New Roman"/>
                <a:cs typeface="Times New Roman"/>
              </a:rPr>
              <a:t>:</a:t>
            </a:r>
            <a:endParaRPr sz="3200">
              <a:latin typeface="Times New Roman"/>
              <a:cs typeface="Times New Roman"/>
            </a:endParaRPr>
          </a:p>
        </p:txBody>
      </p:sp>
      <p:grpSp>
        <p:nvGrpSpPr>
          <p:cNvPr id="5" name="object 5"/>
          <p:cNvGrpSpPr/>
          <p:nvPr/>
        </p:nvGrpSpPr>
        <p:grpSpPr>
          <a:xfrm>
            <a:off x="854075" y="2109787"/>
            <a:ext cx="866775" cy="682625"/>
            <a:chOff x="854075" y="2109787"/>
            <a:chExt cx="866775" cy="682625"/>
          </a:xfrm>
        </p:grpSpPr>
        <p:sp>
          <p:nvSpPr>
            <p:cNvPr id="6" name="object 6"/>
            <p:cNvSpPr/>
            <p:nvPr/>
          </p:nvSpPr>
          <p:spPr>
            <a:xfrm>
              <a:off x="925068" y="2180843"/>
              <a:ext cx="696468" cy="611123"/>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926592" y="2119884"/>
              <a:ext cx="794004" cy="611124"/>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854075" y="2109787"/>
              <a:ext cx="685800" cy="600075"/>
            </a:xfrm>
            <a:custGeom>
              <a:avLst/>
              <a:gdLst/>
              <a:ahLst/>
              <a:cxnLst/>
              <a:rect l="l" t="t" r="r" b="b"/>
              <a:pathLst>
                <a:path w="685800" h="600075">
                  <a:moveTo>
                    <a:pt x="685800" y="0"/>
                  </a:moveTo>
                  <a:lnTo>
                    <a:pt x="0" y="0"/>
                  </a:lnTo>
                  <a:lnTo>
                    <a:pt x="0" y="600075"/>
                  </a:lnTo>
                  <a:lnTo>
                    <a:pt x="685800" y="600075"/>
                  </a:lnTo>
                  <a:lnTo>
                    <a:pt x="685800" y="0"/>
                  </a:lnTo>
                  <a:close/>
                </a:path>
              </a:pathLst>
            </a:custGeom>
            <a:solidFill>
              <a:srgbClr val="FFCCCC"/>
            </a:solidFill>
          </p:spPr>
          <p:txBody>
            <a:bodyPr wrap="square" lIns="0" tIns="0" rIns="0" bIns="0" rtlCol="0"/>
            <a:lstStyle/>
            <a:p>
              <a:endParaRPr/>
            </a:p>
          </p:txBody>
        </p:sp>
      </p:grpSp>
      <p:sp>
        <p:nvSpPr>
          <p:cNvPr id="9" name="object 9"/>
          <p:cNvSpPr txBox="1"/>
          <p:nvPr/>
        </p:nvSpPr>
        <p:spPr>
          <a:xfrm>
            <a:off x="854075" y="2109787"/>
            <a:ext cx="685800" cy="600075"/>
          </a:xfrm>
          <a:prstGeom prst="rect">
            <a:avLst/>
          </a:prstGeom>
          <a:ln w="9525">
            <a:solidFill>
              <a:srgbClr val="000000"/>
            </a:solidFill>
          </a:ln>
        </p:spPr>
        <p:txBody>
          <a:bodyPr vert="horz" wrap="square" lIns="0" tIns="41910" rIns="0" bIns="0" rtlCol="0">
            <a:spAutoFit/>
          </a:bodyPr>
          <a:lstStyle/>
          <a:p>
            <a:pPr algn="ctr">
              <a:lnSpc>
                <a:spcPct val="100000"/>
              </a:lnSpc>
              <a:spcBef>
                <a:spcPts val="330"/>
              </a:spcBef>
            </a:pPr>
            <a:r>
              <a:rPr sz="3200" spc="-5" dirty="0">
                <a:solidFill>
                  <a:srgbClr val="008380"/>
                </a:solidFill>
                <a:latin typeface="Times New Roman"/>
                <a:cs typeface="Times New Roman"/>
              </a:rPr>
              <a:t>4</a:t>
            </a:r>
            <a:endParaRPr sz="3200">
              <a:latin typeface="Times New Roman"/>
              <a:cs typeface="Times New Roman"/>
            </a:endParaRPr>
          </a:p>
        </p:txBody>
      </p:sp>
      <p:grpSp>
        <p:nvGrpSpPr>
          <p:cNvPr id="10" name="object 10"/>
          <p:cNvGrpSpPr/>
          <p:nvPr/>
        </p:nvGrpSpPr>
        <p:grpSpPr>
          <a:xfrm>
            <a:off x="1539875" y="2109787"/>
            <a:ext cx="866775" cy="682625"/>
            <a:chOff x="1539875" y="2109787"/>
            <a:chExt cx="866775" cy="682625"/>
          </a:xfrm>
        </p:grpSpPr>
        <p:sp>
          <p:nvSpPr>
            <p:cNvPr id="11" name="object 11"/>
            <p:cNvSpPr/>
            <p:nvPr/>
          </p:nvSpPr>
          <p:spPr>
            <a:xfrm>
              <a:off x="1610868" y="2180843"/>
              <a:ext cx="696468" cy="611123"/>
            </a:xfrm>
            <a:prstGeom prst="rect">
              <a:avLst/>
            </a:prstGeom>
            <a:blipFill>
              <a:blip r:embed="rId3" cstate="print"/>
              <a:stretch>
                <a:fillRect/>
              </a:stretch>
            </a:blipFill>
          </p:spPr>
          <p:txBody>
            <a:bodyPr wrap="square" lIns="0" tIns="0" rIns="0" bIns="0" rtlCol="0"/>
            <a:lstStyle/>
            <a:p>
              <a:endParaRPr/>
            </a:p>
          </p:txBody>
        </p:sp>
        <p:sp>
          <p:nvSpPr>
            <p:cNvPr id="12" name="object 12"/>
            <p:cNvSpPr/>
            <p:nvPr/>
          </p:nvSpPr>
          <p:spPr>
            <a:xfrm>
              <a:off x="1612392" y="2119884"/>
              <a:ext cx="794004" cy="611124"/>
            </a:xfrm>
            <a:prstGeom prst="rect">
              <a:avLst/>
            </a:prstGeom>
            <a:blipFill>
              <a:blip r:embed="rId4" cstate="print"/>
              <a:stretch>
                <a:fillRect/>
              </a:stretch>
            </a:blipFill>
          </p:spPr>
          <p:txBody>
            <a:bodyPr wrap="square" lIns="0" tIns="0" rIns="0" bIns="0" rtlCol="0"/>
            <a:lstStyle/>
            <a:p>
              <a:endParaRPr/>
            </a:p>
          </p:txBody>
        </p:sp>
        <p:sp>
          <p:nvSpPr>
            <p:cNvPr id="13" name="object 13"/>
            <p:cNvSpPr/>
            <p:nvPr/>
          </p:nvSpPr>
          <p:spPr>
            <a:xfrm>
              <a:off x="1539875" y="2109787"/>
              <a:ext cx="685800" cy="600075"/>
            </a:xfrm>
            <a:custGeom>
              <a:avLst/>
              <a:gdLst/>
              <a:ahLst/>
              <a:cxnLst/>
              <a:rect l="l" t="t" r="r" b="b"/>
              <a:pathLst>
                <a:path w="685800" h="600075">
                  <a:moveTo>
                    <a:pt x="685800" y="0"/>
                  </a:moveTo>
                  <a:lnTo>
                    <a:pt x="0" y="0"/>
                  </a:lnTo>
                  <a:lnTo>
                    <a:pt x="0" y="600075"/>
                  </a:lnTo>
                  <a:lnTo>
                    <a:pt x="685800" y="600075"/>
                  </a:lnTo>
                  <a:lnTo>
                    <a:pt x="685800" y="0"/>
                  </a:lnTo>
                  <a:close/>
                </a:path>
              </a:pathLst>
            </a:custGeom>
            <a:solidFill>
              <a:srgbClr val="FFCCCC"/>
            </a:solidFill>
          </p:spPr>
          <p:txBody>
            <a:bodyPr wrap="square" lIns="0" tIns="0" rIns="0" bIns="0" rtlCol="0"/>
            <a:lstStyle/>
            <a:p>
              <a:endParaRPr/>
            </a:p>
          </p:txBody>
        </p:sp>
      </p:grpSp>
      <p:sp>
        <p:nvSpPr>
          <p:cNvPr id="14" name="object 14"/>
          <p:cNvSpPr txBox="1"/>
          <p:nvPr/>
        </p:nvSpPr>
        <p:spPr>
          <a:xfrm>
            <a:off x="1539875" y="2109787"/>
            <a:ext cx="685800" cy="600075"/>
          </a:xfrm>
          <a:prstGeom prst="rect">
            <a:avLst/>
          </a:prstGeom>
          <a:ln w="9525">
            <a:solidFill>
              <a:srgbClr val="000000"/>
            </a:solidFill>
          </a:ln>
        </p:spPr>
        <p:txBody>
          <a:bodyPr vert="horz" wrap="square" lIns="0" tIns="41910" rIns="0" bIns="0" rtlCol="0">
            <a:spAutoFit/>
          </a:bodyPr>
          <a:lstStyle/>
          <a:p>
            <a:pPr algn="ctr">
              <a:lnSpc>
                <a:spcPct val="100000"/>
              </a:lnSpc>
              <a:spcBef>
                <a:spcPts val="330"/>
              </a:spcBef>
            </a:pPr>
            <a:r>
              <a:rPr sz="3200" spc="-5" dirty="0">
                <a:solidFill>
                  <a:srgbClr val="008380"/>
                </a:solidFill>
                <a:latin typeface="Times New Roman"/>
                <a:cs typeface="Times New Roman"/>
              </a:rPr>
              <a:t>1</a:t>
            </a:r>
            <a:endParaRPr sz="3200">
              <a:latin typeface="Times New Roman"/>
              <a:cs typeface="Times New Roman"/>
            </a:endParaRPr>
          </a:p>
        </p:txBody>
      </p:sp>
      <p:grpSp>
        <p:nvGrpSpPr>
          <p:cNvPr id="15" name="object 15"/>
          <p:cNvGrpSpPr/>
          <p:nvPr/>
        </p:nvGrpSpPr>
        <p:grpSpPr>
          <a:xfrm>
            <a:off x="2225675" y="2109787"/>
            <a:ext cx="866775" cy="682625"/>
            <a:chOff x="2225675" y="2109787"/>
            <a:chExt cx="866775" cy="682625"/>
          </a:xfrm>
        </p:grpSpPr>
        <p:sp>
          <p:nvSpPr>
            <p:cNvPr id="16" name="object 16"/>
            <p:cNvSpPr/>
            <p:nvPr/>
          </p:nvSpPr>
          <p:spPr>
            <a:xfrm>
              <a:off x="2296668" y="2180843"/>
              <a:ext cx="696468" cy="611123"/>
            </a:xfrm>
            <a:prstGeom prst="rect">
              <a:avLst/>
            </a:prstGeom>
            <a:blipFill>
              <a:blip r:embed="rId3" cstate="print"/>
              <a:stretch>
                <a:fillRect/>
              </a:stretch>
            </a:blipFill>
          </p:spPr>
          <p:txBody>
            <a:bodyPr wrap="square" lIns="0" tIns="0" rIns="0" bIns="0" rtlCol="0"/>
            <a:lstStyle/>
            <a:p>
              <a:endParaRPr/>
            </a:p>
          </p:txBody>
        </p:sp>
        <p:sp>
          <p:nvSpPr>
            <p:cNvPr id="17" name="object 17"/>
            <p:cNvSpPr/>
            <p:nvPr/>
          </p:nvSpPr>
          <p:spPr>
            <a:xfrm>
              <a:off x="2298192" y="2119884"/>
              <a:ext cx="794003" cy="611124"/>
            </a:xfrm>
            <a:prstGeom prst="rect">
              <a:avLst/>
            </a:prstGeom>
            <a:blipFill>
              <a:blip r:embed="rId4" cstate="print"/>
              <a:stretch>
                <a:fillRect/>
              </a:stretch>
            </a:blipFill>
          </p:spPr>
          <p:txBody>
            <a:bodyPr wrap="square" lIns="0" tIns="0" rIns="0" bIns="0" rtlCol="0"/>
            <a:lstStyle/>
            <a:p>
              <a:endParaRPr/>
            </a:p>
          </p:txBody>
        </p:sp>
        <p:sp>
          <p:nvSpPr>
            <p:cNvPr id="18" name="object 18"/>
            <p:cNvSpPr/>
            <p:nvPr/>
          </p:nvSpPr>
          <p:spPr>
            <a:xfrm>
              <a:off x="2225675" y="2109787"/>
              <a:ext cx="685800" cy="600075"/>
            </a:xfrm>
            <a:custGeom>
              <a:avLst/>
              <a:gdLst/>
              <a:ahLst/>
              <a:cxnLst/>
              <a:rect l="l" t="t" r="r" b="b"/>
              <a:pathLst>
                <a:path w="685800" h="600075">
                  <a:moveTo>
                    <a:pt x="685800" y="0"/>
                  </a:moveTo>
                  <a:lnTo>
                    <a:pt x="0" y="0"/>
                  </a:lnTo>
                  <a:lnTo>
                    <a:pt x="0" y="600075"/>
                  </a:lnTo>
                  <a:lnTo>
                    <a:pt x="685800" y="600075"/>
                  </a:lnTo>
                  <a:lnTo>
                    <a:pt x="685800" y="0"/>
                  </a:lnTo>
                  <a:close/>
                </a:path>
              </a:pathLst>
            </a:custGeom>
            <a:solidFill>
              <a:srgbClr val="FFCCCC"/>
            </a:solidFill>
          </p:spPr>
          <p:txBody>
            <a:bodyPr wrap="square" lIns="0" tIns="0" rIns="0" bIns="0" rtlCol="0"/>
            <a:lstStyle/>
            <a:p>
              <a:endParaRPr/>
            </a:p>
          </p:txBody>
        </p:sp>
      </p:grpSp>
      <p:sp>
        <p:nvSpPr>
          <p:cNvPr id="19" name="object 19"/>
          <p:cNvSpPr txBox="1"/>
          <p:nvPr/>
        </p:nvSpPr>
        <p:spPr>
          <a:xfrm>
            <a:off x="2225675" y="2109787"/>
            <a:ext cx="685800" cy="600075"/>
          </a:xfrm>
          <a:prstGeom prst="rect">
            <a:avLst/>
          </a:prstGeom>
          <a:ln w="9525">
            <a:solidFill>
              <a:srgbClr val="000000"/>
            </a:solidFill>
          </a:ln>
        </p:spPr>
        <p:txBody>
          <a:bodyPr vert="horz" wrap="square" lIns="0" tIns="41910" rIns="0" bIns="0" rtlCol="0">
            <a:spAutoFit/>
          </a:bodyPr>
          <a:lstStyle/>
          <a:p>
            <a:pPr algn="ctr">
              <a:lnSpc>
                <a:spcPct val="100000"/>
              </a:lnSpc>
              <a:spcBef>
                <a:spcPts val="330"/>
              </a:spcBef>
            </a:pPr>
            <a:r>
              <a:rPr sz="3200" spc="-5" dirty="0">
                <a:solidFill>
                  <a:srgbClr val="008380"/>
                </a:solidFill>
                <a:latin typeface="Times New Roman"/>
                <a:cs typeface="Times New Roman"/>
              </a:rPr>
              <a:t>3</a:t>
            </a:r>
            <a:endParaRPr sz="3200">
              <a:latin typeface="Times New Roman"/>
              <a:cs typeface="Times New Roman"/>
            </a:endParaRPr>
          </a:p>
        </p:txBody>
      </p:sp>
      <p:grpSp>
        <p:nvGrpSpPr>
          <p:cNvPr id="20" name="object 20"/>
          <p:cNvGrpSpPr/>
          <p:nvPr/>
        </p:nvGrpSpPr>
        <p:grpSpPr>
          <a:xfrm>
            <a:off x="2911475" y="2109787"/>
            <a:ext cx="866775" cy="682625"/>
            <a:chOff x="2911475" y="2109787"/>
            <a:chExt cx="866775" cy="682625"/>
          </a:xfrm>
        </p:grpSpPr>
        <p:sp>
          <p:nvSpPr>
            <p:cNvPr id="21" name="object 21"/>
            <p:cNvSpPr/>
            <p:nvPr/>
          </p:nvSpPr>
          <p:spPr>
            <a:xfrm>
              <a:off x="2982468" y="2180843"/>
              <a:ext cx="696468" cy="611123"/>
            </a:xfrm>
            <a:prstGeom prst="rect">
              <a:avLst/>
            </a:prstGeom>
            <a:blipFill>
              <a:blip r:embed="rId5" cstate="print"/>
              <a:stretch>
                <a:fillRect/>
              </a:stretch>
            </a:blipFill>
          </p:spPr>
          <p:txBody>
            <a:bodyPr wrap="square" lIns="0" tIns="0" rIns="0" bIns="0" rtlCol="0"/>
            <a:lstStyle/>
            <a:p>
              <a:endParaRPr/>
            </a:p>
          </p:txBody>
        </p:sp>
        <p:sp>
          <p:nvSpPr>
            <p:cNvPr id="22" name="object 22"/>
            <p:cNvSpPr/>
            <p:nvPr/>
          </p:nvSpPr>
          <p:spPr>
            <a:xfrm>
              <a:off x="2983992" y="2119884"/>
              <a:ext cx="794004" cy="611124"/>
            </a:xfrm>
            <a:prstGeom prst="rect">
              <a:avLst/>
            </a:prstGeom>
            <a:blipFill>
              <a:blip r:embed="rId4" cstate="print"/>
              <a:stretch>
                <a:fillRect/>
              </a:stretch>
            </a:blipFill>
          </p:spPr>
          <p:txBody>
            <a:bodyPr wrap="square" lIns="0" tIns="0" rIns="0" bIns="0" rtlCol="0"/>
            <a:lstStyle/>
            <a:p>
              <a:endParaRPr/>
            </a:p>
          </p:txBody>
        </p:sp>
        <p:sp>
          <p:nvSpPr>
            <p:cNvPr id="23" name="object 23"/>
            <p:cNvSpPr/>
            <p:nvPr/>
          </p:nvSpPr>
          <p:spPr>
            <a:xfrm>
              <a:off x="2911475" y="2109787"/>
              <a:ext cx="685800" cy="600075"/>
            </a:xfrm>
            <a:custGeom>
              <a:avLst/>
              <a:gdLst/>
              <a:ahLst/>
              <a:cxnLst/>
              <a:rect l="l" t="t" r="r" b="b"/>
              <a:pathLst>
                <a:path w="685800" h="600075">
                  <a:moveTo>
                    <a:pt x="685800" y="0"/>
                  </a:moveTo>
                  <a:lnTo>
                    <a:pt x="0" y="0"/>
                  </a:lnTo>
                  <a:lnTo>
                    <a:pt x="0" y="600075"/>
                  </a:lnTo>
                  <a:lnTo>
                    <a:pt x="685800" y="600075"/>
                  </a:lnTo>
                  <a:lnTo>
                    <a:pt x="685800" y="0"/>
                  </a:lnTo>
                  <a:close/>
                </a:path>
              </a:pathLst>
            </a:custGeom>
            <a:solidFill>
              <a:srgbClr val="FFCCCC"/>
            </a:solidFill>
          </p:spPr>
          <p:txBody>
            <a:bodyPr wrap="square" lIns="0" tIns="0" rIns="0" bIns="0" rtlCol="0"/>
            <a:lstStyle/>
            <a:p>
              <a:endParaRPr/>
            </a:p>
          </p:txBody>
        </p:sp>
      </p:grpSp>
      <p:sp>
        <p:nvSpPr>
          <p:cNvPr id="24" name="object 24"/>
          <p:cNvSpPr txBox="1"/>
          <p:nvPr/>
        </p:nvSpPr>
        <p:spPr>
          <a:xfrm>
            <a:off x="2911475" y="2109787"/>
            <a:ext cx="685800" cy="600075"/>
          </a:xfrm>
          <a:prstGeom prst="rect">
            <a:avLst/>
          </a:prstGeom>
          <a:ln w="9525">
            <a:solidFill>
              <a:srgbClr val="000000"/>
            </a:solidFill>
          </a:ln>
        </p:spPr>
        <p:txBody>
          <a:bodyPr vert="horz" wrap="square" lIns="0" tIns="41910" rIns="0" bIns="0" rtlCol="0">
            <a:spAutoFit/>
          </a:bodyPr>
          <a:lstStyle/>
          <a:p>
            <a:pPr algn="ctr">
              <a:lnSpc>
                <a:spcPct val="100000"/>
              </a:lnSpc>
              <a:spcBef>
                <a:spcPts val="330"/>
              </a:spcBef>
            </a:pPr>
            <a:r>
              <a:rPr sz="3200" spc="-5" dirty="0">
                <a:solidFill>
                  <a:srgbClr val="008380"/>
                </a:solidFill>
                <a:latin typeface="Times New Roman"/>
                <a:cs typeface="Times New Roman"/>
              </a:rPr>
              <a:t>4</a:t>
            </a:r>
            <a:endParaRPr sz="3200">
              <a:latin typeface="Times New Roman"/>
              <a:cs typeface="Times New Roman"/>
            </a:endParaRPr>
          </a:p>
        </p:txBody>
      </p:sp>
      <p:grpSp>
        <p:nvGrpSpPr>
          <p:cNvPr id="25" name="object 25"/>
          <p:cNvGrpSpPr/>
          <p:nvPr/>
        </p:nvGrpSpPr>
        <p:grpSpPr>
          <a:xfrm>
            <a:off x="3597275" y="2109787"/>
            <a:ext cx="866775" cy="682625"/>
            <a:chOff x="3597275" y="2109787"/>
            <a:chExt cx="866775" cy="682625"/>
          </a:xfrm>
        </p:grpSpPr>
        <p:sp>
          <p:nvSpPr>
            <p:cNvPr id="26" name="object 26"/>
            <p:cNvSpPr/>
            <p:nvPr/>
          </p:nvSpPr>
          <p:spPr>
            <a:xfrm>
              <a:off x="3668268" y="2180843"/>
              <a:ext cx="696467" cy="611123"/>
            </a:xfrm>
            <a:prstGeom prst="rect">
              <a:avLst/>
            </a:prstGeom>
            <a:blipFill>
              <a:blip r:embed="rId3" cstate="print"/>
              <a:stretch>
                <a:fillRect/>
              </a:stretch>
            </a:blipFill>
          </p:spPr>
          <p:txBody>
            <a:bodyPr wrap="square" lIns="0" tIns="0" rIns="0" bIns="0" rtlCol="0"/>
            <a:lstStyle/>
            <a:p>
              <a:endParaRPr/>
            </a:p>
          </p:txBody>
        </p:sp>
        <p:sp>
          <p:nvSpPr>
            <p:cNvPr id="27" name="object 27"/>
            <p:cNvSpPr/>
            <p:nvPr/>
          </p:nvSpPr>
          <p:spPr>
            <a:xfrm>
              <a:off x="3669792" y="2119884"/>
              <a:ext cx="794003" cy="611124"/>
            </a:xfrm>
            <a:prstGeom prst="rect">
              <a:avLst/>
            </a:prstGeom>
            <a:blipFill>
              <a:blip r:embed="rId4" cstate="print"/>
              <a:stretch>
                <a:fillRect/>
              </a:stretch>
            </a:blipFill>
          </p:spPr>
          <p:txBody>
            <a:bodyPr wrap="square" lIns="0" tIns="0" rIns="0" bIns="0" rtlCol="0"/>
            <a:lstStyle/>
            <a:p>
              <a:endParaRPr/>
            </a:p>
          </p:txBody>
        </p:sp>
        <p:sp>
          <p:nvSpPr>
            <p:cNvPr id="28" name="object 28"/>
            <p:cNvSpPr/>
            <p:nvPr/>
          </p:nvSpPr>
          <p:spPr>
            <a:xfrm>
              <a:off x="3597275" y="2109787"/>
              <a:ext cx="685800" cy="600075"/>
            </a:xfrm>
            <a:custGeom>
              <a:avLst/>
              <a:gdLst/>
              <a:ahLst/>
              <a:cxnLst/>
              <a:rect l="l" t="t" r="r" b="b"/>
              <a:pathLst>
                <a:path w="685800" h="600075">
                  <a:moveTo>
                    <a:pt x="685800" y="0"/>
                  </a:moveTo>
                  <a:lnTo>
                    <a:pt x="0" y="0"/>
                  </a:lnTo>
                  <a:lnTo>
                    <a:pt x="0" y="600075"/>
                  </a:lnTo>
                  <a:lnTo>
                    <a:pt x="685800" y="600075"/>
                  </a:lnTo>
                  <a:lnTo>
                    <a:pt x="685800" y="0"/>
                  </a:lnTo>
                  <a:close/>
                </a:path>
              </a:pathLst>
            </a:custGeom>
            <a:solidFill>
              <a:srgbClr val="FFCCCC"/>
            </a:solidFill>
          </p:spPr>
          <p:txBody>
            <a:bodyPr wrap="square" lIns="0" tIns="0" rIns="0" bIns="0" rtlCol="0"/>
            <a:lstStyle/>
            <a:p>
              <a:endParaRPr/>
            </a:p>
          </p:txBody>
        </p:sp>
      </p:grpSp>
      <p:sp>
        <p:nvSpPr>
          <p:cNvPr id="29" name="object 29"/>
          <p:cNvSpPr txBox="1"/>
          <p:nvPr/>
        </p:nvSpPr>
        <p:spPr>
          <a:xfrm>
            <a:off x="3597275" y="2109787"/>
            <a:ext cx="685800" cy="600075"/>
          </a:xfrm>
          <a:prstGeom prst="rect">
            <a:avLst/>
          </a:prstGeom>
          <a:ln w="9525">
            <a:solidFill>
              <a:srgbClr val="000000"/>
            </a:solidFill>
          </a:ln>
        </p:spPr>
        <p:txBody>
          <a:bodyPr vert="horz" wrap="square" lIns="0" tIns="41910" rIns="0" bIns="0" rtlCol="0">
            <a:spAutoFit/>
          </a:bodyPr>
          <a:lstStyle/>
          <a:p>
            <a:pPr algn="ctr">
              <a:lnSpc>
                <a:spcPct val="100000"/>
              </a:lnSpc>
              <a:spcBef>
                <a:spcPts val="330"/>
              </a:spcBef>
            </a:pPr>
            <a:r>
              <a:rPr sz="3200" spc="-5" dirty="0">
                <a:solidFill>
                  <a:srgbClr val="008380"/>
                </a:solidFill>
                <a:latin typeface="Times New Roman"/>
                <a:cs typeface="Times New Roman"/>
              </a:rPr>
              <a:t>3</a:t>
            </a:r>
            <a:endParaRPr sz="3200">
              <a:latin typeface="Times New Roman"/>
              <a:cs typeface="Times New Roman"/>
            </a:endParaRPr>
          </a:p>
        </p:txBody>
      </p:sp>
      <p:sp>
        <p:nvSpPr>
          <p:cNvPr id="30" name="object 30"/>
          <p:cNvSpPr txBox="1"/>
          <p:nvPr/>
        </p:nvSpPr>
        <p:spPr>
          <a:xfrm>
            <a:off x="306797" y="3533868"/>
            <a:ext cx="387350" cy="513080"/>
          </a:xfrm>
          <a:prstGeom prst="rect">
            <a:avLst/>
          </a:prstGeom>
        </p:spPr>
        <p:txBody>
          <a:bodyPr vert="horz" wrap="square" lIns="0" tIns="12065" rIns="0" bIns="0" rtlCol="0">
            <a:spAutoFit/>
          </a:bodyPr>
          <a:lstStyle/>
          <a:p>
            <a:pPr marL="12700">
              <a:lnSpc>
                <a:spcPct val="100000"/>
              </a:lnSpc>
              <a:spcBef>
                <a:spcPts val="95"/>
              </a:spcBef>
            </a:pPr>
            <a:r>
              <a:rPr sz="3200" i="1" spc="-5" dirty="0">
                <a:solidFill>
                  <a:srgbClr val="008380"/>
                </a:solidFill>
                <a:latin typeface="Times New Roman"/>
                <a:cs typeface="Times New Roman"/>
              </a:rPr>
              <a:t>B</a:t>
            </a:r>
            <a:r>
              <a:rPr sz="3200" spc="-5" dirty="0">
                <a:latin typeface="Times New Roman"/>
                <a:cs typeface="Times New Roman"/>
              </a:rPr>
              <a:t>:</a:t>
            </a:r>
            <a:endParaRPr sz="3200">
              <a:latin typeface="Times New Roman"/>
              <a:cs typeface="Times New Roman"/>
            </a:endParaRPr>
          </a:p>
        </p:txBody>
      </p:sp>
      <p:grpSp>
        <p:nvGrpSpPr>
          <p:cNvPr id="31" name="object 31"/>
          <p:cNvGrpSpPr/>
          <p:nvPr/>
        </p:nvGrpSpPr>
        <p:grpSpPr>
          <a:xfrm>
            <a:off x="849312" y="3500437"/>
            <a:ext cx="3515995" cy="687070"/>
            <a:chOff x="849312" y="3500437"/>
            <a:chExt cx="3515995" cy="687070"/>
          </a:xfrm>
        </p:grpSpPr>
        <p:sp>
          <p:nvSpPr>
            <p:cNvPr id="32" name="object 32"/>
            <p:cNvSpPr/>
            <p:nvPr/>
          </p:nvSpPr>
          <p:spPr>
            <a:xfrm>
              <a:off x="925068" y="3576065"/>
              <a:ext cx="696468" cy="611124"/>
            </a:xfrm>
            <a:prstGeom prst="rect">
              <a:avLst/>
            </a:prstGeom>
            <a:blipFill>
              <a:blip r:embed="rId3" cstate="print"/>
              <a:stretch>
                <a:fillRect/>
              </a:stretch>
            </a:blipFill>
          </p:spPr>
          <p:txBody>
            <a:bodyPr wrap="square" lIns="0" tIns="0" rIns="0" bIns="0" rtlCol="0"/>
            <a:lstStyle/>
            <a:p>
              <a:endParaRPr/>
            </a:p>
          </p:txBody>
        </p:sp>
        <p:sp>
          <p:nvSpPr>
            <p:cNvPr id="33" name="object 33"/>
            <p:cNvSpPr/>
            <p:nvPr/>
          </p:nvSpPr>
          <p:spPr>
            <a:xfrm>
              <a:off x="854075" y="3505200"/>
              <a:ext cx="685800" cy="600075"/>
            </a:xfrm>
            <a:custGeom>
              <a:avLst/>
              <a:gdLst/>
              <a:ahLst/>
              <a:cxnLst/>
              <a:rect l="l" t="t" r="r" b="b"/>
              <a:pathLst>
                <a:path w="685800" h="600075">
                  <a:moveTo>
                    <a:pt x="685800" y="0"/>
                  </a:moveTo>
                  <a:lnTo>
                    <a:pt x="0" y="0"/>
                  </a:lnTo>
                  <a:lnTo>
                    <a:pt x="0" y="600075"/>
                  </a:lnTo>
                  <a:lnTo>
                    <a:pt x="685800" y="600075"/>
                  </a:lnTo>
                  <a:lnTo>
                    <a:pt x="685800" y="0"/>
                  </a:lnTo>
                  <a:close/>
                </a:path>
              </a:pathLst>
            </a:custGeom>
            <a:solidFill>
              <a:srgbClr val="FFCCCC"/>
            </a:solidFill>
          </p:spPr>
          <p:txBody>
            <a:bodyPr wrap="square" lIns="0" tIns="0" rIns="0" bIns="0" rtlCol="0"/>
            <a:lstStyle/>
            <a:p>
              <a:endParaRPr/>
            </a:p>
          </p:txBody>
        </p:sp>
        <p:sp>
          <p:nvSpPr>
            <p:cNvPr id="34" name="object 34"/>
            <p:cNvSpPr/>
            <p:nvPr/>
          </p:nvSpPr>
          <p:spPr>
            <a:xfrm>
              <a:off x="854075" y="3505200"/>
              <a:ext cx="685800" cy="600075"/>
            </a:xfrm>
            <a:custGeom>
              <a:avLst/>
              <a:gdLst/>
              <a:ahLst/>
              <a:cxnLst/>
              <a:rect l="l" t="t" r="r" b="b"/>
              <a:pathLst>
                <a:path w="685800" h="600075">
                  <a:moveTo>
                    <a:pt x="0" y="0"/>
                  </a:moveTo>
                  <a:lnTo>
                    <a:pt x="685800" y="0"/>
                  </a:lnTo>
                  <a:lnTo>
                    <a:pt x="685800" y="600075"/>
                  </a:lnTo>
                  <a:lnTo>
                    <a:pt x="0" y="600075"/>
                  </a:lnTo>
                  <a:lnTo>
                    <a:pt x="0" y="0"/>
                  </a:lnTo>
                  <a:close/>
                </a:path>
              </a:pathLst>
            </a:custGeom>
            <a:ln w="9525">
              <a:solidFill>
                <a:srgbClr val="000000"/>
              </a:solidFill>
            </a:ln>
          </p:spPr>
          <p:txBody>
            <a:bodyPr wrap="square" lIns="0" tIns="0" rIns="0" bIns="0" rtlCol="0"/>
            <a:lstStyle/>
            <a:p>
              <a:endParaRPr/>
            </a:p>
          </p:txBody>
        </p:sp>
        <p:sp>
          <p:nvSpPr>
            <p:cNvPr id="35" name="object 35"/>
            <p:cNvSpPr/>
            <p:nvPr/>
          </p:nvSpPr>
          <p:spPr>
            <a:xfrm>
              <a:off x="1610868" y="3576065"/>
              <a:ext cx="696468" cy="611124"/>
            </a:xfrm>
            <a:prstGeom prst="rect">
              <a:avLst/>
            </a:prstGeom>
            <a:blipFill>
              <a:blip r:embed="rId3" cstate="print"/>
              <a:stretch>
                <a:fillRect/>
              </a:stretch>
            </a:blipFill>
          </p:spPr>
          <p:txBody>
            <a:bodyPr wrap="square" lIns="0" tIns="0" rIns="0" bIns="0" rtlCol="0"/>
            <a:lstStyle/>
            <a:p>
              <a:endParaRPr/>
            </a:p>
          </p:txBody>
        </p:sp>
        <p:sp>
          <p:nvSpPr>
            <p:cNvPr id="36" name="object 36"/>
            <p:cNvSpPr/>
            <p:nvPr/>
          </p:nvSpPr>
          <p:spPr>
            <a:xfrm>
              <a:off x="1539875" y="3505200"/>
              <a:ext cx="685800" cy="600075"/>
            </a:xfrm>
            <a:custGeom>
              <a:avLst/>
              <a:gdLst/>
              <a:ahLst/>
              <a:cxnLst/>
              <a:rect l="l" t="t" r="r" b="b"/>
              <a:pathLst>
                <a:path w="685800" h="600075">
                  <a:moveTo>
                    <a:pt x="685800" y="0"/>
                  </a:moveTo>
                  <a:lnTo>
                    <a:pt x="0" y="0"/>
                  </a:lnTo>
                  <a:lnTo>
                    <a:pt x="0" y="600075"/>
                  </a:lnTo>
                  <a:lnTo>
                    <a:pt x="685800" y="600075"/>
                  </a:lnTo>
                  <a:lnTo>
                    <a:pt x="685800" y="0"/>
                  </a:lnTo>
                  <a:close/>
                </a:path>
              </a:pathLst>
            </a:custGeom>
            <a:solidFill>
              <a:srgbClr val="FFCCCC"/>
            </a:solidFill>
          </p:spPr>
          <p:txBody>
            <a:bodyPr wrap="square" lIns="0" tIns="0" rIns="0" bIns="0" rtlCol="0"/>
            <a:lstStyle/>
            <a:p>
              <a:endParaRPr/>
            </a:p>
          </p:txBody>
        </p:sp>
        <p:sp>
          <p:nvSpPr>
            <p:cNvPr id="37" name="object 37"/>
            <p:cNvSpPr/>
            <p:nvPr/>
          </p:nvSpPr>
          <p:spPr>
            <a:xfrm>
              <a:off x="1539875" y="3505200"/>
              <a:ext cx="685800" cy="600075"/>
            </a:xfrm>
            <a:custGeom>
              <a:avLst/>
              <a:gdLst/>
              <a:ahLst/>
              <a:cxnLst/>
              <a:rect l="l" t="t" r="r" b="b"/>
              <a:pathLst>
                <a:path w="685800" h="600075">
                  <a:moveTo>
                    <a:pt x="0" y="0"/>
                  </a:moveTo>
                  <a:lnTo>
                    <a:pt x="685800" y="0"/>
                  </a:lnTo>
                  <a:lnTo>
                    <a:pt x="685800" y="600075"/>
                  </a:lnTo>
                  <a:lnTo>
                    <a:pt x="0" y="600075"/>
                  </a:lnTo>
                  <a:lnTo>
                    <a:pt x="0" y="0"/>
                  </a:lnTo>
                  <a:close/>
                </a:path>
              </a:pathLst>
            </a:custGeom>
            <a:ln w="9525">
              <a:solidFill>
                <a:srgbClr val="000000"/>
              </a:solidFill>
            </a:ln>
          </p:spPr>
          <p:txBody>
            <a:bodyPr wrap="square" lIns="0" tIns="0" rIns="0" bIns="0" rtlCol="0"/>
            <a:lstStyle/>
            <a:p>
              <a:endParaRPr/>
            </a:p>
          </p:txBody>
        </p:sp>
        <p:sp>
          <p:nvSpPr>
            <p:cNvPr id="38" name="object 38"/>
            <p:cNvSpPr/>
            <p:nvPr/>
          </p:nvSpPr>
          <p:spPr>
            <a:xfrm>
              <a:off x="2296667" y="3576065"/>
              <a:ext cx="696468" cy="611124"/>
            </a:xfrm>
            <a:prstGeom prst="rect">
              <a:avLst/>
            </a:prstGeom>
            <a:blipFill>
              <a:blip r:embed="rId3" cstate="print"/>
              <a:stretch>
                <a:fillRect/>
              </a:stretch>
            </a:blipFill>
          </p:spPr>
          <p:txBody>
            <a:bodyPr wrap="square" lIns="0" tIns="0" rIns="0" bIns="0" rtlCol="0"/>
            <a:lstStyle/>
            <a:p>
              <a:endParaRPr/>
            </a:p>
          </p:txBody>
        </p:sp>
        <p:sp>
          <p:nvSpPr>
            <p:cNvPr id="39" name="object 39"/>
            <p:cNvSpPr/>
            <p:nvPr/>
          </p:nvSpPr>
          <p:spPr>
            <a:xfrm>
              <a:off x="2225675" y="3505200"/>
              <a:ext cx="685800" cy="600075"/>
            </a:xfrm>
            <a:custGeom>
              <a:avLst/>
              <a:gdLst/>
              <a:ahLst/>
              <a:cxnLst/>
              <a:rect l="l" t="t" r="r" b="b"/>
              <a:pathLst>
                <a:path w="685800" h="600075">
                  <a:moveTo>
                    <a:pt x="685800" y="0"/>
                  </a:moveTo>
                  <a:lnTo>
                    <a:pt x="0" y="0"/>
                  </a:lnTo>
                  <a:lnTo>
                    <a:pt x="0" y="600075"/>
                  </a:lnTo>
                  <a:lnTo>
                    <a:pt x="685800" y="600075"/>
                  </a:lnTo>
                  <a:lnTo>
                    <a:pt x="685800" y="0"/>
                  </a:lnTo>
                  <a:close/>
                </a:path>
              </a:pathLst>
            </a:custGeom>
            <a:solidFill>
              <a:srgbClr val="FFCCCC"/>
            </a:solidFill>
          </p:spPr>
          <p:txBody>
            <a:bodyPr wrap="square" lIns="0" tIns="0" rIns="0" bIns="0" rtlCol="0"/>
            <a:lstStyle/>
            <a:p>
              <a:endParaRPr/>
            </a:p>
          </p:txBody>
        </p:sp>
        <p:sp>
          <p:nvSpPr>
            <p:cNvPr id="40" name="object 40"/>
            <p:cNvSpPr/>
            <p:nvPr/>
          </p:nvSpPr>
          <p:spPr>
            <a:xfrm>
              <a:off x="2225675" y="3505200"/>
              <a:ext cx="685800" cy="600075"/>
            </a:xfrm>
            <a:custGeom>
              <a:avLst/>
              <a:gdLst/>
              <a:ahLst/>
              <a:cxnLst/>
              <a:rect l="l" t="t" r="r" b="b"/>
              <a:pathLst>
                <a:path w="685800" h="600075">
                  <a:moveTo>
                    <a:pt x="0" y="0"/>
                  </a:moveTo>
                  <a:lnTo>
                    <a:pt x="685800" y="0"/>
                  </a:lnTo>
                  <a:lnTo>
                    <a:pt x="685800" y="600075"/>
                  </a:lnTo>
                  <a:lnTo>
                    <a:pt x="0" y="600075"/>
                  </a:lnTo>
                  <a:lnTo>
                    <a:pt x="0" y="0"/>
                  </a:lnTo>
                  <a:close/>
                </a:path>
              </a:pathLst>
            </a:custGeom>
            <a:ln w="9525">
              <a:solidFill>
                <a:srgbClr val="000000"/>
              </a:solidFill>
            </a:ln>
          </p:spPr>
          <p:txBody>
            <a:bodyPr wrap="square" lIns="0" tIns="0" rIns="0" bIns="0" rtlCol="0"/>
            <a:lstStyle/>
            <a:p>
              <a:endParaRPr/>
            </a:p>
          </p:txBody>
        </p:sp>
        <p:sp>
          <p:nvSpPr>
            <p:cNvPr id="41" name="object 41"/>
            <p:cNvSpPr/>
            <p:nvPr/>
          </p:nvSpPr>
          <p:spPr>
            <a:xfrm>
              <a:off x="2982467" y="3576065"/>
              <a:ext cx="696468" cy="611124"/>
            </a:xfrm>
            <a:prstGeom prst="rect">
              <a:avLst/>
            </a:prstGeom>
            <a:blipFill>
              <a:blip r:embed="rId5" cstate="print"/>
              <a:stretch>
                <a:fillRect/>
              </a:stretch>
            </a:blipFill>
          </p:spPr>
          <p:txBody>
            <a:bodyPr wrap="square" lIns="0" tIns="0" rIns="0" bIns="0" rtlCol="0"/>
            <a:lstStyle/>
            <a:p>
              <a:endParaRPr/>
            </a:p>
          </p:txBody>
        </p:sp>
        <p:sp>
          <p:nvSpPr>
            <p:cNvPr id="42" name="object 42"/>
            <p:cNvSpPr/>
            <p:nvPr/>
          </p:nvSpPr>
          <p:spPr>
            <a:xfrm>
              <a:off x="2911475" y="3505200"/>
              <a:ext cx="685800" cy="600075"/>
            </a:xfrm>
            <a:custGeom>
              <a:avLst/>
              <a:gdLst/>
              <a:ahLst/>
              <a:cxnLst/>
              <a:rect l="l" t="t" r="r" b="b"/>
              <a:pathLst>
                <a:path w="685800" h="600075">
                  <a:moveTo>
                    <a:pt x="685800" y="0"/>
                  </a:moveTo>
                  <a:lnTo>
                    <a:pt x="0" y="0"/>
                  </a:lnTo>
                  <a:lnTo>
                    <a:pt x="0" y="600075"/>
                  </a:lnTo>
                  <a:lnTo>
                    <a:pt x="685800" y="600075"/>
                  </a:lnTo>
                  <a:lnTo>
                    <a:pt x="685800" y="0"/>
                  </a:lnTo>
                  <a:close/>
                </a:path>
              </a:pathLst>
            </a:custGeom>
            <a:solidFill>
              <a:srgbClr val="FFCCCC"/>
            </a:solidFill>
          </p:spPr>
          <p:txBody>
            <a:bodyPr wrap="square" lIns="0" tIns="0" rIns="0" bIns="0" rtlCol="0"/>
            <a:lstStyle/>
            <a:p>
              <a:endParaRPr/>
            </a:p>
          </p:txBody>
        </p:sp>
        <p:sp>
          <p:nvSpPr>
            <p:cNvPr id="43" name="object 43"/>
            <p:cNvSpPr/>
            <p:nvPr/>
          </p:nvSpPr>
          <p:spPr>
            <a:xfrm>
              <a:off x="2911475" y="3505200"/>
              <a:ext cx="685800" cy="600075"/>
            </a:xfrm>
            <a:custGeom>
              <a:avLst/>
              <a:gdLst/>
              <a:ahLst/>
              <a:cxnLst/>
              <a:rect l="l" t="t" r="r" b="b"/>
              <a:pathLst>
                <a:path w="685800" h="600075">
                  <a:moveTo>
                    <a:pt x="0" y="0"/>
                  </a:moveTo>
                  <a:lnTo>
                    <a:pt x="685800" y="0"/>
                  </a:lnTo>
                  <a:lnTo>
                    <a:pt x="685800" y="600075"/>
                  </a:lnTo>
                  <a:lnTo>
                    <a:pt x="0" y="600075"/>
                  </a:lnTo>
                  <a:lnTo>
                    <a:pt x="0" y="0"/>
                  </a:lnTo>
                  <a:close/>
                </a:path>
              </a:pathLst>
            </a:custGeom>
            <a:ln w="9525">
              <a:solidFill>
                <a:srgbClr val="000000"/>
              </a:solidFill>
            </a:ln>
          </p:spPr>
          <p:txBody>
            <a:bodyPr wrap="square" lIns="0" tIns="0" rIns="0" bIns="0" rtlCol="0"/>
            <a:lstStyle/>
            <a:p>
              <a:endParaRPr/>
            </a:p>
          </p:txBody>
        </p:sp>
        <p:sp>
          <p:nvSpPr>
            <p:cNvPr id="44" name="object 44"/>
            <p:cNvSpPr/>
            <p:nvPr/>
          </p:nvSpPr>
          <p:spPr>
            <a:xfrm>
              <a:off x="3668267" y="3576065"/>
              <a:ext cx="696467" cy="611124"/>
            </a:xfrm>
            <a:prstGeom prst="rect">
              <a:avLst/>
            </a:prstGeom>
            <a:blipFill>
              <a:blip r:embed="rId3" cstate="print"/>
              <a:stretch>
                <a:fillRect/>
              </a:stretch>
            </a:blipFill>
          </p:spPr>
          <p:txBody>
            <a:bodyPr wrap="square" lIns="0" tIns="0" rIns="0" bIns="0" rtlCol="0"/>
            <a:lstStyle/>
            <a:p>
              <a:endParaRPr/>
            </a:p>
          </p:txBody>
        </p:sp>
        <p:sp>
          <p:nvSpPr>
            <p:cNvPr id="45" name="object 45"/>
            <p:cNvSpPr/>
            <p:nvPr/>
          </p:nvSpPr>
          <p:spPr>
            <a:xfrm>
              <a:off x="3597275" y="3505200"/>
              <a:ext cx="685800" cy="600075"/>
            </a:xfrm>
            <a:custGeom>
              <a:avLst/>
              <a:gdLst/>
              <a:ahLst/>
              <a:cxnLst/>
              <a:rect l="l" t="t" r="r" b="b"/>
              <a:pathLst>
                <a:path w="685800" h="600075">
                  <a:moveTo>
                    <a:pt x="685800" y="0"/>
                  </a:moveTo>
                  <a:lnTo>
                    <a:pt x="0" y="0"/>
                  </a:lnTo>
                  <a:lnTo>
                    <a:pt x="0" y="600075"/>
                  </a:lnTo>
                  <a:lnTo>
                    <a:pt x="685800" y="600075"/>
                  </a:lnTo>
                  <a:lnTo>
                    <a:pt x="685800" y="0"/>
                  </a:lnTo>
                  <a:close/>
                </a:path>
              </a:pathLst>
            </a:custGeom>
            <a:solidFill>
              <a:srgbClr val="FFCCCC"/>
            </a:solidFill>
          </p:spPr>
          <p:txBody>
            <a:bodyPr wrap="square" lIns="0" tIns="0" rIns="0" bIns="0" rtlCol="0"/>
            <a:lstStyle/>
            <a:p>
              <a:endParaRPr/>
            </a:p>
          </p:txBody>
        </p:sp>
        <p:sp>
          <p:nvSpPr>
            <p:cNvPr id="46" name="object 46"/>
            <p:cNvSpPr/>
            <p:nvPr/>
          </p:nvSpPr>
          <p:spPr>
            <a:xfrm>
              <a:off x="3597275" y="3505200"/>
              <a:ext cx="685800" cy="600075"/>
            </a:xfrm>
            <a:custGeom>
              <a:avLst/>
              <a:gdLst/>
              <a:ahLst/>
              <a:cxnLst/>
              <a:rect l="l" t="t" r="r" b="b"/>
              <a:pathLst>
                <a:path w="685800" h="600075">
                  <a:moveTo>
                    <a:pt x="0" y="0"/>
                  </a:moveTo>
                  <a:lnTo>
                    <a:pt x="685800" y="0"/>
                  </a:lnTo>
                  <a:lnTo>
                    <a:pt x="685800" y="600075"/>
                  </a:lnTo>
                  <a:lnTo>
                    <a:pt x="0" y="600075"/>
                  </a:lnTo>
                  <a:lnTo>
                    <a:pt x="0" y="0"/>
                  </a:lnTo>
                  <a:close/>
                </a:path>
              </a:pathLst>
            </a:custGeom>
            <a:ln w="9525">
              <a:solidFill>
                <a:srgbClr val="000000"/>
              </a:solidFill>
            </a:ln>
          </p:spPr>
          <p:txBody>
            <a:bodyPr wrap="square" lIns="0" tIns="0" rIns="0" bIns="0" rtlCol="0"/>
            <a:lstStyle/>
            <a:p>
              <a:endParaRPr/>
            </a:p>
          </p:txBody>
        </p:sp>
      </p:grpSp>
      <p:sp>
        <p:nvSpPr>
          <p:cNvPr id="47" name="object 47"/>
          <p:cNvSpPr txBox="1"/>
          <p:nvPr/>
        </p:nvSpPr>
        <p:spPr>
          <a:xfrm>
            <a:off x="1120775" y="1701038"/>
            <a:ext cx="152400" cy="330200"/>
          </a:xfrm>
          <a:prstGeom prst="rect">
            <a:avLst/>
          </a:prstGeom>
        </p:spPr>
        <p:txBody>
          <a:bodyPr vert="horz" wrap="square" lIns="0" tIns="12065" rIns="0" bIns="0" rtlCol="0">
            <a:spAutoFit/>
          </a:bodyPr>
          <a:lstStyle/>
          <a:p>
            <a:pPr marL="12700">
              <a:lnSpc>
                <a:spcPct val="100000"/>
              </a:lnSpc>
              <a:spcBef>
                <a:spcPts val="95"/>
              </a:spcBef>
            </a:pPr>
            <a:r>
              <a:rPr sz="2000" spc="-5" dirty="0">
                <a:latin typeface="Times New Roman"/>
                <a:cs typeface="Times New Roman"/>
              </a:rPr>
              <a:t>1</a:t>
            </a:r>
            <a:endParaRPr sz="2000">
              <a:latin typeface="Times New Roman"/>
              <a:cs typeface="Times New Roman"/>
            </a:endParaRPr>
          </a:p>
        </p:txBody>
      </p:sp>
      <p:sp>
        <p:nvSpPr>
          <p:cNvPr id="48" name="object 48"/>
          <p:cNvSpPr txBox="1"/>
          <p:nvPr/>
        </p:nvSpPr>
        <p:spPr>
          <a:xfrm>
            <a:off x="1806396" y="1701038"/>
            <a:ext cx="152400" cy="330200"/>
          </a:xfrm>
          <a:prstGeom prst="rect">
            <a:avLst/>
          </a:prstGeom>
        </p:spPr>
        <p:txBody>
          <a:bodyPr vert="horz" wrap="square" lIns="0" tIns="12065" rIns="0" bIns="0" rtlCol="0">
            <a:spAutoFit/>
          </a:bodyPr>
          <a:lstStyle/>
          <a:p>
            <a:pPr marL="12700">
              <a:lnSpc>
                <a:spcPct val="100000"/>
              </a:lnSpc>
              <a:spcBef>
                <a:spcPts val="95"/>
              </a:spcBef>
            </a:pPr>
            <a:r>
              <a:rPr sz="2000" spc="-5" dirty="0">
                <a:latin typeface="Times New Roman"/>
                <a:cs typeface="Times New Roman"/>
              </a:rPr>
              <a:t>2</a:t>
            </a:r>
            <a:endParaRPr sz="2000">
              <a:latin typeface="Times New Roman"/>
              <a:cs typeface="Times New Roman"/>
            </a:endParaRPr>
          </a:p>
        </p:txBody>
      </p:sp>
      <p:sp>
        <p:nvSpPr>
          <p:cNvPr id="49" name="object 49"/>
          <p:cNvSpPr txBox="1"/>
          <p:nvPr/>
        </p:nvSpPr>
        <p:spPr>
          <a:xfrm>
            <a:off x="2492018" y="1701038"/>
            <a:ext cx="152400" cy="330200"/>
          </a:xfrm>
          <a:prstGeom prst="rect">
            <a:avLst/>
          </a:prstGeom>
        </p:spPr>
        <p:txBody>
          <a:bodyPr vert="horz" wrap="square" lIns="0" tIns="12065" rIns="0" bIns="0" rtlCol="0">
            <a:spAutoFit/>
          </a:bodyPr>
          <a:lstStyle/>
          <a:p>
            <a:pPr marL="12700">
              <a:lnSpc>
                <a:spcPct val="100000"/>
              </a:lnSpc>
              <a:spcBef>
                <a:spcPts val="95"/>
              </a:spcBef>
            </a:pPr>
            <a:r>
              <a:rPr sz="2000" spc="-5" dirty="0">
                <a:latin typeface="Times New Roman"/>
                <a:cs typeface="Times New Roman"/>
              </a:rPr>
              <a:t>3</a:t>
            </a:r>
            <a:endParaRPr sz="2000">
              <a:latin typeface="Times New Roman"/>
              <a:cs typeface="Times New Roman"/>
            </a:endParaRPr>
          </a:p>
        </p:txBody>
      </p:sp>
      <p:sp>
        <p:nvSpPr>
          <p:cNvPr id="50" name="object 50"/>
          <p:cNvSpPr txBox="1"/>
          <p:nvPr/>
        </p:nvSpPr>
        <p:spPr>
          <a:xfrm>
            <a:off x="3177640" y="1701038"/>
            <a:ext cx="152400" cy="330200"/>
          </a:xfrm>
          <a:prstGeom prst="rect">
            <a:avLst/>
          </a:prstGeom>
        </p:spPr>
        <p:txBody>
          <a:bodyPr vert="horz" wrap="square" lIns="0" tIns="12065" rIns="0" bIns="0" rtlCol="0">
            <a:spAutoFit/>
          </a:bodyPr>
          <a:lstStyle/>
          <a:p>
            <a:pPr marL="12700">
              <a:lnSpc>
                <a:spcPct val="100000"/>
              </a:lnSpc>
              <a:spcBef>
                <a:spcPts val="95"/>
              </a:spcBef>
            </a:pPr>
            <a:r>
              <a:rPr sz="2000" spc="-5" dirty="0">
                <a:latin typeface="Times New Roman"/>
                <a:cs typeface="Times New Roman"/>
              </a:rPr>
              <a:t>4</a:t>
            </a:r>
            <a:endParaRPr sz="2000">
              <a:latin typeface="Times New Roman"/>
              <a:cs typeface="Times New Roman"/>
            </a:endParaRPr>
          </a:p>
        </p:txBody>
      </p:sp>
      <p:sp>
        <p:nvSpPr>
          <p:cNvPr id="51" name="object 51"/>
          <p:cNvSpPr txBox="1"/>
          <p:nvPr/>
        </p:nvSpPr>
        <p:spPr>
          <a:xfrm>
            <a:off x="3863261" y="1701038"/>
            <a:ext cx="152400" cy="330200"/>
          </a:xfrm>
          <a:prstGeom prst="rect">
            <a:avLst/>
          </a:prstGeom>
        </p:spPr>
        <p:txBody>
          <a:bodyPr vert="horz" wrap="square" lIns="0" tIns="12065" rIns="0" bIns="0" rtlCol="0">
            <a:spAutoFit/>
          </a:bodyPr>
          <a:lstStyle/>
          <a:p>
            <a:pPr marL="12700">
              <a:lnSpc>
                <a:spcPct val="100000"/>
              </a:lnSpc>
              <a:spcBef>
                <a:spcPts val="95"/>
              </a:spcBef>
            </a:pPr>
            <a:r>
              <a:rPr sz="2000" spc="-5" dirty="0">
                <a:latin typeface="Times New Roman"/>
                <a:cs typeface="Times New Roman"/>
              </a:rPr>
              <a:t>5</a:t>
            </a:r>
            <a:endParaRPr sz="2000">
              <a:latin typeface="Times New Roman"/>
              <a:cs typeface="Times New Roman"/>
            </a:endParaRPr>
          </a:p>
        </p:txBody>
      </p:sp>
      <p:sp>
        <p:nvSpPr>
          <p:cNvPr id="52" name="object 52"/>
          <p:cNvSpPr txBox="1"/>
          <p:nvPr/>
        </p:nvSpPr>
        <p:spPr>
          <a:xfrm>
            <a:off x="5107940" y="2162429"/>
            <a:ext cx="409575" cy="513080"/>
          </a:xfrm>
          <a:prstGeom prst="rect">
            <a:avLst/>
          </a:prstGeom>
        </p:spPr>
        <p:txBody>
          <a:bodyPr vert="horz" wrap="square" lIns="0" tIns="12065" rIns="0" bIns="0" rtlCol="0">
            <a:spAutoFit/>
          </a:bodyPr>
          <a:lstStyle/>
          <a:p>
            <a:pPr marL="12700">
              <a:lnSpc>
                <a:spcPct val="100000"/>
              </a:lnSpc>
              <a:spcBef>
                <a:spcPts val="95"/>
              </a:spcBef>
            </a:pPr>
            <a:r>
              <a:rPr sz="3200" i="1" spc="-5" dirty="0">
                <a:solidFill>
                  <a:srgbClr val="008380"/>
                </a:solidFill>
                <a:latin typeface="Times New Roman"/>
                <a:cs typeface="Times New Roman"/>
              </a:rPr>
              <a:t>C</a:t>
            </a:r>
            <a:r>
              <a:rPr sz="3200" spc="-5" dirty="0">
                <a:latin typeface="Times New Roman"/>
                <a:cs typeface="Times New Roman"/>
              </a:rPr>
              <a:t>:</a:t>
            </a:r>
            <a:endParaRPr sz="3200">
              <a:latin typeface="Times New Roman"/>
              <a:cs typeface="Times New Roman"/>
            </a:endParaRPr>
          </a:p>
        </p:txBody>
      </p:sp>
      <p:grpSp>
        <p:nvGrpSpPr>
          <p:cNvPr id="53" name="object 53"/>
          <p:cNvGrpSpPr/>
          <p:nvPr/>
        </p:nvGrpSpPr>
        <p:grpSpPr>
          <a:xfrm>
            <a:off x="5673725" y="2128837"/>
            <a:ext cx="2829560" cy="687070"/>
            <a:chOff x="5673725" y="2128837"/>
            <a:chExt cx="2829560" cy="687070"/>
          </a:xfrm>
        </p:grpSpPr>
        <p:sp>
          <p:nvSpPr>
            <p:cNvPr id="54" name="object 54"/>
            <p:cNvSpPr/>
            <p:nvPr/>
          </p:nvSpPr>
          <p:spPr>
            <a:xfrm>
              <a:off x="5749289" y="2204465"/>
              <a:ext cx="696467" cy="611124"/>
            </a:xfrm>
            <a:prstGeom prst="rect">
              <a:avLst/>
            </a:prstGeom>
            <a:blipFill>
              <a:blip r:embed="rId3" cstate="print"/>
              <a:stretch>
                <a:fillRect/>
              </a:stretch>
            </a:blipFill>
          </p:spPr>
          <p:txBody>
            <a:bodyPr wrap="square" lIns="0" tIns="0" rIns="0" bIns="0" rtlCol="0"/>
            <a:lstStyle/>
            <a:p>
              <a:endParaRPr/>
            </a:p>
          </p:txBody>
        </p:sp>
        <p:sp>
          <p:nvSpPr>
            <p:cNvPr id="55" name="object 55"/>
            <p:cNvSpPr/>
            <p:nvPr/>
          </p:nvSpPr>
          <p:spPr>
            <a:xfrm>
              <a:off x="5678487" y="2133600"/>
              <a:ext cx="685800" cy="600075"/>
            </a:xfrm>
            <a:custGeom>
              <a:avLst/>
              <a:gdLst/>
              <a:ahLst/>
              <a:cxnLst/>
              <a:rect l="l" t="t" r="r" b="b"/>
              <a:pathLst>
                <a:path w="685800" h="600075">
                  <a:moveTo>
                    <a:pt x="685800" y="0"/>
                  </a:moveTo>
                  <a:lnTo>
                    <a:pt x="0" y="0"/>
                  </a:lnTo>
                  <a:lnTo>
                    <a:pt x="0" y="600075"/>
                  </a:lnTo>
                  <a:lnTo>
                    <a:pt x="685800" y="600075"/>
                  </a:lnTo>
                  <a:lnTo>
                    <a:pt x="685800" y="0"/>
                  </a:lnTo>
                  <a:close/>
                </a:path>
              </a:pathLst>
            </a:custGeom>
            <a:solidFill>
              <a:srgbClr val="FFCCCC"/>
            </a:solidFill>
          </p:spPr>
          <p:txBody>
            <a:bodyPr wrap="square" lIns="0" tIns="0" rIns="0" bIns="0" rtlCol="0"/>
            <a:lstStyle/>
            <a:p>
              <a:endParaRPr/>
            </a:p>
          </p:txBody>
        </p:sp>
        <p:sp>
          <p:nvSpPr>
            <p:cNvPr id="56" name="object 56"/>
            <p:cNvSpPr/>
            <p:nvPr/>
          </p:nvSpPr>
          <p:spPr>
            <a:xfrm>
              <a:off x="5678487" y="2133600"/>
              <a:ext cx="685800" cy="600075"/>
            </a:xfrm>
            <a:custGeom>
              <a:avLst/>
              <a:gdLst/>
              <a:ahLst/>
              <a:cxnLst/>
              <a:rect l="l" t="t" r="r" b="b"/>
              <a:pathLst>
                <a:path w="685800" h="600075">
                  <a:moveTo>
                    <a:pt x="0" y="0"/>
                  </a:moveTo>
                  <a:lnTo>
                    <a:pt x="685800" y="0"/>
                  </a:lnTo>
                  <a:lnTo>
                    <a:pt x="685800" y="600075"/>
                  </a:lnTo>
                  <a:lnTo>
                    <a:pt x="0" y="600075"/>
                  </a:lnTo>
                  <a:lnTo>
                    <a:pt x="0" y="0"/>
                  </a:lnTo>
                  <a:close/>
                </a:path>
              </a:pathLst>
            </a:custGeom>
            <a:ln w="9525">
              <a:solidFill>
                <a:srgbClr val="000000"/>
              </a:solidFill>
            </a:ln>
          </p:spPr>
          <p:txBody>
            <a:bodyPr wrap="square" lIns="0" tIns="0" rIns="0" bIns="0" rtlCol="0"/>
            <a:lstStyle/>
            <a:p>
              <a:endParaRPr/>
            </a:p>
          </p:txBody>
        </p:sp>
        <p:sp>
          <p:nvSpPr>
            <p:cNvPr id="57" name="object 57"/>
            <p:cNvSpPr/>
            <p:nvPr/>
          </p:nvSpPr>
          <p:spPr>
            <a:xfrm>
              <a:off x="6435090" y="2204465"/>
              <a:ext cx="696467" cy="611124"/>
            </a:xfrm>
            <a:prstGeom prst="rect">
              <a:avLst/>
            </a:prstGeom>
            <a:blipFill>
              <a:blip r:embed="rId3" cstate="print"/>
              <a:stretch>
                <a:fillRect/>
              </a:stretch>
            </a:blipFill>
          </p:spPr>
          <p:txBody>
            <a:bodyPr wrap="square" lIns="0" tIns="0" rIns="0" bIns="0" rtlCol="0"/>
            <a:lstStyle/>
            <a:p>
              <a:endParaRPr/>
            </a:p>
          </p:txBody>
        </p:sp>
        <p:sp>
          <p:nvSpPr>
            <p:cNvPr id="58" name="object 58"/>
            <p:cNvSpPr/>
            <p:nvPr/>
          </p:nvSpPr>
          <p:spPr>
            <a:xfrm>
              <a:off x="6364287" y="2133600"/>
              <a:ext cx="685800" cy="600075"/>
            </a:xfrm>
            <a:custGeom>
              <a:avLst/>
              <a:gdLst/>
              <a:ahLst/>
              <a:cxnLst/>
              <a:rect l="l" t="t" r="r" b="b"/>
              <a:pathLst>
                <a:path w="685800" h="600075">
                  <a:moveTo>
                    <a:pt x="685800" y="0"/>
                  </a:moveTo>
                  <a:lnTo>
                    <a:pt x="0" y="0"/>
                  </a:lnTo>
                  <a:lnTo>
                    <a:pt x="0" y="600075"/>
                  </a:lnTo>
                  <a:lnTo>
                    <a:pt x="685800" y="600075"/>
                  </a:lnTo>
                  <a:lnTo>
                    <a:pt x="685800" y="0"/>
                  </a:lnTo>
                  <a:close/>
                </a:path>
              </a:pathLst>
            </a:custGeom>
            <a:solidFill>
              <a:srgbClr val="FFCCCC"/>
            </a:solidFill>
          </p:spPr>
          <p:txBody>
            <a:bodyPr wrap="square" lIns="0" tIns="0" rIns="0" bIns="0" rtlCol="0"/>
            <a:lstStyle/>
            <a:p>
              <a:endParaRPr/>
            </a:p>
          </p:txBody>
        </p:sp>
        <p:sp>
          <p:nvSpPr>
            <p:cNvPr id="59" name="object 59"/>
            <p:cNvSpPr/>
            <p:nvPr/>
          </p:nvSpPr>
          <p:spPr>
            <a:xfrm>
              <a:off x="6364287" y="2133600"/>
              <a:ext cx="685800" cy="600075"/>
            </a:xfrm>
            <a:custGeom>
              <a:avLst/>
              <a:gdLst/>
              <a:ahLst/>
              <a:cxnLst/>
              <a:rect l="l" t="t" r="r" b="b"/>
              <a:pathLst>
                <a:path w="685800" h="600075">
                  <a:moveTo>
                    <a:pt x="0" y="0"/>
                  </a:moveTo>
                  <a:lnTo>
                    <a:pt x="685800" y="0"/>
                  </a:lnTo>
                  <a:lnTo>
                    <a:pt x="685800" y="600075"/>
                  </a:lnTo>
                  <a:lnTo>
                    <a:pt x="0" y="600075"/>
                  </a:lnTo>
                  <a:lnTo>
                    <a:pt x="0" y="0"/>
                  </a:lnTo>
                  <a:close/>
                </a:path>
              </a:pathLst>
            </a:custGeom>
            <a:ln w="9525">
              <a:solidFill>
                <a:srgbClr val="000000"/>
              </a:solidFill>
            </a:ln>
          </p:spPr>
          <p:txBody>
            <a:bodyPr wrap="square" lIns="0" tIns="0" rIns="0" bIns="0" rtlCol="0"/>
            <a:lstStyle/>
            <a:p>
              <a:endParaRPr/>
            </a:p>
          </p:txBody>
        </p:sp>
        <p:sp>
          <p:nvSpPr>
            <p:cNvPr id="60" name="object 60"/>
            <p:cNvSpPr/>
            <p:nvPr/>
          </p:nvSpPr>
          <p:spPr>
            <a:xfrm>
              <a:off x="7120889" y="2204465"/>
              <a:ext cx="696467" cy="611124"/>
            </a:xfrm>
            <a:prstGeom prst="rect">
              <a:avLst/>
            </a:prstGeom>
            <a:blipFill>
              <a:blip r:embed="rId3" cstate="print"/>
              <a:stretch>
                <a:fillRect/>
              </a:stretch>
            </a:blipFill>
          </p:spPr>
          <p:txBody>
            <a:bodyPr wrap="square" lIns="0" tIns="0" rIns="0" bIns="0" rtlCol="0"/>
            <a:lstStyle/>
            <a:p>
              <a:endParaRPr/>
            </a:p>
          </p:txBody>
        </p:sp>
        <p:sp>
          <p:nvSpPr>
            <p:cNvPr id="61" name="object 61"/>
            <p:cNvSpPr/>
            <p:nvPr/>
          </p:nvSpPr>
          <p:spPr>
            <a:xfrm>
              <a:off x="7050087" y="2133600"/>
              <a:ext cx="685800" cy="600075"/>
            </a:xfrm>
            <a:custGeom>
              <a:avLst/>
              <a:gdLst/>
              <a:ahLst/>
              <a:cxnLst/>
              <a:rect l="l" t="t" r="r" b="b"/>
              <a:pathLst>
                <a:path w="685800" h="600075">
                  <a:moveTo>
                    <a:pt x="685800" y="0"/>
                  </a:moveTo>
                  <a:lnTo>
                    <a:pt x="0" y="0"/>
                  </a:lnTo>
                  <a:lnTo>
                    <a:pt x="0" y="600075"/>
                  </a:lnTo>
                  <a:lnTo>
                    <a:pt x="685800" y="600075"/>
                  </a:lnTo>
                  <a:lnTo>
                    <a:pt x="685800" y="0"/>
                  </a:lnTo>
                  <a:close/>
                </a:path>
              </a:pathLst>
            </a:custGeom>
            <a:solidFill>
              <a:srgbClr val="FFCCCC"/>
            </a:solidFill>
          </p:spPr>
          <p:txBody>
            <a:bodyPr wrap="square" lIns="0" tIns="0" rIns="0" bIns="0" rtlCol="0"/>
            <a:lstStyle/>
            <a:p>
              <a:endParaRPr/>
            </a:p>
          </p:txBody>
        </p:sp>
        <p:sp>
          <p:nvSpPr>
            <p:cNvPr id="62" name="object 62"/>
            <p:cNvSpPr/>
            <p:nvPr/>
          </p:nvSpPr>
          <p:spPr>
            <a:xfrm>
              <a:off x="7050087" y="2133600"/>
              <a:ext cx="685800" cy="600075"/>
            </a:xfrm>
            <a:custGeom>
              <a:avLst/>
              <a:gdLst/>
              <a:ahLst/>
              <a:cxnLst/>
              <a:rect l="l" t="t" r="r" b="b"/>
              <a:pathLst>
                <a:path w="685800" h="600075">
                  <a:moveTo>
                    <a:pt x="0" y="0"/>
                  </a:moveTo>
                  <a:lnTo>
                    <a:pt x="685800" y="0"/>
                  </a:lnTo>
                  <a:lnTo>
                    <a:pt x="685800" y="600075"/>
                  </a:lnTo>
                  <a:lnTo>
                    <a:pt x="0" y="600075"/>
                  </a:lnTo>
                  <a:lnTo>
                    <a:pt x="0" y="0"/>
                  </a:lnTo>
                  <a:close/>
                </a:path>
              </a:pathLst>
            </a:custGeom>
            <a:ln w="9525">
              <a:solidFill>
                <a:srgbClr val="000000"/>
              </a:solidFill>
            </a:ln>
          </p:spPr>
          <p:txBody>
            <a:bodyPr wrap="square" lIns="0" tIns="0" rIns="0" bIns="0" rtlCol="0"/>
            <a:lstStyle/>
            <a:p>
              <a:endParaRPr/>
            </a:p>
          </p:txBody>
        </p:sp>
        <p:sp>
          <p:nvSpPr>
            <p:cNvPr id="63" name="object 63"/>
            <p:cNvSpPr/>
            <p:nvPr/>
          </p:nvSpPr>
          <p:spPr>
            <a:xfrm>
              <a:off x="7806689" y="2204465"/>
              <a:ext cx="696467" cy="611124"/>
            </a:xfrm>
            <a:prstGeom prst="rect">
              <a:avLst/>
            </a:prstGeom>
            <a:blipFill>
              <a:blip r:embed="rId3" cstate="print"/>
              <a:stretch>
                <a:fillRect/>
              </a:stretch>
            </a:blipFill>
          </p:spPr>
          <p:txBody>
            <a:bodyPr wrap="square" lIns="0" tIns="0" rIns="0" bIns="0" rtlCol="0"/>
            <a:lstStyle/>
            <a:p>
              <a:endParaRPr/>
            </a:p>
          </p:txBody>
        </p:sp>
        <p:sp>
          <p:nvSpPr>
            <p:cNvPr id="64" name="object 64"/>
            <p:cNvSpPr/>
            <p:nvPr/>
          </p:nvSpPr>
          <p:spPr>
            <a:xfrm>
              <a:off x="7735887" y="2133600"/>
              <a:ext cx="685800" cy="600075"/>
            </a:xfrm>
            <a:custGeom>
              <a:avLst/>
              <a:gdLst/>
              <a:ahLst/>
              <a:cxnLst/>
              <a:rect l="l" t="t" r="r" b="b"/>
              <a:pathLst>
                <a:path w="685800" h="600075">
                  <a:moveTo>
                    <a:pt x="685800" y="0"/>
                  </a:moveTo>
                  <a:lnTo>
                    <a:pt x="0" y="0"/>
                  </a:lnTo>
                  <a:lnTo>
                    <a:pt x="0" y="600075"/>
                  </a:lnTo>
                  <a:lnTo>
                    <a:pt x="685800" y="600075"/>
                  </a:lnTo>
                  <a:lnTo>
                    <a:pt x="685800" y="0"/>
                  </a:lnTo>
                  <a:close/>
                </a:path>
              </a:pathLst>
            </a:custGeom>
            <a:solidFill>
              <a:srgbClr val="FFCCCC"/>
            </a:solidFill>
          </p:spPr>
          <p:txBody>
            <a:bodyPr wrap="square" lIns="0" tIns="0" rIns="0" bIns="0" rtlCol="0"/>
            <a:lstStyle/>
            <a:p>
              <a:endParaRPr/>
            </a:p>
          </p:txBody>
        </p:sp>
        <p:sp>
          <p:nvSpPr>
            <p:cNvPr id="65" name="object 65"/>
            <p:cNvSpPr/>
            <p:nvPr/>
          </p:nvSpPr>
          <p:spPr>
            <a:xfrm>
              <a:off x="7735887" y="2133600"/>
              <a:ext cx="685800" cy="600075"/>
            </a:xfrm>
            <a:custGeom>
              <a:avLst/>
              <a:gdLst/>
              <a:ahLst/>
              <a:cxnLst/>
              <a:rect l="l" t="t" r="r" b="b"/>
              <a:pathLst>
                <a:path w="685800" h="600075">
                  <a:moveTo>
                    <a:pt x="0" y="0"/>
                  </a:moveTo>
                  <a:lnTo>
                    <a:pt x="685800" y="0"/>
                  </a:lnTo>
                  <a:lnTo>
                    <a:pt x="685800" y="600075"/>
                  </a:lnTo>
                  <a:lnTo>
                    <a:pt x="0" y="600075"/>
                  </a:lnTo>
                  <a:lnTo>
                    <a:pt x="0" y="0"/>
                  </a:lnTo>
                  <a:close/>
                </a:path>
              </a:pathLst>
            </a:custGeom>
            <a:ln w="9525">
              <a:solidFill>
                <a:srgbClr val="000000"/>
              </a:solidFill>
            </a:ln>
          </p:spPr>
          <p:txBody>
            <a:bodyPr wrap="square" lIns="0" tIns="0" rIns="0" bIns="0" rtlCol="0"/>
            <a:lstStyle/>
            <a:p>
              <a:endParaRPr/>
            </a:p>
          </p:txBody>
        </p:sp>
      </p:grpSp>
      <p:sp>
        <p:nvSpPr>
          <p:cNvPr id="66" name="object 66"/>
          <p:cNvSpPr txBox="1"/>
          <p:nvPr/>
        </p:nvSpPr>
        <p:spPr>
          <a:xfrm>
            <a:off x="5945187" y="1724850"/>
            <a:ext cx="152400" cy="330200"/>
          </a:xfrm>
          <a:prstGeom prst="rect">
            <a:avLst/>
          </a:prstGeom>
        </p:spPr>
        <p:txBody>
          <a:bodyPr vert="horz" wrap="square" lIns="0" tIns="12065" rIns="0" bIns="0" rtlCol="0">
            <a:spAutoFit/>
          </a:bodyPr>
          <a:lstStyle/>
          <a:p>
            <a:pPr marL="12700">
              <a:lnSpc>
                <a:spcPct val="100000"/>
              </a:lnSpc>
              <a:spcBef>
                <a:spcPts val="95"/>
              </a:spcBef>
            </a:pPr>
            <a:r>
              <a:rPr sz="2000" spc="-5" dirty="0">
                <a:latin typeface="Times New Roman"/>
                <a:cs typeface="Times New Roman"/>
              </a:rPr>
              <a:t>1</a:t>
            </a:r>
            <a:endParaRPr sz="2000">
              <a:latin typeface="Times New Roman"/>
              <a:cs typeface="Times New Roman"/>
            </a:endParaRPr>
          </a:p>
        </p:txBody>
      </p:sp>
      <p:sp>
        <p:nvSpPr>
          <p:cNvPr id="71" name="object 71"/>
          <p:cNvSpPr txBox="1"/>
          <p:nvPr/>
        </p:nvSpPr>
        <p:spPr>
          <a:xfrm>
            <a:off x="2661086" y="6523256"/>
            <a:ext cx="4583430" cy="222250"/>
          </a:xfrm>
          <a:prstGeom prst="rect">
            <a:avLst/>
          </a:prstGeom>
        </p:spPr>
        <p:txBody>
          <a:bodyPr vert="horz" wrap="square" lIns="0" tIns="0" rIns="0" bIns="0" rtlCol="0">
            <a:spAutoFit/>
          </a:bodyPr>
          <a:lstStyle/>
          <a:p>
            <a:pPr marL="12700">
              <a:lnSpc>
                <a:spcPts val="1625"/>
              </a:lnSpc>
            </a:pPr>
            <a:r>
              <a:rPr sz="1400" i="1" spc="-5" dirty="0">
                <a:latin typeface="Times New Roman"/>
                <a:cs typeface="Times New Roman"/>
              </a:rPr>
              <a:t>Copyright © 2001-5 Erik D. Demaine and Charles E.</a:t>
            </a:r>
            <a:r>
              <a:rPr sz="1400" i="1" spc="80" dirty="0">
                <a:latin typeface="Times New Roman"/>
                <a:cs typeface="Times New Roman"/>
              </a:rPr>
              <a:t> </a:t>
            </a:r>
            <a:r>
              <a:rPr sz="1400" i="1" spc="-5" dirty="0">
                <a:latin typeface="Times New Roman"/>
                <a:cs typeface="Times New Roman"/>
              </a:rPr>
              <a:t>Leiserson</a:t>
            </a:r>
            <a:endParaRPr sz="1400">
              <a:latin typeface="Times New Roman"/>
              <a:cs typeface="Times New Roman"/>
            </a:endParaRPr>
          </a:p>
        </p:txBody>
      </p:sp>
      <p:sp>
        <p:nvSpPr>
          <p:cNvPr id="67" name="object 67"/>
          <p:cNvSpPr txBox="1"/>
          <p:nvPr/>
        </p:nvSpPr>
        <p:spPr>
          <a:xfrm>
            <a:off x="6630809" y="1724850"/>
            <a:ext cx="152400" cy="330200"/>
          </a:xfrm>
          <a:prstGeom prst="rect">
            <a:avLst/>
          </a:prstGeom>
        </p:spPr>
        <p:txBody>
          <a:bodyPr vert="horz" wrap="square" lIns="0" tIns="12065" rIns="0" bIns="0" rtlCol="0">
            <a:spAutoFit/>
          </a:bodyPr>
          <a:lstStyle/>
          <a:p>
            <a:pPr marL="12700">
              <a:lnSpc>
                <a:spcPct val="100000"/>
              </a:lnSpc>
              <a:spcBef>
                <a:spcPts val="95"/>
              </a:spcBef>
            </a:pPr>
            <a:r>
              <a:rPr sz="2000" spc="-5" dirty="0">
                <a:latin typeface="Times New Roman"/>
                <a:cs typeface="Times New Roman"/>
              </a:rPr>
              <a:t>2</a:t>
            </a:r>
            <a:endParaRPr sz="2000">
              <a:latin typeface="Times New Roman"/>
              <a:cs typeface="Times New Roman"/>
            </a:endParaRPr>
          </a:p>
        </p:txBody>
      </p:sp>
      <p:sp>
        <p:nvSpPr>
          <p:cNvPr id="68" name="object 68"/>
          <p:cNvSpPr txBox="1"/>
          <p:nvPr/>
        </p:nvSpPr>
        <p:spPr>
          <a:xfrm>
            <a:off x="7316684" y="1724850"/>
            <a:ext cx="152400" cy="330200"/>
          </a:xfrm>
          <a:prstGeom prst="rect">
            <a:avLst/>
          </a:prstGeom>
        </p:spPr>
        <p:txBody>
          <a:bodyPr vert="horz" wrap="square" lIns="0" tIns="12065" rIns="0" bIns="0" rtlCol="0">
            <a:spAutoFit/>
          </a:bodyPr>
          <a:lstStyle/>
          <a:p>
            <a:pPr marL="12700">
              <a:lnSpc>
                <a:spcPct val="100000"/>
              </a:lnSpc>
              <a:spcBef>
                <a:spcPts val="95"/>
              </a:spcBef>
            </a:pPr>
            <a:r>
              <a:rPr sz="2000" spc="-5" dirty="0">
                <a:latin typeface="Times New Roman"/>
                <a:cs typeface="Times New Roman"/>
              </a:rPr>
              <a:t>3</a:t>
            </a:r>
            <a:endParaRPr sz="2000">
              <a:latin typeface="Times New Roman"/>
              <a:cs typeface="Times New Roman"/>
            </a:endParaRPr>
          </a:p>
        </p:txBody>
      </p:sp>
      <p:sp>
        <p:nvSpPr>
          <p:cNvPr id="69" name="object 69"/>
          <p:cNvSpPr txBox="1"/>
          <p:nvPr/>
        </p:nvSpPr>
        <p:spPr>
          <a:xfrm>
            <a:off x="8002306" y="1724850"/>
            <a:ext cx="152400" cy="330200"/>
          </a:xfrm>
          <a:prstGeom prst="rect">
            <a:avLst/>
          </a:prstGeom>
        </p:spPr>
        <p:txBody>
          <a:bodyPr vert="horz" wrap="square" lIns="0" tIns="12065" rIns="0" bIns="0" rtlCol="0">
            <a:spAutoFit/>
          </a:bodyPr>
          <a:lstStyle/>
          <a:p>
            <a:pPr marL="12700">
              <a:lnSpc>
                <a:spcPct val="100000"/>
              </a:lnSpc>
              <a:spcBef>
                <a:spcPts val="95"/>
              </a:spcBef>
            </a:pPr>
            <a:r>
              <a:rPr sz="2000" spc="-5" dirty="0">
                <a:latin typeface="Times New Roman"/>
                <a:cs typeface="Times New Roman"/>
              </a:rPr>
              <a:t>4</a:t>
            </a:r>
            <a:endParaRPr sz="2000">
              <a:latin typeface="Times New Roman"/>
              <a:cs typeface="Times New Roman"/>
            </a:endParaRPr>
          </a:p>
        </p:txBody>
      </p:sp>
    </p:spTree>
    <p:extLst>
      <p:ext uri="{BB962C8B-B14F-4D97-AF65-F5344CB8AC3E}">
        <p14:creationId xmlns:p14="http://schemas.microsoft.com/office/powerpoint/2010/main" val="14192252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92112" y="319087"/>
            <a:ext cx="942975" cy="1114425"/>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526539" y="509269"/>
            <a:ext cx="1687830" cy="695960"/>
          </a:xfrm>
          <a:prstGeom prst="rect">
            <a:avLst/>
          </a:prstGeom>
        </p:spPr>
        <p:txBody>
          <a:bodyPr vert="horz" wrap="square" lIns="0" tIns="12065" rIns="0" bIns="0" rtlCol="0">
            <a:spAutoFit/>
          </a:bodyPr>
          <a:lstStyle/>
          <a:p>
            <a:pPr marL="12700">
              <a:lnSpc>
                <a:spcPct val="100000"/>
              </a:lnSpc>
              <a:spcBef>
                <a:spcPts val="95"/>
              </a:spcBef>
            </a:pPr>
            <a:r>
              <a:rPr spc="-5" dirty="0"/>
              <a:t>Loop</a:t>
            </a:r>
            <a:r>
              <a:rPr spc="-75" dirty="0"/>
              <a:t> </a:t>
            </a:r>
            <a:r>
              <a:rPr spc="-5" dirty="0"/>
              <a:t>1</a:t>
            </a:r>
          </a:p>
        </p:txBody>
      </p:sp>
      <p:grpSp>
        <p:nvGrpSpPr>
          <p:cNvPr id="4" name="object 4"/>
          <p:cNvGrpSpPr/>
          <p:nvPr/>
        </p:nvGrpSpPr>
        <p:grpSpPr>
          <a:xfrm>
            <a:off x="925067" y="2119883"/>
            <a:ext cx="3538854" cy="672465"/>
            <a:chOff x="925067" y="2119883"/>
            <a:chExt cx="3538854" cy="672465"/>
          </a:xfrm>
        </p:grpSpPr>
        <p:sp>
          <p:nvSpPr>
            <p:cNvPr id="5" name="object 5"/>
            <p:cNvSpPr/>
            <p:nvPr/>
          </p:nvSpPr>
          <p:spPr>
            <a:xfrm>
              <a:off x="925067" y="2180843"/>
              <a:ext cx="696468" cy="611123"/>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926591" y="2119883"/>
              <a:ext cx="794004" cy="611124"/>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1610867" y="2180843"/>
              <a:ext cx="696468" cy="611123"/>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1612391" y="2119883"/>
              <a:ext cx="794004" cy="611124"/>
            </a:xfrm>
            <a:prstGeom prst="rect">
              <a:avLst/>
            </a:prstGeom>
            <a:blipFill>
              <a:blip r:embed="rId4" cstate="print"/>
              <a:stretch>
                <a:fillRect/>
              </a:stretch>
            </a:blipFill>
          </p:spPr>
          <p:txBody>
            <a:bodyPr wrap="square" lIns="0" tIns="0" rIns="0" bIns="0" rtlCol="0"/>
            <a:lstStyle/>
            <a:p>
              <a:endParaRPr/>
            </a:p>
          </p:txBody>
        </p:sp>
        <p:sp>
          <p:nvSpPr>
            <p:cNvPr id="9" name="object 9"/>
            <p:cNvSpPr/>
            <p:nvPr/>
          </p:nvSpPr>
          <p:spPr>
            <a:xfrm>
              <a:off x="2296667" y="2180843"/>
              <a:ext cx="696468" cy="611123"/>
            </a:xfrm>
            <a:prstGeom prst="rect">
              <a:avLst/>
            </a:prstGeom>
            <a:blipFill>
              <a:blip r:embed="rId3" cstate="print"/>
              <a:stretch>
                <a:fillRect/>
              </a:stretch>
            </a:blipFill>
          </p:spPr>
          <p:txBody>
            <a:bodyPr wrap="square" lIns="0" tIns="0" rIns="0" bIns="0" rtlCol="0"/>
            <a:lstStyle/>
            <a:p>
              <a:endParaRPr/>
            </a:p>
          </p:txBody>
        </p:sp>
        <p:sp>
          <p:nvSpPr>
            <p:cNvPr id="10" name="object 10"/>
            <p:cNvSpPr/>
            <p:nvPr/>
          </p:nvSpPr>
          <p:spPr>
            <a:xfrm>
              <a:off x="2298191" y="2119883"/>
              <a:ext cx="794003" cy="611124"/>
            </a:xfrm>
            <a:prstGeom prst="rect">
              <a:avLst/>
            </a:prstGeom>
            <a:blipFill>
              <a:blip r:embed="rId4" cstate="print"/>
              <a:stretch>
                <a:fillRect/>
              </a:stretch>
            </a:blipFill>
          </p:spPr>
          <p:txBody>
            <a:bodyPr wrap="square" lIns="0" tIns="0" rIns="0" bIns="0" rtlCol="0"/>
            <a:lstStyle/>
            <a:p>
              <a:endParaRPr/>
            </a:p>
          </p:txBody>
        </p:sp>
        <p:sp>
          <p:nvSpPr>
            <p:cNvPr id="11" name="object 11"/>
            <p:cNvSpPr/>
            <p:nvPr/>
          </p:nvSpPr>
          <p:spPr>
            <a:xfrm>
              <a:off x="2982467" y="2180843"/>
              <a:ext cx="696468" cy="611123"/>
            </a:xfrm>
            <a:prstGeom prst="rect">
              <a:avLst/>
            </a:prstGeom>
            <a:blipFill>
              <a:blip r:embed="rId5" cstate="print"/>
              <a:stretch>
                <a:fillRect/>
              </a:stretch>
            </a:blipFill>
          </p:spPr>
          <p:txBody>
            <a:bodyPr wrap="square" lIns="0" tIns="0" rIns="0" bIns="0" rtlCol="0"/>
            <a:lstStyle/>
            <a:p>
              <a:endParaRPr/>
            </a:p>
          </p:txBody>
        </p:sp>
        <p:sp>
          <p:nvSpPr>
            <p:cNvPr id="12" name="object 12"/>
            <p:cNvSpPr/>
            <p:nvPr/>
          </p:nvSpPr>
          <p:spPr>
            <a:xfrm>
              <a:off x="2983991" y="2119883"/>
              <a:ext cx="794004" cy="611124"/>
            </a:xfrm>
            <a:prstGeom prst="rect">
              <a:avLst/>
            </a:prstGeom>
            <a:blipFill>
              <a:blip r:embed="rId4" cstate="print"/>
              <a:stretch>
                <a:fillRect/>
              </a:stretch>
            </a:blipFill>
          </p:spPr>
          <p:txBody>
            <a:bodyPr wrap="square" lIns="0" tIns="0" rIns="0" bIns="0" rtlCol="0"/>
            <a:lstStyle/>
            <a:p>
              <a:endParaRPr/>
            </a:p>
          </p:txBody>
        </p:sp>
        <p:sp>
          <p:nvSpPr>
            <p:cNvPr id="13" name="object 13"/>
            <p:cNvSpPr/>
            <p:nvPr/>
          </p:nvSpPr>
          <p:spPr>
            <a:xfrm>
              <a:off x="3668267" y="2180843"/>
              <a:ext cx="696467" cy="611123"/>
            </a:xfrm>
            <a:prstGeom prst="rect">
              <a:avLst/>
            </a:prstGeom>
            <a:blipFill>
              <a:blip r:embed="rId3" cstate="print"/>
              <a:stretch>
                <a:fillRect/>
              </a:stretch>
            </a:blipFill>
          </p:spPr>
          <p:txBody>
            <a:bodyPr wrap="square" lIns="0" tIns="0" rIns="0" bIns="0" rtlCol="0"/>
            <a:lstStyle/>
            <a:p>
              <a:endParaRPr/>
            </a:p>
          </p:txBody>
        </p:sp>
        <p:sp>
          <p:nvSpPr>
            <p:cNvPr id="14" name="object 14"/>
            <p:cNvSpPr/>
            <p:nvPr/>
          </p:nvSpPr>
          <p:spPr>
            <a:xfrm>
              <a:off x="3669791" y="2119883"/>
              <a:ext cx="794003" cy="611124"/>
            </a:xfrm>
            <a:prstGeom prst="rect">
              <a:avLst/>
            </a:prstGeom>
            <a:blipFill>
              <a:blip r:embed="rId4" cstate="print"/>
              <a:stretch>
                <a:fillRect/>
              </a:stretch>
            </a:blipFill>
          </p:spPr>
          <p:txBody>
            <a:bodyPr wrap="square" lIns="0" tIns="0" rIns="0" bIns="0" rtlCol="0"/>
            <a:lstStyle/>
            <a:p>
              <a:endParaRPr/>
            </a:p>
          </p:txBody>
        </p:sp>
      </p:grpSp>
      <p:grpSp>
        <p:nvGrpSpPr>
          <p:cNvPr id="15" name="object 15"/>
          <p:cNvGrpSpPr/>
          <p:nvPr/>
        </p:nvGrpSpPr>
        <p:grpSpPr>
          <a:xfrm>
            <a:off x="925067" y="3576065"/>
            <a:ext cx="3439795" cy="611505"/>
            <a:chOff x="925067" y="3576065"/>
            <a:chExt cx="3439795" cy="611505"/>
          </a:xfrm>
        </p:grpSpPr>
        <p:sp>
          <p:nvSpPr>
            <p:cNvPr id="16" name="object 16"/>
            <p:cNvSpPr/>
            <p:nvPr/>
          </p:nvSpPr>
          <p:spPr>
            <a:xfrm>
              <a:off x="925067" y="3576065"/>
              <a:ext cx="696468" cy="611124"/>
            </a:xfrm>
            <a:prstGeom prst="rect">
              <a:avLst/>
            </a:prstGeom>
            <a:blipFill>
              <a:blip r:embed="rId3" cstate="print"/>
              <a:stretch>
                <a:fillRect/>
              </a:stretch>
            </a:blipFill>
          </p:spPr>
          <p:txBody>
            <a:bodyPr wrap="square" lIns="0" tIns="0" rIns="0" bIns="0" rtlCol="0"/>
            <a:lstStyle/>
            <a:p>
              <a:endParaRPr/>
            </a:p>
          </p:txBody>
        </p:sp>
        <p:sp>
          <p:nvSpPr>
            <p:cNvPr id="17" name="object 17"/>
            <p:cNvSpPr/>
            <p:nvPr/>
          </p:nvSpPr>
          <p:spPr>
            <a:xfrm>
              <a:off x="1610867" y="3576065"/>
              <a:ext cx="696468" cy="611124"/>
            </a:xfrm>
            <a:prstGeom prst="rect">
              <a:avLst/>
            </a:prstGeom>
            <a:blipFill>
              <a:blip r:embed="rId3" cstate="print"/>
              <a:stretch>
                <a:fillRect/>
              </a:stretch>
            </a:blipFill>
          </p:spPr>
          <p:txBody>
            <a:bodyPr wrap="square" lIns="0" tIns="0" rIns="0" bIns="0" rtlCol="0"/>
            <a:lstStyle/>
            <a:p>
              <a:endParaRPr/>
            </a:p>
          </p:txBody>
        </p:sp>
        <p:sp>
          <p:nvSpPr>
            <p:cNvPr id="18" name="object 18"/>
            <p:cNvSpPr/>
            <p:nvPr/>
          </p:nvSpPr>
          <p:spPr>
            <a:xfrm>
              <a:off x="2296667" y="3576065"/>
              <a:ext cx="696468" cy="611124"/>
            </a:xfrm>
            <a:prstGeom prst="rect">
              <a:avLst/>
            </a:prstGeom>
            <a:blipFill>
              <a:blip r:embed="rId3" cstate="print"/>
              <a:stretch>
                <a:fillRect/>
              </a:stretch>
            </a:blipFill>
          </p:spPr>
          <p:txBody>
            <a:bodyPr wrap="square" lIns="0" tIns="0" rIns="0" bIns="0" rtlCol="0"/>
            <a:lstStyle/>
            <a:p>
              <a:endParaRPr/>
            </a:p>
          </p:txBody>
        </p:sp>
        <p:sp>
          <p:nvSpPr>
            <p:cNvPr id="19" name="object 19"/>
            <p:cNvSpPr/>
            <p:nvPr/>
          </p:nvSpPr>
          <p:spPr>
            <a:xfrm>
              <a:off x="2982467" y="3576065"/>
              <a:ext cx="696468" cy="611124"/>
            </a:xfrm>
            <a:prstGeom prst="rect">
              <a:avLst/>
            </a:prstGeom>
            <a:blipFill>
              <a:blip r:embed="rId5" cstate="print"/>
              <a:stretch>
                <a:fillRect/>
              </a:stretch>
            </a:blipFill>
          </p:spPr>
          <p:txBody>
            <a:bodyPr wrap="square" lIns="0" tIns="0" rIns="0" bIns="0" rtlCol="0"/>
            <a:lstStyle/>
            <a:p>
              <a:endParaRPr/>
            </a:p>
          </p:txBody>
        </p:sp>
        <p:sp>
          <p:nvSpPr>
            <p:cNvPr id="20" name="object 20"/>
            <p:cNvSpPr/>
            <p:nvPr/>
          </p:nvSpPr>
          <p:spPr>
            <a:xfrm>
              <a:off x="3668267" y="3576065"/>
              <a:ext cx="696467" cy="611124"/>
            </a:xfrm>
            <a:prstGeom prst="rect">
              <a:avLst/>
            </a:prstGeom>
            <a:blipFill>
              <a:blip r:embed="rId3" cstate="print"/>
              <a:stretch>
                <a:fillRect/>
              </a:stretch>
            </a:blipFill>
          </p:spPr>
          <p:txBody>
            <a:bodyPr wrap="square" lIns="0" tIns="0" rIns="0" bIns="0" rtlCol="0"/>
            <a:lstStyle/>
            <a:p>
              <a:endParaRPr/>
            </a:p>
          </p:txBody>
        </p:sp>
      </p:grpSp>
      <p:grpSp>
        <p:nvGrpSpPr>
          <p:cNvPr id="21" name="object 21"/>
          <p:cNvGrpSpPr/>
          <p:nvPr/>
        </p:nvGrpSpPr>
        <p:grpSpPr>
          <a:xfrm>
            <a:off x="5749290" y="2143505"/>
            <a:ext cx="2853055" cy="672465"/>
            <a:chOff x="5749290" y="2143505"/>
            <a:chExt cx="2853055" cy="672465"/>
          </a:xfrm>
        </p:grpSpPr>
        <p:sp>
          <p:nvSpPr>
            <p:cNvPr id="22" name="object 22"/>
            <p:cNvSpPr/>
            <p:nvPr/>
          </p:nvSpPr>
          <p:spPr>
            <a:xfrm>
              <a:off x="5749290" y="2204465"/>
              <a:ext cx="696467" cy="611124"/>
            </a:xfrm>
            <a:prstGeom prst="rect">
              <a:avLst/>
            </a:prstGeom>
            <a:blipFill>
              <a:blip r:embed="rId3" cstate="print"/>
              <a:stretch>
                <a:fillRect/>
              </a:stretch>
            </a:blipFill>
          </p:spPr>
          <p:txBody>
            <a:bodyPr wrap="square" lIns="0" tIns="0" rIns="0" bIns="0" rtlCol="0"/>
            <a:lstStyle/>
            <a:p>
              <a:endParaRPr/>
            </a:p>
          </p:txBody>
        </p:sp>
        <p:sp>
          <p:nvSpPr>
            <p:cNvPr id="23" name="object 23"/>
            <p:cNvSpPr/>
            <p:nvPr/>
          </p:nvSpPr>
          <p:spPr>
            <a:xfrm>
              <a:off x="5750814" y="2143505"/>
              <a:ext cx="794004" cy="611124"/>
            </a:xfrm>
            <a:prstGeom prst="rect">
              <a:avLst/>
            </a:prstGeom>
            <a:blipFill>
              <a:blip r:embed="rId4" cstate="print"/>
              <a:stretch>
                <a:fillRect/>
              </a:stretch>
            </a:blipFill>
          </p:spPr>
          <p:txBody>
            <a:bodyPr wrap="square" lIns="0" tIns="0" rIns="0" bIns="0" rtlCol="0"/>
            <a:lstStyle/>
            <a:p>
              <a:endParaRPr/>
            </a:p>
          </p:txBody>
        </p:sp>
        <p:sp>
          <p:nvSpPr>
            <p:cNvPr id="24" name="object 24"/>
            <p:cNvSpPr/>
            <p:nvPr/>
          </p:nvSpPr>
          <p:spPr>
            <a:xfrm>
              <a:off x="6435090" y="2204465"/>
              <a:ext cx="696467" cy="611124"/>
            </a:xfrm>
            <a:prstGeom prst="rect">
              <a:avLst/>
            </a:prstGeom>
            <a:blipFill>
              <a:blip r:embed="rId3" cstate="print"/>
              <a:stretch>
                <a:fillRect/>
              </a:stretch>
            </a:blipFill>
          </p:spPr>
          <p:txBody>
            <a:bodyPr wrap="square" lIns="0" tIns="0" rIns="0" bIns="0" rtlCol="0"/>
            <a:lstStyle/>
            <a:p>
              <a:endParaRPr/>
            </a:p>
          </p:txBody>
        </p:sp>
        <p:sp>
          <p:nvSpPr>
            <p:cNvPr id="25" name="object 25"/>
            <p:cNvSpPr/>
            <p:nvPr/>
          </p:nvSpPr>
          <p:spPr>
            <a:xfrm>
              <a:off x="6436614" y="2143505"/>
              <a:ext cx="794004" cy="611124"/>
            </a:xfrm>
            <a:prstGeom prst="rect">
              <a:avLst/>
            </a:prstGeom>
            <a:blipFill>
              <a:blip r:embed="rId4" cstate="print"/>
              <a:stretch>
                <a:fillRect/>
              </a:stretch>
            </a:blipFill>
          </p:spPr>
          <p:txBody>
            <a:bodyPr wrap="square" lIns="0" tIns="0" rIns="0" bIns="0" rtlCol="0"/>
            <a:lstStyle/>
            <a:p>
              <a:endParaRPr/>
            </a:p>
          </p:txBody>
        </p:sp>
        <p:sp>
          <p:nvSpPr>
            <p:cNvPr id="26" name="object 26"/>
            <p:cNvSpPr/>
            <p:nvPr/>
          </p:nvSpPr>
          <p:spPr>
            <a:xfrm>
              <a:off x="7120890" y="2204465"/>
              <a:ext cx="696467" cy="611124"/>
            </a:xfrm>
            <a:prstGeom prst="rect">
              <a:avLst/>
            </a:prstGeom>
            <a:blipFill>
              <a:blip r:embed="rId3" cstate="print"/>
              <a:stretch>
                <a:fillRect/>
              </a:stretch>
            </a:blipFill>
          </p:spPr>
          <p:txBody>
            <a:bodyPr wrap="square" lIns="0" tIns="0" rIns="0" bIns="0" rtlCol="0"/>
            <a:lstStyle/>
            <a:p>
              <a:endParaRPr/>
            </a:p>
          </p:txBody>
        </p:sp>
        <p:sp>
          <p:nvSpPr>
            <p:cNvPr id="27" name="object 27"/>
            <p:cNvSpPr/>
            <p:nvPr/>
          </p:nvSpPr>
          <p:spPr>
            <a:xfrm>
              <a:off x="7122414" y="2143505"/>
              <a:ext cx="794003" cy="611124"/>
            </a:xfrm>
            <a:prstGeom prst="rect">
              <a:avLst/>
            </a:prstGeom>
            <a:blipFill>
              <a:blip r:embed="rId4" cstate="print"/>
              <a:stretch>
                <a:fillRect/>
              </a:stretch>
            </a:blipFill>
          </p:spPr>
          <p:txBody>
            <a:bodyPr wrap="square" lIns="0" tIns="0" rIns="0" bIns="0" rtlCol="0"/>
            <a:lstStyle/>
            <a:p>
              <a:endParaRPr/>
            </a:p>
          </p:txBody>
        </p:sp>
        <p:sp>
          <p:nvSpPr>
            <p:cNvPr id="28" name="object 28"/>
            <p:cNvSpPr/>
            <p:nvPr/>
          </p:nvSpPr>
          <p:spPr>
            <a:xfrm>
              <a:off x="7806690" y="2204465"/>
              <a:ext cx="696467" cy="611124"/>
            </a:xfrm>
            <a:prstGeom prst="rect">
              <a:avLst/>
            </a:prstGeom>
            <a:blipFill>
              <a:blip r:embed="rId3" cstate="print"/>
              <a:stretch>
                <a:fillRect/>
              </a:stretch>
            </a:blipFill>
          </p:spPr>
          <p:txBody>
            <a:bodyPr wrap="square" lIns="0" tIns="0" rIns="0" bIns="0" rtlCol="0"/>
            <a:lstStyle/>
            <a:p>
              <a:endParaRPr/>
            </a:p>
          </p:txBody>
        </p:sp>
        <p:sp>
          <p:nvSpPr>
            <p:cNvPr id="29" name="object 29"/>
            <p:cNvSpPr/>
            <p:nvPr/>
          </p:nvSpPr>
          <p:spPr>
            <a:xfrm>
              <a:off x="7808214" y="2143505"/>
              <a:ext cx="794003" cy="611124"/>
            </a:xfrm>
            <a:prstGeom prst="rect">
              <a:avLst/>
            </a:prstGeom>
            <a:blipFill>
              <a:blip r:embed="rId4" cstate="print"/>
              <a:stretch>
                <a:fillRect/>
              </a:stretch>
            </a:blipFill>
          </p:spPr>
          <p:txBody>
            <a:bodyPr wrap="square" lIns="0" tIns="0" rIns="0" bIns="0" rtlCol="0"/>
            <a:lstStyle/>
            <a:p>
              <a:endParaRPr/>
            </a:p>
          </p:txBody>
        </p:sp>
      </p:grpSp>
      <p:graphicFrame>
        <p:nvGraphicFramePr>
          <p:cNvPr id="30" name="object 30"/>
          <p:cNvGraphicFramePr>
            <a:graphicFrameLocks noGrp="1"/>
          </p:cNvGraphicFramePr>
          <p:nvPr/>
        </p:nvGraphicFramePr>
        <p:xfrm>
          <a:off x="287527" y="1741367"/>
          <a:ext cx="8136886" cy="2363906"/>
        </p:xfrm>
        <a:graphic>
          <a:graphicData uri="http://schemas.openxmlformats.org/drawingml/2006/table">
            <a:tbl>
              <a:tblPr firstRow="1" bandRow="1">
                <a:tableStyleId>{2D5ABB26-0587-4C30-8999-92F81FD0307C}</a:tableStyleId>
              </a:tblPr>
              <a:tblGrid>
                <a:gridCol w="566420">
                  <a:extLst>
                    <a:ext uri="{9D8B030D-6E8A-4147-A177-3AD203B41FA5}">
                      <a16:colId xmlns:a16="http://schemas.microsoft.com/office/drawing/2014/main" val="20000"/>
                    </a:ext>
                  </a:extLst>
                </a:gridCol>
                <a:gridCol w="685799">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gridCol w="685800">
                  <a:extLst>
                    <a:ext uri="{9D8B030D-6E8A-4147-A177-3AD203B41FA5}">
                      <a16:colId xmlns:a16="http://schemas.microsoft.com/office/drawing/2014/main" val="20003"/>
                    </a:ext>
                  </a:extLst>
                </a:gridCol>
                <a:gridCol w="685800">
                  <a:extLst>
                    <a:ext uri="{9D8B030D-6E8A-4147-A177-3AD203B41FA5}">
                      <a16:colId xmlns:a16="http://schemas.microsoft.com/office/drawing/2014/main" val="20004"/>
                    </a:ext>
                  </a:extLst>
                </a:gridCol>
                <a:gridCol w="685800">
                  <a:extLst>
                    <a:ext uri="{9D8B030D-6E8A-4147-A177-3AD203B41FA5}">
                      <a16:colId xmlns:a16="http://schemas.microsoft.com/office/drawing/2014/main" val="20005"/>
                    </a:ext>
                  </a:extLst>
                </a:gridCol>
                <a:gridCol w="1395729">
                  <a:extLst>
                    <a:ext uri="{9D8B030D-6E8A-4147-A177-3AD203B41FA5}">
                      <a16:colId xmlns:a16="http://schemas.microsoft.com/office/drawing/2014/main" val="20006"/>
                    </a:ext>
                  </a:extLst>
                </a:gridCol>
                <a:gridCol w="686435">
                  <a:extLst>
                    <a:ext uri="{9D8B030D-6E8A-4147-A177-3AD203B41FA5}">
                      <a16:colId xmlns:a16="http://schemas.microsoft.com/office/drawing/2014/main" val="20007"/>
                    </a:ext>
                  </a:extLst>
                </a:gridCol>
                <a:gridCol w="686435">
                  <a:extLst>
                    <a:ext uri="{9D8B030D-6E8A-4147-A177-3AD203B41FA5}">
                      <a16:colId xmlns:a16="http://schemas.microsoft.com/office/drawing/2014/main" val="20008"/>
                    </a:ext>
                  </a:extLst>
                </a:gridCol>
                <a:gridCol w="686434">
                  <a:extLst>
                    <a:ext uri="{9D8B030D-6E8A-4147-A177-3AD203B41FA5}">
                      <a16:colId xmlns:a16="http://schemas.microsoft.com/office/drawing/2014/main" val="20009"/>
                    </a:ext>
                  </a:extLst>
                </a:gridCol>
                <a:gridCol w="686434">
                  <a:extLst>
                    <a:ext uri="{9D8B030D-6E8A-4147-A177-3AD203B41FA5}">
                      <a16:colId xmlns:a16="http://schemas.microsoft.com/office/drawing/2014/main" val="20010"/>
                    </a:ext>
                  </a:extLst>
                </a:gridCol>
              </a:tblGrid>
              <a:tr h="392232">
                <a:tc>
                  <a:txBody>
                    <a:bodyPr/>
                    <a:lstStyle/>
                    <a:p>
                      <a:pPr>
                        <a:lnSpc>
                          <a:spcPct val="100000"/>
                        </a:lnSpc>
                      </a:pPr>
                      <a:endParaRPr sz="2000">
                        <a:latin typeface="Times New Roman"/>
                        <a:cs typeface="Times New Roman"/>
                      </a:endParaRPr>
                    </a:p>
                  </a:txBody>
                  <a:tcPr marL="0" marR="0" marT="0" marB="0"/>
                </a:tc>
                <a:tc>
                  <a:txBody>
                    <a:bodyPr/>
                    <a:lstStyle/>
                    <a:p>
                      <a:pPr marL="279400">
                        <a:lnSpc>
                          <a:spcPts val="2180"/>
                        </a:lnSpc>
                      </a:pPr>
                      <a:r>
                        <a:rPr sz="2000" dirty="0">
                          <a:latin typeface="Times New Roman"/>
                          <a:cs typeface="Times New Roman"/>
                        </a:rPr>
                        <a:t>1</a:t>
                      </a:r>
                      <a:endParaRPr sz="2000">
                        <a:latin typeface="Times New Roman"/>
                        <a:cs typeface="Times New Roman"/>
                      </a:endParaRPr>
                    </a:p>
                  </a:txBody>
                  <a:tcPr marL="0" marR="0" marT="0" marB="0">
                    <a:lnB w="9525">
                      <a:solidFill>
                        <a:srgbClr val="000000"/>
                      </a:solidFill>
                      <a:prstDash val="solid"/>
                    </a:lnB>
                  </a:tcPr>
                </a:tc>
                <a:tc>
                  <a:txBody>
                    <a:bodyPr/>
                    <a:lstStyle/>
                    <a:p>
                      <a:pPr algn="ctr">
                        <a:lnSpc>
                          <a:spcPts val="2180"/>
                        </a:lnSpc>
                      </a:pPr>
                      <a:r>
                        <a:rPr sz="2000" dirty="0">
                          <a:latin typeface="Times New Roman"/>
                          <a:cs typeface="Times New Roman"/>
                        </a:rPr>
                        <a:t>2</a:t>
                      </a:r>
                      <a:endParaRPr sz="2000">
                        <a:latin typeface="Times New Roman"/>
                        <a:cs typeface="Times New Roman"/>
                      </a:endParaRPr>
                    </a:p>
                  </a:txBody>
                  <a:tcPr marL="0" marR="0" marT="0" marB="0">
                    <a:lnB w="9525">
                      <a:solidFill>
                        <a:srgbClr val="000000"/>
                      </a:solidFill>
                      <a:prstDash val="solid"/>
                    </a:lnB>
                  </a:tcPr>
                </a:tc>
                <a:tc>
                  <a:txBody>
                    <a:bodyPr/>
                    <a:lstStyle/>
                    <a:p>
                      <a:pPr marL="278765">
                        <a:lnSpc>
                          <a:spcPts val="2180"/>
                        </a:lnSpc>
                      </a:pPr>
                      <a:r>
                        <a:rPr sz="2000" dirty="0">
                          <a:latin typeface="Times New Roman"/>
                          <a:cs typeface="Times New Roman"/>
                        </a:rPr>
                        <a:t>3</a:t>
                      </a:r>
                      <a:endParaRPr sz="2000">
                        <a:latin typeface="Times New Roman"/>
                        <a:cs typeface="Times New Roman"/>
                      </a:endParaRPr>
                    </a:p>
                  </a:txBody>
                  <a:tcPr marL="0" marR="0" marT="0" marB="0">
                    <a:lnB w="9525">
                      <a:solidFill>
                        <a:srgbClr val="000000"/>
                      </a:solidFill>
                      <a:prstDash val="solid"/>
                    </a:lnB>
                  </a:tcPr>
                </a:tc>
                <a:tc>
                  <a:txBody>
                    <a:bodyPr/>
                    <a:lstStyle/>
                    <a:p>
                      <a:pPr algn="ctr">
                        <a:lnSpc>
                          <a:spcPts val="2180"/>
                        </a:lnSpc>
                      </a:pPr>
                      <a:r>
                        <a:rPr sz="2000" dirty="0">
                          <a:latin typeface="Times New Roman"/>
                          <a:cs typeface="Times New Roman"/>
                        </a:rPr>
                        <a:t>4</a:t>
                      </a:r>
                      <a:endParaRPr sz="2000">
                        <a:latin typeface="Times New Roman"/>
                        <a:cs typeface="Times New Roman"/>
                      </a:endParaRPr>
                    </a:p>
                  </a:txBody>
                  <a:tcPr marL="0" marR="0" marT="0" marB="0">
                    <a:lnB w="9525">
                      <a:solidFill>
                        <a:srgbClr val="000000"/>
                      </a:solidFill>
                      <a:prstDash val="solid"/>
                    </a:lnB>
                  </a:tcPr>
                </a:tc>
                <a:tc>
                  <a:txBody>
                    <a:bodyPr/>
                    <a:lstStyle/>
                    <a:p>
                      <a:pPr marL="278130">
                        <a:lnSpc>
                          <a:spcPts val="2180"/>
                        </a:lnSpc>
                      </a:pPr>
                      <a:r>
                        <a:rPr sz="2000" dirty="0">
                          <a:latin typeface="Times New Roman"/>
                          <a:cs typeface="Times New Roman"/>
                        </a:rPr>
                        <a:t>5</a:t>
                      </a:r>
                      <a:endParaRPr sz="2000">
                        <a:latin typeface="Times New Roman"/>
                        <a:cs typeface="Times New Roman"/>
                      </a:endParaRPr>
                    </a:p>
                  </a:txBody>
                  <a:tcPr marL="0" marR="0" marT="0" marB="0">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tc>
                <a:tc>
                  <a:txBody>
                    <a:bodyPr/>
                    <a:lstStyle/>
                    <a:p>
                      <a:pPr marL="279400">
                        <a:lnSpc>
                          <a:spcPts val="2370"/>
                        </a:lnSpc>
                      </a:pPr>
                      <a:r>
                        <a:rPr sz="2000" dirty="0">
                          <a:latin typeface="Times New Roman"/>
                          <a:cs typeface="Times New Roman"/>
                        </a:rPr>
                        <a:t>1</a:t>
                      </a:r>
                      <a:endParaRPr sz="2000">
                        <a:latin typeface="Times New Roman"/>
                        <a:cs typeface="Times New Roman"/>
                      </a:endParaRPr>
                    </a:p>
                  </a:txBody>
                  <a:tcPr marL="0" marR="0" marT="0" marB="0">
                    <a:lnB w="9525">
                      <a:solidFill>
                        <a:srgbClr val="000000"/>
                      </a:solidFill>
                      <a:prstDash val="solid"/>
                    </a:lnB>
                  </a:tcPr>
                </a:tc>
                <a:tc>
                  <a:txBody>
                    <a:bodyPr/>
                    <a:lstStyle/>
                    <a:p>
                      <a:pPr algn="ctr">
                        <a:lnSpc>
                          <a:spcPts val="2370"/>
                        </a:lnSpc>
                      </a:pPr>
                      <a:r>
                        <a:rPr sz="2000" dirty="0">
                          <a:latin typeface="Times New Roman"/>
                          <a:cs typeface="Times New Roman"/>
                        </a:rPr>
                        <a:t>2</a:t>
                      </a:r>
                      <a:endParaRPr sz="2000">
                        <a:latin typeface="Times New Roman"/>
                        <a:cs typeface="Times New Roman"/>
                      </a:endParaRPr>
                    </a:p>
                  </a:txBody>
                  <a:tcPr marL="0" marR="0" marT="0" marB="0">
                    <a:lnB w="9525">
                      <a:solidFill>
                        <a:srgbClr val="000000"/>
                      </a:solidFill>
                      <a:prstDash val="solid"/>
                    </a:lnB>
                  </a:tcPr>
                </a:tc>
                <a:tc>
                  <a:txBody>
                    <a:bodyPr/>
                    <a:lstStyle/>
                    <a:p>
                      <a:pPr marL="278765">
                        <a:lnSpc>
                          <a:spcPts val="2370"/>
                        </a:lnSpc>
                      </a:pPr>
                      <a:r>
                        <a:rPr sz="2000" dirty="0">
                          <a:latin typeface="Times New Roman"/>
                          <a:cs typeface="Times New Roman"/>
                        </a:rPr>
                        <a:t>3</a:t>
                      </a:r>
                      <a:endParaRPr sz="2000">
                        <a:latin typeface="Times New Roman"/>
                        <a:cs typeface="Times New Roman"/>
                      </a:endParaRPr>
                    </a:p>
                  </a:txBody>
                  <a:tcPr marL="0" marR="0" marT="0" marB="0">
                    <a:lnB w="9525">
                      <a:solidFill>
                        <a:srgbClr val="000000"/>
                      </a:solidFill>
                      <a:prstDash val="solid"/>
                    </a:lnB>
                  </a:tcPr>
                </a:tc>
                <a:tc>
                  <a:txBody>
                    <a:bodyPr/>
                    <a:lstStyle/>
                    <a:p>
                      <a:pPr algn="ctr">
                        <a:lnSpc>
                          <a:spcPts val="2370"/>
                        </a:lnSpc>
                      </a:pPr>
                      <a:r>
                        <a:rPr sz="2000" dirty="0">
                          <a:latin typeface="Times New Roman"/>
                          <a:cs typeface="Times New Roman"/>
                        </a:rPr>
                        <a:t>4</a:t>
                      </a:r>
                      <a:endParaRPr sz="2000">
                        <a:latin typeface="Times New Roman"/>
                        <a:cs typeface="Times New Roman"/>
                      </a:endParaRPr>
                    </a:p>
                  </a:txBody>
                  <a:tcPr marL="0" marR="0" marT="0" marB="0">
                    <a:lnB w="9525">
                      <a:solidFill>
                        <a:srgbClr val="000000"/>
                      </a:solidFill>
                      <a:prstDash val="solid"/>
                    </a:lnB>
                  </a:tcPr>
                </a:tc>
                <a:extLst>
                  <a:ext uri="{0D108BD9-81ED-4DB2-BD59-A6C34878D82A}">
                    <a16:rowId xmlns:a16="http://schemas.microsoft.com/office/drawing/2014/main" val="10000"/>
                  </a:ext>
                </a:extLst>
              </a:tr>
              <a:tr h="588168">
                <a:tc>
                  <a:txBody>
                    <a:bodyPr/>
                    <a:lstStyle/>
                    <a:p>
                      <a:pPr marL="31750">
                        <a:lnSpc>
                          <a:spcPct val="100000"/>
                        </a:lnSpc>
                        <a:spcBef>
                          <a:spcPts val="135"/>
                        </a:spcBef>
                      </a:pPr>
                      <a:r>
                        <a:rPr sz="3200" i="1" spc="-5" dirty="0">
                          <a:solidFill>
                            <a:srgbClr val="008380"/>
                          </a:solidFill>
                          <a:latin typeface="Times New Roman"/>
                          <a:cs typeface="Times New Roman"/>
                        </a:rPr>
                        <a:t>A</a:t>
                      </a:r>
                      <a:r>
                        <a:rPr sz="3200" spc="-5" dirty="0">
                          <a:latin typeface="Times New Roman"/>
                          <a:cs typeface="Times New Roman"/>
                        </a:rPr>
                        <a:t>:</a:t>
                      </a:r>
                      <a:endParaRPr sz="3200">
                        <a:latin typeface="Times New Roman"/>
                        <a:cs typeface="Times New Roman"/>
                      </a:endParaRPr>
                    </a:p>
                  </a:txBody>
                  <a:tcPr marL="0" marR="0" marT="17145" marB="0">
                    <a:lnR w="9525">
                      <a:solidFill>
                        <a:srgbClr val="000000"/>
                      </a:solidFill>
                      <a:prstDash val="solid"/>
                    </a:lnR>
                  </a:tcPr>
                </a:tc>
                <a:tc>
                  <a:txBody>
                    <a:bodyPr/>
                    <a:lstStyle/>
                    <a:p>
                      <a:pPr marL="240665">
                        <a:lnSpc>
                          <a:spcPct val="100000"/>
                        </a:lnSpc>
                        <a:spcBef>
                          <a:spcPts val="330"/>
                        </a:spcBef>
                      </a:pPr>
                      <a:r>
                        <a:rPr sz="3200" dirty="0">
                          <a:solidFill>
                            <a:srgbClr val="008380"/>
                          </a:solidFill>
                          <a:latin typeface="Times New Roman"/>
                          <a:cs typeface="Times New Roman"/>
                        </a:rPr>
                        <a:t>4</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solidFill>
                      <a:srgbClr val="FFCCCC"/>
                    </a:solidFill>
                  </a:tcPr>
                </a:tc>
                <a:tc>
                  <a:txBody>
                    <a:bodyPr/>
                    <a:lstStyle/>
                    <a:p>
                      <a:pPr algn="ctr">
                        <a:lnSpc>
                          <a:spcPct val="100000"/>
                        </a:lnSpc>
                        <a:spcBef>
                          <a:spcPts val="330"/>
                        </a:spcBef>
                      </a:pPr>
                      <a:r>
                        <a:rPr sz="3200" dirty="0">
                          <a:solidFill>
                            <a:srgbClr val="008380"/>
                          </a:solidFill>
                          <a:latin typeface="Times New Roman"/>
                          <a:cs typeface="Times New Roman"/>
                        </a:rPr>
                        <a:t>1</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solidFill>
                      <a:srgbClr val="FFCCCC"/>
                    </a:solidFill>
                  </a:tcPr>
                </a:tc>
                <a:tc>
                  <a:txBody>
                    <a:bodyPr/>
                    <a:lstStyle/>
                    <a:p>
                      <a:pPr marL="240029">
                        <a:lnSpc>
                          <a:spcPct val="100000"/>
                        </a:lnSpc>
                        <a:spcBef>
                          <a:spcPts val="330"/>
                        </a:spcBef>
                      </a:pPr>
                      <a:r>
                        <a:rPr sz="3200" dirty="0">
                          <a:solidFill>
                            <a:srgbClr val="008380"/>
                          </a:solidFill>
                          <a:latin typeface="Times New Roman"/>
                          <a:cs typeface="Times New Roman"/>
                        </a:rPr>
                        <a:t>3</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solidFill>
                      <a:srgbClr val="FFCCCC"/>
                    </a:solidFill>
                  </a:tcPr>
                </a:tc>
                <a:tc>
                  <a:txBody>
                    <a:bodyPr/>
                    <a:lstStyle/>
                    <a:p>
                      <a:pPr algn="ctr">
                        <a:lnSpc>
                          <a:spcPct val="100000"/>
                        </a:lnSpc>
                        <a:spcBef>
                          <a:spcPts val="330"/>
                        </a:spcBef>
                      </a:pPr>
                      <a:r>
                        <a:rPr sz="3200" dirty="0">
                          <a:solidFill>
                            <a:srgbClr val="008380"/>
                          </a:solidFill>
                          <a:latin typeface="Times New Roman"/>
                          <a:cs typeface="Times New Roman"/>
                        </a:rPr>
                        <a:t>4</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solidFill>
                      <a:srgbClr val="FFCCCC"/>
                    </a:solidFill>
                  </a:tcPr>
                </a:tc>
                <a:tc>
                  <a:txBody>
                    <a:bodyPr/>
                    <a:lstStyle/>
                    <a:p>
                      <a:pPr marL="240029">
                        <a:lnSpc>
                          <a:spcPct val="100000"/>
                        </a:lnSpc>
                        <a:spcBef>
                          <a:spcPts val="330"/>
                        </a:spcBef>
                      </a:pPr>
                      <a:r>
                        <a:rPr sz="3200" dirty="0">
                          <a:solidFill>
                            <a:srgbClr val="008380"/>
                          </a:solidFill>
                          <a:latin typeface="Times New Roman"/>
                          <a:cs typeface="Times New Roman"/>
                        </a:rPr>
                        <a:t>3</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solidFill>
                      <a:srgbClr val="FFCCCC"/>
                    </a:solidFill>
                  </a:tcPr>
                </a:tc>
                <a:tc>
                  <a:txBody>
                    <a:bodyPr/>
                    <a:lstStyle/>
                    <a:p>
                      <a:pPr marL="836930">
                        <a:lnSpc>
                          <a:spcPct val="100000"/>
                        </a:lnSpc>
                        <a:spcBef>
                          <a:spcPts val="325"/>
                        </a:spcBef>
                      </a:pPr>
                      <a:r>
                        <a:rPr sz="3200" i="1" spc="-5" dirty="0">
                          <a:solidFill>
                            <a:srgbClr val="008380"/>
                          </a:solidFill>
                          <a:latin typeface="Times New Roman"/>
                          <a:cs typeface="Times New Roman"/>
                        </a:rPr>
                        <a:t>C</a:t>
                      </a:r>
                      <a:r>
                        <a:rPr sz="3200" spc="-5" dirty="0">
                          <a:latin typeface="Times New Roman"/>
                          <a:cs typeface="Times New Roman"/>
                        </a:rPr>
                        <a:t>:</a:t>
                      </a:r>
                      <a:endParaRPr sz="3200">
                        <a:latin typeface="Times New Roman"/>
                        <a:cs typeface="Times New Roman"/>
                      </a:endParaRPr>
                    </a:p>
                  </a:txBody>
                  <a:tcPr marL="0" marR="0" marT="41275" marB="0">
                    <a:lnL w="9525">
                      <a:solidFill>
                        <a:srgbClr val="000000"/>
                      </a:solidFill>
                      <a:prstDash val="solid"/>
                    </a:lnL>
                    <a:lnR w="9525">
                      <a:solidFill>
                        <a:srgbClr val="000000"/>
                      </a:solidFill>
                      <a:prstDash val="solid"/>
                    </a:lnR>
                  </a:tcPr>
                </a:tc>
                <a:tc>
                  <a:txBody>
                    <a:bodyPr/>
                    <a:lstStyle/>
                    <a:p>
                      <a:pPr marL="240029">
                        <a:lnSpc>
                          <a:spcPct val="100000"/>
                        </a:lnSpc>
                        <a:spcBef>
                          <a:spcPts val="330"/>
                        </a:spcBef>
                      </a:pPr>
                      <a:r>
                        <a:rPr sz="3200" dirty="0">
                          <a:solidFill>
                            <a:srgbClr val="008380"/>
                          </a:solidFill>
                          <a:latin typeface="Times New Roman"/>
                          <a:cs typeface="Times New Roman"/>
                        </a:rPr>
                        <a:t>0</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solidFill>
                      <a:srgbClr val="FFFF99"/>
                    </a:solidFill>
                  </a:tcPr>
                </a:tc>
                <a:tc>
                  <a:txBody>
                    <a:bodyPr/>
                    <a:lstStyle/>
                    <a:p>
                      <a:pPr algn="ctr">
                        <a:lnSpc>
                          <a:spcPct val="100000"/>
                        </a:lnSpc>
                        <a:spcBef>
                          <a:spcPts val="330"/>
                        </a:spcBef>
                      </a:pPr>
                      <a:r>
                        <a:rPr sz="3200" dirty="0">
                          <a:solidFill>
                            <a:srgbClr val="008380"/>
                          </a:solidFill>
                          <a:latin typeface="Times New Roman"/>
                          <a:cs typeface="Times New Roman"/>
                        </a:rPr>
                        <a:t>0</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solidFill>
                      <a:srgbClr val="FFFF99"/>
                    </a:solidFill>
                  </a:tcPr>
                </a:tc>
                <a:tc>
                  <a:txBody>
                    <a:bodyPr/>
                    <a:lstStyle/>
                    <a:p>
                      <a:pPr marL="240665">
                        <a:lnSpc>
                          <a:spcPct val="100000"/>
                        </a:lnSpc>
                        <a:spcBef>
                          <a:spcPts val="330"/>
                        </a:spcBef>
                      </a:pPr>
                      <a:r>
                        <a:rPr sz="3200" dirty="0">
                          <a:solidFill>
                            <a:srgbClr val="008380"/>
                          </a:solidFill>
                          <a:latin typeface="Times New Roman"/>
                          <a:cs typeface="Times New Roman"/>
                        </a:rPr>
                        <a:t>0</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solidFill>
                      <a:srgbClr val="FFFF99"/>
                    </a:solidFill>
                  </a:tcPr>
                </a:tc>
                <a:tc>
                  <a:txBody>
                    <a:bodyPr/>
                    <a:lstStyle/>
                    <a:p>
                      <a:pPr algn="ctr">
                        <a:lnSpc>
                          <a:spcPct val="100000"/>
                        </a:lnSpc>
                        <a:spcBef>
                          <a:spcPts val="330"/>
                        </a:spcBef>
                      </a:pPr>
                      <a:r>
                        <a:rPr sz="3200" dirty="0">
                          <a:solidFill>
                            <a:srgbClr val="008380"/>
                          </a:solidFill>
                          <a:latin typeface="Times New Roman"/>
                          <a:cs typeface="Times New Roman"/>
                        </a:rPr>
                        <a:t>0</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solidFill>
                      <a:srgbClr val="FFFF99"/>
                    </a:solidFill>
                  </a:tcPr>
                </a:tc>
                <a:extLst>
                  <a:ext uri="{0D108BD9-81ED-4DB2-BD59-A6C34878D82A}">
                    <a16:rowId xmlns:a16="http://schemas.microsoft.com/office/drawing/2014/main" val="10001"/>
                  </a:ext>
                </a:extLst>
              </a:tr>
              <a:tr h="783431">
                <a:tc>
                  <a:txBody>
                    <a:bodyPr/>
                    <a:lstStyle/>
                    <a:p>
                      <a:pPr>
                        <a:lnSpc>
                          <a:spcPct val="100000"/>
                        </a:lnSpc>
                      </a:pPr>
                      <a:endParaRPr sz="2000">
                        <a:latin typeface="Times New Roman"/>
                        <a:cs typeface="Times New Roman"/>
                      </a:endParaRPr>
                    </a:p>
                  </a:txBody>
                  <a:tcPr marL="0" marR="0" marT="0" marB="0"/>
                </a:tc>
                <a:tc>
                  <a:txBody>
                    <a:bodyPr/>
                    <a:lstStyle/>
                    <a:p>
                      <a:pPr>
                        <a:lnSpc>
                          <a:spcPct val="100000"/>
                        </a:lnSpc>
                      </a:pPr>
                      <a:endParaRPr sz="2000">
                        <a:latin typeface="Times New Roman"/>
                        <a:cs typeface="Times New Roman"/>
                      </a:endParaRPr>
                    </a:p>
                  </a:txBody>
                  <a:tcPr marL="0" marR="0" marT="0" marB="0">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tc>
                <a:tc>
                  <a:txBody>
                    <a:bodyPr/>
                    <a:lstStyle/>
                    <a:p>
                      <a:pPr>
                        <a:lnSpc>
                          <a:spcPct val="100000"/>
                        </a:lnSpc>
                      </a:pPr>
                      <a:endParaRPr sz="100">
                        <a:latin typeface="Times New Roman"/>
                        <a:cs typeface="Times New Roman"/>
                      </a:endParaRPr>
                    </a:p>
                  </a:txBody>
                  <a:tcPr marL="0" marR="0" marT="0" marB="0">
                    <a:lnR w="9525">
                      <a:solidFill>
                        <a:srgbClr val="000000"/>
                      </a:solidFill>
                      <a:prstDash val="solid"/>
                    </a:lnR>
                    <a:lnB w="9525">
                      <a:solidFill>
                        <a:srgbClr val="000000"/>
                      </a:solidFill>
                      <a:prstDash val="solid"/>
                    </a:lnB>
                    <a:solidFill>
                      <a:srgbClr val="FFFF99"/>
                    </a:solidFill>
                  </a:tcPr>
                </a:tc>
                <a:tc>
                  <a:txBody>
                    <a:bodyPr/>
                    <a:lstStyle/>
                    <a:p>
                      <a:pPr>
                        <a:lnSpc>
                          <a:spcPct val="100000"/>
                        </a:lnSpc>
                      </a:pPr>
                      <a:endParaRPr sz="100">
                        <a:latin typeface="Times New Roman"/>
                        <a:cs typeface="Times New Roman"/>
                      </a:endParaRPr>
                    </a:p>
                  </a:txBody>
                  <a:tcPr marL="0" marR="0" marT="0" marB="0">
                    <a:lnL w="9525">
                      <a:solidFill>
                        <a:srgbClr val="000000"/>
                      </a:solidFill>
                      <a:prstDash val="solid"/>
                    </a:lnL>
                    <a:lnR w="9525">
                      <a:solidFill>
                        <a:srgbClr val="000000"/>
                      </a:solidFill>
                      <a:prstDash val="solid"/>
                    </a:lnR>
                    <a:lnB w="9525">
                      <a:solidFill>
                        <a:srgbClr val="000000"/>
                      </a:solidFill>
                      <a:prstDash val="solid"/>
                    </a:lnB>
                    <a:solidFill>
                      <a:srgbClr val="FFFF99"/>
                    </a:solidFill>
                  </a:tcPr>
                </a:tc>
                <a:tc>
                  <a:txBody>
                    <a:bodyPr/>
                    <a:lstStyle/>
                    <a:p>
                      <a:pPr>
                        <a:lnSpc>
                          <a:spcPct val="100000"/>
                        </a:lnSpc>
                      </a:pPr>
                      <a:endParaRPr sz="100">
                        <a:latin typeface="Times New Roman"/>
                        <a:cs typeface="Times New Roman"/>
                      </a:endParaRPr>
                    </a:p>
                  </a:txBody>
                  <a:tcPr marL="0" marR="0" marT="0" marB="0">
                    <a:lnL w="9525">
                      <a:solidFill>
                        <a:srgbClr val="000000"/>
                      </a:solidFill>
                      <a:prstDash val="solid"/>
                    </a:lnL>
                    <a:lnR w="9525">
                      <a:solidFill>
                        <a:srgbClr val="000000"/>
                      </a:solidFill>
                      <a:prstDash val="solid"/>
                    </a:lnR>
                    <a:lnB w="9525">
                      <a:solidFill>
                        <a:srgbClr val="000000"/>
                      </a:solidFill>
                      <a:prstDash val="solid"/>
                    </a:lnB>
                    <a:solidFill>
                      <a:srgbClr val="FFFF99"/>
                    </a:solidFill>
                  </a:tcPr>
                </a:tc>
                <a:tc>
                  <a:txBody>
                    <a:bodyPr/>
                    <a:lstStyle/>
                    <a:p>
                      <a:pPr>
                        <a:lnSpc>
                          <a:spcPct val="100000"/>
                        </a:lnSpc>
                      </a:pPr>
                      <a:endParaRPr sz="100">
                        <a:latin typeface="Times New Roman"/>
                        <a:cs typeface="Times New Roman"/>
                      </a:endParaRPr>
                    </a:p>
                  </a:txBody>
                  <a:tcPr marL="0" marR="0" marT="0" marB="0">
                    <a:lnL w="9525">
                      <a:solidFill>
                        <a:srgbClr val="000000"/>
                      </a:solidFill>
                      <a:prstDash val="solid"/>
                    </a:lnL>
                    <a:lnR w="9525">
                      <a:solidFill>
                        <a:srgbClr val="000000"/>
                      </a:solidFill>
                      <a:prstDash val="solid"/>
                    </a:lnR>
                    <a:lnB w="9525">
                      <a:solidFill>
                        <a:srgbClr val="000000"/>
                      </a:solidFill>
                      <a:prstDash val="solid"/>
                    </a:lnB>
                    <a:solidFill>
                      <a:srgbClr val="FFFF99"/>
                    </a:solidFill>
                  </a:tcPr>
                </a:tc>
                <a:extLst>
                  <a:ext uri="{0D108BD9-81ED-4DB2-BD59-A6C34878D82A}">
                    <a16:rowId xmlns:a16="http://schemas.microsoft.com/office/drawing/2014/main" val="10002"/>
                  </a:ext>
                </a:extLst>
              </a:tr>
              <a:tr h="600075">
                <a:tc>
                  <a:txBody>
                    <a:bodyPr/>
                    <a:lstStyle/>
                    <a:p>
                      <a:pPr marL="31750">
                        <a:lnSpc>
                          <a:spcPct val="100000"/>
                        </a:lnSpc>
                        <a:spcBef>
                          <a:spcPts val="320"/>
                        </a:spcBef>
                      </a:pPr>
                      <a:r>
                        <a:rPr sz="3200" i="1" spc="-5" dirty="0">
                          <a:solidFill>
                            <a:srgbClr val="008380"/>
                          </a:solidFill>
                          <a:latin typeface="Times New Roman"/>
                          <a:cs typeface="Times New Roman"/>
                        </a:rPr>
                        <a:t>B</a:t>
                      </a:r>
                      <a:r>
                        <a:rPr sz="3200" spc="-5" dirty="0">
                          <a:latin typeface="Times New Roman"/>
                          <a:cs typeface="Times New Roman"/>
                        </a:rPr>
                        <a:t>:</a:t>
                      </a:r>
                      <a:endParaRPr sz="3200">
                        <a:latin typeface="Times New Roman"/>
                        <a:cs typeface="Times New Roman"/>
                      </a:endParaRPr>
                    </a:p>
                  </a:txBody>
                  <a:tcPr marL="0" marR="0" marT="40640" marB="0">
                    <a:lnR w="9525">
                      <a:solidFill>
                        <a:srgbClr val="000000"/>
                      </a:solidFill>
                      <a:prstDash val="solid"/>
                    </a:lnR>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CCCC"/>
                    </a:solidFill>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CCCC"/>
                    </a:solidFill>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CCCC"/>
                    </a:solidFill>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CCCC"/>
                    </a:solidFill>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CCCC"/>
                    </a:solidFill>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tcPr>
                </a:tc>
                <a:tc>
                  <a:txBody>
                    <a:bodyPr/>
                    <a:lstStyle/>
                    <a:p>
                      <a:pPr>
                        <a:lnSpc>
                          <a:spcPct val="100000"/>
                        </a:lnSpc>
                      </a:pPr>
                      <a:endParaRPr sz="2000">
                        <a:latin typeface="Times New Roman"/>
                        <a:cs typeface="Times New Roman"/>
                      </a:endParaRPr>
                    </a:p>
                  </a:txBody>
                  <a:tcPr marL="0" marR="0" marT="0" marB="0">
                    <a:lnT w="9525">
                      <a:solidFill>
                        <a:srgbClr val="000000"/>
                      </a:solidFill>
                      <a:prstDash val="solid"/>
                    </a:lnT>
                  </a:tcPr>
                </a:tc>
                <a:tc>
                  <a:txBody>
                    <a:bodyPr/>
                    <a:lstStyle/>
                    <a:p>
                      <a:pPr>
                        <a:lnSpc>
                          <a:spcPct val="100000"/>
                        </a:lnSpc>
                      </a:pPr>
                      <a:endParaRPr sz="2000">
                        <a:latin typeface="Times New Roman"/>
                        <a:cs typeface="Times New Roman"/>
                      </a:endParaRPr>
                    </a:p>
                  </a:txBody>
                  <a:tcPr marL="0" marR="0" marT="0" marB="0">
                    <a:lnT w="9525">
                      <a:solidFill>
                        <a:srgbClr val="000000"/>
                      </a:solidFill>
                      <a:prstDash val="solid"/>
                    </a:lnT>
                  </a:tcPr>
                </a:tc>
                <a:tc>
                  <a:txBody>
                    <a:bodyPr/>
                    <a:lstStyle/>
                    <a:p>
                      <a:pPr>
                        <a:lnSpc>
                          <a:spcPct val="100000"/>
                        </a:lnSpc>
                      </a:pPr>
                      <a:endParaRPr sz="2000">
                        <a:latin typeface="Times New Roman"/>
                        <a:cs typeface="Times New Roman"/>
                      </a:endParaRPr>
                    </a:p>
                  </a:txBody>
                  <a:tcPr marL="0" marR="0" marT="0" marB="0">
                    <a:lnT w="9525">
                      <a:solidFill>
                        <a:srgbClr val="000000"/>
                      </a:solidFill>
                      <a:prstDash val="solid"/>
                    </a:lnT>
                  </a:tcPr>
                </a:tc>
                <a:tc>
                  <a:txBody>
                    <a:bodyPr/>
                    <a:lstStyle/>
                    <a:p>
                      <a:pPr>
                        <a:lnSpc>
                          <a:spcPct val="100000"/>
                        </a:lnSpc>
                      </a:pPr>
                      <a:endParaRPr sz="2000">
                        <a:latin typeface="Times New Roman"/>
                        <a:cs typeface="Times New Roman"/>
                      </a:endParaRPr>
                    </a:p>
                  </a:txBody>
                  <a:tcPr marL="0" marR="0" marT="0" marB="0">
                    <a:lnT w="9525">
                      <a:solidFill>
                        <a:srgbClr val="000000"/>
                      </a:solidFill>
                      <a:prstDash val="solid"/>
                    </a:lnT>
                  </a:tcPr>
                </a:tc>
                <a:extLst>
                  <a:ext uri="{0D108BD9-81ED-4DB2-BD59-A6C34878D82A}">
                    <a16:rowId xmlns:a16="http://schemas.microsoft.com/office/drawing/2014/main" val="10003"/>
                  </a:ext>
                </a:extLst>
              </a:tr>
            </a:tbl>
          </a:graphicData>
        </a:graphic>
      </p:graphicFrame>
      <p:sp>
        <p:nvSpPr>
          <p:cNvPr id="33" name="object 33"/>
          <p:cNvSpPr txBox="1"/>
          <p:nvPr/>
        </p:nvSpPr>
        <p:spPr>
          <a:xfrm>
            <a:off x="2661086" y="6523256"/>
            <a:ext cx="4583430" cy="222250"/>
          </a:xfrm>
          <a:prstGeom prst="rect">
            <a:avLst/>
          </a:prstGeom>
        </p:spPr>
        <p:txBody>
          <a:bodyPr vert="horz" wrap="square" lIns="0" tIns="0" rIns="0" bIns="0" rtlCol="0">
            <a:spAutoFit/>
          </a:bodyPr>
          <a:lstStyle/>
          <a:p>
            <a:pPr marL="12700">
              <a:lnSpc>
                <a:spcPts val="1625"/>
              </a:lnSpc>
            </a:pPr>
            <a:r>
              <a:rPr sz="1400" i="1" spc="-5" dirty="0">
                <a:latin typeface="Times New Roman"/>
                <a:cs typeface="Times New Roman"/>
              </a:rPr>
              <a:t>Copyright © 2001-5 Erik D. Demaine and Charles E.</a:t>
            </a:r>
            <a:r>
              <a:rPr sz="1400" i="1" spc="80" dirty="0">
                <a:latin typeface="Times New Roman"/>
                <a:cs typeface="Times New Roman"/>
              </a:rPr>
              <a:t> </a:t>
            </a:r>
            <a:r>
              <a:rPr sz="1400" i="1" spc="-5" dirty="0">
                <a:latin typeface="Times New Roman"/>
                <a:cs typeface="Times New Roman"/>
              </a:rPr>
              <a:t>Leiserson</a:t>
            </a:r>
            <a:endParaRPr sz="1400">
              <a:latin typeface="Times New Roman"/>
              <a:cs typeface="Times New Roman"/>
            </a:endParaRPr>
          </a:p>
        </p:txBody>
      </p:sp>
      <p:sp>
        <p:nvSpPr>
          <p:cNvPr id="31" name="object 31"/>
          <p:cNvSpPr txBox="1"/>
          <p:nvPr/>
        </p:nvSpPr>
        <p:spPr>
          <a:xfrm>
            <a:off x="440690" y="4821428"/>
            <a:ext cx="2474595" cy="1000760"/>
          </a:xfrm>
          <a:prstGeom prst="rect">
            <a:avLst/>
          </a:prstGeom>
        </p:spPr>
        <p:txBody>
          <a:bodyPr vert="horz" wrap="square" lIns="0" tIns="12065" rIns="0" bIns="0" rtlCol="0">
            <a:spAutoFit/>
          </a:bodyPr>
          <a:lstStyle/>
          <a:p>
            <a:pPr marL="12700">
              <a:lnSpc>
                <a:spcPct val="100000"/>
              </a:lnSpc>
              <a:spcBef>
                <a:spcPts val="95"/>
              </a:spcBef>
            </a:pPr>
            <a:r>
              <a:rPr sz="3200" b="1" spc="-5" dirty="0">
                <a:latin typeface="Times New Roman"/>
                <a:cs typeface="Times New Roman"/>
              </a:rPr>
              <a:t>for </a:t>
            </a:r>
            <a:r>
              <a:rPr sz="3200" i="1" spc="-5" dirty="0">
                <a:solidFill>
                  <a:srgbClr val="008380"/>
                </a:solidFill>
                <a:latin typeface="Times New Roman"/>
                <a:cs typeface="Times New Roman"/>
              </a:rPr>
              <a:t>i </a:t>
            </a:r>
            <a:r>
              <a:rPr sz="3200" spc="-5" dirty="0">
                <a:solidFill>
                  <a:srgbClr val="008380"/>
                </a:solidFill>
                <a:latin typeface="Symbol"/>
                <a:cs typeface="Symbol"/>
              </a:rPr>
              <a:t></a:t>
            </a:r>
            <a:r>
              <a:rPr sz="3200" spc="-5" dirty="0">
                <a:solidFill>
                  <a:srgbClr val="008380"/>
                </a:solidFill>
                <a:latin typeface="Times New Roman"/>
                <a:cs typeface="Times New Roman"/>
              </a:rPr>
              <a:t> 1 </a:t>
            </a:r>
            <a:r>
              <a:rPr sz="3200" b="1" spc="-5" dirty="0">
                <a:latin typeface="Times New Roman"/>
                <a:cs typeface="Times New Roman"/>
              </a:rPr>
              <a:t>to</a:t>
            </a:r>
            <a:r>
              <a:rPr sz="3200" b="1" spc="-40" dirty="0">
                <a:latin typeface="Times New Roman"/>
                <a:cs typeface="Times New Roman"/>
              </a:rPr>
              <a:t> </a:t>
            </a:r>
            <a:r>
              <a:rPr sz="3200" i="1" spc="-5" dirty="0">
                <a:solidFill>
                  <a:srgbClr val="008380"/>
                </a:solidFill>
                <a:latin typeface="Times New Roman"/>
                <a:cs typeface="Times New Roman"/>
              </a:rPr>
              <a:t>k</a:t>
            </a:r>
            <a:endParaRPr sz="3200">
              <a:latin typeface="Times New Roman"/>
              <a:cs typeface="Times New Roman"/>
            </a:endParaRPr>
          </a:p>
          <a:p>
            <a:pPr marL="469900">
              <a:lnSpc>
                <a:spcPct val="100000"/>
              </a:lnSpc>
            </a:pPr>
            <a:r>
              <a:rPr sz="3200" b="1" spc="-5" dirty="0">
                <a:latin typeface="Times New Roman"/>
                <a:cs typeface="Times New Roman"/>
              </a:rPr>
              <a:t>do </a:t>
            </a:r>
            <a:r>
              <a:rPr sz="3200" i="1" spc="-5" dirty="0">
                <a:solidFill>
                  <a:srgbClr val="008380"/>
                </a:solidFill>
                <a:latin typeface="Times New Roman"/>
                <a:cs typeface="Times New Roman"/>
              </a:rPr>
              <a:t>C</a:t>
            </a:r>
            <a:r>
              <a:rPr sz="3200" spc="-5" dirty="0">
                <a:solidFill>
                  <a:srgbClr val="008380"/>
                </a:solidFill>
                <a:latin typeface="Times New Roman"/>
                <a:cs typeface="Times New Roman"/>
              </a:rPr>
              <a:t>[</a:t>
            </a:r>
            <a:r>
              <a:rPr sz="3200" i="1" spc="-5" dirty="0">
                <a:solidFill>
                  <a:srgbClr val="008380"/>
                </a:solidFill>
                <a:latin typeface="Times New Roman"/>
                <a:cs typeface="Times New Roman"/>
              </a:rPr>
              <a:t>i</a:t>
            </a:r>
            <a:r>
              <a:rPr sz="3200" spc="-5" dirty="0">
                <a:solidFill>
                  <a:srgbClr val="008380"/>
                </a:solidFill>
                <a:latin typeface="Times New Roman"/>
                <a:cs typeface="Times New Roman"/>
              </a:rPr>
              <a:t>] </a:t>
            </a:r>
            <a:r>
              <a:rPr sz="3200" spc="-5" dirty="0">
                <a:solidFill>
                  <a:srgbClr val="008380"/>
                </a:solidFill>
                <a:latin typeface="Symbol"/>
                <a:cs typeface="Symbol"/>
              </a:rPr>
              <a:t></a:t>
            </a:r>
            <a:r>
              <a:rPr sz="3200" spc="-75" dirty="0">
                <a:solidFill>
                  <a:srgbClr val="008380"/>
                </a:solidFill>
                <a:latin typeface="Times New Roman"/>
                <a:cs typeface="Times New Roman"/>
              </a:rPr>
              <a:t> </a:t>
            </a:r>
            <a:r>
              <a:rPr sz="3200" spc="-5" dirty="0">
                <a:solidFill>
                  <a:srgbClr val="008380"/>
                </a:solidFill>
                <a:latin typeface="Times New Roman"/>
                <a:cs typeface="Times New Roman"/>
              </a:rPr>
              <a:t>0</a:t>
            </a:r>
            <a:endParaRPr sz="3200">
              <a:latin typeface="Times New Roman"/>
              <a:cs typeface="Times New Roman"/>
            </a:endParaRPr>
          </a:p>
        </p:txBody>
      </p:sp>
    </p:spTree>
    <p:extLst>
      <p:ext uri="{BB962C8B-B14F-4D97-AF65-F5344CB8AC3E}">
        <p14:creationId xmlns:p14="http://schemas.microsoft.com/office/powerpoint/2010/main" val="311310397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92112" y="319087"/>
            <a:ext cx="942975" cy="1114425"/>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526539" y="509269"/>
            <a:ext cx="1687830" cy="695960"/>
          </a:xfrm>
          <a:prstGeom prst="rect">
            <a:avLst/>
          </a:prstGeom>
        </p:spPr>
        <p:txBody>
          <a:bodyPr vert="horz" wrap="square" lIns="0" tIns="12065" rIns="0" bIns="0" rtlCol="0">
            <a:spAutoFit/>
          </a:bodyPr>
          <a:lstStyle/>
          <a:p>
            <a:pPr marL="12700">
              <a:lnSpc>
                <a:spcPct val="100000"/>
              </a:lnSpc>
              <a:spcBef>
                <a:spcPts val="95"/>
              </a:spcBef>
            </a:pPr>
            <a:r>
              <a:rPr spc="-5" dirty="0"/>
              <a:t>Loop</a:t>
            </a:r>
            <a:r>
              <a:rPr spc="-75" dirty="0"/>
              <a:t> </a:t>
            </a:r>
            <a:r>
              <a:rPr spc="-5" dirty="0"/>
              <a:t>2</a:t>
            </a:r>
          </a:p>
        </p:txBody>
      </p:sp>
      <p:grpSp>
        <p:nvGrpSpPr>
          <p:cNvPr id="4" name="object 4"/>
          <p:cNvGrpSpPr/>
          <p:nvPr/>
        </p:nvGrpSpPr>
        <p:grpSpPr>
          <a:xfrm>
            <a:off x="925067" y="2119883"/>
            <a:ext cx="3538854" cy="672465"/>
            <a:chOff x="925067" y="2119883"/>
            <a:chExt cx="3538854" cy="672465"/>
          </a:xfrm>
        </p:grpSpPr>
        <p:sp>
          <p:nvSpPr>
            <p:cNvPr id="5" name="object 5"/>
            <p:cNvSpPr/>
            <p:nvPr/>
          </p:nvSpPr>
          <p:spPr>
            <a:xfrm>
              <a:off x="925067" y="2180843"/>
              <a:ext cx="696468" cy="611123"/>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926591" y="2119883"/>
              <a:ext cx="794004" cy="611124"/>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1610867" y="2180843"/>
              <a:ext cx="696468" cy="611123"/>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1612391" y="2119883"/>
              <a:ext cx="794004" cy="611124"/>
            </a:xfrm>
            <a:prstGeom prst="rect">
              <a:avLst/>
            </a:prstGeom>
            <a:blipFill>
              <a:blip r:embed="rId4" cstate="print"/>
              <a:stretch>
                <a:fillRect/>
              </a:stretch>
            </a:blipFill>
          </p:spPr>
          <p:txBody>
            <a:bodyPr wrap="square" lIns="0" tIns="0" rIns="0" bIns="0" rtlCol="0"/>
            <a:lstStyle/>
            <a:p>
              <a:endParaRPr/>
            </a:p>
          </p:txBody>
        </p:sp>
        <p:sp>
          <p:nvSpPr>
            <p:cNvPr id="9" name="object 9"/>
            <p:cNvSpPr/>
            <p:nvPr/>
          </p:nvSpPr>
          <p:spPr>
            <a:xfrm>
              <a:off x="2296667" y="2180843"/>
              <a:ext cx="696468" cy="611123"/>
            </a:xfrm>
            <a:prstGeom prst="rect">
              <a:avLst/>
            </a:prstGeom>
            <a:blipFill>
              <a:blip r:embed="rId3" cstate="print"/>
              <a:stretch>
                <a:fillRect/>
              </a:stretch>
            </a:blipFill>
          </p:spPr>
          <p:txBody>
            <a:bodyPr wrap="square" lIns="0" tIns="0" rIns="0" bIns="0" rtlCol="0"/>
            <a:lstStyle/>
            <a:p>
              <a:endParaRPr/>
            </a:p>
          </p:txBody>
        </p:sp>
        <p:sp>
          <p:nvSpPr>
            <p:cNvPr id="10" name="object 10"/>
            <p:cNvSpPr/>
            <p:nvPr/>
          </p:nvSpPr>
          <p:spPr>
            <a:xfrm>
              <a:off x="2298191" y="2119883"/>
              <a:ext cx="794003" cy="611124"/>
            </a:xfrm>
            <a:prstGeom prst="rect">
              <a:avLst/>
            </a:prstGeom>
            <a:blipFill>
              <a:blip r:embed="rId4" cstate="print"/>
              <a:stretch>
                <a:fillRect/>
              </a:stretch>
            </a:blipFill>
          </p:spPr>
          <p:txBody>
            <a:bodyPr wrap="square" lIns="0" tIns="0" rIns="0" bIns="0" rtlCol="0"/>
            <a:lstStyle/>
            <a:p>
              <a:endParaRPr/>
            </a:p>
          </p:txBody>
        </p:sp>
        <p:sp>
          <p:nvSpPr>
            <p:cNvPr id="11" name="object 11"/>
            <p:cNvSpPr/>
            <p:nvPr/>
          </p:nvSpPr>
          <p:spPr>
            <a:xfrm>
              <a:off x="2982467" y="2180843"/>
              <a:ext cx="696468" cy="611123"/>
            </a:xfrm>
            <a:prstGeom prst="rect">
              <a:avLst/>
            </a:prstGeom>
            <a:blipFill>
              <a:blip r:embed="rId5" cstate="print"/>
              <a:stretch>
                <a:fillRect/>
              </a:stretch>
            </a:blipFill>
          </p:spPr>
          <p:txBody>
            <a:bodyPr wrap="square" lIns="0" tIns="0" rIns="0" bIns="0" rtlCol="0"/>
            <a:lstStyle/>
            <a:p>
              <a:endParaRPr/>
            </a:p>
          </p:txBody>
        </p:sp>
        <p:sp>
          <p:nvSpPr>
            <p:cNvPr id="12" name="object 12"/>
            <p:cNvSpPr/>
            <p:nvPr/>
          </p:nvSpPr>
          <p:spPr>
            <a:xfrm>
              <a:off x="2983991" y="2119883"/>
              <a:ext cx="794004" cy="611124"/>
            </a:xfrm>
            <a:prstGeom prst="rect">
              <a:avLst/>
            </a:prstGeom>
            <a:blipFill>
              <a:blip r:embed="rId4" cstate="print"/>
              <a:stretch>
                <a:fillRect/>
              </a:stretch>
            </a:blipFill>
          </p:spPr>
          <p:txBody>
            <a:bodyPr wrap="square" lIns="0" tIns="0" rIns="0" bIns="0" rtlCol="0"/>
            <a:lstStyle/>
            <a:p>
              <a:endParaRPr/>
            </a:p>
          </p:txBody>
        </p:sp>
        <p:sp>
          <p:nvSpPr>
            <p:cNvPr id="13" name="object 13"/>
            <p:cNvSpPr/>
            <p:nvPr/>
          </p:nvSpPr>
          <p:spPr>
            <a:xfrm>
              <a:off x="3668267" y="2180843"/>
              <a:ext cx="696467" cy="611123"/>
            </a:xfrm>
            <a:prstGeom prst="rect">
              <a:avLst/>
            </a:prstGeom>
            <a:blipFill>
              <a:blip r:embed="rId3" cstate="print"/>
              <a:stretch>
                <a:fillRect/>
              </a:stretch>
            </a:blipFill>
          </p:spPr>
          <p:txBody>
            <a:bodyPr wrap="square" lIns="0" tIns="0" rIns="0" bIns="0" rtlCol="0"/>
            <a:lstStyle/>
            <a:p>
              <a:endParaRPr/>
            </a:p>
          </p:txBody>
        </p:sp>
        <p:sp>
          <p:nvSpPr>
            <p:cNvPr id="14" name="object 14"/>
            <p:cNvSpPr/>
            <p:nvPr/>
          </p:nvSpPr>
          <p:spPr>
            <a:xfrm>
              <a:off x="3669791" y="2119883"/>
              <a:ext cx="794003" cy="611124"/>
            </a:xfrm>
            <a:prstGeom prst="rect">
              <a:avLst/>
            </a:prstGeom>
            <a:blipFill>
              <a:blip r:embed="rId4" cstate="print"/>
              <a:stretch>
                <a:fillRect/>
              </a:stretch>
            </a:blipFill>
          </p:spPr>
          <p:txBody>
            <a:bodyPr wrap="square" lIns="0" tIns="0" rIns="0" bIns="0" rtlCol="0"/>
            <a:lstStyle/>
            <a:p>
              <a:endParaRPr/>
            </a:p>
          </p:txBody>
        </p:sp>
      </p:grpSp>
      <p:grpSp>
        <p:nvGrpSpPr>
          <p:cNvPr id="15" name="object 15"/>
          <p:cNvGrpSpPr/>
          <p:nvPr/>
        </p:nvGrpSpPr>
        <p:grpSpPr>
          <a:xfrm>
            <a:off x="925067" y="3576065"/>
            <a:ext cx="3439795" cy="611505"/>
            <a:chOff x="925067" y="3576065"/>
            <a:chExt cx="3439795" cy="611505"/>
          </a:xfrm>
        </p:grpSpPr>
        <p:sp>
          <p:nvSpPr>
            <p:cNvPr id="16" name="object 16"/>
            <p:cNvSpPr/>
            <p:nvPr/>
          </p:nvSpPr>
          <p:spPr>
            <a:xfrm>
              <a:off x="925067" y="3576065"/>
              <a:ext cx="696468" cy="611124"/>
            </a:xfrm>
            <a:prstGeom prst="rect">
              <a:avLst/>
            </a:prstGeom>
            <a:blipFill>
              <a:blip r:embed="rId3" cstate="print"/>
              <a:stretch>
                <a:fillRect/>
              </a:stretch>
            </a:blipFill>
          </p:spPr>
          <p:txBody>
            <a:bodyPr wrap="square" lIns="0" tIns="0" rIns="0" bIns="0" rtlCol="0"/>
            <a:lstStyle/>
            <a:p>
              <a:endParaRPr/>
            </a:p>
          </p:txBody>
        </p:sp>
        <p:sp>
          <p:nvSpPr>
            <p:cNvPr id="17" name="object 17"/>
            <p:cNvSpPr/>
            <p:nvPr/>
          </p:nvSpPr>
          <p:spPr>
            <a:xfrm>
              <a:off x="1610867" y="3576065"/>
              <a:ext cx="696468" cy="611124"/>
            </a:xfrm>
            <a:prstGeom prst="rect">
              <a:avLst/>
            </a:prstGeom>
            <a:blipFill>
              <a:blip r:embed="rId3" cstate="print"/>
              <a:stretch>
                <a:fillRect/>
              </a:stretch>
            </a:blipFill>
          </p:spPr>
          <p:txBody>
            <a:bodyPr wrap="square" lIns="0" tIns="0" rIns="0" bIns="0" rtlCol="0"/>
            <a:lstStyle/>
            <a:p>
              <a:endParaRPr/>
            </a:p>
          </p:txBody>
        </p:sp>
        <p:sp>
          <p:nvSpPr>
            <p:cNvPr id="18" name="object 18"/>
            <p:cNvSpPr/>
            <p:nvPr/>
          </p:nvSpPr>
          <p:spPr>
            <a:xfrm>
              <a:off x="2296667" y="3576065"/>
              <a:ext cx="696468" cy="611124"/>
            </a:xfrm>
            <a:prstGeom prst="rect">
              <a:avLst/>
            </a:prstGeom>
            <a:blipFill>
              <a:blip r:embed="rId3" cstate="print"/>
              <a:stretch>
                <a:fillRect/>
              </a:stretch>
            </a:blipFill>
          </p:spPr>
          <p:txBody>
            <a:bodyPr wrap="square" lIns="0" tIns="0" rIns="0" bIns="0" rtlCol="0"/>
            <a:lstStyle/>
            <a:p>
              <a:endParaRPr/>
            </a:p>
          </p:txBody>
        </p:sp>
        <p:sp>
          <p:nvSpPr>
            <p:cNvPr id="19" name="object 19"/>
            <p:cNvSpPr/>
            <p:nvPr/>
          </p:nvSpPr>
          <p:spPr>
            <a:xfrm>
              <a:off x="2982467" y="3576065"/>
              <a:ext cx="696468" cy="611124"/>
            </a:xfrm>
            <a:prstGeom prst="rect">
              <a:avLst/>
            </a:prstGeom>
            <a:blipFill>
              <a:blip r:embed="rId5" cstate="print"/>
              <a:stretch>
                <a:fillRect/>
              </a:stretch>
            </a:blipFill>
          </p:spPr>
          <p:txBody>
            <a:bodyPr wrap="square" lIns="0" tIns="0" rIns="0" bIns="0" rtlCol="0"/>
            <a:lstStyle/>
            <a:p>
              <a:endParaRPr/>
            </a:p>
          </p:txBody>
        </p:sp>
        <p:sp>
          <p:nvSpPr>
            <p:cNvPr id="20" name="object 20"/>
            <p:cNvSpPr/>
            <p:nvPr/>
          </p:nvSpPr>
          <p:spPr>
            <a:xfrm>
              <a:off x="3668267" y="3576065"/>
              <a:ext cx="696467" cy="611124"/>
            </a:xfrm>
            <a:prstGeom prst="rect">
              <a:avLst/>
            </a:prstGeom>
            <a:blipFill>
              <a:blip r:embed="rId3" cstate="print"/>
              <a:stretch>
                <a:fillRect/>
              </a:stretch>
            </a:blipFill>
          </p:spPr>
          <p:txBody>
            <a:bodyPr wrap="square" lIns="0" tIns="0" rIns="0" bIns="0" rtlCol="0"/>
            <a:lstStyle/>
            <a:p>
              <a:endParaRPr/>
            </a:p>
          </p:txBody>
        </p:sp>
      </p:grpSp>
      <p:grpSp>
        <p:nvGrpSpPr>
          <p:cNvPr id="21" name="object 21"/>
          <p:cNvGrpSpPr/>
          <p:nvPr/>
        </p:nvGrpSpPr>
        <p:grpSpPr>
          <a:xfrm>
            <a:off x="5749290" y="2143505"/>
            <a:ext cx="2853055" cy="672465"/>
            <a:chOff x="5749290" y="2143505"/>
            <a:chExt cx="2853055" cy="672465"/>
          </a:xfrm>
        </p:grpSpPr>
        <p:sp>
          <p:nvSpPr>
            <p:cNvPr id="22" name="object 22"/>
            <p:cNvSpPr/>
            <p:nvPr/>
          </p:nvSpPr>
          <p:spPr>
            <a:xfrm>
              <a:off x="5749290" y="2204465"/>
              <a:ext cx="696467" cy="611124"/>
            </a:xfrm>
            <a:prstGeom prst="rect">
              <a:avLst/>
            </a:prstGeom>
            <a:blipFill>
              <a:blip r:embed="rId3" cstate="print"/>
              <a:stretch>
                <a:fillRect/>
              </a:stretch>
            </a:blipFill>
          </p:spPr>
          <p:txBody>
            <a:bodyPr wrap="square" lIns="0" tIns="0" rIns="0" bIns="0" rtlCol="0"/>
            <a:lstStyle/>
            <a:p>
              <a:endParaRPr/>
            </a:p>
          </p:txBody>
        </p:sp>
        <p:sp>
          <p:nvSpPr>
            <p:cNvPr id="23" name="object 23"/>
            <p:cNvSpPr/>
            <p:nvPr/>
          </p:nvSpPr>
          <p:spPr>
            <a:xfrm>
              <a:off x="5750814" y="2143505"/>
              <a:ext cx="794004" cy="611124"/>
            </a:xfrm>
            <a:prstGeom prst="rect">
              <a:avLst/>
            </a:prstGeom>
            <a:blipFill>
              <a:blip r:embed="rId4" cstate="print"/>
              <a:stretch>
                <a:fillRect/>
              </a:stretch>
            </a:blipFill>
          </p:spPr>
          <p:txBody>
            <a:bodyPr wrap="square" lIns="0" tIns="0" rIns="0" bIns="0" rtlCol="0"/>
            <a:lstStyle/>
            <a:p>
              <a:endParaRPr/>
            </a:p>
          </p:txBody>
        </p:sp>
        <p:sp>
          <p:nvSpPr>
            <p:cNvPr id="24" name="object 24"/>
            <p:cNvSpPr/>
            <p:nvPr/>
          </p:nvSpPr>
          <p:spPr>
            <a:xfrm>
              <a:off x="6435090" y="2204465"/>
              <a:ext cx="696467" cy="611124"/>
            </a:xfrm>
            <a:prstGeom prst="rect">
              <a:avLst/>
            </a:prstGeom>
            <a:blipFill>
              <a:blip r:embed="rId3" cstate="print"/>
              <a:stretch>
                <a:fillRect/>
              </a:stretch>
            </a:blipFill>
          </p:spPr>
          <p:txBody>
            <a:bodyPr wrap="square" lIns="0" tIns="0" rIns="0" bIns="0" rtlCol="0"/>
            <a:lstStyle/>
            <a:p>
              <a:endParaRPr/>
            </a:p>
          </p:txBody>
        </p:sp>
        <p:sp>
          <p:nvSpPr>
            <p:cNvPr id="25" name="object 25"/>
            <p:cNvSpPr/>
            <p:nvPr/>
          </p:nvSpPr>
          <p:spPr>
            <a:xfrm>
              <a:off x="6436614" y="2143505"/>
              <a:ext cx="794004" cy="611124"/>
            </a:xfrm>
            <a:prstGeom prst="rect">
              <a:avLst/>
            </a:prstGeom>
            <a:blipFill>
              <a:blip r:embed="rId4" cstate="print"/>
              <a:stretch>
                <a:fillRect/>
              </a:stretch>
            </a:blipFill>
          </p:spPr>
          <p:txBody>
            <a:bodyPr wrap="square" lIns="0" tIns="0" rIns="0" bIns="0" rtlCol="0"/>
            <a:lstStyle/>
            <a:p>
              <a:endParaRPr/>
            </a:p>
          </p:txBody>
        </p:sp>
        <p:sp>
          <p:nvSpPr>
            <p:cNvPr id="26" name="object 26"/>
            <p:cNvSpPr/>
            <p:nvPr/>
          </p:nvSpPr>
          <p:spPr>
            <a:xfrm>
              <a:off x="7120890" y="2204465"/>
              <a:ext cx="696467" cy="611124"/>
            </a:xfrm>
            <a:prstGeom prst="rect">
              <a:avLst/>
            </a:prstGeom>
            <a:blipFill>
              <a:blip r:embed="rId3" cstate="print"/>
              <a:stretch>
                <a:fillRect/>
              </a:stretch>
            </a:blipFill>
          </p:spPr>
          <p:txBody>
            <a:bodyPr wrap="square" lIns="0" tIns="0" rIns="0" bIns="0" rtlCol="0"/>
            <a:lstStyle/>
            <a:p>
              <a:endParaRPr/>
            </a:p>
          </p:txBody>
        </p:sp>
        <p:sp>
          <p:nvSpPr>
            <p:cNvPr id="27" name="object 27"/>
            <p:cNvSpPr/>
            <p:nvPr/>
          </p:nvSpPr>
          <p:spPr>
            <a:xfrm>
              <a:off x="7122414" y="2143505"/>
              <a:ext cx="794003" cy="611124"/>
            </a:xfrm>
            <a:prstGeom prst="rect">
              <a:avLst/>
            </a:prstGeom>
            <a:blipFill>
              <a:blip r:embed="rId4" cstate="print"/>
              <a:stretch>
                <a:fillRect/>
              </a:stretch>
            </a:blipFill>
          </p:spPr>
          <p:txBody>
            <a:bodyPr wrap="square" lIns="0" tIns="0" rIns="0" bIns="0" rtlCol="0"/>
            <a:lstStyle/>
            <a:p>
              <a:endParaRPr/>
            </a:p>
          </p:txBody>
        </p:sp>
        <p:sp>
          <p:nvSpPr>
            <p:cNvPr id="28" name="object 28"/>
            <p:cNvSpPr/>
            <p:nvPr/>
          </p:nvSpPr>
          <p:spPr>
            <a:xfrm>
              <a:off x="7806690" y="2204465"/>
              <a:ext cx="696467" cy="611124"/>
            </a:xfrm>
            <a:prstGeom prst="rect">
              <a:avLst/>
            </a:prstGeom>
            <a:blipFill>
              <a:blip r:embed="rId3" cstate="print"/>
              <a:stretch>
                <a:fillRect/>
              </a:stretch>
            </a:blipFill>
          </p:spPr>
          <p:txBody>
            <a:bodyPr wrap="square" lIns="0" tIns="0" rIns="0" bIns="0" rtlCol="0"/>
            <a:lstStyle/>
            <a:p>
              <a:endParaRPr/>
            </a:p>
          </p:txBody>
        </p:sp>
        <p:sp>
          <p:nvSpPr>
            <p:cNvPr id="29" name="object 29"/>
            <p:cNvSpPr/>
            <p:nvPr/>
          </p:nvSpPr>
          <p:spPr>
            <a:xfrm>
              <a:off x="7808214" y="2143505"/>
              <a:ext cx="794003" cy="611124"/>
            </a:xfrm>
            <a:prstGeom prst="rect">
              <a:avLst/>
            </a:prstGeom>
            <a:blipFill>
              <a:blip r:embed="rId4" cstate="print"/>
              <a:stretch>
                <a:fillRect/>
              </a:stretch>
            </a:blipFill>
          </p:spPr>
          <p:txBody>
            <a:bodyPr wrap="square" lIns="0" tIns="0" rIns="0" bIns="0" rtlCol="0"/>
            <a:lstStyle/>
            <a:p>
              <a:endParaRPr/>
            </a:p>
          </p:txBody>
        </p:sp>
      </p:grpSp>
      <p:graphicFrame>
        <p:nvGraphicFramePr>
          <p:cNvPr id="30" name="object 30"/>
          <p:cNvGraphicFramePr>
            <a:graphicFrameLocks noGrp="1"/>
          </p:cNvGraphicFramePr>
          <p:nvPr/>
        </p:nvGraphicFramePr>
        <p:xfrm>
          <a:off x="287527" y="1741367"/>
          <a:ext cx="8136886" cy="2363906"/>
        </p:xfrm>
        <a:graphic>
          <a:graphicData uri="http://schemas.openxmlformats.org/drawingml/2006/table">
            <a:tbl>
              <a:tblPr firstRow="1" bandRow="1">
                <a:tableStyleId>{2D5ABB26-0587-4C30-8999-92F81FD0307C}</a:tableStyleId>
              </a:tblPr>
              <a:tblGrid>
                <a:gridCol w="566420">
                  <a:extLst>
                    <a:ext uri="{9D8B030D-6E8A-4147-A177-3AD203B41FA5}">
                      <a16:colId xmlns:a16="http://schemas.microsoft.com/office/drawing/2014/main" val="20000"/>
                    </a:ext>
                  </a:extLst>
                </a:gridCol>
                <a:gridCol w="685799">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gridCol w="685800">
                  <a:extLst>
                    <a:ext uri="{9D8B030D-6E8A-4147-A177-3AD203B41FA5}">
                      <a16:colId xmlns:a16="http://schemas.microsoft.com/office/drawing/2014/main" val="20003"/>
                    </a:ext>
                  </a:extLst>
                </a:gridCol>
                <a:gridCol w="685800">
                  <a:extLst>
                    <a:ext uri="{9D8B030D-6E8A-4147-A177-3AD203B41FA5}">
                      <a16:colId xmlns:a16="http://schemas.microsoft.com/office/drawing/2014/main" val="20004"/>
                    </a:ext>
                  </a:extLst>
                </a:gridCol>
                <a:gridCol w="685800">
                  <a:extLst>
                    <a:ext uri="{9D8B030D-6E8A-4147-A177-3AD203B41FA5}">
                      <a16:colId xmlns:a16="http://schemas.microsoft.com/office/drawing/2014/main" val="20005"/>
                    </a:ext>
                  </a:extLst>
                </a:gridCol>
                <a:gridCol w="1395729">
                  <a:extLst>
                    <a:ext uri="{9D8B030D-6E8A-4147-A177-3AD203B41FA5}">
                      <a16:colId xmlns:a16="http://schemas.microsoft.com/office/drawing/2014/main" val="20006"/>
                    </a:ext>
                  </a:extLst>
                </a:gridCol>
                <a:gridCol w="686435">
                  <a:extLst>
                    <a:ext uri="{9D8B030D-6E8A-4147-A177-3AD203B41FA5}">
                      <a16:colId xmlns:a16="http://schemas.microsoft.com/office/drawing/2014/main" val="20007"/>
                    </a:ext>
                  </a:extLst>
                </a:gridCol>
                <a:gridCol w="686435">
                  <a:extLst>
                    <a:ext uri="{9D8B030D-6E8A-4147-A177-3AD203B41FA5}">
                      <a16:colId xmlns:a16="http://schemas.microsoft.com/office/drawing/2014/main" val="20008"/>
                    </a:ext>
                  </a:extLst>
                </a:gridCol>
                <a:gridCol w="686434">
                  <a:extLst>
                    <a:ext uri="{9D8B030D-6E8A-4147-A177-3AD203B41FA5}">
                      <a16:colId xmlns:a16="http://schemas.microsoft.com/office/drawing/2014/main" val="20009"/>
                    </a:ext>
                  </a:extLst>
                </a:gridCol>
                <a:gridCol w="686434">
                  <a:extLst>
                    <a:ext uri="{9D8B030D-6E8A-4147-A177-3AD203B41FA5}">
                      <a16:colId xmlns:a16="http://schemas.microsoft.com/office/drawing/2014/main" val="20010"/>
                    </a:ext>
                  </a:extLst>
                </a:gridCol>
              </a:tblGrid>
              <a:tr h="392232">
                <a:tc>
                  <a:txBody>
                    <a:bodyPr/>
                    <a:lstStyle/>
                    <a:p>
                      <a:pPr>
                        <a:lnSpc>
                          <a:spcPct val="100000"/>
                        </a:lnSpc>
                      </a:pPr>
                      <a:endParaRPr sz="2200">
                        <a:latin typeface="Times New Roman"/>
                        <a:cs typeface="Times New Roman"/>
                      </a:endParaRPr>
                    </a:p>
                  </a:txBody>
                  <a:tcPr marL="0" marR="0" marT="0" marB="0"/>
                </a:tc>
                <a:tc>
                  <a:txBody>
                    <a:bodyPr/>
                    <a:lstStyle/>
                    <a:p>
                      <a:pPr marL="279400">
                        <a:lnSpc>
                          <a:spcPts val="2180"/>
                        </a:lnSpc>
                      </a:pPr>
                      <a:r>
                        <a:rPr sz="2000" dirty="0">
                          <a:latin typeface="Times New Roman"/>
                          <a:cs typeface="Times New Roman"/>
                        </a:rPr>
                        <a:t>1</a:t>
                      </a:r>
                      <a:endParaRPr sz="2000">
                        <a:latin typeface="Times New Roman"/>
                        <a:cs typeface="Times New Roman"/>
                      </a:endParaRPr>
                    </a:p>
                  </a:txBody>
                  <a:tcPr marL="0" marR="0" marT="0" marB="0">
                    <a:lnB w="9525">
                      <a:solidFill>
                        <a:srgbClr val="000000"/>
                      </a:solidFill>
                      <a:prstDash val="solid"/>
                    </a:lnB>
                  </a:tcPr>
                </a:tc>
                <a:tc>
                  <a:txBody>
                    <a:bodyPr/>
                    <a:lstStyle/>
                    <a:p>
                      <a:pPr algn="ctr">
                        <a:lnSpc>
                          <a:spcPts val="2180"/>
                        </a:lnSpc>
                      </a:pPr>
                      <a:r>
                        <a:rPr sz="2000" dirty="0">
                          <a:latin typeface="Times New Roman"/>
                          <a:cs typeface="Times New Roman"/>
                        </a:rPr>
                        <a:t>2</a:t>
                      </a:r>
                      <a:endParaRPr sz="2000">
                        <a:latin typeface="Times New Roman"/>
                        <a:cs typeface="Times New Roman"/>
                      </a:endParaRPr>
                    </a:p>
                  </a:txBody>
                  <a:tcPr marL="0" marR="0" marT="0" marB="0">
                    <a:lnB w="9525">
                      <a:solidFill>
                        <a:srgbClr val="000000"/>
                      </a:solidFill>
                      <a:prstDash val="solid"/>
                    </a:lnB>
                  </a:tcPr>
                </a:tc>
                <a:tc>
                  <a:txBody>
                    <a:bodyPr/>
                    <a:lstStyle/>
                    <a:p>
                      <a:pPr marL="278765">
                        <a:lnSpc>
                          <a:spcPts val="2180"/>
                        </a:lnSpc>
                      </a:pPr>
                      <a:r>
                        <a:rPr sz="2000" dirty="0">
                          <a:latin typeface="Times New Roman"/>
                          <a:cs typeface="Times New Roman"/>
                        </a:rPr>
                        <a:t>3</a:t>
                      </a:r>
                      <a:endParaRPr sz="2000">
                        <a:latin typeface="Times New Roman"/>
                        <a:cs typeface="Times New Roman"/>
                      </a:endParaRPr>
                    </a:p>
                  </a:txBody>
                  <a:tcPr marL="0" marR="0" marT="0" marB="0">
                    <a:lnB w="9525">
                      <a:solidFill>
                        <a:srgbClr val="000000"/>
                      </a:solidFill>
                      <a:prstDash val="solid"/>
                    </a:lnB>
                  </a:tcPr>
                </a:tc>
                <a:tc>
                  <a:txBody>
                    <a:bodyPr/>
                    <a:lstStyle/>
                    <a:p>
                      <a:pPr algn="ctr">
                        <a:lnSpc>
                          <a:spcPts val="2180"/>
                        </a:lnSpc>
                      </a:pPr>
                      <a:r>
                        <a:rPr sz="2000" dirty="0">
                          <a:latin typeface="Times New Roman"/>
                          <a:cs typeface="Times New Roman"/>
                        </a:rPr>
                        <a:t>4</a:t>
                      </a:r>
                      <a:endParaRPr sz="2000">
                        <a:latin typeface="Times New Roman"/>
                        <a:cs typeface="Times New Roman"/>
                      </a:endParaRPr>
                    </a:p>
                  </a:txBody>
                  <a:tcPr marL="0" marR="0" marT="0" marB="0">
                    <a:lnB w="9525">
                      <a:solidFill>
                        <a:srgbClr val="000000"/>
                      </a:solidFill>
                      <a:prstDash val="solid"/>
                    </a:lnB>
                  </a:tcPr>
                </a:tc>
                <a:tc>
                  <a:txBody>
                    <a:bodyPr/>
                    <a:lstStyle/>
                    <a:p>
                      <a:pPr marL="278130">
                        <a:lnSpc>
                          <a:spcPts val="2180"/>
                        </a:lnSpc>
                      </a:pPr>
                      <a:r>
                        <a:rPr sz="2000" dirty="0">
                          <a:latin typeface="Times New Roman"/>
                          <a:cs typeface="Times New Roman"/>
                        </a:rPr>
                        <a:t>5</a:t>
                      </a:r>
                      <a:endParaRPr sz="2000">
                        <a:latin typeface="Times New Roman"/>
                        <a:cs typeface="Times New Roman"/>
                      </a:endParaRPr>
                    </a:p>
                  </a:txBody>
                  <a:tcPr marL="0" marR="0" marT="0" marB="0">
                    <a:lnB w="9525">
                      <a:solidFill>
                        <a:srgbClr val="000000"/>
                      </a:solidFill>
                      <a:prstDash val="solid"/>
                    </a:lnB>
                  </a:tcPr>
                </a:tc>
                <a:tc>
                  <a:txBody>
                    <a:bodyPr/>
                    <a:lstStyle/>
                    <a:p>
                      <a:pPr>
                        <a:lnSpc>
                          <a:spcPct val="100000"/>
                        </a:lnSpc>
                      </a:pPr>
                      <a:endParaRPr sz="2200">
                        <a:latin typeface="Times New Roman"/>
                        <a:cs typeface="Times New Roman"/>
                      </a:endParaRPr>
                    </a:p>
                  </a:txBody>
                  <a:tcPr marL="0" marR="0" marT="0" marB="0"/>
                </a:tc>
                <a:tc>
                  <a:txBody>
                    <a:bodyPr/>
                    <a:lstStyle/>
                    <a:p>
                      <a:pPr marL="279400">
                        <a:lnSpc>
                          <a:spcPts val="2370"/>
                        </a:lnSpc>
                      </a:pPr>
                      <a:r>
                        <a:rPr sz="2000" dirty="0">
                          <a:latin typeface="Times New Roman"/>
                          <a:cs typeface="Times New Roman"/>
                        </a:rPr>
                        <a:t>1</a:t>
                      </a:r>
                      <a:endParaRPr sz="2000">
                        <a:latin typeface="Times New Roman"/>
                        <a:cs typeface="Times New Roman"/>
                      </a:endParaRPr>
                    </a:p>
                  </a:txBody>
                  <a:tcPr marL="0" marR="0" marT="0" marB="0">
                    <a:lnB w="9525">
                      <a:solidFill>
                        <a:srgbClr val="000000"/>
                      </a:solidFill>
                      <a:prstDash val="solid"/>
                    </a:lnB>
                  </a:tcPr>
                </a:tc>
                <a:tc>
                  <a:txBody>
                    <a:bodyPr/>
                    <a:lstStyle/>
                    <a:p>
                      <a:pPr algn="ctr">
                        <a:lnSpc>
                          <a:spcPts val="2370"/>
                        </a:lnSpc>
                      </a:pPr>
                      <a:r>
                        <a:rPr sz="2000" dirty="0">
                          <a:latin typeface="Times New Roman"/>
                          <a:cs typeface="Times New Roman"/>
                        </a:rPr>
                        <a:t>2</a:t>
                      </a:r>
                      <a:endParaRPr sz="2000">
                        <a:latin typeface="Times New Roman"/>
                        <a:cs typeface="Times New Roman"/>
                      </a:endParaRPr>
                    </a:p>
                  </a:txBody>
                  <a:tcPr marL="0" marR="0" marT="0" marB="0">
                    <a:lnB w="9525">
                      <a:solidFill>
                        <a:srgbClr val="000000"/>
                      </a:solidFill>
                      <a:prstDash val="solid"/>
                    </a:lnB>
                  </a:tcPr>
                </a:tc>
                <a:tc>
                  <a:txBody>
                    <a:bodyPr/>
                    <a:lstStyle/>
                    <a:p>
                      <a:pPr marL="278765">
                        <a:lnSpc>
                          <a:spcPts val="2370"/>
                        </a:lnSpc>
                      </a:pPr>
                      <a:r>
                        <a:rPr sz="2000" dirty="0">
                          <a:latin typeface="Times New Roman"/>
                          <a:cs typeface="Times New Roman"/>
                        </a:rPr>
                        <a:t>3</a:t>
                      </a:r>
                      <a:endParaRPr sz="2000">
                        <a:latin typeface="Times New Roman"/>
                        <a:cs typeface="Times New Roman"/>
                      </a:endParaRPr>
                    </a:p>
                  </a:txBody>
                  <a:tcPr marL="0" marR="0" marT="0" marB="0">
                    <a:lnB w="9525">
                      <a:solidFill>
                        <a:srgbClr val="000000"/>
                      </a:solidFill>
                      <a:prstDash val="solid"/>
                    </a:lnB>
                  </a:tcPr>
                </a:tc>
                <a:tc>
                  <a:txBody>
                    <a:bodyPr/>
                    <a:lstStyle/>
                    <a:p>
                      <a:pPr algn="ctr">
                        <a:lnSpc>
                          <a:spcPts val="2370"/>
                        </a:lnSpc>
                      </a:pPr>
                      <a:r>
                        <a:rPr sz="2000" dirty="0">
                          <a:latin typeface="Times New Roman"/>
                          <a:cs typeface="Times New Roman"/>
                        </a:rPr>
                        <a:t>4</a:t>
                      </a:r>
                      <a:endParaRPr sz="2000">
                        <a:latin typeface="Times New Roman"/>
                        <a:cs typeface="Times New Roman"/>
                      </a:endParaRPr>
                    </a:p>
                  </a:txBody>
                  <a:tcPr marL="0" marR="0" marT="0" marB="0">
                    <a:lnB w="9525">
                      <a:solidFill>
                        <a:srgbClr val="000000"/>
                      </a:solidFill>
                      <a:prstDash val="solid"/>
                    </a:lnB>
                  </a:tcPr>
                </a:tc>
                <a:extLst>
                  <a:ext uri="{0D108BD9-81ED-4DB2-BD59-A6C34878D82A}">
                    <a16:rowId xmlns:a16="http://schemas.microsoft.com/office/drawing/2014/main" val="10000"/>
                  </a:ext>
                </a:extLst>
              </a:tr>
              <a:tr h="588168">
                <a:tc>
                  <a:txBody>
                    <a:bodyPr/>
                    <a:lstStyle/>
                    <a:p>
                      <a:pPr marL="31750">
                        <a:lnSpc>
                          <a:spcPct val="100000"/>
                        </a:lnSpc>
                        <a:spcBef>
                          <a:spcPts val="135"/>
                        </a:spcBef>
                      </a:pPr>
                      <a:r>
                        <a:rPr sz="3200" i="1" spc="-5" dirty="0">
                          <a:solidFill>
                            <a:srgbClr val="008380"/>
                          </a:solidFill>
                          <a:latin typeface="Times New Roman"/>
                          <a:cs typeface="Times New Roman"/>
                        </a:rPr>
                        <a:t>A</a:t>
                      </a:r>
                      <a:r>
                        <a:rPr sz="3200" spc="-5" dirty="0">
                          <a:latin typeface="Times New Roman"/>
                          <a:cs typeface="Times New Roman"/>
                        </a:rPr>
                        <a:t>:</a:t>
                      </a:r>
                      <a:endParaRPr sz="3200">
                        <a:latin typeface="Times New Roman"/>
                        <a:cs typeface="Times New Roman"/>
                      </a:endParaRPr>
                    </a:p>
                  </a:txBody>
                  <a:tcPr marL="0" marR="0" marT="17145" marB="0">
                    <a:lnR w="9525">
                      <a:solidFill>
                        <a:srgbClr val="000000"/>
                      </a:solidFill>
                      <a:prstDash val="solid"/>
                    </a:lnR>
                  </a:tcPr>
                </a:tc>
                <a:tc>
                  <a:txBody>
                    <a:bodyPr/>
                    <a:lstStyle/>
                    <a:p>
                      <a:pPr marL="240665">
                        <a:lnSpc>
                          <a:spcPct val="100000"/>
                        </a:lnSpc>
                        <a:spcBef>
                          <a:spcPts val="330"/>
                        </a:spcBef>
                      </a:pPr>
                      <a:r>
                        <a:rPr sz="3200" dirty="0">
                          <a:solidFill>
                            <a:srgbClr val="008380"/>
                          </a:solidFill>
                          <a:latin typeface="Times New Roman"/>
                          <a:cs typeface="Times New Roman"/>
                        </a:rPr>
                        <a:t>4</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solidFill>
                      <a:srgbClr val="FFFF99"/>
                    </a:solidFill>
                  </a:tcPr>
                </a:tc>
                <a:tc>
                  <a:txBody>
                    <a:bodyPr/>
                    <a:lstStyle/>
                    <a:p>
                      <a:pPr algn="ctr">
                        <a:lnSpc>
                          <a:spcPct val="100000"/>
                        </a:lnSpc>
                        <a:spcBef>
                          <a:spcPts val="330"/>
                        </a:spcBef>
                      </a:pPr>
                      <a:r>
                        <a:rPr sz="3200" dirty="0">
                          <a:solidFill>
                            <a:srgbClr val="008380"/>
                          </a:solidFill>
                          <a:latin typeface="Times New Roman"/>
                          <a:cs typeface="Times New Roman"/>
                        </a:rPr>
                        <a:t>1</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solidFill>
                      <a:srgbClr val="FFCCCC"/>
                    </a:solidFill>
                  </a:tcPr>
                </a:tc>
                <a:tc>
                  <a:txBody>
                    <a:bodyPr/>
                    <a:lstStyle/>
                    <a:p>
                      <a:pPr marL="240029">
                        <a:lnSpc>
                          <a:spcPct val="100000"/>
                        </a:lnSpc>
                        <a:spcBef>
                          <a:spcPts val="330"/>
                        </a:spcBef>
                      </a:pPr>
                      <a:r>
                        <a:rPr sz="3200" dirty="0">
                          <a:solidFill>
                            <a:srgbClr val="008380"/>
                          </a:solidFill>
                          <a:latin typeface="Times New Roman"/>
                          <a:cs typeface="Times New Roman"/>
                        </a:rPr>
                        <a:t>3</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solidFill>
                      <a:srgbClr val="FFCCCC"/>
                    </a:solidFill>
                  </a:tcPr>
                </a:tc>
                <a:tc>
                  <a:txBody>
                    <a:bodyPr/>
                    <a:lstStyle/>
                    <a:p>
                      <a:pPr algn="ctr">
                        <a:lnSpc>
                          <a:spcPct val="100000"/>
                        </a:lnSpc>
                        <a:spcBef>
                          <a:spcPts val="330"/>
                        </a:spcBef>
                      </a:pPr>
                      <a:r>
                        <a:rPr sz="3200" dirty="0">
                          <a:solidFill>
                            <a:srgbClr val="008380"/>
                          </a:solidFill>
                          <a:latin typeface="Times New Roman"/>
                          <a:cs typeface="Times New Roman"/>
                        </a:rPr>
                        <a:t>4</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solidFill>
                      <a:srgbClr val="FFCCCC"/>
                    </a:solidFill>
                  </a:tcPr>
                </a:tc>
                <a:tc>
                  <a:txBody>
                    <a:bodyPr/>
                    <a:lstStyle/>
                    <a:p>
                      <a:pPr marL="240029">
                        <a:lnSpc>
                          <a:spcPct val="100000"/>
                        </a:lnSpc>
                        <a:spcBef>
                          <a:spcPts val="330"/>
                        </a:spcBef>
                      </a:pPr>
                      <a:r>
                        <a:rPr sz="3200" dirty="0">
                          <a:solidFill>
                            <a:srgbClr val="008380"/>
                          </a:solidFill>
                          <a:latin typeface="Times New Roman"/>
                          <a:cs typeface="Times New Roman"/>
                        </a:rPr>
                        <a:t>3</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solidFill>
                      <a:srgbClr val="FFCCCC"/>
                    </a:solidFill>
                  </a:tcPr>
                </a:tc>
                <a:tc>
                  <a:txBody>
                    <a:bodyPr/>
                    <a:lstStyle/>
                    <a:p>
                      <a:pPr marL="836930">
                        <a:lnSpc>
                          <a:spcPct val="100000"/>
                        </a:lnSpc>
                        <a:spcBef>
                          <a:spcPts val="325"/>
                        </a:spcBef>
                      </a:pPr>
                      <a:r>
                        <a:rPr sz="3200" i="1" spc="-5" dirty="0">
                          <a:solidFill>
                            <a:srgbClr val="008380"/>
                          </a:solidFill>
                          <a:latin typeface="Times New Roman"/>
                          <a:cs typeface="Times New Roman"/>
                        </a:rPr>
                        <a:t>C</a:t>
                      </a:r>
                      <a:r>
                        <a:rPr sz="3200" spc="-5" dirty="0">
                          <a:latin typeface="Times New Roman"/>
                          <a:cs typeface="Times New Roman"/>
                        </a:rPr>
                        <a:t>:</a:t>
                      </a:r>
                      <a:endParaRPr sz="3200">
                        <a:latin typeface="Times New Roman"/>
                        <a:cs typeface="Times New Roman"/>
                      </a:endParaRPr>
                    </a:p>
                  </a:txBody>
                  <a:tcPr marL="0" marR="0" marT="41275" marB="0">
                    <a:lnL w="9525">
                      <a:solidFill>
                        <a:srgbClr val="000000"/>
                      </a:solidFill>
                      <a:prstDash val="solid"/>
                    </a:lnL>
                    <a:lnR w="9525">
                      <a:solidFill>
                        <a:srgbClr val="000000"/>
                      </a:solidFill>
                      <a:prstDash val="solid"/>
                    </a:lnR>
                  </a:tcPr>
                </a:tc>
                <a:tc>
                  <a:txBody>
                    <a:bodyPr/>
                    <a:lstStyle/>
                    <a:p>
                      <a:pPr marL="240029">
                        <a:lnSpc>
                          <a:spcPct val="100000"/>
                        </a:lnSpc>
                        <a:spcBef>
                          <a:spcPts val="330"/>
                        </a:spcBef>
                      </a:pPr>
                      <a:r>
                        <a:rPr sz="3200" dirty="0">
                          <a:solidFill>
                            <a:srgbClr val="008380"/>
                          </a:solidFill>
                          <a:latin typeface="Times New Roman"/>
                          <a:cs typeface="Times New Roman"/>
                        </a:rPr>
                        <a:t>0</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solidFill>
                      <a:srgbClr val="FFCCCC"/>
                    </a:solidFill>
                  </a:tcPr>
                </a:tc>
                <a:tc>
                  <a:txBody>
                    <a:bodyPr/>
                    <a:lstStyle/>
                    <a:p>
                      <a:pPr algn="ctr">
                        <a:lnSpc>
                          <a:spcPct val="100000"/>
                        </a:lnSpc>
                        <a:spcBef>
                          <a:spcPts val="330"/>
                        </a:spcBef>
                      </a:pPr>
                      <a:r>
                        <a:rPr sz="3200" dirty="0">
                          <a:solidFill>
                            <a:srgbClr val="008380"/>
                          </a:solidFill>
                          <a:latin typeface="Times New Roman"/>
                          <a:cs typeface="Times New Roman"/>
                        </a:rPr>
                        <a:t>0</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solidFill>
                      <a:srgbClr val="FFCCCC"/>
                    </a:solidFill>
                  </a:tcPr>
                </a:tc>
                <a:tc>
                  <a:txBody>
                    <a:bodyPr/>
                    <a:lstStyle/>
                    <a:p>
                      <a:pPr marL="240665">
                        <a:lnSpc>
                          <a:spcPct val="100000"/>
                        </a:lnSpc>
                        <a:spcBef>
                          <a:spcPts val="330"/>
                        </a:spcBef>
                      </a:pPr>
                      <a:r>
                        <a:rPr sz="3200" dirty="0">
                          <a:solidFill>
                            <a:srgbClr val="008380"/>
                          </a:solidFill>
                          <a:latin typeface="Times New Roman"/>
                          <a:cs typeface="Times New Roman"/>
                        </a:rPr>
                        <a:t>0</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solidFill>
                      <a:srgbClr val="FFCCCC"/>
                    </a:solidFill>
                  </a:tcPr>
                </a:tc>
                <a:tc>
                  <a:txBody>
                    <a:bodyPr/>
                    <a:lstStyle/>
                    <a:p>
                      <a:pPr algn="ctr">
                        <a:lnSpc>
                          <a:spcPct val="100000"/>
                        </a:lnSpc>
                        <a:spcBef>
                          <a:spcPts val="330"/>
                        </a:spcBef>
                      </a:pPr>
                      <a:r>
                        <a:rPr sz="3200" dirty="0">
                          <a:solidFill>
                            <a:srgbClr val="008380"/>
                          </a:solidFill>
                          <a:latin typeface="Times New Roman"/>
                          <a:cs typeface="Times New Roman"/>
                        </a:rPr>
                        <a:t>1</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solidFill>
                      <a:srgbClr val="FFFF99"/>
                    </a:solidFill>
                  </a:tcPr>
                </a:tc>
                <a:extLst>
                  <a:ext uri="{0D108BD9-81ED-4DB2-BD59-A6C34878D82A}">
                    <a16:rowId xmlns:a16="http://schemas.microsoft.com/office/drawing/2014/main" val="10001"/>
                  </a:ext>
                </a:extLst>
              </a:tr>
              <a:tr h="783431">
                <a:tc>
                  <a:txBody>
                    <a:bodyPr/>
                    <a:lstStyle/>
                    <a:p>
                      <a:pPr>
                        <a:lnSpc>
                          <a:spcPct val="100000"/>
                        </a:lnSpc>
                      </a:pPr>
                      <a:endParaRPr sz="2200">
                        <a:latin typeface="Times New Roman"/>
                        <a:cs typeface="Times New Roman"/>
                      </a:endParaRPr>
                    </a:p>
                  </a:txBody>
                  <a:tcPr marL="0" marR="0" marT="0" marB="0"/>
                </a:tc>
                <a:tc>
                  <a:txBody>
                    <a:bodyPr/>
                    <a:lstStyle/>
                    <a:p>
                      <a:pPr>
                        <a:lnSpc>
                          <a:spcPct val="100000"/>
                        </a:lnSpc>
                      </a:pPr>
                      <a:endParaRPr sz="2200">
                        <a:latin typeface="Times New Roman"/>
                        <a:cs typeface="Times New Roman"/>
                      </a:endParaRPr>
                    </a:p>
                  </a:txBody>
                  <a:tcPr marL="0" marR="0" marT="0" marB="0">
                    <a:lnB w="9525">
                      <a:solidFill>
                        <a:srgbClr val="000000"/>
                      </a:solidFill>
                      <a:prstDash val="solid"/>
                    </a:lnB>
                  </a:tcPr>
                </a:tc>
                <a:tc>
                  <a:txBody>
                    <a:bodyPr/>
                    <a:lstStyle/>
                    <a:p>
                      <a:pPr>
                        <a:lnSpc>
                          <a:spcPct val="100000"/>
                        </a:lnSpc>
                      </a:pPr>
                      <a:endParaRPr sz="2200">
                        <a:latin typeface="Times New Roman"/>
                        <a:cs typeface="Times New Roman"/>
                      </a:endParaRPr>
                    </a:p>
                  </a:txBody>
                  <a:tcPr marL="0" marR="0" marT="0" marB="0">
                    <a:lnB w="9525">
                      <a:solidFill>
                        <a:srgbClr val="000000"/>
                      </a:solidFill>
                      <a:prstDash val="solid"/>
                    </a:lnB>
                  </a:tcPr>
                </a:tc>
                <a:tc>
                  <a:txBody>
                    <a:bodyPr/>
                    <a:lstStyle/>
                    <a:p>
                      <a:pPr>
                        <a:lnSpc>
                          <a:spcPct val="100000"/>
                        </a:lnSpc>
                      </a:pPr>
                      <a:endParaRPr sz="2200">
                        <a:latin typeface="Times New Roman"/>
                        <a:cs typeface="Times New Roman"/>
                      </a:endParaRPr>
                    </a:p>
                  </a:txBody>
                  <a:tcPr marL="0" marR="0" marT="0" marB="0">
                    <a:lnB w="9525">
                      <a:solidFill>
                        <a:srgbClr val="000000"/>
                      </a:solidFill>
                      <a:prstDash val="solid"/>
                    </a:lnB>
                  </a:tcPr>
                </a:tc>
                <a:tc>
                  <a:txBody>
                    <a:bodyPr/>
                    <a:lstStyle/>
                    <a:p>
                      <a:pPr>
                        <a:lnSpc>
                          <a:spcPct val="100000"/>
                        </a:lnSpc>
                      </a:pPr>
                      <a:endParaRPr sz="2200">
                        <a:latin typeface="Times New Roman"/>
                        <a:cs typeface="Times New Roman"/>
                      </a:endParaRPr>
                    </a:p>
                  </a:txBody>
                  <a:tcPr marL="0" marR="0" marT="0" marB="0">
                    <a:lnB w="9525">
                      <a:solidFill>
                        <a:srgbClr val="000000"/>
                      </a:solidFill>
                      <a:prstDash val="solid"/>
                    </a:lnB>
                  </a:tcPr>
                </a:tc>
                <a:tc>
                  <a:txBody>
                    <a:bodyPr/>
                    <a:lstStyle/>
                    <a:p>
                      <a:pPr>
                        <a:lnSpc>
                          <a:spcPct val="100000"/>
                        </a:lnSpc>
                      </a:pPr>
                      <a:endParaRPr sz="2200">
                        <a:latin typeface="Times New Roman"/>
                        <a:cs typeface="Times New Roman"/>
                      </a:endParaRPr>
                    </a:p>
                  </a:txBody>
                  <a:tcPr marL="0" marR="0" marT="0" marB="0">
                    <a:lnB w="9525">
                      <a:solidFill>
                        <a:srgbClr val="000000"/>
                      </a:solidFill>
                      <a:prstDash val="solid"/>
                    </a:lnB>
                  </a:tcPr>
                </a:tc>
                <a:tc>
                  <a:txBody>
                    <a:bodyPr/>
                    <a:lstStyle/>
                    <a:p>
                      <a:pPr>
                        <a:lnSpc>
                          <a:spcPct val="100000"/>
                        </a:lnSpc>
                      </a:pPr>
                      <a:endParaRPr sz="2200">
                        <a:latin typeface="Times New Roman"/>
                        <a:cs typeface="Times New Roman"/>
                      </a:endParaRPr>
                    </a:p>
                  </a:txBody>
                  <a:tcPr marL="0" marR="0" marT="0" marB="0"/>
                </a:tc>
                <a:tc>
                  <a:txBody>
                    <a:bodyPr/>
                    <a:lstStyle/>
                    <a:p>
                      <a:pPr>
                        <a:lnSpc>
                          <a:spcPct val="100000"/>
                        </a:lnSpc>
                      </a:pPr>
                      <a:endParaRPr sz="100">
                        <a:latin typeface="Times New Roman"/>
                        <a:cs typeface="Times New Roman"/>
                      </a:endParaRPr>
                    </a:p>
                  </a:txBody>
                  <a:tcPr marL="0" marR="0" marT="0" marB="0">
                    <a:lnR w="9525">
                      <a:solidFill>
                        <a:srgbClr val="000000"/>
                      </a:solidFill>
                      <a:prstDash val="solid"/>
                    </a:lnR>
                    <a:lnB w="9525">
                      <a:solidFill>
                        <a:srgbClr val="000000"/>
                      </a:solidFill>
                      <a:prstDash val="solid"/>
                    </a:lnB>
                    <a:solidFill>
                      <a:srgbClr val="FFCCCC"/>
                    </a:solidFill>
                  </a:tcPr>
                </a:tc>
                <a:tc>
                  <a:txBody>
                    <a:bodyPr/>
                    <a:lstStyle/>
                    <a:p>
                      <a:pPr>
                        <a:lnSpc>
                          <a:spcPct val="100000"/>
                        </a:lnSpc>
                      </a:pPr>
                      <a:endParaRPr sz="100">
                        <a:latin typeface="Times New Roman"/>
                        <a:cs typeface="Times New Roman"/>
                      </a:endParaRPr>
                    </a:p>
                  </a:txBody>
                  <a:tcPr marL="0" marR="0" marT="0" marB="0">
                    <a:lnL w="9525">
                      <a:solidFill>
                        <a:srgbClr val="000000"/>
                      </a:solidFill>
                      <a:prstDash val="solid"/>
                    </a:lnL>
                    <a:lnR w="9525">
                      <a:solidFill>
                        <a:srgbClr val="000000"/>
                      </a:solidFill>
                      <a:prstDash val="solid"/>
                    </a:lnR>
                    <a:lnB w="9525">
                      <a:solidFill>
                        <a:srgbClr val="000000"/>
                      </a:solidFill>
                      <a:prstDash val="solid"/>
                    </a:lnB>
                    <a:solidFill>
                      <a:srgbClr val="FFCCCC"/>
                    </a:solidFill>
                  </a:tcPr>
                </a:tc>
                <a:tc>
                  <a:txBody>
                    <a:bodyPr/>
                    <a:lstStyle/>
                    <a:p>
                      <a:pPr>
                        <a:lnSpc>
                          <a:spcPct val="100000"/>
                        </a:lnSpc>
                      </a:pPr>
                      <a:endParaRPr sz="100">
                        <a:latin typeface="Times New Roman"/>
                        <a:cs typeface="Times New Roman"/>
                      </a:endParaRPr>
                    </a:p>
                  </a:txBody>
                  <a:tcPr marL="0" marR="0" marT="0" marB="0">
                    <a:lnL w="9525">
                      <a:solidFill>
                        <a:srgbClr val="000000"/>
                      </a:solidFill>
                      <a:prstDash val="solid"/>
                    </a:lnL>
                    <a:lnR w="9525">
                      <a:solidFill>
                        <a:srgbClr val="000000"/>
                      </a:solidFill>
                      <a:prstDash val="solid"/>
                    </a:lnR>
                    <a:lnB w="9525">
                      <a:solidFill>
                        <a:srgbClr val="000000"/>
                      </a:solidFill>
                      <a:prstDash val="solid"/>
                    </a:lnB>
                    <a:solidFill>
                      <a:srgbClr val="FFCCCC"/>
                    </a:solidFill>
                  </a:tcPr>
                </a:tc>
                <a:tc>
                  <a:txBody>
                    <a:bodyPr/>
                    <a:lstStyle/>
                    <a:p>
                      <a:pPr>
                        <a:lnSpc>
                          <a:spcPct val="100000"/>
                        </a:lnSpc>
                      </a:pPr>
                      <a:endParaRPr sz="100">
                        <a:latin typeface="Times New Roman"/>
                        <a:cs typeface="Times New Roman"/>
                      </a:endParaRPr>
                    </a:p>
                  </a:txBody>
                  <a:tcPr marL="0" marR="0" marT="0" marB="0">
                    <a:lnL w="9525">
                      <a:solidFill>
                        <a:srgbClr val="000000"/>
                      </a:solidFill>
                      <a:prstDash val="solid"/>
                    </a:lnL>
                    <a:lnR w="9525">
                      <a:solidFill>
                        <a:srgbClr val="000000"/>
                      </a:solidFill>
                      <a:prstDash val="solid"/>
                    </a:lnR>
                    <a:lnB w="9525">
                      <a:solidFill>
                        <a:srgbClr val="000000"/>
                      </a:solidFill>
                      <a:prstDash val="solid"/>
                    </a:lnB>
                    <a:solidFill>
                      <a:srgbClr val="FFFF99"/>
                    </a:solidFill>
                  </a:tcPr>
                </a:tc>
                <a:extLst>
                  <a:ext uri="{0D108BD9-81ED-4DB2-BD59-A6C34878D82A}">
                    <a16:rowId xmlns:a16="http://schemas.microsoft.com/office/drawing/2014/main" val="10002"/>
                  </a:ext>
                </a:extLst>
              </a:tr>
              <a:tr h="600075">
                <a:tc>
                  <a:txBody>
                    <a:bodyPr/>
                    <a:lstStyle/>
                    <a:p>
                      <a:pPr marL="31750">
                        <a:lnSpc>
                          <a:spcPct val="100000"/>
                        </a:lnSpc>
                        <a:spcBef>
                          <a:spcPts val="320"/>
                        </a:spcBef>
                      </a:pPr>
                      <a:r>
                        <a:rPr sz="3200" i="1" spc="-5" dirty="0">
                          <a:solidFill>
                            <a:srgbClr val="008380"/>
                          </a:solidFill>
                          <a:latin typeface="Times New Roman"/>
                          <a:cs typeface="Times New Roman"/>
                        </a:rPr>
                        <a:t>B</a:t>
                      </a:r>
                      <a:r>
                        <a:rPr sz="3200" spc="-5" dirty="0">
                          <a:latin typeface="Times New Roman"/>
                          <a:cs typeface="Times New Roman"/>
                        </a:rPr>
                        <a:t>:</a:t>
                      </a:r>
                      <a:endParaRPr sz="3200">
                        <a:latin typeface="Times New Roman"/>
                        <a:cs typeface="Times New Roman"/>
                      </a:endParaRPr>
                    </a:p>
                  </a:txBody>
                  <a:tcPr marL="0" marR="0" marT="40640" marB="0">
                    <a:lnR w="9525">
                      <a:solidFill>
                        <a:srgbClr val="000000"/>
                      </a:solidFill>
                      <a:prstDash val="solid"/>
                    </a:lnR>
                  </a:tcPr>
                </a:tc>
                <a:tc>
                  <a:txBody>
                    <a:bodyPr/>
                    <a:lstStyle/>
                    <a:p>
                      <a:pPr>
                        <a:lnSpc>
                          <a:spcPct val="100000"/>
                        </a:lnSpc>
                      </a:pPr>
                      <a:endParaRPr sz="22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CCCC"/>
                    </a:solidFill>
                  </a:tcPr>
                </a:tc>
                <a:tc>
                  <a:txBody>
                    <a:bodyPr/>
                    <a:lstStyle/>
                    <a:p>
                      <a:pPr>
                        <a:lnSpc>
                          <a:spcPct val="100000"/>
                        </a:lnSpc>
                      </a:pPr>
                      <a:endParaRPr sz="22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CCCC"/>
                    </a:solidFill>
                  </a:tcPr>
                </a:tc>
                <a:tc>
                  <a:txBody>
                    <a:bodyPr/>
                    <a:lstStyle/>
                    <a:p>
                      <a:pPr>
                        <a:lnSpc>
                          <a:spcPct val="100000"/>
                        </a:lnSpc>
                      </a:pPr>
                      <a:endParaRPr sz="22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CCCC"/>
                    </a:solidFill>
                  </a:tcPr>
                </a:tc>
                <a:tc>
                  <a:txBody>
                    <a:bodyPr/>
                    <a:lstStyle/>
                    <a:p>
                      <a:pPr>
                        <a:lnSpc>
                          <a:spcPct val="100000"/>
                        </a:lnSpc>
                      </a:pPr>
                      <a:endParaRPr sz="22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CCCC"/>
                    </a:solidFill>
                  </a:tcPr>
                </a:tc>
                <a:tc>
                  <a:txBody>
                    <a:bodyPr/>
                    <a:lstStyle/>
                    <a:p>
                      <a:pPr>
                        <a:lnSpc>
                          <a:spcPct val="100000"/>
                        </a:lnSpc>
                      </a:pPr>
                      <a:endParaRPr sz="22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CCCC"/>
                    </a:solidFill>
                  </a:tcPr>
                </a:tc>
                <a:tc>
                  <a:txBody>
                    <a:bodyPr/>
                    <a:lstStyle/>
                    <a:p>
                      <a:pPr>
                        <a:lnSpc>
                          <a:spcPct val="100000"/>
                        </a:lnSpc>
                      </a:pPr>
                      <a:endParaRPr sz="2200">
                        <a:latin typeface="Times New Roman"/>
                        <a:cs typeface="Times New Roman"/>
                      </a:endParaRPr>
                    </a:p>
                  </a:txBody>
                  <a:tcPr marL="0" marR="0" marT="0" marB="0">
                    <a:lnL w="9525">
                      <a:solidFill>
                        <a:srgbClr val="000000"/>
                      </a:solidFill>
                      <a:prstDash val="solid"/>
                    </a:lnL>
                  </a:tcPr>
                </a:tc>
                <a:tc>
                  <a:txBody>
                    <a:bodyPr/>
                    <a:lstStyle/>
                    <a:p>
                      <a:pPr>
                        <a:lnSpc>
                          <a:spcPct val="100000"/>
                        </a:lnSpc>
                      </a:pPr>
                      <a:endParaRPr sz="2200">
                        <a:latin typeface="Times New Roman"/>
                        <a:cs typeface="Times New Roman"/>
                      </a:endParaRPr>
                    </a:p>
                  </a:txBody>
                  <a:tcPr marL="0" marR="0" marT="0" marB="0">
                    <a:lnT w="9525">
                      <a:solidFill>
                        <a:srgbClr val="000000"/>
                      </a:solidFill>
                      <a:prstDash val="solid"/>
                    </a:lnT>
                  </a:tcPr>
                </a:tc>
                <a:tc>
                  <a:txBody>
                    <a:bodyPr/>
                    <a:lstStyle/>
                    <a:p>
                      <a:pPr>
                        <a:lnSpc>
                          <a:spcPct val="100000"/>
                        </a:lnSpc>
                      </a:pPr>
                      <a:endParaRPr sz="2200">
                        <a:latin typeface="Times New Roman"/>
                        <a:cs typeface="Times New Roman"/>
                      </a:endParaRPr>
                    </a:p>
                  </a:txBody>
                  <a:tcPr marL="0" marR="0" marT="0" marB="0">
                    <a:lnT w="9525">
                      <a:solidFill>
                        <a:srgbClr val="000000"/>
                      </a:solidFill>
                      <a:prstDash val="solid"/>
                    </a:lnT>
                  </a:tcPr>
                </a:tc>
                <a:tc>
                  <a:txBody>
                    <a:bodyPr/>
                    <a:lstStyle/>
                    <a:p>
                      <a:pPr>
                        <a:lnSpc>
                          <a:spcPct val="100000"/>
                        </a:lnSpc>
                      </a:pPr>
                      <a:endParaRPr sz="2200">
                        <a:latin typeface="Times New Roman"/>
                        <a:cs typeface="Times New Roman"/>
                      </a:endParaRPr>
                    </a:p>
                  </a:txBody>
                  <a:tcPr marL="0" marR="0" marT="0" marB="0">
                    <a:lnT w="9525">
                      <a:solidFill>
                        <a:srgbClr val="000000"/>
                      </a:solidFill>
                      <a:prstDash val="solid"/>
                    </a:lnT>
                  </a:tcPr>
                </a:tc>
                <a:tc>
                  <a:txBody>
                    <a:bodyPr/>
                    <a:lstStyle/>
                    <a:p>
                      <a:pPr>
                        <a:lnSpc>
                          <a:spcPct val="100000"/>
                        </a:lnSpc>
                      </a:pPr>
                      <a:endParaRPr sz="2200">
                        <a:latin typeface="Times New Roman"/>
                        <a:cs typeface="Times New Roman"/>
                      </a:endParaRPr>
                    </a:p>
                  </a:txBody>
                  <a:tcPr marL="0" marR="0" marT="0" marB="0">
                    <a:lnT w="9525">
                      <a:solidFill>
                        <a:srgbClr val="000000"/>
                      </a:solidFill>
                      <a:prstDash val="solid"/>
                    </a:lnT>
                  </a:tcPr>
                </a:tc>
                <a:extLst>
                  <a:ext uri="{0D108BD9-81ED-4DB2-BD59-A6C34878D82A}">
                    <a16:rowId xmlns:a16="http://schemas.microsoft.com/office/drawing/2014/main" val="10003"/>
                  </a:ext>
                </a:extLst>
              </a:tr>
            </a:tbl>
          </a:graphicData>
        </a:graphic>
      </p:graphicFrame>
      <p:sp>
        <p:nvSpPr>
          <p:cNvPr id="34" name="object 34"/>
          <p:cNvSpPr txBox="1"/>
          <p:nvPr/>
        </p:nvSpPr>
        <p:spPr>
          <a:xfrm>
            <a:off x="2661086" y="6523256"/>
            <a:ext cx="4583430" cy="222250"/>
          </a:xfrm>
          <a:prstGeom prst="rect">
            <a:avLst/>
          </a:prstGeom>
        </p:spPr>
        <p:txBody>
          <a:bodyPr vert="horz" wrap="square" lIns="0" tIns="0" rIns="0" bIns="0" rtlCol="0">
            <a:spAutoFit/>
          </a:bodyPr>
          <a:lstStyle/>
          <a:p>
            <a:pPr marL="12700">
              <a:lnSpc>
                <a:spcPts val="1625"/>
              </a:lnSpc>
            </a:pPr>
            <a:r>
              <a:rPr sz="1400" i="1" spc="-5" dirty="0">
                <a:latin typeface="Times New Roman"/>
                <a:cs typeface="Times New Roman"/>
              </a:rPr>
              <a:t>Copyright © 2001-5 Erik D. Demaine and Charles E.</a:t>
            </a:r>
            <a:r>
              <a:rPr sz="1400" i="1" spc="80" dirty="0">
                <a:latin typeface="Times New Roman"/>
                <a:cs typeface="Times New Roman"/>
              </a:rPr>
              <a:t> </a:t>
            </a:r>
            <a:r>
              <a:rPr sz="1400" i="1" spc="-5" dirty="0">
                <a:latin typeface="Times New Roman"/>
                <a:cs typeface="Times New Roman"/>
              </a:rPr>
              <a:t>Leiserson</a:t>
            </a:r>
            <a:endParaRPr sz="1400">
              <a:latin typeface="Times New Roman"/>
              <a:cs typeface="Times New Roman"/>
            </a:endParaRPr>
          </a:p>
        </p:txBody>
      </p:sp>
      <p:sp>
        <p:nvSpPr>
          <p:cNvPr id="31" name="object 31"/>
          <p:cNvSpPr txBox="1"/>
          <p:nvPr/>
        </p:nvSpPr>
        <p:spPr>
          <a:xfrm>
            <a:off x="440690" y="4821428"/>
            <a:ext cx="4747895" cy="1000760"/>
          </a:xfrm>
          <a:prstGeom prst="rect">
            <a:avLst/>
          </a:prstGeom>
        </p:spPr>
        <p:txBody>
          <a:bodyPr vert="horz" wrap="square" lIns="0" tIns="12065" rIns="0" bIns="0" rtlCol="0">
            <a:spAutoFit/>
          </a:bodyPr>
          <a:lstStyle/>
          <a:p>
            <a:pPr marL="12700">
              <a:lnSpc>
                <a:spcPct val="100000"/>
              </a:lnSpc>
              <a:spcBef>
                <a:spcPts val="95"/>
              </a:spcBef>
            </a:pPr>
            <a:r>
              <a:rPr sz="3200" b="1" spc="-5" dirty="0">
                <a:latin typeface="Times New Roman"/>
                <a:cs typeface="Times New Roman"/>
              </a:rPr>
              <a:t>for </a:t>
            </a:r>
            <a:r>
              <a:rPr sz="3200" i="1" spc="-5" dirty="0">
                <a:solidFill>
                  <a:srgbClr val="008380"/>
                </a:solidFill>
                <a:latin typeface="Times New Roman"/>
                <a:cs typeface="Times New Roman"/>
              </a:rPr>
              <a:t>j </a:t>
            </a:r>
            <a:r>
              <a:rPr sz="3200" spc="-5" dirty="0">
                <a:solidFill>
                  <a:srgbClr val="008380"/>
                </a:solidFill>
                <a:latin typeface="Symbol"/>
                <a:cs typeface="Symbol"/>
              </a:rPr>
              <a:t></a:t>
            </a:r>
            <a:r>
              <a:rPr sz="3200" spc="-5" dirty="0">
                <a:solidFill>
                  <a:srgbClr val="008380"/>
                </a:solidFill>
                <a:latin typeface="Times New Roman"/>
                <a:cs typeface="Times New Roman"/>
              </a:rPr>
              <a:t> 1 </a:t>
            </a:r>
            <a:r>
              <a:rPr sz="3200" b="1" spc="-5" dirty="0">
                <a:latin typeface="Times New Roman"/>
                <a:cs typeface="Times New Roman"/>
              </a:rPr>
              <a:t>to</a:t>
            </a:r>
            <a:r>
              <a:rPr sz="3200" b="1" dirty="0">
                <a:latin typeface="Times New Roman"/>
                <a:cs typeface="Times New Roman"/>
              </a:rPr>
              <a:t> </a:t>
            </a:r>
            <a:r>
              <a:rPr sz="3200" i="1" spc="-5" dirty="0">
                <a:solidFill>
                  <a:srgbClr val="008380"/>
                </a:solidFill>
                <a:latin typeface="Times New Roman"/>
                <a:cs typeface="Times New Roman"/>
              </a:rPr>
              <a:t>n</a:t>
            </a:r>
            <a:endParaRPr sz="3200">
              <a:latin typeface="Times New Roman"/>
              <a:cs typeface="Times New Roman"/>
            </a:endParaRPr>
          </a:p>
          <a:p>
            <a:pPr marL="469900">
              <a:lnSpc>
                <a:spcPct val="100000"/>
              </a:lnSpc>
            </a:pPr>
            <a:r>
              <a:rPr sz="3200" b="1" spc="-5" dirty="0">
                <a:latin typeface="Times New Roman"/>
                <a:cs typeface="Times New Roman"/>
              </a:rPr>
              <a:t>do </a:t>
            </a:r>
            <a:r>
              <a:rPr sz="3200" i="1" spc="-5" dirty="0">
                <a:solidFill>
                  <a:srgbClr val="008380"/>
                </a:solidFill>
                <a:latin typeface="Times New Roman"/>
                <a:cs typeface="Times New Roman"/>
              </a:rPr>
              <a:t>C</a:t>
            </a:r>
            <a:r>
              <a:rPr sz="3200" spc="-5" dirty="0">
                <a:solidFill>
                  <a:srgbClr val="008380"/>
                </a:solidFill>
                <a:latin typeface="Times New Roman"/>
                <a:cs typeface="Times New Roman"/>
              </a:rPr>
              <a:t>[</a:t>
            </a:r>
            <a:r>
              <a:rPr sz="3200" i="1" spc="-5" dirty="0">
                <a:solidFill>
                  <a:srgbClr val="008380"/>
                </a:solidFill>
                <a:latin typeface="Times New Roman"/>
                <a:cs typeface="Times New Roman"/>
              </a:rPr>
              <a:t>A</a:t>
            </a:r>
            <a:r>
              <a:rPr sz="3200" spc="-5" dirty="0">
                <a:solidFill>
                  <a:srgbClr val="008380"/>
                </a:solidFill>
                <a:latin typeface="Times New Roman"/>
                <a:cs typeface="Times New Roman"/>
              </a:rPr>
              <a:t>[ </a:t>
            </a:r>
            <a:r>
              <a:rPr sz="3200" i="1" spc="-5" dirty="0">
                <a:solidFill>
                  <a:srgbClr val="008380"/>
                </a:solidFill>
                <a:latin typeface="Times New Roman"/>
                <a:cs typeface="Times New Roman"/>
              </a:rPr>
              <a:t>j</a:t>
            </a:r>
            <a:r>
              <a:rPr sz="3200" spc="-5" dirty="0">
                <a:solidFill>
                  <a:srgbClr val="008380"/>
                </a:solidFill>
                <a:latin typeface="Times New Roman"/>
                <a:cs typeface="Times New Roman"/>
              </a:rPr>
              <a:t>]] </a:t>
            </a:r>
            <a:r>
              <a:rPr sz="3200" spc="-5" dirty="0">
                <a:solidFill>
                  <a:srgbClr val="008380"/>
                </a:solidFill>
                <a:latin typeface="Symbol"/>
                <a:cs typeface="Symbol"/>
              </a:rPr>
              <a:t></a:t>
            </a:r>
            <a:r>
              <a:rPr sz="3200" spc="-5" dirty="0">
                <a:solidFill>
                  <a:srgbClr val="008380"/>
                </a:solidFill>
                <a:latin typeface="Times New Roman"/>
                <a:cs typeface="Times New Roman"/>
              </a:rPr>
              <a:t> </a:t>
            </a:r>
            <a:r>
              <a:rPr sz="3200" i="1" spc="-5" dirty="0">
                <a:solidFill>
                  <a:srgbClr val="008380"/>
                </a:solidFill>
                <a:latin typeface="Times New Roman"/>
                <a:cs typeface="Times New Roman"/>
              </a:rPr>
              <a:t>C</a:t>
            </a:r>
            <a:r>
              <a:rPr sz="3200" spc="-5" dirty="0">
                <a:solidFill>
                  <a:srgbClr val="008380"/>
                </a:solidFill>
                <a:latin typeface="Times New Roman"/>
                <a:cs typeface="Times New Roman"/>
              </a:rPr>
              <a:t>[</a:t>
            </a:r>
            <a:r>
              <a:rPr sz="3200" i="1" spc="-5" dirty="0">
                <a:solidFill>
                  <a:srgbClr val="008380"/>
                </a:solidFill>
                <a:latin typeface="Times New Roman"/>
                <a:cs typeface="Times New Roman"/>
              </a:rPr>
              <a:t>A</a:t>
            </a:r>
            <a:r>
              <a:rPr sz="3200" spc="-5" dirty="0">
                <a:solidFill>
                  <a:srgbClr val="008380"/>
                </a:solidFill>
                <a:latin typeface="Times New Roman"/>
                <a:cs typeface="Times New Roman"/>
              </a:rPr>
              <a:t>[ </a:t>
            </a:r>
            <a:r>
              <a:rPr sz="3200" i="1" spc="-5" dirty="0">
                <a:solidFill>
                  <a:srgbClr val="008380"/>
                </a:solidFill>
                <a:latin typeface="Times New Roman"/>
                <a:cs typeface="Times New Roman"/>
              </a:rPr>
              <a:t>j</a:t>
            </a:r>
            <a:r>
              <a:rPr sz="3200" spc="-5" dirty="0">
                <a:solidFill>
                  <a:srgbClr val="008380"/>
                </a:solidFill>
                <a:latin typeface="Times New Roman"/>
                <a:cs typeface="Times New Roman"/>
              </a:rPr>
              <a:t>]] +</a:t>
            </a:r>
            <a:r>
              <a:rPr sz="3200" spc="-459" dirty="0">
                <a:solidFill>
                  <a:srgbClr val="008380"/>
                </a:solidFill>
                <a:latin typeface="Times New Roman"/>
                <a:cs typeface="Times New Roman"/>
              </a:rPr>
              <a:t> </a:t>
            </a:r>
            <a:r>
              <a:rPr sz="3200" spc="-5" dirty="0">
                <a:solidFill>
                  <a:srgbClr val="008380"/>
                </a:solidFill>
                <a:latin typeface="Times New Roman"/>
                <a:cs typeface="Times New Roman"/>
              </a:rPr>
              <a:t>1</a:t>
            </a:r>
            <a:endParaRPr sz="3200">
              <a:latin typeface="Times New Roman"/>
              <a:cs typeface="Times New Roman"/>
            </a:endParaRPr>
          </a:p>
        </p:txBody>
      </p:sp>
      <p:sp>
        <p:nvSpPr>
          <p:cNvPr id="32" name="object 32"/>
          <p:cNvSpPr txBox="1"/>
          <p:nvPr/>
        </p:nvSpPr>
        <p:spPr>
          <a:xfrm>
            <a:off x="5569075" y="5309108"/>
            <a:ext cx="3192145" cy="513080"/>
          </a:xfrm>
          <a:prstGeom prst="rect">
            <a:avLst/>
          </a:prstGeom>
        </p:spPr>
        <p:txBody>
          <a:bodyPr vert="horz" wrap="square" lIns="0" tIns="12065" rIns="0" bIns="0" rtlCol="0">
            <a:spAutoFit/>
          </a:bodyPr>
          <a:lstStyle/>
          <a:p>
            <a:pPr marL="12700">
              <a:lnSpc>
                <a:spcPct val="100000"/>
              </a:lnSpc>
              <a:spcBef>
                <a:spcPts val="95"/>
              </a:spcBef>
            </a:pPr>
            <a:r>
              <a:rPr sz="3200" spc="-175" dirty="0">
                <a:solidFill>
                  <a:srgbClr val="CC0000"/>
                </a:solidFill>
                <a:latin typeface="UKIJ Tughra"/>
                <a:cs typeface="UKIJ Tughra"/>
              </a:rPr>
              <a:t>⊳ </a:t>
            </a:r>
            <a:r>
              <a:rPr sz="3200" i="1" spc="-5" dirty="0">
                <a:solidFill>
                  <a:srgbClr val="008380"/>
                </a:solidFill>
                <a:latin typeface="Times New Roman"/>
                <a:cs typeface="Times New Roman"/>
              </a:rPr>
              <a:t>C</a:t>
            </a:r>
            <a:r>
              <a:rPr sz="3200" spc="-5" dirty="0">
                <a:solidFill>
                  <a:srgbClr val="008380"/>
                </a:solidFill>
                <a:latin typeface="Times New Roman"/>
                <a:cs typeface="Times New Roman"/>
              </a:rPr>
              <a:t>[</a:t>
            </a:r>
            <a:r>
              <a:rPr sz="3200" i="1" spc="-5" dirty="0">
                <a:solidFill>
                  <a:srgbClr val="008380"/>
                </a:solidFill>
                <a:latin typeface="Times New Roman"/>
                <a:cs typeface="Times New Roman"/>
              </a:rPr>
              <a:t>i</a:t>
            </a:r>
            <a:r>
              <a:rPr sz="3200" spc="-5" dirty="0">
                <a:solidFill>
                  <a:srgbClr val="008380"/>
                </a:solidFill>
                <a:latin typeface="Times New Roman"/>
                <a:cs typeface="Times New Roman"/>
              </a:rPr>
              <a:t>] = |{key =</a:t>
            </a:r>
            <a:r>
              <a:rPr sz="3200" spc="130" dirty="0">
                <a:solidFill>
                  <a:srgbClr val="008380"/>
                </a:solidFill>
                <a:latin typeface="Times New Roman"/>
                <a:cs typeface="Times New Roman"/>
              </a:rPr>
              <a:t> </a:t>
            </a:r>
            <a:r>
              <a:rPr sz="3200" i="1" spc="-5" dirty="0">
                <a:solidFill>
                  <a:srgbClr val="008380"/>
                </a:solidFill>
                <a:latin typeface="Times New Roman"/>
                <a:cs typeface="Times New Roman"/>
              </a:rPr>
              <a:t>i</a:t>
            </a:r>
            <a:r>
              <a:rPr sz="3200" spc="-5" dirty="0">
                <a:solidFill>
                  <a:srgbClr val="008380"/>
                </a:solidFill>
                <a:latin typeface="Times New Roman"/>
                <a:cs typeface="Times New Roman"/>
              </a:rPr>
              <a:t>}|</a:t>
            </a:r>
            <a:endParaRPr sz="3200">
              <a:latin typeface="Times New Roman"/>
              <a:cs typeface="Times New Roman"/>
            </a:endParaRPr>
          </a:p>
        </p:txBody>
      </p:sp>
    </p:spTree>
    <p:extLst>
      <p:ext uri="{BB962C8B-B14F-4D97-AF65-F5344CB8AC3E}">
        <p14:creationId xmlns:p14="http://schemas.microsoft.com/office/powerpoint/2010/main" val="8085584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92112" y="319087"/>
            <a:ext cx="942975" cy="1114425"/>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526539" y="509269"/>
            <a:ext cx="1687830" cy="695960"/>
          </a:xfrm>
          <a:prstGeom prst="rect">
            <a:avLst/>
          </a:prstGeom>
        </p:spPr>
        <p:txBody>
          <a:bodyPr vert="horz" wrap="square" lIns="0" tIns="12065" rIns="0" bIns="0" rtlCol="0">
            <a:spAutoFit/>
          </a:bodyPr>
          <a:lstStyle/>
          <a:p>
            <a:pPr marL="12700">
              <a:lnSpc>
                <a:spcPct val="100000"/>
              </a:lnSpc>
              <a:spcBef>
                <a:spcPts val="95"/>
              </a:spcBef>
            </a:pPr>
            <a:r>
              <a:rPr spc="-5" dirty="0"/>
              <a:t>Loop</a:t>
            </a:r>
            <a:r>
              <a:rPr spc="-75" dirty="0"/>
              <a:t> </a:t>
            </a:r>
            <a:r>
              <a:rPr spc="-5" dirty="0"/>
              <a:t>2</a:t>
            </a:r>
          </a:p>
        </p:txBody>
      </p:sp>
      <p:grpSp>
        <p:nvGrpSpPr>
          <p:cNvPr id="4" name="object 4"/>
          <p:cNvGrpSpPr/>
          <p:nvPr/>
        </p:nvGrpSpPr>
        <p:grpSpPr>
          <a:xfrm>
            <a:off x="925067" y="2119883"/>
            <a:ext cx="3538854" cy="672465"/>
            <a:chOff x="925067" y="2119883"/>
            <a:chExt cx="3538854" cy="672465"/>
          </a:xfrm>
        </p:grpSpPr>
        <p:sp>
          <p:nvSpPr>
            <p:cNvPr id="5" name="object 5"/>
            <p:cNvSpPr/>
            <p:nvPr/>
          </p:nvSpPr>
          <p:spPr>
            <a:xfrm>
              <a:off x="925067" y="2180843"/>
              <a:ext cx="696468" cy="611123"/>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926591" y="2119883"/>
              <a:ext cx="794004" cy="611124"/>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1610867" y="2180843"/>
              <a:ext cx="696468" cy="611123"/>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1612391" y="2119883"/>
              <a:ext cx="794004" cy="611124"/>
            </a:xfrm>
            <a:prstGeom prst="rect">
              <a:avLst/>
            </a:prstGeom>
            <a:blipFill>
              <a:blip r:embed="rId4" cstate="print"/>
              <a:stretch>
                <a:fillRect/>
              </a:stretch>
            </a:blipFill>
          </p:spPr>
          <p:txBody>
            <a:bodyPr wrap="square" lIns="0" tIns="0" rIns="0" bIns="0" rtlCol="0"/>
            <a:lstStyle/>
            <a:p>
              <a:endParaRPr/>
            </a:p>
          </p:txBody>
        </p:sp>
        <p:sp>
          <p:nvSpPr>
            <p:cNvPr id="9" name="object 9"/>
            <p:cNvSpPr/>
            <p:nvPr/>
          </p:nvSpPr>
          <p:spPr>
            <a:xfrm>
              <a:off x="2296667" y="2180843"/>
              <a:ext cx="696468" cy="611123"/>
            </a:xfrm>
            <a:prstGeom prst="rect">
              <a:avLst/>
            </a:prstGeom>
            <a:blipFill>
              <a:blip r:embed="rId3" cstate="print"/>
              <a:stretch>
                <a:fillRect/>
              </a:stretch>
            </a:blipFill>
          </p:spPr>
          <p:txBody>
            <a:bodyPr wrap="square" lIns="0" tIns="0" rIns="0" bIns="0" rtlCol="0"/>
            <a:lstStyle/>
            <a:p>
              <a:endParaRPr/>
            </a:p>
          </p:txBody>
        </p:sp>
        <p:sp>
          <p:nvSpPr>
            <p:cNvPr id="10" name="object 10"/>
            <p:cNvSpPr/>
            <p:nvPr/>
          </p:nvSpPr>
          <p:spPr>
            <a:xfrm>
              <a:off x="2298191" y="2119883"/>
              <a:ext cx="794003" cy="611124"/>
            </a:xfrm>
            <a:prstGeom prst="rect">
              <a:avLst/>
            </a:prstGeom>
            <a:blipFill>
              <a:blip r:embed="rId4" cstate="print"/>
              <a:stretch>
                <a:fillRect/>
              </a:stretch>
            </a:blipFill>
          </p:spPr>
          <p:txBody>
            <a:bodyPr wrap="square" lIns="0" tIns="0" rIns="0" bIns="0" rtlCol="0"/>
            <a:lstStyle/>
            <a:p>
              <a:endParaRPr/>
            </a:p>
          </p:txBody>
        </p:sp>
        <p:sp>
          <p:nvSpPr>
            <p:cNvPr id="11" name="object 11"/>
            <p:cNvSpPr/>
            <p:nvPr/>
          </p:nvSpPr>
          <p:spPr>
            <a:xfrm>
              <a:off x="2982467" y="2180843"/>
              <a:ext cx="696468" cy="611123"/>
            </a:xfrm>
            <a:prstGeom prst="rect">
              <a:avLst/>
            </a:prstGeom>
            <a:blipFill>
              <a:blip r:embed="rId5" cstate="print"/>
              <a:stretch>
                <a:fillRect/>
              </a:stretch>
            </a:blipFill>
          </p:spPr>
          <p:txBody>
            <a:bodyPr wrap="square" lIns="0" tIns="0" rIns="0" bIns="0" rtlCol="0"/>
            <a:lstStyle/>
            <a:p>
              <a:endParaRPr/>
            </a:p>
          </p:txBody>
        </p:sp>
        <p:sp>
          <p:nvSpPr>
            <p:cNvPr id="12" name="object 12"/>
            <p:cNvSpPr/>
            <p:nvPr/>
          </p:nvSpPr>
          <p:spPr>
            <a:xfrm>
              <a:off x="2983991" y="2119883"/>
              <a:ext cx="794004" cy="611124"/>
            </a:xfrm>
            <a:prstGeom prst="rect">
              <a:avLst/>
            </a:prstGeom>
            <a:blipFill>
              <a:blip r:embed="rId4" cstate="print"/>
              <a:stretch>
                <a:fillRect/>
              </a:stretch>
            </a:blipFill>
          </p:spPr>
          <p:txBody>
            <a:bodyPr wrap="square" lIns="0" tIns="0" rIns="0" bIns="0" rtlCol="0"/>
            <a:lstStyle/>
            <a:p>
              <a:endParaRPr/>
            </a:p>
          </p:txBody>
        </p:sp>
        <p:sp>
          <p:nvSpPr>
            <p:cNvPr id="13" name="object 13"/>
            <p:cNvSpPr/>
            <p:nvPr/>
          </p:nvSpPr>
          <p:spPr>
            <a:xfrm>
              <a:off x="3668267" y="2180843"/>
              <a:ext cx="696467" cy="611123"/>
            </a:xfrm>
            <a:prstGeom prst="rect">
              <a:avLst/>
            </a:prstGeom>
            <a:blipFill>
              <a:blip r:embed="rId3" cstate="print"/>
              <a:stretch>
                <a:fillRect/>
              </a:stretch>
            </a:blipFill>
          </p:spPr>
          <p:txBody>
            <a:bodyPr wrap="square" lIns="0" tIns="0" rIns="0" bIns="0" rtlCol="0"/>
            <a:lstStyle/>
            <a:p>
              <a:endParaRPr/>
            </a:p>
          </p:txBody>
        </p:sp>
        <p:sp>
          <p:nvSpPr>
            <p:cNvPr id="14" name="object 14"/>
            <p:cNvSpPr/>
            <p:nvPr/>
          </p:nvSpPr>
          <p:spPr>
            <a:xfrm>
              <a:off x="3669791" y="2119883"/>
              <a:ext cx="794003" cy="611124"/>
            </a:xfrm>
            <a:prstGeom prst="rect">
              <a:avLst/>
            </a:prstGeom>
            <a:blipFill>
              <a:blip r:embed="rId4" cstate="print"/>
              <a:stretch>
                <a:fillRect/>
              </a:stretch>
            </a:blipFill>
          </p:spPr>
          <p:txBody>
            <a:bodyPr wrap="square" lIns="0" tIns="0" rIns="0" bIns="0" rtlCol="0"/>
            <a:lstStyle/>
            <a:p>
              <a:endParaRPr/>
            </a:p>
          </p:txBody>
        </p:sp>
      </p:grpSp>
      <p:grpSp>
        <p:nvGrpSpPr>
          <p:cNvPr id="15" name="object 15"/>
          <p:cNvGrpSpPr/>
          <p:nvPr/>
        </p:nvGrpSpPr>
        <p:grpSpPr>
          <a:xfrm>
            <a:off x="925067" y="3576065"/>
            <a:ext cx="3439795" cy="611505"/>
            <a:chOff x="925067" y="3576065"/>
            <a:chExt cx="3439795" cy="611505"/>
          </a:xfrm>
        </p:grpSpPr>
        <p:sp>
          <p:nvSpPr>
            <p:cNvPr id="16" name="object 16"/>
            <p:cNvSpPr/>
            <p:nvPr/>
          </p:nvSpPr>
          <p:spPr>
            <a:xfrm>
              <a:off x="925067" y="3576065"/>
              <a:ext cx="696468" cy="611124"/>
            </a:xfrm>
            <a:prstGeom prst="rect">
              <a:avLst/>
            </a:prstGeom>
            <a:blipFill>
              <a:blip r:embed="rId3" cstate="print"/>
              <a:stretch>
                <a:fillRect/>
              </a:stretch>
            </a:blipFill>
          </p:spPr>
          <p:txBody>
            <a:bodyPr wrap="square" lIns="0" tIns="0" rIns="0" bIns="0" rtlCol="0"/>
            <a:lstStyle/>
            <a:p>
              <a:endParaRPr/>
            </a:p>
          </p:txBody>
        </p:sp>
        <p:sp>
          <p:nvSpPr>
            <p:cNvPr id="17" name="object 17"/>
            <p:cNvSpPr/>
            <p:nvPr/>
          </p:nvSpPr>
          <p:spPr>
            <a:xfrm>
              <a:off x="1610867" y="3576065"/>
              <a:ext cx="696468" cy="611124"/>
            </a:xfrm>
            <a:prstGeom prst="rect">
              <a:avLst/>
            </a:prstGeom>
            <a:blipFill>
              <a:blip r:embed="rId3" cstate="print"/>
              <a:stretch>
                <a:fillRect/>
              </a:stretch>
            </a:blipFill>
          </p:spPr>
          <p:txBody>
            <a:bodyPr wrap="square" lIns="0" tIns="0" rIns="0" bIns="0" rtlCol="0"/>
            <a:lstStyle/>
            <a:p>
              <a:endParaRPr/>
            </a:p>
          </p:txBody>
        </p:sp>
        <p:sp>
          <p:nvSpPr>
            <p:cNvPr id="18" name="object 18"/>
            <p:cNvSpPr/>
            <p:nvPr/>
          </p:nvSpPr>
          <p:spPr>
            <a:xfrm>
              <a:off x="2296667" y="3576065"/>
              <a:ext cx="696468" cy="611124"/>
            </a:xfrm>
            <a:prstGeom prst="rect">
              <a:avLst/>
            </a:prstGeom>
            <a:blipFill>
              <a:blip r:embed="rId3" cstate="print"/>
              <a:stretch>
                <a:fillRect/>
              </a:stretch>
            </a:blipFill>
          </p:spPr>
          <p:txBody>
            <a:bodyPr wrap="square" lIns="0" tIns="0" rIns="0" bIns="0" rtlCol="0"/>
            <a:lstStyle/>
            <a:p>
              <a:endParaRPr/>
            </a:p>
          </p:txBody>
        </p:sp>
        <p:sp>
          <p:nvSpPr>
            <p:cNvPr id="19" name="object 19"/>
            <p:cNvSpPr/>
            <p:nvPr/>
          </p:nvSpPr>
          <p:spPr>
            <a:xfrm>
              <a:off x="2982467" y="3576065"/>
              <a:ext cx="696468" cy="611124"/>
            </a:xfrm>
            <a:prstGeom prst="rect">
              <a:avLst/>
            </a:prstGeom>
            <a:blipFill>
              <a:blip r:embed="rId5" cstate="print"/>
              <a:stretch>
                <a:fillRect/>
              </a:stretch>
            </a:blipFill>
          </p:spPr>
          <p:txBody>
            <a:bodyPr wrap="square" lIns="0" tIns="0" rIns="0" bIns="0" rtlCol="0"/>
            <a:lstStyle/>
            <a:p>
              <a:endParaRPr/>
            </a:p>
          </p:txBody>
        </p:sp>
        <p:sp>
          <p:nvSpPr>
            <p:cNvPr id="20" name="object 20"/>
            <p:cNvSpPr/>
            <p:nvPr/>
          </p:nvSpPr>
          <p:spPr>
            <a:xfrm>
              <a:off x="3668267" y="3576065"/>
              <a:ext cx="696467" cy="611124"/>
            </a:xfrm>
            <a:prstGeom prst="rect">
              <a:avLst/>
            </a:prstGeom>
            <a:blipFill>
              <a:blip r:embed="rId3" cstate="print"/>
              <a:stretch>
                <a:fillRect/>
              </a:stretch>
            </a:blipFill>
          </p:spPr>
          <p:txBody>
            <a:bodyPr wrap="square" lIns="0" tIns="0" rIns="0" bIns="0" rtlCol="0"/>
            <a:lstStyle/>
            <a:p>
              <a:endParaRPr/>
            </a:p>
          </p:txBody>
        </p:sp>
      </p:grpSp>
      <p:grpSp>
        <p:nvGrpSpPr>
          <p:cNvPr id="21" name="object 21"/>
          <p:cNvGrpSpPr/>
          <p:nvPr/>
        </p:nvGrpSpPr>
        <p:grpSpPr>
          <a:xfrm>
            <a:off x="5749290" y="2143505"/>
            <a:ext cx="2853055" cy="672465"/>
            <a:chOff x="5749290" y="2143505"/>
            <a:chExt cx="2853055" cy="672465"/>
          </a:xfrm>
        </p:grpSpPr>
        <p:sp>
          <p:nvSpPr>
            <p:cNvPr id="22" name="object 22"/>
            <p:cNvSpPr/>
            <p:nvPr/>
          </p:nvSpPr>
          <p:spPr>
            <a:xfrm>
              <a:off x="5749290" y="2204465"/>
              <a:ext cx="696467" cy="611124"/>
            </a:xfrm>
            <a:prstGeom prst="rect">
              <a:avLst/>
            </a:prstGeom>
            <a:blipFill>
              <a:blip r:embed="rId3" cstate="print"/>
              <a:stretch>
                <a:fillRect/>
              </a:stretch>
            </a:blipFill>
          </p:spPr>
          <p:txBody>
            <a:bodyPr wrap="square" lIns="0" tIns="0" rIns="0" bIns="0" rtlCol="0"/>
            <a:lstStyle/>
            <a:p>
              <a:endParaRPr/>
            </a:p>
          </p:txBody>
        </p:sp>
        <p:sp>
          <p:nvSpPr>
            <p:cNvPr id="23" name="object 23"/>
            <p:cNvSpPr/>
            <p:nvPr/>
          </p:nvSpPr>
          <p:spPr>
            <a:xfrm>
              <a:off x="5750814" y="2143505"/>
              <a:ext cx="794004" cy="611124"/>
            </a:xfrm>
            <a:prstGeom prst="rect">
              <a:avLst/>
            </a:prstGeom>
            <a:blipFill>
              <a:blip r:embed="rId4" cstate="print"/>
              <a:stretch>
                <a:fillRect/>
              </a:stretch>
            </a:blipFill>
          </p:spPr>
          <p:txBody>
            <a:bodyPr wrap="square" lIns="0" tIns="0" rIns="0" bIns="0" rtlCol="0"/>
            <a:lstStyle/>
            <a:p>
              <a:endParaRPr/>
            </a:p>
          </p:txBody>
        </p:sp>
        <p:sp>
          <p:nvSpPr>
            <p:cNvPr id="24" name="object 24"/>
            <p:cNvSpPr/>
            <p:nvPr/>
          </p:nvSpPr>
          <p:spPr>
            <a:xfrm>
              <a:off x="6435090" y="2204465"/>
              <a:ext cx="696467" cy="611124"/>
            </a:xfrm>
            <a:prstGeom prst="rect">
              <a:avLst/>
            </a:prstGeom>
            <a:blipFill>
              <a:blip r:embed="rId3" cstate="print"/>
              <a:stretch>
                <a:fillRect/>
              </a:stretch>
            </a:blipFill>
          </p:spPr>
          <p:txBody>
            <a:bodyPr wrap="square" lIns="0" tIns="0" rIns="0" bIns="0" rtlCol="0"/>
            <a:lstStyle/>
            <a:p>
              <a:endParaRPr/>
            </a:p>
          </p:txBody>
        </p:sp>
        <p:sp>
          <p:nvSpPr>
            <p:cNvPr id="25" name="object 25"/>
            <p:cNvSpPr/>
            <p:nvPr/>
          </p:nvSpPr>
          <p:spPr>
            <a:xfrm>
              <a:off x="6436614" y="2143505"/>
              <a:ext cx="794004" cy="611124"/>
            </a:xfrm>
            <a:prstGeom prst="rect">
              <a:avLst/>
            </a:prstGeom>
            <a:blipFill>
              <a:blip r:embed="rId4" cstate="print"/>
              <a:stretch>
                <a:fillRect/>
              </a:stretch>
            </a:blipFill>
          </p:spPr>
          <p:txBody>
            <a:bodyPr wrap="square" lIns="0" tIns="0" rIns="0" bIns="0" rtlCol="0"/>
            <a:lstStyle/>
            <a:p>
              <a:endParaRPr/>
            </a:p>
          </p:txBody>
        </p:sp>
        <p:sp>
          <p:nvSpPr>
            <p:cNvPr id="26" name="object 26"/>
            <p:cNvSpPr/>
            <p:nvPr/>
          </p:nvSpPr>
          <p:spPr>
            <a:xfrm>
              <a:off x="7120890" y="2204465"/>
              <a:ext cx="696467" cy="611124"/>
            </a:xfrm>
            <a:prstGeom prst="rect">
              <a:avLst/>
            </a:prstGeom>
            <a:blipFill>
              <a:blip r:embed="rId3" cstate="print"/>
              <a:stretch>
                <a:fillRect/>
              </a:stretch>
            </a:blipFill>
          </p:spPr>
          <p:txBody>
            <a:bodyPr wrap="square" lIns="0" tIns="0" rIns="0" bIns="0" rtlCol="0"/>
            <a:lstStyle/>
            <a:p>
              <a:endParaRPr/>
            </a:p>
          </p:txBody>
        </p:sp>
        <p:sp>
          <p:nvSpPr>
            <p:cNvPr id="27" name="object 27"/>
            <p:cNvSpPr/>
            <p:nvPr/>
          </p:nvSpPr>
          <p:spPr>
            <a:xfrm>
              <a:off x="7122414" y="2143505"/>
              <a:ext cx="794003" cy="611124"/>
            </a:xfrm>
            <a:prstGeom prst="rect">
              <a:avLst/>
            </a:prstGeom>
            <a:blipFill>
              <a:blip r:embed="rId4" cstate="print"/>
              <a:stretch>
                <a:fillRect/>
              </a:stretch>
            </a:blipFill>
          </p:spPr>
          <p:txBody>
            <a:bodyPr wrap="square" lIns="0" tIns="0" rIns="0" bIns="0" rtlCol="0"/>
            <a:lstStyle/>
            <a:p>
              <a:endParaRPr/>
            </a:p>
          </p:txBody>
        </p:sp>
        <p:sp>
          <p:nvSpPr>
            <p:cNvPr id="28" name="object 28"/>
            <p:cNvSpPr/>
            <p:nvPr/>
          </p:nvSpPr>
          <p:spPr>
            <a:xfrm>
              <a:off x="7806690" y="2204465"/>
              <a:ext cx="696467" cy="611124"/>
            </a:xfrm>
            <a:prstGeom prst="rect">
              <a:avLst/>
            </a:prstGeom>
            <a:blipFill>
              <a:blip r:embed="rId3" cstate="print"/>
              <a:stretch>
                <a:fillRect/>
              </a:stretch>
            </a:blipFill>
          </p:spPr>
          <p:txBody>
            <a:bodyPr wrap="square" lIns="0" tIns="0" rIns="0" bIns="0" rtlCol="0"/>
            <a:lstStyle/>
            <a:p>
              <a:endParaRPr/>
            </a:p>
          </p:txBody>
        </p:sp>
        <p:sp>
          <p:nvSpPr>
            <p:cNvPr id="29" name="object 29"/>
            <p:cNvSpPr/>
            <p:nvPr/>
          </p:nvSpPr>
          <p:spPr>
            <a:xfrm>
              <a:off x="7808214" y="2143505"/>
              <a:ext cx="794003" cy="611124"/>
            </a:xfrm>
            <a:prstGeom prst="rect">
              <a:avLst/>
            </a:prstGeom>
            <a:blipFill>
              <a:blip r:embed="rId4" cstate="print"/>
              <a:stretch>
                <a:fillRect/>
              </a:stretch>
            </a:blipFill>
          </p:spPr>
          <p:txBody>
            <a:bodyPr wrap="square" lIns="0" tIns="0" rIns="0" bIns="0" rtlCol="0"/>
            <a:lstStyle/>
            <a:p>
              <a:endParaRPr/>
            </a:p>
          </p:txBody>
        </p:sp>
      </p:grpSp>
      <p:graphicFrame>
        <p:nvGraphicFramePr>
          <p:cNvPr id="30" name="object 30"/>
          <p:cNvGraphicFramePr>
            <a:graphicFrameLocks noGrp="1"/>
          </p:cNvGraphicFramePr>
          <p:nvPr/>
        </p:nvGraphicFramePr>
        <p:xfrm>
          <a:off x="287527" y="1741367"/>
          <a:ext cx="8136886" cy="2363906"/>
        </p:xfrm>
        <a:graphic>
          <a:graphicData uri="http://schemas.openxmlformats.org/drawingml/2006/table">
            <a:tbl>
              <a:tblPr firstRow="1" bandRow="1">
                <a:tableStyleId>{2D5ABB26-0587-4C30-8999-92F81FD0307C}</a:tableStyleId>
              </a:tblPr>
              <a:tblGrid>
                <a:gridCol w="566420">
                  <a:extLst>
                    <a:ext uri="{9D8B030D-6E8A-4147-A177-3AD203B41FA5}">
                      <a16:colId xmlns:a16="http://schemas.microsoft.com/office/drawing/2014/main" val="20000"/>
                    </a:ext>
                  </a:extLst>
                </a:gridCol>
                <a:gridCol w="685799">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gridCol w="685800">
                  <a:extLst>
                    <a:ext uri="{9D8B030D-6E8A-4147-A177-3AD203B41FA5}">
                      <a16:colId xmlns:a16="http://schemas.microsoft.com/office/drawing/2014/main" val="20003"/>
                    </a:ext>
                  </a:extLst>
                </a:gridCol>
                <a:gridCol w="685800">
                  <a:extLst>
                    <a:ext uri="{9D8B030D-6E8A-4147-A177-3AD203B41FA5}">
                      <a16:colId xmlns:a16="http://schemas.microsoft.com/office/drawing/2014/main" val="20004"/>
                    </a:ext>
                  </a:extLst>
                </a:gridCol>
                <a:gridCol w="685800">
                  <a:extLst>
                    <a:ext uri="{9D8B030D-6E8A-4147-A177-3AD203B41FA5}">
                      <a16:colId xmlns:a16="http://schemas.microsoft.com/office/drawing/2014/main" val="20005"/>
                    </a:ext>
                  </a:extLst>
                </a:gridCol>
                <a:gridCol w="1395729">
                  <a:extLst>
                    <a:ext uri="{9D8B030D-6E8A-4147-A177-3AD203B41FA5}">
                      <a16:colId xmlns:a16="http://schemas.microsoft.com/office/drawing/2014/main" val="20006"/>
                    </a:ext>
                  </a:extLst>
                </a:gridCol>
                <a:gridCol w="686435">
                  <a:extLst>
                    <a:ext uri="{9D8B030D-6E8A-4147-A177-3AD203B41FA5}">
                      <a16:colId xmlns:a16="http://schemas.microsoft.com/office/drawing/2014/main" val="20007"/>
                    </a:ext>
                  </a:extLst>
                </a:gridCol>
                <a:gridCol w="686435">
                  <a:extLst>
                    <a:ext uri="{9D8B030D-6E8A-4147-A177-3AD203B41FA5}">
                      <a16:colId xmlns:a16="http://schemas.microsoft.com/office/drawing/2014/main" val="20008"/>
                    </a:ext>
                  </a:extLst>
                </a:gridCol>
                <a:gridCol w="686434">
                  <a:extLst>
                    <a:ext uri="{9D8B030D-6E8A-4147-A177-3AD203B41FA5}">
                      <a16:colId xmlns:a16="http://schemas.microsoft.com/office/drawing/2014/main" val="20009"/>
                    </a:ext>
                  </a:extLst>
                </a:gridCol>
                <a:gridCol w="686434">
                  <a:extLst>
                    <a:ext uri="{9D8B030D-6E8A-4147-A177-3AD203B41FA5}">
                      <a16:colId xmlns:a16="http://schemas.microsoft.com/office/drawing/2014/main" val="20010"/>
                    </a:ext>
                  </a:extLst>
                </a:gridCol>
              </a:tblGrid>
              <a:tr h="392232">
                <a:tc>
                  <a:txBody>
                    <a:bodyPr/>
                    <a:lstStyle/>
                    <a:p>
                      <a:pPr>
                        <a:lnSpc>
                          <a:spcPct val="100000"/>
                        </a:lnSpc>
                      </a:pPr>
                      <a:endParaRPr sz="2200">
                        <a:latin typeface="Times New Roman"/>
                        <a:cs typeface="Times New Roman"/>
                      </a:endParaRPr>
                    </a:p>
                  </a:txBody>
                  <a:tcPr marL="0" marR="0" marT="0" marB="0"/>
                </a:tc>
                <a:tc>
                  <a:txBody>
                    <a:bodyPr/>
                    <a:lstStyle/>
                    <a:p>
                      <a:pPr marL="279400">
                        <a:lnSpc>
                          <a:spcPts val="2180"/>
                        </a:lnSpc>
                      </a:pPr>
                      <a:r>
                        <a:rPr sz="2000" dirty="0">
                          <a:latin typeface="Times New Roman"/>
                          <a:cs typeface="Times New Roman"/>
                        </a:rPr>
                        <a:t>1</a:t>
                      </a:r>
                      <a:endParaRPr sz="2000">
                        <a:latin typeface="Times New Roman"/>
                        <a:cs typeface="Times New Roman"/>
                      </a:endParaRPr>
                    </a:p>
                  </a:txBody>
                  <a:tcPr marL="0" marR="0" marT="0" marB="0">
                    <a:lnB w="9525">
                      <a:solidFill>
                        <a:srgbClr val="000000"/>
                      </a:solidFill>
                      <a:prstDash val="solid"/>
                    </a:lnB>
                  </a:tcPr>
                </a:tc>
                <a:tc>
                  <a:txBody>
                    <a:bodyPr/>
                    <a:lstStyle/>
                    <a:p>
                      <a:pPr algn="ctr">
                        <a:lnSpc>
                          <a:spcPts val="2180"/>
                        </a:lnSpc>
                      </a:pPr>
                      <a:r>
                        <a:rPr sz="2000" dirty="0">
                          <a:latin typeface="Times New Roman"/>
                          <a:cs typeface="Times New Roman"/>
                        </a:rPr>
                        <a:t>2</a:t>
                      </a:r>
                      <a:endParaRPr sz="2000">
                        <a:latin typeface="Times New Roman"/>
                        <a:cs typeface="Times New Roman"/>
                      </a:endParaRPr>
                    </a:p>
                  </a:txBody>
                  <a:tcPr marL="0" marR="0" marT="0" marB="0">
                    <a:lnB w="9525">
                      <a:solidFill>
                        <a:srgbClr val="000000"/>
                      </a:solidFill>
                      <a:prstDash val="solid"/>
                    </a:lnB>
                  </a:tcPr>
                </a:tc>
                <a:tc>
                  <a:txBody>
                    <a:bodyPr/>
                    <a:lstStyle/>
                    <a:p>
                      <a:pPr marL="278765">
                        <a:lnSpc>
                          <a:spcPts val="2180"/>
                        </a:lnSpc>
                      </a:pPr>
                      <a:r>
                        <a:rPr sz="2000" dirty="0">
                          <a:latin typeface="Times New Roman"/>
                          <a:cs typeface="Times New Roman"/>
                        </a:rPr>
                        <a:t>3</a:t>
                      </a:r>
                      <a:endParaRPr sz="2000">
                        <a:latin typeface="Times New Roman"/>
                        <a:cs typeface="Times New Roman"/>
                      </a:endParaRPr>
                    </a:p>
                  </a:txBody>
                  <a:tcPr marL="0" marR="0" marT="0" marB="0">
                    <a:lnB w="9525">
                      <a:solidFill>
                        <a:srgbClr val="000000"/>
                      </a:solidFill>
                      <a:prstDash val="solid"/>
                    </a:lnB>
                  </a:tcPr>
                </a:tc>
                <a:tc>
                  <a:txBody>
                    <a:bodyPr/>
                    <a:lstStyle/>
                    <a:p>
                      <a:pPr algn="ctr">
                        <a:lnSpc>
                          <a:spcPts val="2180"/>
                        </a:lnSpc>
                      </a:pPr>
                      <a:r>
                        <a:rPr sz="2000" dirty="0">
                          <a:latin typeface="Times New Roman"/>
                          <a:cs typeface="Times New Roman"/>
                        </a:rPr>
                        <a:t>4</a:t>
                      </a:r>
                      <a:endParaRPr sz="2000">
                        <a:latin typeface="Times New Roman"/>
                        <a:cs typeface="Times New Roman"/>
                      </a:endParaRPr>
                    </a:p>
                  </a:txBody>
                  <a:tcPr marL="0" marR="0" marT="0" marB="0">
                    <a:lnB w="9525">
                      <a:solidFill>
                        <a:srgbClr val="000000"/>
                      </a:solidFill>
                      <a:prstDash val="solid"/>
                    </a:lnB>
                  </a:tcPr>
                </a:tc>
                <a:tc>
                  <a:txBody>
                    <a:bodyPr/>
                    <a:lstStyle/>
                    <a:p>
                      <a:pPr marL="278130">
                        <a:lnSpc>
                          <a:spcPts val="2180"/>
                        </a:lnSpc>
                      </a:pPr>
                      <a:r>
                        <a:rPr sz="2000" dirty="0">
                          <a:latin typeface="Times New Roman"/>
                          <a:cs typeface="Times New Roman"/>
                        </a:rPr>
                        <a:t>5</a:t>
                      </a:r>
                      <a:endParaRPr sz="2000">
                        <a:latin typeface="Times New Roman"/>
                        <a:cs typeface="Times New Roman"/>
                      </a:endParaRPr>
                    </a:p>
                  </a:txBody>
                  <a:tcPr marL="0" marR="0" marT="0" marB="0">
                    <a:lnB w="9525">
                      <a:solidFill>
                        <a:srgbClr val="000000"/>
                      </a:solidFill>
                      <a:prstDash val="solid"/>
                    </a:lnB>
                  </a:tcPr>
                </a:tc>
                <a:tc>
                  <a:txBody>
                    <a:bodyPr/>
                    <a:lstStyle/>
                    <a:p>
                      <a:pPr>
                        <a:lnSpc>
                          <a:spcPct val="100000"/>
                        </a:lnSpc>
                      </a:pPr>
                      <a:endParaRPr sz="2200">
                        <a:latin typeface="Times New Roman"/>
                        <a:cs typeface="Times New Roman"/>
                      </a:endParaRPr>
                    </a:p>
                  </a:txBody>
                  <a:tcPr marL="0" marR="0" marT="0" marB="0"/>
                </a:tc>
                <a:tc>
                  <a:txBody>
                    <a:bodyPr/>
                    <a:lstStyle/>
                    <a:p>
                      <a:pPr marL="279400">
                        <a:lnSpc>
                          <a:spcPts val="2370"/>
                        </a:lnSpc>
                      </a:pPr>
                      <a:r>
                        <a:rPr sz="2000" dirty="0">
                          <a:latin typeface="Times New Roman"/>
                          <a:cs typeface="Times New Roman"/>
                        </a:rPr>
                        <a:t>1</a:t>
                      </a:r>
                      <a:endParaRPr sz="2000">
                        <a:latin typeface="Times New Roman"/>
                        <a:cs typeface="Times New Roman"/>
                      </a:endParaRPr>
                    </a:p>
                  </a:txBody>
                  <a:tcPr marL="0" marR="0" marT="0" marB="0">
                    <a:lnB w="9525">
                      <a:solidFill>
                        <a:srgbClr val="000000"/>
                      </a:solidFill>
                      <a:prstDash val="solid"/>
                    </a:lnB>
                  </a:tcPr>
                </a:tc>
                <a:tc>
                  <a:txBody>
                    <a:bodyPr/>
                    <a:lstStyle/>
                    <a:p>
                      <a:pPr algn="ctr">
                        <a:lnSpc>
                          <a:spcPts val="2370"/>
                        </a:lnSpc>
                      </a:pPr>
                      <a:r>
                        <a:rPr sz="2000" dirty="0">
                          <a:latin typeface="Times New Roman"/>
                          <a:cs typeface="Times New Roman"/>
                        </a:rPr>
                        <a:t>2</a:t>
                      </a:r>
                      <a:endParaRPr sz="2000">
                        <a:latin typeface="Times New Roman"/>
                        <a:cs typeface="Times New Roman"/>
                      </a:endParaRPr>
                    </a:p>
                  </a:txBody>
                  <a:tcPr marL="0" marR="0" marT="0" marB="0">
                    <a:lnB w="9525">
                      <a:solidFill>
                        <a:srgbClr val="000000"/>
                      </a:solidFill>
                      <a:prstDash val="solid"/>
                    </a:lnB>
                  </a:tcPr>
                </a:tc>
                <a:tc>
                  <a:txBody>
                    <a:bodyPr/>
                    <a:lstStyle/>
                    <a:p>
                      <a:pPr marL="278765">
                        <a:lnSpc>
                          <a:spcPts val="2370"/>
                        </a:lnSpc>
                      </a:pPr>
                      <a:r>
                        <a:rPr sz="2000" dirty="0">
                          <a:latin typeface="Times New Roman"/>
                          <a:cs typeface="Times New Roman"/>
                        </a:rPr>
                        <a:t>3</a:t>
                      </a:r>
                      <a:endParaRPr sz="2000">
                        <a:latin typeface="Times New Roman"/>
                        <a:cs typeface="Times New Roman"/>
                      </a:endParaRPr>
                    </a:p>
                  </a:txBody>
                  <a:tcPr marL="0" marR="0" marT="0" marB="0">
                    <a:lnB w="9525">
                      <a:solidFill>
                        <a:srgbClr val="000000"/>
                      </a:solidFill>
                      <a:prstDash val="solid"/>
                    </a:lnB>
                  </a:tcPr>
                </a:tc>
                <a:tc>
                  <a:txBody>
                    <a:bodyPr/>
                    <a:lstStyle/>
                    <a:p>
                      <a:pPr algn="ctr">
                        <a:lnSpc>
                          <a:spcPts val="2370"/>
                        </a:lnSpc>
                      </a:pPr>
                      <a:r>
                        <a:rPr sz="2000" dirty="0">
                          <a:latin typeface="Times New Roman"/>
                          <a:cs typeface="Times New Roman"/>
                        </a:rPr>
                        <a:t>4</a:t>
                      </a:r>
                      <a:endParaRPr sz="2000">
                        <a:latin typeface="Times New Roman"/>
                        <a:cs typeface="Times New Roman"/>
                      </a:endParaRPr>
                    </a:p>
                  </a:txBody>
                  <a:tcPr marL="0" marR="0" marT="0" marB="0">
                    <a:lnB w="9525">
                      <a:solidFill>
                        <a:srgbClr val="000000"/>
                      </a:solidFill>
                      <a:prstDash val="solid"/>
                    </a:lnB>
                  </a:tcPr>
                </a:tc>
                <a:extLst>
                  <a:ext uri="{0D108BD9-81ED-4DB2-BD59-A6C34878D82A}">
                    <a16:rowId xmlns:a16="http://schemas.microsoft.com/office/drawing/2014/main" val="10000"/>
                  </a:ext>
                </a:extLst>
              </a:tr>
              <a:tr h="588168">
                <a:tc>
                  <a:txBody>
                    <a:bodyPr/>
                    <a:lstStyle/>
                    <a:p>
                      <a:pPr marL="31750">
                        <a:lnSpc>
                          <a:spcPct val="100000"/>
                        </a:lnSpc>
                        <a:spcBef>
                          <a:spcPts val="135"/>
                        </a:spcBef>
                      </a:pPr>
                      <a:r>
                        <a:rPr sz="3200" i="1" spc="-5" dirty="0">
                          <a:solidFill>
                            <a:srgbClr val="008380"/>
                          </a:solidFill>
                          <a:latin typeface="Times New Roman"/>
                          <a:cs typeface="Times New Roman"/>
                        </a:rPr>
                        <a:t>A</a:t>
                      </a:r>
                      <a:r>
                        <a:rPr sz="3200" spc="-5" dirty="0">
                          <a:latin typeface="Times New Roman"/>
                          <a:cs typeface="Times New Roman"/>
                        </a:rPr>
                        <a:t>:</a:t>
                      </a:r>
                      <a:endParaRPr sz="3200">
                        <a:latin typeface="Times New Roman"/>
                        <a:cs typeface="Times New Roman"/>
                      </a:endParaRPr>
                    </a:p>
                  </a:txBody>
                  <a:tcPr marL="0" marR="0" marT="17145" marB="0">
                    <a:lnR w="9525">
                      <a:solidFill>
                        <a:srgbClr val="000000"/>
                      </a:solidFill>
                      <a:prstDash val="solid"/>
                    </a:lnR>
                  </a:tcPr>
                </a:tc>
                <a:tc>
                  <a:txBody>
                    <a:bodyPr/>
                    <a:lstStyle/>
                    <a:p>
                      <a:pPr marL="240665">
                        <a:lnSpc>
                          <a:spcPct val="100000"/>
                        </a:lnSpc>
                        <a:spcBef>
                          <a:spcPts val="330"/>
                        </a:spcBef>
                      </a:pPr>
                      <a:r>
                        <a:rPr sz="3200" dirty="0">
                          <a:solidFill>
                            <a:srgbClr val="008380"/>
                          </a:solidFill>
                          <a:latin typeface="Times New Roman"/>
                          <a:cs typeface="Times New Roman"/>
                        </a:rPr>
                        <a:t>4</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solidFill>
                      <a:srgbClr val="FFCCCC"/>
                    </a:solidFill>
                  </a:tcPr>
                </a:tc>
                <a:tc>
                  <a:txBody>
                    <a:bodyPr/>
                    <a:lstStyle/>
                    <a:p>
                      <a:pPr algn="ctr">
                        <a:lnSpc>
                          <a:spcPct val="100000"/>
                        </a:lnSpc>
                        <a:spcBef>
                          <a:spcPts val="330"/>
                        </a:spcBef>
                      </a:pPr>
                      <a:r>
                        <a:rPr sz="3200" dirty="0">
                          <a:solidFill>
                            <a:srgbClr val="008380"/>
                          </a:solidFill>
                          <a:latin typeface="Times New Roman"/>
                          <a:cs typeface="Times New Roman"/>
                        </a:rPr>
                        <a:t>1</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solidFill>
                      <a:srgbClr val="FFFF99"/>
                    </a:solidFill>
                  </a:tcPr>
                </a:tc>
                <a:tc>
                  <a:txBody>
                    <a:bodyPr/>
                    <a:lstStyle/>
                    <a:p>
                      <a:pPr marL="240029">
                        <a:lnSpc>
                          <a:spcPct val="100000"/>
                        </a:lnSpc>
                        <a:spcBef>
                          <a:spcPts val="330"/>
                        </a:spcBef>
                      </a:pPr>
                      <a:r>
                        <a:rPr sz="3200" dirty="0">
                          <a:solidFill>
                            <a:srgbClr val="008380"/>
                          </a:solidFill>
                          <a:latin typeface="Times New Roman"/>
                          <a:cs typeface="Times New Roman"/>
                        </a:rPr>
                        <a:t>3</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solidFill>
                      <a:srgbClr val="FFCCCC"/>
                    </a:solidFill>
                  </a:tcPr>
                </a:tc>
                <a:tc>
                  <a:txBody>
                    <a:bodyPr/>
                    <a:lstStyle/>
                    <a:p>
                      <a:pPr algn="ctr">
                        <a:lnSpc>
                          <a:spcPct val="100000"/>
                        </a:lnSpc>
                        <a:spcBef>
                          <a:spcPts val="330"/>
                        </a:spcBef>
                      </a:pPr>
                      <a:r>
                        <a:rPr sz="3200" dirty="0">
                          <a:solidFill>
                            <a:srgbClr val="008380"/>
                          </a:solidFill>
                          <a:latin typeface="Times New Roman"/>
                          <a:cs typeface="Times New Roman"/>
                        </a:rPr>
                        <a:t>4</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solidFill>
                      <a:srgbClr val="FFCCCC"/>
                    </a:solidFill>
                  </a:tcPr>
                </a:tc>
                <a:tc>
                  <a:txBody>
                    <a:bodyPr/>
                    <a:lstStyle/>
                    <a:p>
                      <a:pPr marL="240029">
                        <a:lnSpc>
                          <a:spcPct val="100000"/>
                        </a:lnSpc>
                        <a:spcBef>
                          <a:spcPts val="330"/>
                        </a:spcBef>
                      </a:pPr>
                      <a:r>
                        <a:rPr sz="3200" dirty="0">
                          <a:solidFill>
                            <a:srgbClr val="008380"/>
                          </a:solidFill>
                          <a:latin typeface="Times New Roman"/>
                          <a:cs typeface="Times New Roman"/>
                        </a:rPr>
                        <a:t>3</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solidFill>
                      <a:srgbClr val="FFCCCC"/>
                    </a:solidFill>
                  </a:tcPr>
                </a:tc>
                <a:tc>
                  <a:txBody>
                    <a:bodyPr/>
                    <a:lstStyle/>
                    <a:p>
                      <a:pPr marL="836930">
                        <a:lnSpc>
                          <a:spcPct val="100000"/>
                        </a:lnSpc>
                        <a:spcBef>
                          <a:spcPts val="325"/>
                        </a:spcBef>
                      </a:pPr>
                      <a:r>
                        <a:rPr sz="3200" i="1" spc="-5" dirty="0">
                          <a:solidFill>
                            <a:srgbClr val="008380"/>
                          </a:solidFill>
                          <a:latin typeface="Times New Roman"/>
                          <a:cs typeface="Times New Roman"/>
                        </a:rPr>
                        <a:t>C</a:t>
                      </a:r>
                      <a:r>
                        <a:rPr sz="3200" spc="-5" dirty="0">
                          <a:latin typeface="Times New Roman"/>
                          <a:cs typeface="Times New Roman"/>
                        </a:rPr>
                        <a:t>:</a:t>
                      </a:r>
                      <a:endParaRPr sz="3200">
                        <a:latin typeface="Times New Roman"/>
                        <a:cs typeface="Times New Roman"/>
                      </a:endParaRPr>
                    </a:p>
                  </a:txBody>
                  <a:tcPr marL="0" marR="0" marT="41275" marB="0">
                    <a:lnL w="9525">
                      <a:solidFill>
                        <a:srgbClr val="000000"/>
                      </a:solidFill>
                      <a:prstDash val="solid"/>
                    </a:lnL>
                    <a:lnR w="9525">
                      <a:solidFill>
                        <a:srgbClr val="000000"/>
                      </a:solidFill>
                      <a:prstDash val="solid"/>
                    </a:lnR>
                  </a:tcPr>
                </a:tc>
                <a:tc>
                  <a:txBody>
                    <a:bodyPr/>
                    <a:lstStyle/>
                    <a:p>
                      <a:pPr marL="240029">
                        <a:lnSpc>
                          <a:spcPct val="100000"/>
                        </a:lnSpc>
                        <a:spcBef>
                          <a:spcPts val="330"/>
                        </a:spcBef>
                      </a:pPr>
                      <a:r>
                        <a:rPr sz="3200" dirty="0">
                          <a:solidFill>
                            <a:srgbClr val="008380"/>
                          </a:solidFill>
                          <a:latin typeface="Times New Roman"/>
                          <a:cs typeface="Times New Roman"/>
                        </a:rPr>
                        <a:t>1</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solidFill>
                      <a:srgbClr val="FFFF99"/>
                    </a:solidFill>
                  </a:tcPr>
                </a:tc>
                <a:tc>
                  <a:txBody>
                    <a:bodyPr/>
                    <a:lstStyle/>
                    <a:p>
                      <a:pPr algn="ctr">
                        <a:lnSpc>
                          <a:spcPct val="100000"/>
                        </a:lnSpc>
                        <a:spcBef>
                          <a:spcPts val="330"/>
                        </a:spcBef>
                      </a:pPr>
                      <a:r>
                        <a:rPr sz="3200" dirty="0">
                          <a:solidFill>
                            <a:srgbClr val="008380"/>
                          </a:solidFill>
                          <a:latin typeface="Times New Roman"/>
                          <a:cs typeface="Times New Roman"/>
                        </a:rPr>
                        <a:t>0</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solidFill>
                      <a:srgbClr val="FFCCCC"/>
                    </a:solidFill>
                  </a:tcPr>
                </a:tc>
                <a:tc>
                  <a:txBody>
                    <a:bodyPr/>
                    <a:lstStyle/>
                    <a:p>
                      <a:pPr marL="240665">
                        <a:lnSpc>
                          <a:spcPct val="100000"/>
                        </a:lnSpc>
                        <a:spcBef>
                          <a:spcPts val="330"/>
                        </a:spcBef>
                      </a:pPr>
                      <a:r>
                        <a:rPr sz="3200" dirty="0">
                          <a:solidFill>
                            <a:srgbClr val="008380"/>
                          </a:solidFill>
                          <a:latin typeface="Times New Roman"/>
                          <a:cs typeface="Times New Roman"/>
                        </a:rPr>
                        <a:t>0</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solidFill>
                      <a:srgbClr val="FFCCCC"/>
                    </a:solidFill>
                  </a:tcPr>
                </a:tc>
                <a:tc>
                  <a:txBody>
                    <a:bodyPr/>
                    <a:lstStyle/>
                    <a:p>
                      <a:pPr algn="ctr">
                        <a:lnSpc>
                          <a:spcPct val="100000"/>
                        </a:lnSpc>
                        <a:spcBef>
                          <a:spcPts val="330"/>
                        </a:spcBef>
                      </a:pPr>
                      <a:r>
                        <a:rPr sz="3200" dirty="0">
                          <a:solidFill>
                            <a:srgbClr val="008380"/>
                          </a:solidFill>
                          <a:latin typeface="Times New Roman"/>
                          <a:cs typeface="Times New Roman"/>
                        </a:rPr>
                        <a:t>1</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solidFill>
                      <a:srgbClr val="FFCCCC"/>
                    </a:solidFill>
                  </a:tcPr>
                </a:tc>
                <a:extLst>
                  <a:ext uri="{0D108BD9-81ED-4DB2-BD59-A6C34878D82A}">
                    <a16:rowId xmlns:a16="http://schemas.microsoft.com/office/drawing/2014/main" val="10001"/>
                  </a:ext>
                </a:extLst>
              </a:tr>
              <a:tr h="783431">
                <a:tc>
                  <a:txBody>
                    <a:bodyPr/>
                    <a:lstStyle/>
                    <a:p>
                      <a:pPr>
                        <a:lnSpc>
                          <a:spcPct val="100000"/>
                        </a:lnSpc>
                      </a:pPr>
                      <a:endParaRPr sz="2200">
                        <a:latin typeface="Times New Roman"/>
                        <a:cs typeface="Times New Roman"/>
                      </a:endParaRPr>
                    </a:p>
                  </a:txBody>
                  <a:tcPr marL="0" marR="0" marT="0" marB="0"/>
                </a:tc>
                <a:tc>
                  <a:txBody>
                    <a:bodyPr/>
                    <a:lstStyle/>
                    <a:p>
                      <a:pPr>
                        <a:lnSpc>
                          <a:spcPct val="100000"/>
                        </a:lnSpc>
                      </a:pPr>
                      <a:endParaRPr sz="2200">
                        <a:latin typeface="Times New Roman"/>
                        <a:cs typeface="Times New Roman"/>
                      </a:endParaRPr>
                    </a:p>
                  </a:txBody>
                  <a:tcPr marL="0" marR="0" marT="0" marB="0">
                    <a:lnB w="9525">
                      <a:solidFill>
                        <a:srgbClr val="000000"/>
                      </a:solidFill>
                      <a:prstDash val="solid"/>
                    </a:lnB>
                  </a:tcPr>
                </a:tc>
                <a:tc>
                  <a:txBody>
                    <a:bodyPr/>
                    <a:lstStyle/>
                    <a:p>
                      <a:pPr>
                        <a:lnSpc>
                          <a:spcPct val="100000"/>
                        </a:lnSpc>
                      </a:pPr>
                      <a:endParaRPr sz="2200">
                        <a:latin typeface="Times New Roman"/>
                        <a:cs typeface="Times New Roman"/>
                      </a:endParaRPr>
                    </a:p>
                  </a:txBody>
                  <a:tcPr marL="0" marR="0" marT="0" marB="0">
                    <a:lnB w="9525">
                      <a:solidFill>
                        <a:srgbClr val="000000"/>
                      </a:solidFill>
                      <a:prstDash val="solid"/>
                    </a:lnB>
                  </a:tcPr>
                </a:tc>
                <a:tc>
                  <a:txBody>
                    <a:bodyPr/>
                    <a:lstStyle/>
                    <a:p>
                      <a:pPr>
                        <a:lnSpc>
                          <a:spcPct val="100000"/>
                        </a:lnSpc>
                      </a:pPr>
                      <a:endParaRPr sz="2200">
                        <a:latin typeface="Times New Roman"/>
                        <a:cs typeface="Times New Roman"/>
                      </a:endParaRPr>
                    </a:p>
                  </a:txBody>
                  <a:tcPr marL="0" marR="0" marT="0" marB="0">
                    <a:lnB w="9525">
                      <a:solidFill>
                        <a:srgbClr val="000000"/>
                      </a:solidFill>
                      <a:prstDash val="solid"/>
                    </a:lnB>
                  </a:tcPr>
                </a:tc>
                <a:tc>
                  <a:txBody>
                    <a:bodyPr/>
                    <a:lstStyle/>
                    <a:p>
                      <a:pPr>
                        <a:lnSpc>
                          <a:spcPct val="100000"/>
                        </a:lnSpc>
                      </a:pPr>
                      <a:endParaRPr sz="2200">
                        <a:latin typeface="Times New Roman"/>
                        <a:cs typeface="Times New Roman"/>
                      </a:endParaRPr>
                    </a:p>
                  </a:txBody>
                  <a:tcPr marL="0" marR="0" marT="0" marB="0">
                    <a:lnB w="9525">
                      <a:solidFill>
                        <a:srgbClr val="000000"/>
                      </a:solidFill>
                      <a:prstDash val="solid"/>
                    </a:lnB>
                  </a:tcPr>
                </a:tc>
                <a:tc>
                  <a:txBody>
                    <a:bodyPr/>
                    <a:lstStyle/>
                    <a:p>
                      <a:pPr>
                        <a:lnSpc>
                          <a:spcPct val="100000"/>
                        </a:lnSpc>
                      </a:pPr>
                      <a:endParaRPr sz="2200">
                        <a:latin typeface="Times New Roman"/>
                        <a:cs typeface="Times New Roman"/>
                      </a:endParaRPr>
                    </a:p>
                  </a:txBody>
                  <a:tcPr marL="0" marR="0" marT="0" marB="0">
                    <a:lnB w="9525">
                      <a:solidFill>
                        <a:srgbClr val="000000"/>
                      </a:solidFill>
                      <a:prstDash val="solid"/>
                    </a:lnB>
                  </a:tcPr>
                </a:tc>
                <a:tc>
                  <a:txBody>
                    <a:bodyPr/>
                    <a:lstStyle/>
                    <a:p>
                      <a:pPr>
                        <a:lnSpc>
                          <a:spcPct val="100000"/>
                        </a:lnSpc>
                      </a:pPr>
                      <a:endParaRPr sz="2200">
                        <a:latin typeface="Times New Roman"/>
                        <a:cs typeface="Times New Roman"/>
                      </a:endParaRPr>
                    </a:p>
                  </a:txBody>
                  <a:tcPr marL="0" marR="0" marT="0" marB="0"/>
                </a:tc>
                <a:tc>
                  <a:txBody>
                    <a:bodyPr/>
                    <a:lstStyle/>
                    <a:p>
                      <a:pPr>
                        <a:lnSpc>
                          <a:spcPct val="100000"/>
                        </a:lnSpc>
                      </a:pPr>
                      <a:endParaRPr sz="100">
                        <a:latin typeface="Times New Roman"/>
                        <a:cs typeface="Times New Roman"/>
                      </a:endParaRPr>
                    </a:p>
                  </a:txBody>
                  <a:tcPr marL="0" marR="0" marT="0" marB="0">
                    <a:lnR w="9525">
                      <a:solidFill>
                        <a:srgbClr val="000000"/>
                      </a:solidFill>
                      <a:prstDash val="solid"/>
                    </a:lnR>
                    <a:lnB w="9525">
                      <a:solidFill>
                        <a:srgbClr val="000000"/>
                      </a:solidFill>
                      <a:prstDash val="solid"/>
                    </a:lnB>
                    <a:solidFill>
                      <a:srgbClr val="FFFF99"/>
                    </a:solidFill>
                  </a:tcPr>
                </a:tc>
                <a:tc>
                  <a:txBody>
                    <a:bodyPr/>
                    <a:lstStyle/>
                    <a:p>
                      <a:pPr>
                        <a:lnSpc>
                          <a:spcPct val="100000"/>
                        </a:lnSpc>
                      </a:pPr>
                      <a:endParaRPr sz="100">
                        <a:latin typeface="Times New Roman"/>
                        <a:cs typeface="Times New Roman"/>
                      </a:endParaRPr>
                    </a:p>
                  </a:txBody>
                  <a:tcPr marL="0" marR="0" marT="0" marB="0">
                    <a:lnL w="9525">
                      <a:solidFill>
                        <a:srgbClr val="000000"/>
                      </a:solidFill>
                      <a:prstDash val="solid"/>
                    </a:lnL>
                    <a:lnR w="9525">
                      <a:solidFill>
                        <a:srgbClr val="000000"/>
                      </a:solidFill>
                      <a:prstDash val="solid"/>
                    </a:lnR>
                    <a:lnB w="9525">
                      <a:solidFill>
                        <a:srgbClr val="000000"/>
                      </a:solidFill>
                      <a:prstDash val="solid"/>
                    </a:lnB>
                    <a:solidFill>
                      <a:srgbClr val="FFCCCC"/>
                    </a:solidFill>
                  </a:tcPr>
                </a:tc>
                <a:tc>
                  <a:txBody>
                    <a:bodyPr/>
                    <a:lstStyle/>
                    <a:p>
                      <a:pPr>
                        <a:lnSpc>
                          <a:spcPct val="100000"/>
                        </a:lnSpc>
                      </a:pPr>
                      <a:endParaRPr sz="100">
                        <a:latin typeface="Times New Roman"/>
                        <a:cs typeface="Times New Roman"/>
                      </a:endParaRPr>
                    </a:p>
                  </a:txBody>
                  <a:tcPr marL="0" marR="0" marT="0" marB="0">
                    <a:lnL w="9525">
                      <a:solidFill>
                        <a:srgbClr val="000000"/>
                      </a:solidFill>
                      <a:prstDash val="solid"/>
                    </a:lnL>
                    <a:lnR w="9525">
                      <a:solidFill>
                        <a:srgbClr val="000000"/>
                      </a:solidFill>
                      <a:prstDash val="solid"/>
                    </a:lnR>
                    <a:lnB w="9525">
                      <a:solidFill>
                        <a:srgbClr val="000000"/>
                      </a:solidFill>
                      <a:prstDash val="solid"/>
                    </a:lnB>
                    <a:solidFill>
                      <a:srgbClr val="FFCCCC"/>
                    </a:solidFill>
                  </a:tcPr>
                </a:tc>
                <a:tc>
                  <a:txBody>
                    <a:bodyPr/>
                    <a:lstStyle/>
                    <a:p>
                      <a:pPr>
                        <a:lnSpc>
                          <a:spcPct val="100000"/>
                        </a:lnSpc>
                      </a:pPr>
                      <a:endParaRPr sz="100">
                        <a:latin typeface="Times New Roman"/>
                        <a:cs typeface="Times New Roman"/>
                      </a:endParaRPr>
                    </a:p>
                  </a:txBody>
                  <a:tcPr marL="0" marR="0" marT="0" marB="0">
                    <a:lnL w="9525">
                      <a:solidFill>
                        <a:srgbClr val="000000"/>
                      </a:solidFill>
                      <a:prstDash val="solid"/>
                    </a:lnL>
                    <a:lnR w="9525">
                      <a:solidFill>
                        <a:srgbClr val="000000"/>
                      </a:solidFill>
                      <a:prstDash val="solid"/>
                    </a:lnR>
                    <a:lnB w="9525">
                      <a:solidFill>
                        <a:srgbClr val="000000"/>
                      </a:solidFill>
                      <a:prstDash val="solid"/>
                    </a:lnB>
                    <a:solidFill>
                      <a:srgbClr val="FFCCCC"/>
                    </a:solidFill>
                  </a:tcPr>
                </a:tc>
                <a:extLst>
                  <a:ext uri="{0D108BD9-81ED-4DB2-BD59-A6C34878D82A}">
                    <a16:rowId xmlns:a16="http://schemas.microsoft.com/office/drawing/2014/main" val="10002"/>
                  </a:ext>
                </a:extLst>
              </a:tr>
              <a:tr h="600075">
                <a:tc>
                  <a:txBody>
                    <a:bodyPr/>
                    <a:lstStyle/>
                    <a:p>
                      <a:pPr marL="31750">
                        <a:lnSpc>
                          <a:spcPct val="100000"/>
                        </a:lnSpc>
                        <a:spcBef>
                          <a:spcPts val="320"/>
                        </a:spcBef>
                      </a:pPr>
                      <a:r>
                        <a:rPr sz="3200" i="1" spc="-5" dirty="0">
                          <a:solidFill>
                            <a:srgbClr val="008380"/>
                          </a:solidFill>
                          <a:latin typeface="Times New Roman"/>
                          <a:cs typeface="Times New Roman"/>
                        </a:rPr>
                        <a:t>B</a:t>
                      </a:r>
                      <a:r>
                        <a:rPr sz="3200" spc="-5" dirty="0">
                          <a:latin typeface="Times New Roman"/>
                          <a:cs typeface="Times New Roman"/>
                        </a:rPr>
                        <a:t>:</a:t>
                      </a:r>
                      <a:endParaRPr sz="3200">
                        <a:latin typeface="Times New Roman"/>
                        <a:cs typeface="Times New Roman"/>
                      </a:endParaRPr>
                    </a:p>
                  </a:txBody>
                  <a:tcPr marL="0" marR="0" marT="40640" marB="0">
                    <a:lnR w="9525">
                      <a:solidFill>
                        <a:srgbClr val="000000"/>
                      </a:solidFill>
                      <a:prstDash val="solid"/>
                    </a:lnR>
                  </a:tcPr>
                </a:tc>
                <a:tc>
                  <a:txBody>
                    <a:bodyPr/>
                    <a:lstStyle/>
                    <a:p>
                      <a:pPr>
                        <a:lnSpc>
                          <a:spcPct val="100000"/>
                        </a:lnSpc>
                      </a:pPr>
                      <a:endParaRPr sz="22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CCCC"/>
                    </a:solidFill>
                  </a:tcPr>
                </a:tc>
                <a:tc>
                  <a:txBody>
                    <a:bodyPr/>
                    <a:lstStyle/>
                    <a:p>
                      <a:pPr>
                        <a:lnSpc>
                          <a:spcPct val="100000"/>
                        </a:lnSpc>
                      </a:pPr>
                      <a:endParaRPr sz="22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CCCC"/>
                    </a:solidFill>
                  </a:tcPr>
                </a:tc>
                <a:tc>
                  <a:txBody>
                    <a:bodyPr/>
                    <a:lstStyle/>
                    <a:p>
                      <a:pPr>
                        <a:lnSpc>
                          <a:spcPct val="100000"/>
                        </a:lnSpc>
                      </a:pPr>
                      <a:endParaRPr sz="22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CCCC"/>
                    </a:solidFill>
                  </a:tcPr>
                </a:tc>
                <a:tc>
                  <a:txBody>
                    <a:bodyPr/>
                    <a:lstStyle/>
                    <a:p>
                      <a:pPr>
                        <a:lnSpc>
                          <a:spcPct val="100000"/>
                        </a:lnSpc>
                      </a:pPr>
                      <a:endParaRPr sz="22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CCCC"/>
                    </a:solidFill>
                  </a:tcPr>
                </a:tc>
                <a:tc>
                  <a:txBody>
                    <a:bodyPr/>
                    <a:lstStyle/>
                    <a:p>
                      <a:pPr>
                        <a:lnSpc>
                          <a:spcPct val="100000"/>
                        </a:lnSpc>
                      </a:pPr>
                      <a:endParaRPr sz="22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CCCC"/>
                    </a:solidFill>
                  </a:tcPr>
                </a:tc>
                <a:tc>
                  <a:txBody>
                    <a:bodyPr/>
                    <a:lstStyle/>
                    <a:p>
                      <a:pPr>
                        <a:lnSpc>
                          <a:spcPct val="100000"/>
                        </a:lnSpc>
                      </a:pPr>
                      <a:endParaRPr sz="2200">
                        <a:latin typeface="Times New Roman"/>
                        <a:cs typeface="Times New Roman"/>
                      </a:endParaRPr>
                    </a:p>
                  </a:txBody>
                  <a:tcPr marL="0" marR="0" marT="0" marB="0">
                    <a:lnL w="9525">
                      <a:solidFill>
                        <a:srgbClr val="000000"/>
                      </a:solidFill>
                      <a:prstDash val="solid"/>
                    </a:lnL>
                  </a:tcPr>
                </a:tc>
                <a:tc>
                  <a:txBody>
                    <a:bodyPr/>
                    <a:lstStyle/>
                    <a:p>
                      <a:pPr>
                        <a:lnSpc>
                          <a:spcPct val="100000"/>
                        </a:lnSpc>
                      </a:pPr>
                      <a:endParaRPr sz="2200">
                        <a:latin typeface="Times New Roman"/>
                        <a:cs typeface="Times New Roman"/>
                      </a:endParaRPr>
                    </a:p>
                  </a:txBody>
                  <a:tcPr marL="0" marR="0" marT="0" marB="0">
                    <a:lnT w="9525">
                      <a:solidFill>
                        <a:srgbClr val="000000"/>
                      </a:solidFill>
                      <a:prstDash val="solid"/>
                    </a:lnT>
                  </a:tcPr>
                </a:tc>
                <a:tc>
                  <a:txBody>
                    <a:bodyPr/>
                    <a:lstStyle/>
                    <a:p>
                      <a:pPr>
                        <a:lnSpc>
                          <a:spcPct val="100000"/>
                        </a:lnSpc>
                      </a:pPr>
                      <a:endParaRPr sz="2200">
                        <a:latin typeface="Times New Roman"/>
                        <a:cs typeface="Times New Roman"/>
                      </a:endParaRPr>
                    </a:p>
                  </a:txBody>
                  <a:tcPr marL="0" marR="0" marT="0" marB="0">
                    <a:lnT w="9525">
                      <a:solidFill>
                        <a:srgbClr val="000000"/>
                      </a:solidFill>
                      <a:prstDash val="solid"/>
                    </a:lnT>
                  </a:tcPr>
                </a:tc>
                <a:tc>
                  <a:txBody>
                    <a:bodyPr/>
                    <a:lstStyle/>
                    <a:p>
                      <a:pPr>
                        <a:lnSpc>
                          <a:spcPct val="100000"/>
                        </a:lnSpc>
                      </a:pPr>
                      <a:endParaRPr sz="2200">
                        <a:latin typeface="Times New Roman"/>
                        <a:cs typeface="Times New Roman"/>
                      </a:endParaRPr>
                    </a:p>
                  </a:txBody>
                  <a:tcPr marL="0" marR="0" marT="0" marB="0">
                    <a:lnT w="9525">
                      <a:solidFill>
                        <a:srgbClr val="000000"/>
                      </a:solidFill>
                      <a:prstDash val="solid"/>
                    </a:lnT>
                  </a:tcPr>
                </a:tc>
                <a:tc>
                  <a:txBody>
                    <a:bodyPr/>
                    <a:lstStyle/>
                    <a:p>
                      <a:pPr>
                        <a:lnSpc>
                          <a:spcPct val="100000"/>
                        </a:lnSpc>
                      </a:pPr>
                      <a:endParaRPr sz="2200">
                        <a:latin typeface="Times New Roman"/>
                        <a:cs typeface="Times New Roman"/>
                      </a:endParaRPr>
                    </a:p>
                  </a:txBody>
                  <a:tcPr marL="0" marR="0" marT="0" marB="0">
                    <a:lnT w="9525">
                      <a:solidFill>
                        <a:srgbClr val="000000"/>
                      </a:solidFill>
                      <a:prstDash val="solid"/>
                    </a:lnT>
                  </a:tcPr>
                </a:tc>
                <a:extLst>
                  <a:ext uri="{0D108BD9-81ED-4DB2-BD59-A6C34878D82A}">
                    <a16:rowId xmlns:a16="http://schemas.microsoft.com/office/drawing/2014/main" val="10003"/>
                  </a:ext>
                </a:extLst>
              </a:tr>
            </a:tbl>
          </a:graphicData>
        </a:graphic>
      </p:graphicFrame>
      <p:sp>
        <p:nvSpPr>
          <p:cNvPr id="34" name="object 34"/>
          <p:cNvSpPr txBox="1"/>
          <p:nvPr/>
        </p:nvSpPr>
        <p:spPr>
          <a:xfrm>
            <a:off x="2661086" y="6523256"/>
            <a:ext cx="4583430" cy="222250"/>
          </a:xfrm>
          <a:prstGeom prst="rect">
            <a:avLst/>
          </a:prstGeom>
        </p:spPr>
        <p:txBody>
          <a:bodyPr vert="horz" wrap="square" lIns="0" tIns="0" rIns="0" bIns="0" rtlCol="0">
            <a:spAutoFit/>
          </a:bodyPr>
          <a:lstStyle/>
          <a:p>
            <a:pPr marL="12700">
              <a:lnSpc>
                <a:spcPts val="1625"/>
              </a:lnSpc>
            </a:pPr>
            <a:r>
              <a:rPr sz="1400" i="1" spc="-5" dirty="0">
                <a:latin typeface="Times New Roman"/>
                <a:cs typeface="Times New Roman"/>
              </a:rPr>
              <a:t>Copyright © 2001-5 Erik D. Demaine and Charles E.</a:t>
            </a:r>
            <a:r>
              <a:rPr sz="1400" i="1" spc="80" dirty="0">
                <a:latin typeface="Times New Roman"/>
                <a:cs typeface="Times New Roman"/>
              </a:rPr>
              <a:t> </a:t>
            </a:r>
            <a:r>
              <a:rPr sz="1400" i="1" spc="-5" dirty="0">
                <a:latin typeface="Times New Roman"/>
                <a:cs typeface="Times New Roman"/>
              </a:rPr>
              <a:t>Leiserson</a:t>
            </a:r>
            <a:endParaRPr sz="1400">
              <a:latin typeface="Times New Roman"/>
              <a:cs typeface="Times New Roman"/>
            </a:endParaRPr>
          </a:p>
        </p:txBody>
      </p:sp>
      <p:sp>
        <p:nvSpPr>
          <p:cNvPr id="31" name="object 31"/>
          <p:cNvSpPr txBox="1"/>
          <p:nvPr/>
        </p:nvSpPr>
        <p:spPr>
          <a:xfrm>
            <a:off x="440690" y="4821428"/>
            <a:ext cx="4747895" cy="1000760"/>
          </a:xfrm>
          <a:prstGeom prst="rect">
            <a:avLst/>
          </a:prstGeom>
        </p:spPr>
        <p:txBody>
          <a:bodyPr vert="horz" wrap="square" lIns="0" tIns="12065" rIns="0" bIns="0" rtlCol="0">
            <a:spAutoFit/>
          </a:bodyPr>
          <a:lstStyle/>
          <a:p>
            <a:pPr marL="12700">
              <a:lnSpc>
                <a:spcPct val="100000"/>
              </a:lnSpc>
              <a:spcBef>
                <a:spcPts val="95"/>
              </a:spcBef>
            </a:pPr>
            <a:r>
              <a:rPr sz="3200" b="1" spc="-5" dirty="0">
                <a:latin typeface="Times New Roman"/>
                <a:cs typeface="Times New Roman"/>
              </a:rPr>
              <a:t>for </a:t>
            </a:r>
            <a:r>
              <a:rPr sz="3200" i="1" spc="-5" dirty="0">
                <a:solidFill>
                  <a:srgbClr val="008380"/>
                </a:solidFill>
                <a:latin typeface="Times New Roman"/>
                <a:cs typeface="Times New Roman"/>
              </a:rPr>
              <a:t>j </a:t>
            </a:r>
            <a:r>
              <a:rPr sz="3200" spc="-5" dirty="0">
                <a:solidFill>
                  <a:srgbClr val="008380"/>
                </a:solidFill>
                <a:latin typeface="Symbol"/>
                <a:cs typeface="Symbol"/>
              </a:rPr>
              <a:t></a:t>
            </a:r>
            <a:r>
              <a:rPr sz="3200" spc="-5" dirty="0">
                <a:solidFill>
                  <a:srgbClr val="008380"/>
                </a:solidFill>
                <a:latin typeface="Times New Roman"/>
                <a:cs typeface="Times New Roman"/>
              </a:rPr>
              <a:t> 1 </a:t>
            </a:r>
            <a:r>
              <a:rPr sz="3200" b="1" spc="-5" dirty="0">
                <a:latin typeface="Times New Roman"/>
                <a:cs typeface="Times New Roman"/>
              </a:rPr>
              <a:t>to</a:t>
            </a:r>
            <a:r>
              <a:rPr sz="3200" b="1" dirty="0">
                <a:latin typeface="Times New Roman"/>
                <a:cs typeface="Times New Roman"/>
              </a:rPr>
              <a:t> </a:t>
            </a:r>
            <a:r>
              <a:rPr sz="3200" i="1" spc="-5" dirty="0">
                <a:solidFill>
                  <a:srgbClr val="008380"/>
                </a:solidFill>
                <a:latin typeface="Times New Roman"/>
                <a:cs typeface="Times New Roman"/>
              </a:rPr>
              <a:t>n</a:t>
            </a:r>
            <a:endParaRPr sz="3200">
              <a:latin typeface="Times New Roman"/>
              <a:cs typeface="Times New Roman"/>
            </a:endParaRPr>
          </a:p>
          <a:p>
            <a:pPr marL="469900">
              <a:lnSpc>
                <a:spcPct val="100000"/>
              </a:lnSpc>
            </a:pPr>
            <a:r>
              <a:rPr sz="3200" b="1" spc="-5" dirty="0">
                <a:latin typeface="Times New Roman"/>
                <a:cs typeface="Times New Roman"/>
              </a:rPr>
              <a:t>do </a:t>
            </a:r>
            <a:r>
              <a:rPr sz="3200" i="1" spc="-5" dirty="0">
                <a:solidFill>
                  <a:srgbClr val="008380"/>
                </a:solidFill>
                <a:latin typeface="Times New Roman"/>
                <a:cs typeface="Times New Roman"/>
              </a:rPr>
              <a:t>C</a:t>
            </a:r>
            <a:r>
              <a:rPr sz="3200" spc="-5" dirty="0">
                <a:solidFill>
                  <a:srgbClr val="008380"/>
                </a:solidFill>
                <a:latin typeface="Times New Roman"/>
                <a:cs typeface="Times New Roman"/>
              </a:rPr>
              <a:t>[</a:t>
            </a:r>
            <a:r>
              <a:rPr sz="3200" i="1" spc="-5" dirty="0">
                <a:solidFill>
                  <a:srgbClr val="008380"/>
                </a:solidFill>
                <a:latin typeface="Times New Roman"/>
                <a:cs typeface="Times New Roman"/>
              </a:rPr>
              <a:t>A</a:t>
            </a:r>
            <a:r>
              <a:rPr sz="3200" spc="-5" dirty="0">
                <a:solidFill>
                  <a:srgbClr val="008380"/>
                </a:solidFill>
                <a:latin typeface="Times New Roman"/>
                <a:cs typeface="Times New Roman"/>
              </a:rPr>
              <a:t>[ </a:t>
            </a:r>
            <a:r>
              <a:rPr sz="3200" i="1" spc="-5" dirty="0">
                <a:solidFill>
                  <a:srgbClr val="008380"/>
                </a:solidFill>
                <a:latin typeface="Times New Roman"/>
                <a:cs typeface="Times New Roman"/>
              </a:rPr>
              <a:t>j</a:t>
            </a:r>
            <a:r>
              <a:rPr sz="3200" spc="-5" dirty="0">
                <a:solidFill>
                  <a:srgbClr val="008380"/>
                </a:solidFill>
                <a:latin typeface="Times New Roman"/>
                <a:cs typeface="Times New Roman"/>
              </a:rPr>
              <a:t>]] </a:t>
            </a:r>
            <a:r>
              <a:rPr sz="3200" spc="-5" dirty="0">
                <a:solidFill>
                  <a:srgbClr val="008380"/>
                </a:solidFill>
                <a:latin typeface="Symbol"/>
                <a:cs typeface="Symbol"/>
              </a:rPr>
              <a:t></a:t>
            </a:r>
            <a:r>
              <a:rPr sz="3200" spc="-5" dirty="0">
                <a:solidFill>
                  <a:srgbClr val="008380"/>
                </a:solidFill>
                <a:latin typeface="Times New Roman"/>
                <a:cs typeface="Times New Roman"/>
              </a:rPr>
              <a:t> </a:t>
            </a:r>
            <a:r>
              <a:rPr sz="3200" i="1" spc="-5" dirty="0">
                <a:solidFill>
                  <a:srgbClr val="008380"/>
                </a:solidFill>
                <a:latin typeface="Times New Roman"/>
                <a:cs typeface="Times New Roman"/>
              </a:rPr>
              <a:t>C</a:t>
            </a:r>
            <a:r>
              <a:rPr sz="3200" spc="-5" dirty="0">
                <a:solidFill>
                  <a:srgbClr val="008380"/>
                </a:solidFill>
                <a:latin typeface="Times New Roman"/>
                <a:cs typeface="Times New Roman"/>
              </a:rPr>
              <a:t>[</a:t>
            </a:r>
            <a:r>
              <a:rPr sz="3200" i="1" spc="-5" dirty="0">
                <a:solidFill>
                  <a:srgbClr val="008380"/>
                </a:solidFill>
                <a:latin typeface="Times New Roman"/>
                <a:cs typeface="Times New Roman"/>
              </a:rPr>
              <a:t>A</a:t>
            </a:r>
            <a:r>
              <a:rPr sz="3200" spc="-5" dirty="0">
                <a:solidFill>
                  <a:srgbClr val="008380"/>
                </a:solidFill>
                <a:latin typeface="Times New Roman"/>
                <a:cs typeface="Times New Roman"/>
              </a:rPr>
              <a:t>[ </a:t>
            </a:r>
            <a:r>
              <a:rPr sz="3200" i="1" spc="-5" dirty="0">
                <a:solidFill>
                  <a:srgbClr val="008380"/>
                </a:solidFill>
                <a:latin typeface="Times New Roman"/>
                <a:cs typeface="Times New Roman"/>
              </a:rPr>
              <a:t>j</a:t>
            </a:r>
            <a:r>
              <a:rPr sz="3200" spc="-5" dirty="0">
                <a:solidFill>
                  <a:srgbClr val="008380"/>
                </a:solidFill>
                <a:latin typeface="Times New Roman"/>
                <a:cs typeface="Times New Roman"/>
              </a:rPr>
              <a:t>]] +</a:t>
            </a:r>
            <a:r>
              <a:rPr sz="3200" spc="-459" dirty="0">
                <a:solidFill>
                  <a:srgbClr val="008380"/>
                </a:solidFill>
                <a:latin typeface="Times New Roman"/>
                <a:cs typeface="Times New Roman"/>
              </a:rPr>
              <a:t> </a:t>
            </a:r>
            <a:r>
              <a:rPr sz="3200" spc="-5" dirty="0">
                <a:solidFill>
                  <a:srgbClr val="008380"/>
                </a:solidFill>
                <a:latin typeface="Times New Roman"/>
                <a:cs typeface="Times New Roman"/>
              </a:rPr>
              <a:t>1</a:t>
            </a:r>
            <a:endParaRPr sz="3200">
              <a:latin typeface="Times New Roman"/>
              <a:cs typeface="Times New Roman"/>
            </a:endParaRPr>
          </a:p>
        </p:txBody>
      </p:sp>
      <p:sp>
        <p:nvSpPr>
          <p:cNvPr id="32" name="object 32"/>
          <p:cNvSpPr txBox="1"/>
          <p:nvPr/>
        </p:nvSpPr>
        <p:spPr>
          <a:xfrm>
            <a:off x="5569075" y="5309108"/>
            <a:ext cx="3192145" cy="513080"/>
          </a:xfrm>
          <a:prstGeom prst="rect">
            <a:avLst/>
          </a:prstGeom>
        </p:spPr>
        <p:txBody>
          <a:bodyPr vert="horz" wrap="square" lIns="0" tIns="12065" rIns="0" bIns="0" rtlCol="0">
            <a:spAutoFit/>
          </a:bodyPr>
          <a:lstStyle/>
          <a:p>
            <a:pPr marL="12700">
              <a:lnSpc>
                <a:spcPct val="100000"/>
              </a:lnSpc>
              <a:spcBef>
                <a:spcPts val="95"/>
              </a:spcBef>
            </a:pPr>
            <a:r>
              <a:rPr sz="3200" spc="-175" dirty="0">
                <a:solidFill>
                  <a:srgbClr val="CC0000"/>
                </a:solidFill>
                <a:latin typeface="UKIJ Tughra"/>
                <a:cs typeface="UKIJ Tughra"/>
              </a:rPr>
              <a:t>⊳ </a:t>
            </a:r>
            <a:r>
              <a:rPr sz="3200" i="1" spc="-5" dirty="0">
                <a:solidFill>
                  <a:srgbClr val="008380"/>
                </a:solidFill>
                <a:latin typeface="Times New Roman"/>
                <a:cs typeface="Times New Roman"/>
              </a:rPr>
              <a:t>C</a:t>
            </a:r>
            <a:r>
              <a:rPr sz="3200" spc="-5" dirty="0">
                <a:solidFill>
                  <a:srgbClr val="008380"/>
                </a:solidFill>
                <a:latin typeface="Times New Roman"/>
                <a:cs typeface="Times New Roman"/>
              </a:rPr>
              <a:t>[</a:t>
            </a:r>
            <a:r>
              <a:rPr sz="3200" i="1" spc="-5" dirty="0">
                <a:solidFill>
                  <a:srgbClr val="008380"/>
                </a:solidFill>
                <a:latin typeface="Times New Roman"/>
                <a:cs typeface="Times New Roman"/>
              </a:rPr>
              <a:t>i</a:t>
            </a:r>
            <a:r>
              <a:rPr sz="3200" spc="-5" dirty="0">
                <a:solidFill>
                  <a:srgbClr val="008380"/>
                </a:solidFill>
                <a:latin typeface="Times New Roman"/>
                <a:cs typeface="Times New Roman"/>
              </a:rPr>
              <a:t>] = |{key =</a:t>
            </a:r>
            <a:r>
              <a:rPr sz="3200" spc="130" dirty="0">
                <a:solidFill>
                  <a:srgbClr val="008380"/>
                </a:solidFill>
                <a:latin typeface="Times New Roman"/>
                <a:cs typeface="Times New Roman"/>
              </a:rPr>
              <a:t> </a:t>
            </a:r>
            <a:r>
              <a:rPr sz="3200" i="1" spc="-5" dirty="0">
                <a:solidFill>
                  <a:srgbClr val="008380"/>
                </a:solidFill>
                <a:latin typeface="Times New Roman"/>
                <a:cs typeface="Times New Roman"/>
              </a:rPr>
              <a:t>i</a:t>
            </a:r>
            <a:r>
              <a:rPr sz="3200" spc="-5" dirty="0">
                <a:solidFill>
                  <a:srgbClr val="008380"/>
                </a:solidFill>
                <a:latin typeface="Times New Roman"/>
                <a:cs typeface="Times New Roman"/>
              </a:rPr>
              <a:t>}|</a:t>
            </a:r>
            <a:endParaRPr sz="3200">
              <a:latin typeface="Times New Roman"/>
              <a:cs typeface="Times New Roman"/>
            </a:endParaRPr>
          </a:p>
        </p:txBody>
      </p:sp>
    </p:spTree>
    <p:extLst>
      <p:ext uri="{BB962C8B-B14F-4D97-AF65-F5344CB8AC3E}">
        <p14:creationId xmlns:p14="http://schemas.microsoft.com/office/powerpoint/2010/main" val="18622760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92112" y="319087"/>
            <a:ext cx="942975" cy="1114425"/>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526539" y="509269"/>
            <a:ext cx="1687830" cy="695960"/>
          </a:xfrm>
          <a:prstGeom prst="rect">
            <a:avLst/>
          </a:prstGeom>
        </p:spPr>
        <p:txBody>
          <a:bodyPr vert="horz" wrap="square" lIns="0" tIns="12065" rIns="0" bIns="0" rtlCol="0">
            <a:spAutoFit/>
          </a:bodyPr>
          <a:lstStyle/>
          <a:p>
            <a:pPr marL="12700">
              <a:lnSpc>
                <a:spcPct val="100000"/>
              </a:lnSpc>
              <a:spcBef>
                <a:spcPts val="95"/>
              </a:spcBef>
            </a:pPr>
            <a:r>
              <a:rPr spc="-5" dirty="0"/>
              <a:t>Loop</a:t>
            </a:r>
            <a:r>
              <a:rPr spc="-75" dirty="0"/>
              <a:t> </a:t>
            </a:r>
            <a:r>
              <a:rPr spc="-5" dirty="0"/>
              <a:t>2</a:t>
            </a:r>
          </a:p>
        </p:txBody>
      </p:sp>
      <p:grpSp>
        <p:nvGrpSpPr>
          <p:cNvPr id="4" name="object 4"/>
          <p:cNvGrpSpPr/>
          <p:nvPr/>
        </p:nvGrpSpPr>
        <p:grpSpPr>
          <a:xfrm>
            <a:off x="925067" y="2119883"/>
            <a:ext cx="3538854" cy="672465"/>
            <a:chOff x="925067" y="2119883"/>
            <a:chExt cx="3538854" cy="672465"/>
          </a:xfrm>
        </p:grpSpPr>
        <p:sp>
          <p:nvSpPr>
            <p:cNvPr id="5" name="object 5"/>
            <p:cNvSpPr/>
            <p:nvPr/>
          </p:nvSpPr>
          <p:spPr>
            <a:xfrm>
              <a:off x="925067" y="2180843"/>
              <a:ext cx="696468" cy="611123"/>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926591" y="2119883"/>
              <a:ext cx="794004" cy="611124"/>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1610867" y="2180843"/>
              <a:ext cx="696468" cy="611123"/>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1612391" y="2119883"/>
              <a:ext cx="794004" cy="611124"/>
            </a:xfrm>
            <a:prstGeom prst="rect">
              <a:avLst/>
            </a:prstGeom>
            <a:blipFill>
              <a:blip r:embed="rId4" cstate="print"/>
              <a:stretch>
                <a:fillRect/>
              </a:stretch>
            </a:blipFill>
          </p:spPr>
          <p:txBody>
            <a:bodyPr wrap="square" lIns="0" tIns="0" rIns="0" bIns="0" rtlCol="0"/>
            <a:lstStyle/>
            <a:p>
              <a:endParaRPr/>
            </a:p>
          </p:txBody>
        </p:sp>
        <p:sp>
          <p:nvSpPr>
            <p:cNvPr id="9" name="object 9"/>
            <p:cNvSpPr/>
            <p:nvPr/>
          </p:nvSpPr>
          <p:spPr>
            <a:xfrm>
              <a:off x="2296667" y="2180843"/>
              <a:ext cx="696468" cy="611123"/>
            </a:xfrm>
            <a:prstGeom prst="rect">
              <a:avLst/>
            </a:prstGeom>
            <a:blipFill>
              <a:blip r:embed="rId3" cstate="print"/>
              <a:stretch>
                <a:fillRect/>
              </a:stretch>
            </a:blipFill>
          </p:spPr>
          <p:txBody>
            <a:bodyPr wrap="square" lIns="0" tIns="0" rIns="0" bIns="0" rtlCol="0"/>
            <a:lstStyle/>
            <a:p>
              <a:endParaRPr/>
            </a:p>
          </p:txBody>
        </p:sp>
        <p:sp>
          <p:nvSpPr>
            <p:cNvPr id="10" name="object 10"/>
            <p:cNvSpPr/>
            <p:nvPr/>
          </p:nvSpPr>
          <p:spPr>
            <a:xfrm>
              <a:off x="2298191" y="2119883"/>
              <a:ext cx="794003" cy="611124"/>
            </a:xfrm>
            <a:prstGeom prst="rect">
              <a:avLst/>
            </a:prstGeom>
            <a:blipFill>
              <a:blip r:embed="rId4" cstate="print"/>
              <a:stretch>
                <a:fillRect/>
              </a:stretch>
            </a:blipFill>
          </p:spPr>
          <p:txBody>
            <a:bodyPr wrap="square" lIns="0" tIns="0" rIns="0" bIns="0" rtlCol="0"/>
            <a:lstStyle/>
            <a:p>
              <a:endParaRPr/>
            </a:p>
          </p:txBody>
        </p:sp>
        <p:sp>
          <p:nvSpPr>
            <p:cNvPr id="11" name="object 11"/>
            <p:cNvSpPr/>
            <p:nvPr/>
          </p:nvSpPr>
          <p:spPr>
            <a:xfrm>
              <a:off x="2982467" y="2180843"/>
              <a:ext cx="696468" cy="611123"/>
            </a:xfrm>
            <a:prstGeom prst="rect">
              <a:avLst/>
            </a:prstGeom>
            <a:blipFill>
              <a:blip r:embed="rId5" cstate="print"/>
              <a:stretch>
                <a:fillRect/>
              </a:stretch>
            </a:blipFill>
          </p:spPr>
          <p:txBody>
            <a:bodyPr wrap="square" lIns="0" tIns="0" rIns="0" bIns="0" rtlCol="0"/>
            <a:lstStyle/>
            <a:p>
              <a:endParaRPr/>
            </a:p>
          </p:txBody>
        </p:sp>
        <p:sp>
          <p:nvSpPr>
            <p:cNvPr id="12" name="object 12"/>
            <p:cNvSpPr/>
            <p:nvPr/>
          </p:nvSpPr>
          <p:spPr>
            <a:xfrm>
              <a:off x="2983991" y="2119883"/>
              <a:ext cx="794004" cy="611124"/>
            </a:xfrm>
            <a:prstGeom prst="rect">
              <a:avLst/>
            </a:prstGeom>
            <a:blipFill>
              <a:blip r:embed="rId4" cstate="print"/>
              <a:stretch>
                <a:fillRect/>
              </a:stretch>
            </a:blipFill>
          </p:spPr>
          <p:txBody>
            <a:bodyPr wrap="square" lIns="0" tIns="0" rIns="0" bIns="0" rtlCol="0"/>
            <a:lstStyle/>
            <a:p>
              <a:endParaRPr/>
            </a:p>
          </p:txBody>
        </p:sp>
        <p:sp>
          <p:nvSpPr>
            <p:cNvPr id="13" name="object 13"/>
            <p:cNvSpPr/>
            <p:nvPr/>
          </p:nvSpPr>
          <p:spPr>
            <a:xfrm>
              <a:off x="3668267" y="2180843"/>
              <a:ext cx="696467" cy="611123"/>
            </a:xfrm>
            <a:prstGeom prst="rect">
              <a:avLst/>
            </a:prstGeom>
            <a:blipFill>
              <a:blip r:embed="rId3" cstate="print"/>
              <a:stretch>
                <a:fillRect/>
              </a:stretch>
            </a:blipFill>
          </p:spPr>
          <p:txBody>
            <a:bodyPr wrap="square" lIns="0" tIns="0" rIns="0" bIns="0" rtlCol="0"/>
            <a:lstStyle/>
            <a:p>
              <a:endParaRPr/>
            </a:p>
          </p:txBody>
        </p:sp>
        <p:sp>
          <p:nvSpPr>
            <p:cNvPr id="14" name="object 14"/>
            <p:cNvSpPr/>
            <p:nvPr/>
          </p:nvSpPr>
          <p:spPr>
            <a:xfrm>
              <a:off x="3669791" y="2119883"/>
              <a:ext cx="794003" cy="611124"/>
            </a:xfrm>
            <a:prstGeom prst="rect">
              <a:avLst/>
            </a:prstGeom>
            <a:blipFill>
              <a:blip r:embed="rId4" cstate="print"/>
              <a:stretch>
                <a:fillRect/>
              </a:stretch>
            </a:blipFill>
          </p:spPr>
          <p:txBody>
            <a:bodyPr wrap="square" lIns="0" tIns="0" rIns="0" bIns="0" rtlCol="0"/>
            <a:lstStyle/>
            <a:p>
              <a:endParaRPr/>
            </a:p>
          </p:txBody>
        </p:sp>
      </p:grpSp>
      <p:grpSp>
        <p:nvGrpSpPr>
          <p:cNvPr id="15" name="object 15"/>
          <p:cNvGrpSpPr/>
          <p:nvPr/>
        </p:nvGrpSpPr>
        <p:grpSpPr>
          <a:xfrm>
            <a:off x="925067" y="3576065"/>
            <a:ext cx="3439795" cy="611505"/>
            <a:chOff x="925067" y="3576065"/>
            <a:chExt cx="3439795" cy="611505"/>
          </a:xfrm>
        </p:grpSpPr>
        <p:sp>
          <p:nvSpPr>
            <p:cNvPr id="16" name="object 16"/>
            <p:cNvSpPr/>
            <p:nvPr/>
          </p:nvSpPr>
          <p:spPr>
            <a:xfrm>
              <a:off x="925067" y="3576065"/>
              <a:ext cx="696468" cy="611124"/>
            </a:xfrm>
            <a:prstGeom prst="rect">
              <a:avLst/>
            </a:prstGeom>
            <a:blipFill>
              <a:blip r:embed="rId3" cstate="print"/>
              <a:stretch>
                <a:fillRect/>
              </a:stretch>
            </a:blipFill>
          </p:spPr>
          <p:txBody>
            <a:bodyPr wrap="square" lIns="0" tIns="0" rIns="0" bIns="0" rtlCol="0"/>
            <a:lstStyle/>
            <a:p>
              <a:endParaRPr/>
            </a:p>
          </p:txBody>
        </p:sp>
        <p:sp>
          <p:nvSpPr>
            <p:cNvPr id="17" name="object 17"/>
            <p:cNvSpPr/>
            <p:nvPr/>
          </p:nvSpPr>
          <p:spPr>
            <a:xfrm>
              <a:off x="1610867" y="3576065"/>
              <a:ext cx="696468" cy="611124"/>
            </a:xfrm>
            <a:prstGeom prst="rect">
              <a:avLst/>
            </a:prstGeom>
            <a:blipFill>
              <a:blip r:embed="rId3" cstate="print"/>
              <a:stretch>
                <a:fillRect/>
              </a:stretch>
            </a:blipFill>
          </p:spPr>
          <p:txBody>
            <a:bodyPr wrap="square" lIns="0" tIns="0" rIns="0" bIns="0" rtlCol="0"/>
            <a:lstStyle/>
            <a:p>
              <a:endParaRPr/>
            </a:p>
          </p:txBody>
        </p:sp>
        <p:sp>
          <p:nvSpPr>
            <p:cNvPr id="18" name="object 18"/>
            <p:cNvSpPr/>
            <p:nvPr/>
          </p:nvSpPr>
          <p:spPr>
            <a:xfrm>
              <a:off x="2296667" y="3576065"/>
              <a:ext cx="696468" cy="611124"/>
            </a:xfrm>
            <a:prstGeom prst="rect">
              <a:avLst/>
            </a:prstGeom>
            <a:blipFill>
              <a:blip r:embed="rId3" cstate="print"/>
              <a:stretch>
                <a:fillRect/>
              </a:stretch>
            </a:blipFill>
          </p:spPr>
          <p:txBody>
            <a:bodyPr wrap="square" lIns="0" tIns="0" rIns="0" bIns="0" rtlCol="0"/>
            <a:lstStyle/>
            <a:p>
              <a:endParaRPr/>
            </a:p>
          </p:txBody>
        </p:sp>
        <p:sp>
          <p:nvSpPr>
            <p:cNvPr id="19" name="object 19"/>
            <p:cNvSpPr/>
            <p:nvPr/>
          </p:nvSpPr>
          <p:spPr>
            <a:xfrm>
              <a:off x="2982467" y="3576065"/>
              <a:ext cx="696468" cy="611124"/>
            </a:xfrm>
            <a:prstGeom prst="rect">
              <a:avLst/>
            </a:prstGeom>
            <a:blipFill>
              <a:blip r:embed="rId5" cstate="print"/>
              <a:stretch>
                <a:fillRect/>
              </a:stretch>
            </a:blipFill>
          </p:spPr>
          <p:txBody>
            <a:bodyPr wrap="square" lIns="0" tIns="0" rIns="0" bIns="0" rtlCol="0"/>
            <a:lstStyle/>
            <a:p>
              <a:endParaRPr/>
            </a:p>
          </p:txBody>
        </p:sp>
        <p:sp>
          <p:nvSpPr>
            <p:cNvPr id="20" name="object 20"/>
            <p:cNvSpPr/>
            <p:nvPr/>
          </p:nvSpPr>
          <p:spPr>
            <a:xfrm>
              <a:off x="3668267" y="3576065"/>
              <a:ext cx="696467" cy="611124"/>
            </a:xfrm>
            <a:prstGeom prst="rect">
              <a:avLst/>
            </a:prstGeom>
            <a:blipFill>
              <a:blip r:embed="rId3" cstate="print"/>
              <a:stretch>
                <a:fillRect/>
              </a:stretch>
            </a:blipFill>
          </p:spPr>
          <p:txBody>
            <a:bodyPr wrap="square" lIns="0" tIns="0" rIns="0" bIns="0" rtlCol="0"/>
            <a:lstStyle/>
            <a:p>
              <a:endParaRPr/>
            </a:p>
          </p:txBody>
        </p:sp>
      </p:grpSp>
      <p:grpSp>
        <p:nvGrpSpPr>
          <p:cNvPr id="21" name="object 21"/>
          <p:cNvGrpSpPr/>
          <p:nvPr/>
        </p:nvGrpSpPr>
        <p:grpSpPr>
          <a:xfrm>
            <a:off x="5749290" y="2143505"/>
            <a:ext cx="2853055" cy="672465"/>
            <a:chOff x="5749290" y="2143505"/>
            <a:chExt cx="2853055" cy="672465"/>
          </a:xfrm>
        </p:grpSpPr>
        <p:sp>
          <p:nvSpPr>
            <p:cNvPr id="22" name="object 22"/>
            <p:cNvSpPr/>
            <p:nvPr/>
          </p:nvSpPr>
          <p:spPr>
            <a:xfrm>
              <a:off x="5749290" y="2204465"/>
              <a:ext cx="696467" cy="611124"/>
            </a:xfrm>
            <a:prstGeom prst="rect">
              <a:avLst/>
            </a:prstGeom>
            <a:blipFill>
              <a:blip r:embed="rId3" cstate="print"/>
              <a:stretch>
                <a:fillRect/>
              </a:stretch>
            </a:blipFill>
          </p:spPr>
          <p:txBody>
            <a:bodyPr wrap="square" lIns="0" tIns="0" rIns="0" bIns="0" rtlCol="0"/>
            <a:lstStyle/>
            <a:p>
              <a:endParaRPr/>
            </a:p>
          </p:txBody>
        </p:sp>
        <p:sp>
          <p:nvSpPr>
            <p:cNvPr id="23" name="object 23"/>
            <p:cNvSpPr/>
            <p:nvPr/>
          </p:nvSpPr>
          <p:spPr>
            <a:xfrm>
              <a:off x="5750814" y="2143505"/>
              <a:ext cx="794004" cy="611124"/>
            </a:xfrm>
            <a:prstGeom prst="rect">
              <a:avLst/>
            </a:prstGeom>
            <a:blipFill>
              <a:blip r:embed="rId4" cstate="print"/>
              <a:stretch>
                <a:fillRect/>
              </a:stretch>
            </a:blipFill>
          </p:spPr>
          <p:txBody>
            <a:bodyPr wrap="square" lIns="0" tIns="0" rIns="0" bIns="0" rtlCol="0"/>
            <a:lstStyle/>
            <a:p>
              <a:endParaRPr/>
            </a:p>
          </p:txBody>
        </p:sp>
        <p:sp>
          <p:nvSpPr>
            <p:cNvPr id="24" name="object 24"/>
            <p:cNvSpPr/>
            <p:nvPr/>
          </p:nvSpPr>
          <p:spPr>
            <a:xfrm>
              <a:off x="6435090" y="2204465"/>
              <a:ext cx="696467" cy="611124"/>
            </a:xfrm>
            <a:prstGeom prst="rect">
              <a:avLst/>
            </a:prstGeom>
            <a:blipFill>
              <a:blip r:embed="rId3" cstate="print"/>
              <a:stretch>
                <a:fillRect/>
              </a:stretch>
            </a:blipFill>
          </p:spPr>
          <p:txBody>
            <a:bodyPr wrap="square" lIns="0" tIns="0" rIns="0" bIns="0" rtlCol="0"/>
            <a:lstStyle/>
            <a:p>
              <a:endParaRPr/>
            </a:p>
          </p:txBody>
        </p:sp>
        <p:sp>
          <p:nvSpPr>
            <p:cNvPr id="25" name="object 25"/>
            <p:cNvSpPr/>
            <p:nvPr/>
          </p:nvSpPr>
          <p:spPr>
            <a:xfrm>
              <a:off x="6436614" y="2143505"/>
              <a:ext cx="794004" cy="611124"/>
            </a:xfrm>
            <a:prstGeom prst="rect">
              <a:avLst/>
            </a:prstGeom>
            <a:blipFill>
              <a:blip r:embed="rId4" cstate="print"/>
              <a:stretch>
                <a:fillRect/>
              </a:stretch>
            </a:blipFill>
          </p:spPr>
          <p:txBody>
            <a:bodyPr wrap="square" lIns="0" tIns="0" rIns="0" bIns="0" rtlCol="0"/>
            <a:lstStyle/>
            <a:p>
              <a:endParaRPr/>
            </a:p>
          </p:txBody>
        </p:sp>
        <p:sp>
          <p:nvSpPr>
            <p:cNvPr id="26" name="object 26"/>
            <p:cNvSpPr/>
            <p:nvPr/>
          </p:nvSpPr>
          <p:spPr>
            <a:xfrm>
              <a:off x="7120890" y="2204465"/>
              <a:ext cx="696467" cy="611124"/>
            </a:xfrm>
            <a:prstGeom prst="rect">
              <a:avLst/>
            </a:prstGeom>
            <a:blipFill>
              <a:blip r:embed="rId3" cstate="print"/>
              <a:stretch>
                <a:fillRect/>
              </a:stretch>
            </a:blipFill>
          </p:spPr>
          <p:txBody>
            <a:bodyPr wrap="square" lIns="0" tIns="0" rIns="0" bIns="0" rtlCol="0"/>
            <a:lstStyle/>
            <a:p>
              <a:endParaRPr/>
            </a:p>
          </p:txBody>
        </p:sp>
        <p:sp>
          <p:nvSpPr>
            <p:cNvPr id="27" name="object 27"/>
            <p:cNvSpPr/>
            <p:nvPr/>
          </p:nvSpPr>
          <p:spPr>
            <a:xfrm>
              <a:off x="7122414" y="2143505"/>
              <a:ext cx="794003" cy="611124"/>
            </a:xfrm>
            <a:prstGeom prst="rect">
              <a:avLst/>
            </a:prstGeom>
            <a:blipFill>
              <a:blip r:embed="rId4" cstate="print"/>
              <a:stretch>
                <a:fillRect/>
              </a:stretch>
            </a:blipFill>
          </p:spPr>
          <p:txBody>
            <a:bodyPr wrap="square" lIns="0" tIns="0" rIns="0" bIns="0" rtlCol="0"/>
            <a:lstStyle/>
            <a:p>
              <a:endParaRPr/>
            </a:p>
          </p:txBody>
        </p:sp>
        <p:sp>
          <p:nvSpPr>
            <p:cNvPr id="28" name="object 28"/>
            <p:cNvSpPr/>
            <p:nvPr/>
          </p:nvSpPr>
          <p:spPr>
            <a:xfrm>
              <a:off x="7806690" y="2204465"/>
              <a:ext cx="696467" cy="611124"/>
            </a:xfrm>
            <a:prstGeom prst="rect">
              <a:avLst/>
            </a:prstGeom>
            <a:blipFill>
              <a:blip r:embed="rId3" cstate="print"/>
              <a:stretch>
                <a:fillRect/>
              </a:stretch>
            </a:blipFill>
          </p:spPr>
          <p:txBody>
            <a:bodyPr wrap="square" lIns="0" tIns="0" rIns="0" bIns="0" rtlCol="0"/>
            <a:lstStyle/>
            <a:p>
              <a:endParaRPr/>
            </a:p>
          </p:txBody>
        </p:sp>
        <p:sp>
          <p:nvSpPr>
            <p:cNvPr id="29" name="object 29"/>
            <p:cNvSpPr/>
            <p:nvPr/>
          </p:nvSpPr>
          <p:spPr>
            <a:xfrm>
              <a:off x="7808214" y="2143505"/>
              <a:ext cx="794003" cy="611124"/>
            </a:xfrm>
            <a:prstGeom prst="rect">
              <a:avLst/>
            </a:prstGeom>
            <a:blipFill>
              <a:blip r:embed="rId4" cstate="print"/>
              <a:stretch>
                <a:fillRect/>
              </a:stretch>
            </a:blipFill>
          </p:spPr>
          <p:txBody>
            <a:bodyPr wrap="square" lIns="0" tIns="0" rIns="0" bIns="0" rtlCol="0"/>
            <a:lstStyle/>
            <a:p>
              <a:endParaRPr/>
            </a:p>
          </p:txBody>
        </p:sp>
      </p:grpSp>
      <p:graphicFrame>
        <p:nvGraphicFramePr>
          <p:cNvPr id="30" name="object 30"/>
          <p:cNvGraphicFramePr>
            <a:graphicFrameLocks noGrp="1"/>
          </p:cNvGraphicFramePr>
          <p:nvPr/>
        </p:nvGraphicFramePr>
        <p:xfrm>
          <a:off x="287527" y="1741367"/>
          <a:ext cx="8136886" cy="2363906"/>
        </p:xfrm>
        <a:graphic>
          <a:graphicData uri="http://schemas.openxmlformats.org/drawingml/2006/table">
            <a:tbl>
              <a:tblPr firstRow="1" bandRow="1">
                <a:tableStyleId>{2D5ABB26-0587-4C30-8999-92F81FD0307C}</a:tableStyleId>
              </a:tblPr>
              <a:tblGrid>
                <a:gridCol w="566420">
                  <a:extLst>
                    <a:ext uri="{9D8B030D-6E8A-4147-A177-3AD203B41FA5}">
                      <a16:colId xmlns:a16="http://schemas.microsoft.com/office/drawing/2014/main" val="20000"/>
                    </a:ext>
                  </a:extLst>
                </a:gridCol>
                <a:gridCol w="685799">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gridCol w="685800">
                  <a:extLst>
                    <a:ext uri="{9D8B030D-6E8A-4147-A177-3AD203B41FA5}">
                      <a16:colId xmlns:a16="http://schemas.microsoft.com/office/drawing/2014/main" val="20003"/>
                    </a:ext>
                  </a:extLst>
                </a:gridCol>
                <a:gridCol w="685800">
                  <a:extLst>
                    <a:ext uri="{9D8B030D-6E8A-4147-A177-3AD203B41FA5}">
                      <a16:colId xmlns:a16="http://schemas.microsoft.com/office/drawing/2014/main" val="20004"/>
                    </a:ext>
                  </a:extLst>
                </a:gridCol>
                <a:gridCol w="685800">
                  <a:extLst>
                    <a:ext uri="{9D8B030D-6E8A-4147-A177-3AD203B41FA5}">
                      <a16:colId xmlns:a16="http://schemas.microsoft.com/office/drawing/2014/main" val="20005"/>
                    </a:ext>
                  </a:extLst>
                </a:gridCol>
                <a:gridCol w="1395729">
                  <a:extLst>
                    <a:ext uri="{9D8B030D-6E8A-4147-A177-3AD203B41FA5}">
                      <a16:colId xmlns:a16="http://schemas.microsoft.com/office/drawing/2014/main" val="20006"/>
                    </a:ext>
                  </a:extLst>
                </a:gridCol>
                <a:gridCol w="686435">
                  <a:extLst>
                    <a:ext uri="{9D8B030D-6E8A-4147-A177-3AD203B41FA5}">
                      <a16:colId xmlns:a16="http://schemas.microsoft.com/office/drawing/2014/main" val="20007"/>
                    </a:ext>
                  </a:extLst>
                </a:gridCol>
                <a:gridCol w="686435">
                  <a:extLst>
                    <a:ext uri="{9D8B030D-6E8A-4147-A177-3AD203B41FA5}">
                      <a16:colId xmlns:a16="http://schemas.microsoft.com/office/drawing/2014/main" val="20008"/>
                    </a:ext>
                  </a:extLst>
                </a:gridCol>
                <a:gridCol w="686434">
                  <a:extLst>
                    <a:ext uri="{9D8B030D-6E8A-4147-A177-3AD203B41FA5}">
                      <a16:colId xmlns:a16="http://schemas.microsoft.com/office/drawing/2014/main" val="20009"/>
                    </a:ext>
                  </a:extLst>
                </a:gridCol>
                <a:gridCol w="686434">
                  <a:extLst>
                    <a:ext uri="{9D8B030D-6E8A-4147-A177-3AD203B41FA5}">
                      <a16:colId xmlns:a16="http://schemas.microsoft.com/office/drawing/2014/main" val="20010"/>
                    </a:ext>
                  </a:extLst>
                </a:gridCol>
              </a:tblGrid>
              <a:tr h="392232">
                <a:tc>
                  <a:txBody>
                    <a:bodyPr/>
                    <a:lstStyle/>
                    <a:p>
                      <a:pPr>
                        <a:lnSpc>
                          <a:spcPct val="100000"/>
                        </a:lnSpc>
                      </a:pPr>
                      <a:endParaRPr sz="2200">
                        <a:latin typeface="Times New Roman"/>
                        <a:cs typeface="Times New Roman"/>
                      </a:endParaRPr>
                    </a:p>
                  </a:txBody>
                  <a:tcPr marL="0" marR="0" marT="0" marB="0"/>
                </a:tc>
                <a:tc>
                  <a:txBody>
                    <a:bodyPr/>
                    <a:lstStyle/>
                    <a:p>
                      <a:pPr marL="279400">
                        <a:lnSpc>
                          <a:spcPts val="2180"/>
                        </a:lnSpc>
                      </a:pPr>
                      <a:r>
                        <a:rPr sz="2000" dirty="0">
                          <a:latin typeface="Times New Roman"/>
                          <a:cs typeface="Times New Roman"/>
                        </a:rPr>
                        <a:t>1</a:t>
                      </a:r>
                      <a:endParaRPr sz="2000">
                        <a:latin typeface="Times New Roman"/>
                        <a:cs typeface="Times New Roman"/>
                      </a:endParaRPr>
                    </a:p>
                  </a:txBody>
                  <a:tcPr marL="0" marR="0" marT="0" marB="0">
                    <a:lnB w="9525">
                      <a:solidFill>
                        <a:srgbClr val="000000"/>
                      </a:solidFill>
                      <a:prstDash val="solid"/>
                    </a:lnB>
                  </a:tcPr>
                </a:tc>
                <a:tc>
                  <a:txBody>
                    <a:bodyPr/>
                    <a:lstStyle/>
                    <a:p>
                      <a:pPr algn="ctr">
                        <a:lnSpc>
                          <a:spcPts val="2180"/>
                        </a:lnSpc>
                      </a:pPr>
                      <a:r>
                        <a:rPr sz="2000" dirty="0">
                          <a:latin typeface="Times New Roman"/>
                          <a:cs typeface="Times New Roman"/>
                        </a:rPr>
                        <a:t>2</a:t>
                      </a:r>
                      <a:endParaRPr sz="2000">
                        <a:latin typeface="Times New Roman"/>
                        <a:cs typeface="Times New Roman"/>
                      </a:endParaRPr>
                    </a:p>
                  </a:txBody>
                  <a:tcPr marL="0" marR="0" marT="0" marB="0">
                    <a:lnB w="9525">
                      <a:solidFill>
                        <a:srgbClr val="000000"/>
                      </a:solidFill>
                      <a:prstDash val="solid"/>
                    </a:lnB>
                  </a:tcPr>
                </a:tc>
                <a:tc>
                  <a:txBody>
                    <a:bodyPr/>
                    <a:lstStyle/>
                    <a:p>
                      <a:pPr marL="278765">
                        <a:lnSpc>
                          <a:spcPts val="2180"/>
                        </a:lnSpc>
                      </a:pPr>
                      <a:r>
                        <a:rPr sz="2000" dirty="0">
                          <a:latin typeface="Times New Roman"/>
                          <a:cs typeface="Times New Roman"/>
                        </a:rPr>
                        <a:t>3</a:t>
                      </a:r>
                      <a:endParaRPr sz="2000">
                        <a:latin typeface="Times New Roman"/>
                        <a:cs typeface="Times New Roman"/>
                      </a:endParaRPr>
                    </a:p>
                  </a:txBody>
                  <a:tcPr marL="0" marR="0" marT="0" marB="0">
                    <a:lnB w="9525">
                      <a:solidFill>
                        <a:srgbClr val="000000"/>
                      </a:solidFill>
                      <a:prstDash val="solid"/>
                    </a:lnB>
                  </a:tcPr>
                </a:tc>
                <a:tc>
                  <a:txBody>
                    <a:bodyPr/>
                    <a:lstStyle/>
                    <a:p>
                      <a:pPr algn="ctr">
                        <a:lnSpc>
                          <a:spcPts val="2180"/>
                        </a:lnSpc>
                      </a:pPr>
                      <a:r>
                        <a:rPr sz="2000" dirty="0">
                          <a:latin typeface="Times New Roman"/>
                          <a:cs typeface="Times New Roman"/>
                        </a:rPr>
                        <a:t>4</a:t>
                      </a:r>
                      <a:endParaRPr sz="2000">
                        <a:latin typeface="Times New Roman"/>
                        <a:cs typeface="Times New Roman"/>
                      </a:endParaRPr>
                    </a:p>
                  </a:txBody>
                  <a:tcPr marL="0" marR="0" marT="0" marB="0">
                    <a:lnB w="9525">
                      <a:solidFill>
                        <a:srgbClr val="000000"/>
                      </a:solidFill>
                      <a:prstDash val="solid"/>
                    </a:lnB>
                  </a:tcPr>
                </a:tc>
                <a:tc>
                  <a:txBody>
                    <a:bodyPr/>
                    <a:lstStyle/>
                    <a:p>
                      <a:pPr marL="278130">
                        <a:lnSpc>
                          <a:spcPts val="2180"/>
                        </a:lnSpc>
                      </a:pPr>
                      <a:r>
                        <a:rPr sz="2000" dirty="0">
                          <a:latin typeface="Times New Roman"/>
                          <a:cs typeface="Times New Roman"/>
                        </a:rPr>
                        <a:t>5</a:t>
                      </a:r>
                      <a:endParaRPr sz="2000">
                        <a:latin typeface="Times New Roman"/>
                        <a:cs typeface="Times New Roman"/>
                      </a:endParaRPr>
                    </a:p>
                  </a:txBody>
                  <a:tcPr marL="0" marR="0" marT="0" marB="0">
                    <a:lnB w="9525">
                      <a:solidFill>
                        <a:srgbClr val="000000"/>
                      </a:solidFill>
                      <a:prstDash val="solid"/>
                    </a:lnB>
                  </a:tcPr>
                </a:tc>
                <a:tc>
                  <a:txBody>
                    <a:bodyPr/>
                    <a:lstStyle/>
                    <a:p>
                      <a:pPr>
                        <a:lnSpc>
                          <a:spcPct val="100000"/>
                        </a:lnSpc>
                      </a:pPr>
                      <a:endParaRPr sz="2200">
                        <a:latin typeface="Times New Roman"/>
                        <a:cs typeface="Times New Roman"/>
                      </a:endParaRPr>
                    </a:p>
                  </a:txBody>
                  <a:tcPr marL="0" marR="0" marT="0" marB="0"/>
                </a:tc>
                <a:tc>
                  <a:txBody>
                    <a:bodyPr/>
                    <a:lstStyle/>
                    <a:p>
                      <a:pPr marL="279400">
                        <a:lnSpc>
                          <a:spcPts val="2370"/>
                        </a:lnSpc>
                      </a:pPr>
                      <a:r>
                        <a:rPr sz="2000" dirty="0">
                          <a:latin typeface="Times New Roman"/>
                          <a:cs typeface="Times New Roman"/>
                        </a:rPr>
                        <a:t>1</a:t>
                      </a:r>
                      <a:endParaRPr sz="2000">
                        <a:latin typeface="Times New Roman"/>
                        <a:cs typeface="Times New Roman"/>
                      </a:endParaRPr>
                    </a:p>
                  </a:txBody>
                  <a:tcPr marL="0" marR="0" marT="0" marB="0">
                    <a:lnB w="9525">
                      <a:solidFill>
                        <a:srgbClr val="000000"/>
                      </a:solidFill>
                      <a:prstDash val="solid"/>
                    </a:lnB>
                  </a:tcPr>
                </a:tc>
                <a:tc>
                  <a:txBody>
                    <a:bodyPr/>
                    <a:lstStyle/>
                    <a:p>
                      <a:pPr algn="ctr">
                        <a:lnSpc>
                          <a:spcPts val="2370"/>
                        </a:lnSpc>
                      </a:pPr>
                      <a:r>
                        <a:rPr sz="2000" dirty="0">
                          <a:latin typeface="Times New Roman"/>
                          <a:cs typeface="Times New Roman"/>
                        </a:rPr>
                        <a:t>2</a:t>
                      </a:r>
                      <a:endParaRPr sz="2000">
                        <a:latin typeface="Times New Roman"/>
                        <a:cs typeface="Times New Roman"/>
                      </a:endParaRPr>
                    </a:p>
                  </a:txBody>
                  <a:tcPr marL="0" marR="0" marT="0" marB="0">
                    <a:lnB w="9525">
                      <a:solidFill>
                        <a:srgbClr val="000000"/>
                      </a:solidFill>
                      <a:prstDash val="solid"/>
                    </a:lnB>
                  </a:tcPr>
                </a:tc>
                <a:tc>
                  <a:txBody>
                    <a:bodyPr/>
                    <a:lstStyle/>
                    <a:p>
                      <a:pPr marL="278765">
                        <a:lnSpc>
                          <a:spcPts val="2370"/>
                        </a:lnSpc>
                      </a:pPr>
                      <a:r>
                        <a:rPr sz="2000" dirty="0">
                          <a:latin typeface="Times New Roman"/>
                          <a:cs typeface="Times New Roman"/>
                        </a:rPr>
                        <a:t>3</a:t>
                      </a:r>
                      <a:endParaRPr sz="2000">
                        <a:latin typeface="Times New Roman"/>
                        <a:cs typeface="Times New Roman"/>
                      </a:endParaRPr>
                    </a:p>
                  </a:txBody>
                  <a:tcPr marL="0" marR="0" marT="0" marB="0">
                    <a:lnB w="9525">
                      <a:solidFill>
                        <a:srgbClr val="000000"/>
                      </a:solidFill>
                      <a:prstDash val="solid"/>
                    </a:lnB>
                  </a:tcPr>
                </a:tc>
                <a:tc>
                  <a:txBody>
                    <a:bodyPr/>
                    <a:lstStyle/>
                    <a:p>
                      <a:pPr algn="ctr">
                        <a:lnSpc>
                          <a:spcPts val="2370"/>
                        </a:lnSpc>
                      </a:pPr>
                      <a:r>
                        <a:rPr sz="2000" dirty="0">
                          <a:latin typeface="Times New Roman"/>
                          <a:cs typeface="Times New Roman"/>
                        </a:rPr>
                        <a:t>4</a:t>
                      </a:r>
                      <a:endParaRPr sz="2000">
                        <a:latin typeface="Times New Roman"/>
                        <a:cs typeface="Times New Roman"/>
                      </a:endParaRPr>
                    </a:p>
                  </a:txBody>
                  <a:tcPr marL="0" marR="0" marT="0" marB="0">
                    <a:lnB w="9525">
                      <a:solidFill>
                        <a:srgbClr val="000000"/>
                      </a:solidFill>
                      <a:prstDash val="solid"/>
                    </a:lnB>
                  </a:tcPr>
                </a:tc>
                <a:extLst>
                  <a:ext uri="{0D108BD9-81ED-4DB2-BD59-A6C34878D82A}">
                    <a16:rowId xmlns:a16="http://schemas.microsoft.com/office/drawing/2014/main" val="10000"/>
                  </a:ext>
                </a:extLst>
              </a:tr>
              <a:tr h="588168">
                <a:tc>
                  <a:txBody>
                    <a:bodyPr/>
                    <a:lstStyle/>
                    <a:p>
                      <a:pPr marL="31750">
                        <a:lnSpc>
                          <a:spcPct val="100000"/>
                        </a:lnSpc>
                        <a:spcBef>
                          <a:spcPts val="135"/>
                        </a:spcBef>
                      </a:pPr>
                      <a:r>
                        <a:rPr sz="3200" i="1" spc="-5" dirty="0">
                          <a:solidFill>
                            <a:srgbClr val="008380"/>
                          </a:solidFill>
                          <a:latin typeface="Times New Roman"/>
                          <a:cs typeface="Times New Roman"/>
                        </a:rPr>
                        <a:t>A</a:t>
                      </a:r>
                      <a:r>
                        <a:rPr sz="3200" spc="-5" dirty="0">
                          <a:latin typeface="Times New Roman"/>
                          <a:cs typeface="Times New Roman"/>
                        </a:rPr>
                        <a:t>:</a:t>
                      </a:r>
                      <a:endParaRPr sz="3200">
                        <a:latin typeface="Times New Roman"/>
                        <a:cs typeface="Times New Roman"/>
                      </a:endParaRPr>
                    </a:p>
                  </a:txBody>
                  <a:tcPr marL="0" marR="0" marT="17145" marB="0">
                    <a:lnR w="9525">
                      <a:solidFill>
                        <a:srgbClr val="000000"/>
                      </a:solidFill>
                      <a:prstDash val="solid"/>
                    </a:lnR>
                  </a:tcPr>
                </a:tc>
                <a:tc>
                  <a:txBody>
                    <a:bodyPr/>
                    <a:lstStyle/>
                    <a:p>
                      <a:pPr marL="240665">
                        <a:lnSpc>
                          <a:spcPct val="100000"/>
                        </a:lnSpc>
                        <a:spcBef>
                          <a:spcPts val="330"/>
                        </a:spcBef>
                      </a:pPr>
                      <a:r>
                        <a:rPr sz="3200" dirty="0">
                          <a:solidFill>
                            <a:srgbClr val="008380"/>
                          </a:solidFill>
                          <a:latin typeface="Times New Roman"/>
                          <a:cs typeface="Times New Roman"/>
                        </a:rPr>
                        <a:t>4</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solidFill>
                      <a:srgbClr val="FFCCCC"/>
                    </a:solidFill>
                  </a:tcPr>
                </a:tc>
                <a:tc>
                  <a:txBody>
                    <a:bodyPr/>
                    <a:lstStyle/>
                    <a:p>
                      <a:pPr algn="ctr">
                        <a:lnSpc>
                          <a:spcPct val="100000"/>
                        </a:lnSpc>
                        <a:spcBef>
                          <a:spcPts val="330"/>
                        </a:spcBef>
                      </a:pPr>
                      <a:r>
                        <a:rPr sz="3200" dirty="0">
                          <a:solidFill>
                            <a:srgbClr val="008380"/>
                          </a:solidFill>
                          <a:latin typeface="Times New Roman"/>
                          <a:cs typeface="Times New Roman"/>
                        </a:rPr>
                        <a:t>1</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solidFill>
                      <a:srgbClr val="FFCCCC"/>
                    </a:solidFill>
                  </a:tcPr>
                </a:tc>
                <a:tc>
                  <a:txBody>
                    <a:bodyPr/>
                    <a:lstStyle/>
                    <a:p>
                      <a:pPr marL="240029">
                        <a:lnSpc>
                          <a:spcPct val="100000"/>
                        </a:lnSpc>
                        <a:spcBef>
                          <a:spcPts val="330"/>
                        </a:spcBef>
                      </a:pPr>
                      <a:r>
                        <a:rPr sz="3200" dirty="0">
                          <a:solidFill>
                            <a:srgbClr val="008380"/>
                          </a:solidFill>
                          <a:latin typeface="Times New Roman"/>
                          <a:cs typeface="Times New Roman"/>
                        </a:rPr>
                        <a:t>3</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solidFill>
                      <a:srgbClr val="FFFF99"/>
                    </a:solidFill>
                  </a:tcPr>
                </a:tc>
                <a:tc>
                  <a:txBody>
                    <a:bodyPr/>
                    <a:lstStyle/>
                    <a:p>
                      <a:pPr algn="ctr">
                        <a:lnSpc>
                          <a:spcPct val="100000"/>
                        </a:lnSpc>
                        <a:spcBef>
                          <a:spcPts val="330"/>
                        </a:spcBef>
                      </a:pPr>
                      <a:r>
                        <a:rPr sz="3200" dirty="0">
                          <a:solidFill>
                            <a:srgbClr val="008380"/>
                          </a:solidFill>
                          <a:latin typeface="Times New Roman"/>
                          <a:cs typeface="Times New Roman"/>
                        </a:rPr>
                        <a:t>4</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solidFill>
                      <a:srgbClr val="FFCCCC"/>
                    </a:solidFill>
                  </a:tcPr>
                </a:tc>
                <a:tc>
                  <a:txBody>
                    <a:bodyPr/>
                    <a:lstStyle/>
                    <a:p>
                      <a:pPr marL="240029">
                        <a:lnSpc>
                          <a:spcPct val="100000"/>
                        </a:lnSpc>
                        <a:spcBef>
                          <a:spcPts val="330"/>
                        </a:spcBef>
                      </a:pPr>
                      <a:r>
                        <a:rPr sz="3200" dirty="0">
                          <a:solidFill>
                            <a:srgbClr val="008380"/>
                          </a:solidFill>
                          <a:latin typeface="Times New Roman"/>
                          <a:cs typeface="Times New Roman"/>
                        </a:rPr>
                        <a:t>3</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solidFill>
                      <a:srgbClr val="FFCCCC"/>
                    </a:solidFill>
                  </a:tcPr>
                </a:tc>
                <a:tc>
                  <a:txBody>
                    <a:bodyPr/>
                    <a:lstStyle/>
                    <a:p>
                      <a:pPr marL="836930">
                        <a:lnSpc>
                          <a:spcPct val="100000"/>
                        </a:lnSpc>
                        <a:spcBef>
                          <a:spcPts val="325"/>
                        </a:spcBef>
                      </a:pPr>
                      <a:r>
                        <a:rPr sz="3200" i="1" spc="-5" dirty="0">
                          <a:solidFill>
                            <a:srgbClr val="008380"/>
                          </a:solidFill>
                          <a:latin typeface="Times New Roman"/>
                          <a:cs typeface="Times New Roman"/>
                        </a:rPr>
                        <a:t>C</a:t>
                      </a:r>
                      <a:r>
                        <a:rPr sz="3200" spc="-5" dirty="0">
                          <a:latin typeface="Times New Roman"/>
                          <a:cs typeface="Times New Roman"/>
                        </a:rPr>
                        <a:t>:</a:t>
                      </a:r>
                      <a:endParaRPr sz="3200">
                        <a:latin typeface="Times New Roman"/>
                        <a:cs typeface="Times New Roman"/>
                      </a:endParaRPr>
                    </a:p>
                  </a:txBody>
                  <a:tcPr marL="0" marR="0" marT="41275" marB="0">
                    <a:lnL w="9525">
                      <a:solidFill>
                        <a:srgbClr val="000000"/>
                      </a:solidFill>
                      <a:prstDash val="solid"/>
                    </a:lnL>
                    <a:lnR w="9525">
                      <a:solidFill>
                        <a:srgbClr val="000000"/>
                      </a:solidFill>
                      <a:prstDash val="solid"/>
                    </a:lnR>
                  </a:tcPr>
                </a:tc>
                <a:tc>
                  <a:txBody>
                    <a:bodyPr/>
                    <a:lstStyle/>
                    <a:p>
                      <a:pPr marL="240029">
                        <a:lnSpc>
                          <a:spcPct val="100000"/>
                        </a:lnSpc>
                        <a:spcBef>
                          <a:spcPts val="330"/>
                        </a:spcBef>
                      </a:pPr>
                      <a:r>
                        <a:rPr sz="3200" dirty="0">
                          <a:solidFill>
                            <a:srgbClr val="008380"/>
                          </a:solidFill>
                          <a:latin typeface="Times New Roman"/>
                          <a:cs typeface="Times New Roman"/>
                        </a:rPr>
                        <a:t>1</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solidFill>
                      <a:srgbClr val="FFCCCC"/>
                    </a:solidFill>
                  </a:tcPr>
                </a:tc>
                <a:tc>
                  <a:txBody>
                    <a:bodyPr/>
                    <a:lstStyle/>
                    <a:p>
                      <a:pPr algn="ctr">
                        <a:lnSpc>
                          <a:spcPct val="100000"/>
                        </a:lnSpc>
                        <a:spcBef>
                          <a:spcPts val="330"/>
                        </a:spcBef>
                      </a:pPr>
                      <a:r>
                        <a:rPr sz="3200" dirty="0">
                          <a:solidFill>
                            <a:srgbClr val="008380"/>
                          </a:solidFill>
                          <a:latin typeface="Times New Roman"/>
                          <a:cs typeface="Times New Roman"/>
                        </a:rPr>
                        <a:t>0</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solidFill>
                      <a:srgbClr val="FFCCCC"/>
                    </a:solidFill>
                  </a:tcPr>
                </a:tc>
                <a:tc>
                  <a:txBody>
                    <a:bodyPr/>
                    <a:lstStyle/>
                    <a:p>
                      <a:pPr marL="240665">
                        <a:lnSpc>
                          <a:spcPct val="100000"/>
                        </a:lnSpc>
                        <a:spcBef>
                          <a:spcPts val="330"/>
                        </a:spcBef>
                      </a:pPr>
                      <a:r>
                        <a:rPr sz="3200" dirty="0">
                          <a:solidFill>
                            <a:srgbClr val="008380"/>
                          </a:solidFill>
                          <a:latin typeface="Times New Roman"/>
                          <a:cs typeface="Times New Roman"/>
                        </a:rPr>
                        <a:t>1</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solidFill>
                      <a:srgbClr val="FFFF99"/>
                    </a:solidFill>
                  </a:tcPr>
                </a:tc>
                <a:tc>
                  <a:txBody>
                    <a:bodyPr/>
                    <a:lstStyle/>
                    <a:p>
                      <a:pPr algn="ctr">
                        <a:lnSpc>
                          <a:spcPct val="100000"/>
                        </a:lnSpc>
                        <a:spcBef>
                          <a:spcPts val="330"/>
                        </a:spcBef>
                      </a:pPr>
                      <a:r>
                        <a:rPr sz="3200" dirty="0">
                          <a:solidFill>
                            <a:srgbClr val="008380"/>
                          </a:solidFill>
                          <a:latin typeface="Times New Roman"/>
                          <a:cs typeface="Times New Roman"/>
                        </a:rPr>
                        <a:t>1</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solidFill>
                      <a:srgbClr val="FFCCCC"/>
                    </a:solidFill>
                  </a:tcPr>
                </a:tc>
                <a:extLst>
                  <a:ext uri="{0D108BD9-81ED-4DB2-BD59-A6C34878D82A}">
                    <a16:rowId xmlns:a16="http://schemas.microsoft.com/office/drawing/2014/main" val="10001"/>
                  </a:ext>
                </a:extLst>
              </a:tr>
              <a:tr h="783431">
                <a:tc>
                  <a:txBody>
                    <a:bodyPr/>
                    <a:lstStyle/>
                    <a:p>
                      <a:pPr>
                        <a:lnSpc>
                          <a:spcPct val="100000"/>
                        </a:lnSpc>
                      </a:pPr>
                      <a:endParaRPr sz="2200">
                        <a:latin typeface="Times New Roman"/>
                        <a:cs typeface="Times New Roman"/>
                      </a:endParaRPr>
                    </a:p>
                  </a:txBody>
                  <a:tcPr marL="0" marR="0" marT="0" marB="0"/>
                </a:tc>
                <a:tc>
                  <a:txBody>
                    <a:bodyPr/>
                    <a:lstStyle/>
                    <a:p>
                      <a:pPr>
                        <a:lnSpc>
                          <a:spcPct val="100000"/>
                        </a:lnSpc>
                      </a:pPr>
                      <a:endParaRPr sz="2200">
                        <a:latin typeface="Times New Roman"/>
                        <a:cs typeface="Times New Roman"/>
                      </a:endParaRPr>
                    </a:p>
                  </a:txBody>
                  <a:tcPr marL="0" marR="0" marT="0" marB="0">
                    <a:lnB w="9525">
                      <a:solidFill>
                        <a:srgbClr val="000000"/>
                      </a:solidFill>
                      <a:prstDash val="solid"/>
                    </a:lnB>
                  </a:tcPr>
                </a:tc>
                <a:tc>
                  <a:txBody>
                    <a:bodyPr/>
                    <a:lstStyle/>
                    <a:p>
                      <a:pPr>
                        <a:lnSpc>
                          <a:spcPct val="100000"/>
                        </a:lnSpc>
                      </a:pPr>
                      <a:endParaRPr sz="2200">
                        <a:latin typeface="Times New Roman"/>
                        <a:cs typeface="Times New Roman"/>
                      </a:endParaRPr>
                    </a:p>
                  </a:txBody>
                  <a:tcPr marL="0" marR="0" marT="0" marB="0">
                    <a:lnB w="9525">
                      <a:solidFill>
                        <a:srgbClr val="000000"/>
                      </a:solidFill>
                      <a:prstDash val="solid"/>
                    </a:lnB>
                  </a:tcPr>
                </a:tc>
                <a:tc>
                  <a:txBody>
                    <a:bodyPr/>
                    <a:lstStyle/>
                    <a:p>
                      <a:pPr>
                        <a:lnSpc>
                          <a:spcPct val="100000"/>
                        </a:lnSpc>
                      </a:pPr>
                      <a:endParaRPr sz="2200">
                        <a:latin typeface="Times New Roman"/>
                        <a:cs typeface="Times New Roman"/>
                      </a:endParaRPr>
                    </a:p>
                  </a:txBody>
                  <a:tcPr marL="0" marR="0" marT="0" marB="0">
                    <a:lnB w="9525">
                      <a:solidFill>
                        <a:srgbClr val="000000"/>
                      </a:solidFill>
                      <a:prstDash val="solid"/>
                    </a:lnB>
                  </a:tcPr>
                </a:tc>
                <a:tc>
                  <a:txBody>
                    <a:bodyPr/>
                    <a:lstStyle/>
                    <a:p>
                      <a:pPr>
                        <a:lnSpc>
                          <a:spcPct val="100000"/>
                        </a:lnSpc>
                      </a:pPr>
                      <a:endParaRPr sz="2200">
                        <a:latin typeface="Times New Roman"/>
                        <a:cs typeface="Times New Roman"/>
                      </a:endParaRPr>
                    </a:p>
                  </a:txBody>
                  <a:tcPr marL="0" marR="0" marT="0" marB="0">
                    <a:lnB w="9525">
                      <a:solidFill>
                        <a:srgbClr val="000000"/>
                      </a:solidFill>
                      <a:prstDash val="solid"/>
                    </a:lnB>
                  </a:tcPr>
                </a:tc>
                <a:tc>
                  <a:txBody>
                    <a:bodyPr/>
                    <a:lstStyle/>
                    <a:p>
                      <a:pPr>
                        <a:lnSpc>
                          <a:spcPct val="100000"/>
                        </a:lnSpc>
                      </a:pPr>
                      <a:endParaRPr sz="2200">
                        <a:latin typeface="Times New Roman"/>
                        <a:cs typeface="Times New Roman"/>
                      </a:endParaRPr>
                    </a:p>
                  </a:txBody>
                  <a:tcPr marL="0" marR="0" marT="0" marB="0">
                    <a:lnB w="9525">
                      <a:solidFill>
                        <a:srgbClr val="000000"/>
                      </a:solidFill>
                      <a:prstDash val="solid"/>
                    </a:lnB>
                  </a:tcPr>
                </a:tc>
                <a:tc>
                  <a:txBody>
                    <a:bodyPr/>
                    <a:lstStyle/>
                    <a:p>
                      <a:pPr>
                        <a:lnSpc>
                          <a:spcPct val="100000"/>
                        </a:lnSpc>
                      </a:pPr>
                      <a:endParaRPr sz="2200">
                        <a:latin typeface="Times New Roman"/>
                        <a:cs typeface="Times New Roman"/>
                      </a:endParaRPr>
                    </a:p>
                  </a:txBody>
                  <a:tcPr marL="0" marR="0" marT="0" marB="0"/>
                </a:tc>
                <a:tc>
                  <a:txBody>
                    <a:bodyPr/>
                    <a:lstStyle/>
                    <a:p>
                      <a:pPr>
                        <a:lnSpc>
                          <a:spcPct val="100000"/>
                        </a:lnSpc>
                      </a:pPr>
                      <a:endParaRPr sz="100">
                        <a:latin typeface="Times New Roman"/>
                        <a:cs typeface="Times New Roman"/>
                      </a:endParaRPr>
                    </a:p>
                  </a:txBody>
                  <a:tcPr marL="0" marR="0" marT="0" marB="0">
                    <a:lnR w="9525">
                      <a:solidFill>
                        <a:srgbClr val="000000"/>
                      </a:solidFill>
                      <a:prstDash val="solid"/>
                    </a:lnR>
                    <a:lnB w="9525">
                      <a:solidFill>
                        <a:srgbClr val="000000"/>
                      </a:solidFill>
                      <a:prstDash val="solid"/>
                    </a:lnB>
                    <a:solidFill>
                      <a:srgbClr val="FFCCCC"/>
                    </a:solidFill>
                  </a:tcPr>
                </a:tc>
                <a:tc>
                  <a:txBody>
                    <a:bodyPr/>
                    <a:lstStyle/>
                    <a:p>
                      <a:pPr>
                        <a:lnSpc>
                          <a:spcPct val="100000"/>
                        </a:lnSpc>
                      </a:pPr>
                      <a:endParaRPr sz="100">
                        <a:latin typeface="Times New Roman"/>
                        <a:cs typeface="Times New Roman"/>
                      </a:endParaRPr>
                    </a:p>
                  </a:txBody>
                  <a:tcPr marL="0" marR="0" marT="0" marB="0">
                    <a:lnL w="9525">
                      <a:solidFill>
                        <a:srgbClr val="000000"/>
                      </a:solidFill>
                      <a:prstDash val="solid"/>
                    </a:lnL>
                    <a:lnR w="9525">
                      <a:solidFill>
                        <a:srgbClr val="000000"/>
                      </a:solidFill>
                      <a:prstDash val="solid"/>
                    </a:lnR>
                    <a:lnB w="9525">
                      <a:solidFill>
                        <a:srgbClr val="000000"/>
                      </a:solidFill>
                      <a:prstDash val="solid"/>
                    </a:lnB>
                    <a:solidFill>
                      <a:srgbClr val="FFCCCC"/>
                    </a:solidFill>
                  </a:tcPr>
                </a:tc>
                <a:tc>
                  <a:txBody>
                    <a:bodyPr/>
                    <a:lstStyle/>
                    <a:p>
                      <a:pPr>
                        <a:lnSpc>
                          <a:spcPct val="100000"/>
                        </a:lnSpc>
                      </a:pPr>
                      <a:endParaRPr sz="100">
                        <a:latin typeface="Times New Roman"/>
                        <a:cs typeface="Times New Roman"/>
                      </a:endParaRPr>
                    </a:p>
                  </a:txBody>
                  <a:tcPr marL="0" marR="0" marT="0" marB="0">
                    <a:lnL w="9525">
                      <a:solidFill>
                        <a:srgbClr val="000000"/>
                      </a:solidFill>
                      <a:prstDash val="solid"/>
                    </a:lnL>
                    <a:lnR w="9525">
                      <a:solidFill>
                        <a:srgbClr val="000000"/>
                      </a:solidFill>
                      <a:prstDash val="solid"/>
                    </a:lnR>
                    <a:lnB w="9525">
                      <a:solidFill>
                        <a:srgbClr val="000000"/>
                      </a:solidFill>
                      <a:prstDash val="solid"/>
                    </a:lnB>
                    <a:solidFill>
                      <a:srgbClr val="FFFF99"/>
                    </a:solidFill>
                  </a:tcPr>
                </a:tc>
                <a:tc>
                  <a:txBody>
                    <a:bodyPr/>
                    <a:lstStyle/>
                    <a:p>
                      <a:pPr>
                        <a:lnSpc>
                          <a:spcPct val="100000"/>
                        </a:lnSpc>
                      </a:pPr>
                      <a:endParaRPr sz="100">
                        <a:latin typeface="Times New Roman"/>
                        <a:cs typeface="Times New Roman"/>
                      </a:endParaRPr>
                    </a:p>
                  </a:txBody>
                  <a:tcPr marL="0" marR="0" marT="0" marB="0">
                    <a:lnL w="9525">
                      <a:solidFill>
                        <a:srgbClr val="000000"/>
                      </a:solidFill>
                      <a:prstDash val="solid"/>
                    </a:lnL>
                    <a:lnR w="9525">
                      <a:solidFill>
                        <a:srgbClr val="000000"/>
                      </a:solidFill>
                      <a:prstDash val="solid"/>
                    </a:lnR>
                    <a:lnB w="9525">
                      <a:solidFill>
                        <a:srgbClr val="000000"/>
                      </a:solidFill>
                      <a:prstDash val="solid"/>
                    </a:lnB>
                    <a:solidFill>
                      <a:srgbClr val="FFCCCC"/>
                    </a:solidFill>
                  </a:tcPr>
                </a:tc>
                <a:extLst>
                  <a:ext uri="{0D108BD9-81ED-4DB2-BD59-A6C34878D82A}">
                    <a16:rowId xmlns:a16="http://schemas.microsoft.com/office/drawing/2014/main" val="10002"/>
                  </a:ext>
                </a:extLst>
              </a:tr>
              <a:tr h="600075">
                <a:tc>
                  <a:txBody>
                    <a:bodyPr/>
                    <a:lstStyle/>
                    <a:p>
                      <a:pPr marL="31750">
                        <a:lnSpc>
                          <a:spcPct val="100000"/>
                        </a:lnSpc>
                        <a:spcBef>
                          <a:spcPts val="320"/>
                        </a:spcBef>
                      </a:pPr>
                      <a:r>
                        <a:rPr sz="3200" i="1" spc="-5" dirty="0">
                          <a:solidFill>
                            <a:srgbClr val="008380"/>
                          </a:solidFill>
                          <a:latin typeface="Times New Roman"/>
                          <a:cs typeface="Times New Roman"/>
                        </a:rPr>
                        <a:t>B</a:t>
                      </a:r>
                      <a:r>
                        <a:rPr sz="3200" spc="-5" dirty="0">
                          <a:latin typeface="Times New Roman"/>
                          <a:cs typeface="Times New Roman"/>
                        </a:rPr>
                        <a:t>:</a:t>
                      </a:r>
                      <a:endParaRPr sz="3200">
                        <a:latin typeface="Times New Roman"/>
                        <a:cs typeface="Times New Roman"/>
                      </a:endParaRPr>
                    </a:p>
                  </a:txBody>
                  <a:tcPr marL="0" marR="0" marT="40640" marB="0">
                    <a:lnR w="9525">
                      <a:solidFill>
                        <a:srgbClr val="000000"/>
                      </a:solidFill>
                      <a:prstDash val="solid"/>
                    </a:lnR>
                  </a:tcPr>
                </a:tc>
                <a:tc>
                  <a:txBody>
                    <a:bodyPr/>
                    <a:lstStyle/>
                    <a:p>
                      <a:pPr>
                        <a:lnSpc>
                          <a:spcPct val="100000"/>
                        </a:lnSpc>
                      </a:pPr>
                      <a:endParaRPr sz="22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CCCC"/>
                    </a:solidFill>
                  </a:tcPr>
                </a:tc>
                <a:tc>
                  <a:txBody>
                    <a:bodyPr/>
                    <a:lstStyle/>
                    <a:p>
                      <a:pPr>
                        <a:lnSpc>
                          <a:spcPct val="100000"/>
                        </a:lnSpc>
                      </a:pPr>
                      <a:endParaRPr sz="22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CCCC"/>
                    </a:solidFill>
                  </a:tcPr>
                </a:tc>
                <a:tc>
                  <a:txBody>
                    <a:bodyPr/>
                    <a:lstStyle/>
                    <a:p>
                      <a:pPr>
                        <a:lnSpc>
                          <a:spcPct val="100000"/>
                        </a:lnSpc>
                      </a:pPr>
                      <a:endParaRPr sz="22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CCCC"/>
                    </a:solidFill>
                  </a:tcPr>
                </a:tc>
                <a:tc>
                  <a:txBody>
                    <a:bodyPr/>
                    <a:lstStyle/>
                    <a:p>
                      <a:pPr>
                        <a:lnSpc>
                          <a:spcPct val="100000"/>
                        </a:lnSpc>
                      </a:pPr>
                      <a:endParaRPr sz="22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CCCC"/>
                    </a:solidFill>
                  </a:tcPr>
                </a:tc>
                <a:tc>
                  <a:txBody>
                    <a:bodyPr/>
                    <a:lstStyle/>
                    <a:p>
                      <a:pPr>
                        <a:lnSpc>
                          <a:spcPct val="100000"/>
                        </a:lnSpc>
                      </a:pPr>
                      <a:endParaRPr sz="22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CCCC"/>
                    </a:solidFill>
                  </a:tcPr>
                </a:tc>
                <a:tc>
                  <a:txBody>
                    <a:bodyPr/>
                    <a:lstStyle/>
                    <a:p>
                      <a:pPr>
                        <a:lnSpc>
                          <a:spcPct val="100000"/>
                        </a:lnSpc>
                      </a:pPr>
                      <a:endParaRPr sz="2200">
                        <a:latin typeface="Times New Roman"/>
                        <a:cs typeface="Times New Roman"/>
                      </a:endParaRPr>
                    </a:p>
                  </a:txBody>
                  <a:tcPr marL="0" marR="0" marT="0" marB="0">
                    <a:lnL w="9525">
                      <a:solidFill>
                        <a:srgbClr val="000000"/>
                      </a:solidFill>
                      <a:prstDash val="solid"/>
                    </a:lnL>
                  </a:tcPr>
                </a:tc>
                <a:tc>
                  <a:txBody>
                    <a:bodyPr/>
                    <a:lstStyle/>
                    <a:p>
                      <a:pPr>
                        <a:lnSpc>
                          <a:spcPct val="100000"/>
                        </a:lnSpc>
                      </a:pPr>
                      <a:endParaRPr sz="2200">
                        <a:latin typeface="Times New Roman"/>
                        <a:cs typeface="Times New Roman"/>
                      </a:endParaRPr>
                    </a:p>
                  </a:txBody>
                  <a:tcPr marL="0" marR="0" marT="0" marB="0">
                    <a:lnT w="9525">
                      <a:solidFill>
                        <a:srgbClr val="000000"/>
                      </a:solidFill>
                      <a:prstDash val="solid"/>
                    </a:lnT>
                  </a:tcPr>
                </a:tc>
                <a:tc>
                  <a:txBody>
                    <a:bodyPr/>
                    <a:lstStyle/>
                    <a:p>
                      <a:pPr>
                        <a:lnSpc>
                          <a:spcPct val="100000"/>
                        </a:lnSpc>
                      </a:pPr>
                      <a:endParaRPr sz="2200">
                        <a:latin typeface="Times New Roman"/>
                        <a:cs typeface="Times New Roman"/>
                      </a:endParaRPr>
                    </a:p>
                  </a:txBody>
                  <a:tcPr marL="0" marR="0" marT="0" marB="0">
                    <a:lnT w="9525">
                      <a:solidFill>
                        <a:srgbClr val="000000"/>
                      </a:solidFill>
                      <a:prstDash val="solid"/>
                    </a:lnT>
                  </a:tcPr>
                </a:tc>
                <a:tc>
                  <a:txBody>
                    <a:bodyPr/>
                    <a:lstStyle/>
                    <a:p>
                      <a:pPr>
                        <a:lnSpc>
                          <a:spcPct val="100000"/>
                        </a:lnSpc>
                      </a:pPr>
                      <a:endParaRPr sz="2200">
                        <a:latin typeface="Times New Roman"/>
                        <a:cs typeface="Times New Roman"/>
                      </a:endParaRPr>
                    </a:p>
                  </a:txBody>
                  <a:tcPr marL="0" marR="0" marT="0" marB="0">
                    <a:lnT w="9525">
                      <a:solidFill>
                        <a:srgbClr val="000000"/>
                      </a:solidFill>
                      <a:prstDash val="solid"/>
                    </a:lnT>
                  </a:tcPr>
                </a:tc>
                <a:tc>
                  <a:txBody>
                    <a:bodyPr/>
                    <a:lstStyle/>
                    <a:p>
                      <a:pPr>
                        <a:lnSpc>
                          <a:spcPct val="100000"/>
                        </a:lnSpc>
                      </a:pPr>
                      <a:endParaRPr sz="2200">
                        <a:latin typeface="Times New Roman"/>
                        <a:cs typeface="Times New Roman"/>
                      </a:endParaRPr>
                    </a:p>
                  </a:txBody>
                  <a:tcPr marL="0" marR="0" marT="0" marB="0">
                    <a:lnT w="9525">
                      <a:solidFill>
                        <a:srgbClr val="000000"/>
                      </a:solidFill>
                      <a:prstDash val="solid"/>
                    </a:lnT>
                  </a:tcPr>
                </a:tc>
                <a:extLst>
                  <a:ext uri="{0D108BD9-81ED-4DB2-BD59-A6C34878D82A}">
                    <a16:rowId xmlns:a16="http://schemas.microsoft.com/office/drawing/2014/main" val="10003"/>
                  </a:ext>
                </a:extLst>
              </a:tr>
            </a:tbl>
          </a:graphicData>
        </a:graphic>
      </p:graphicFrame>
      <p:sp>
        <p:nvSpPr>
          <p:cNvPr id="34" name="object 34"/>
          <p:cNvSpPr txBox="1"/>
          <p:nvPr/>
        </p:nvSpPr>
        <p:spPr>
          <a:xfrm>
            <a:off x="2661086" y="6523256"/>
            <a:ext cx="4583430" cy="222250"/>
          </a:xfrm>
          <a:prstGeom prst="rect">
            <a:avLst/>
          </a:prstGeom>
        </p:spPr>
        <p:txBody>
          <a:bodyPr vert="horz" wrap="square" lIns="0" tIns="0" rIns="0" bIns="0" rtlCol="0">
            <a:spAutoFit/>
          </a:bodyPr>
          <a:lstStyle/>
          <a:p>
            <a:pPr marL="12700">
              <a:lnSpc>
                <a:spcPts val="1625"/>
              </a:lnSpc>
            </a:pPr>
            <a:r>
              <a:rPr sz="1400" i="1" spc="-5" dirty="0">
                <a:latin typeface="Times New Roman"/>
                <a:cs typeface="Times New Roman"/>
              </a:rPr>
              <a:t>Copyright © 2001-5 Erik D. Demaine and Charles E.</a:t>
            </a:r>
            <a:r>
              <a:rPr sz="1400" i="1" spc="80" dirty="0">
                <a:latin typeface="Times New Roman"/>
                <a:cs typeface="Times New Roman"/>
              </a:rPr>
              <a:t> </a:t>
            </a:r>
            <a:r>
              <a:rPr sz="1400" i="1" spc="-5" dirty="0">
                <a:latin typeface="Times New Roman"/>
                <a:cs typeface="Times New Roman"/>
              </a:rPr>
              <a:t>Leiserson</a:t>
            </a:r>
            <a:endParaRPr sz="1400">
              <a:latin typeface="Times New Roman"/>
              <a:cs typeface="Times New Roman"/>
            </a:endParaRPr>
          </a:p>
        </p:txBody>
      </p:sp>
      <p:sp>
        <p:nvSpPr>
          <p:cNvPr id="31" name="object 31"/>
          <p:cNvSpPr txBox="1"/>
          <p:nvPr/>
        </p:nvSpPr>
        <p:spPr>
          <a:xfrm>
            <a:off x="440690" y="4821428"/>
            <a:ext cx="4747895" cy="1000760"/>
          </a:xfrm>
          <a:prstGeom prst="rect">
            <a:avLst/>
          </a:prstGeom>
        </p:spPr>
        <p:txBody>
          <a:bodyPr vert="horz" wrap="square" lIns="0" tIns="12065" rIns="0" bIns="0" rtlCol="0">
            <a:spAutoFit/>
          </a:bodyPr>
          <a:lstStyle/>
          <a:p>
            <a:pPr marL="12700">
              <a:lnSpc>
                <a:spcPct val="100000"/>
              </a:lnSpc>
              <a:spcBef>
                <a:spcPts val="95"/>
              </a:spcBef>
            </a:pPr>
            <a:r>
              <a:rPr sz="3200" b="1" spc="-5" dirty="0">
                <a:latin typeface="Times New Roman"/>
                <a:cs typeface="Times New Roman"/>
              </a:rPr>
              <a:t>for </a:t>
            </a:r>
            <a:r>
              <a:rPr sz="3200" i="1" spc="-5" dirty="0">
                <a:solidFill>
                  <a:srgbClr val="008380"/>
                </a:solidFill>
                <a:latin typeface="Times New Roman"/>
                <a:cs typeface="Times New Roman"/>
              </a:rPr>
              <a:t>j </a:t>
            </a:r>
            <a:r>
              <a:rPr sz="3200" spc="-5" dirty="0">
                <a:solidFill>
                  <a:srgbClr val="008380"/>
                </a:solidFill>
                <a:latin typeface="Symbol"/>
                <a:cs typeface="Symbol"/>
              </a:rPr>
              <a:t></a:t>
            </a:r>
            <a:r>
              <a:rPr sz="3200" spc="-5" dirty="0">
                <a:solidFill>
                  <a:srgbClr val="008380"/>
                </a:solidFill>
                <a:latin typeface="Times New Roman"/>
                <a:cs typeface="Times New Roman"/>
              </a:rPr>
              <a:t> 1 </a:t>
            </a:r>
            <a:r>
              <a:rPr sz="3200" b="1" spc="-5" dirty="0">
                <a:latin typeface="Times New Roman"/>
                <a:cs typeface="Times New Roman"/>
              </a:rPr>
              <a:t>to</a:t>
            </a:r>
            <a:r>
              <a:rPr sz="3200" b="1" dirty="0">
                <a:latin typeface="Times New Roman"/>
                <a:cs typeface="Times New Roman"/>
              </a:rPr>
              <a:t> </a:t>
            </a:r>
            <a:r>
              <a:rPr sz="3200" i="1" spc="-5" dirty="0">
                <a:solidFill>
                  <a:srgbClr val="008380"/>
                </a:solidFill>
                <a:latin typeface="Times New Roman"/>
                <a:cs typeface="Times New Roman"/>
              </a:rPr>
              <a:t>n</a:t>
            </a:r>
            <a:endParaRPr sz="3200">
              <a:latin typeface="Times New Roman"/>
              <a:cs typeface="Times New Roman"/>
            </a:endParaRPr>
          </a:p>
          <a:p>
            <a:pPr marL="469900">
              <a:lnSpc>
                <a:spcPct val="100000"/>
              </a:lnSpc>
            </a:pPr>
            <a:r>
              <a:rPr sz="3200" b="1" spc="-5" dirty="0">
                <a:latin typeface="Times New Roman"/>
                <a:cs typeface="Times New Roman"/>
              </a:rPr>
              <a:t>do </a:t>
            </a:r>
            <a:r>
              <a:rPr sz="3200" i="1" spc="-5" dirty="0">
                <a:solidFill>
                  <a:srgbClr val="008380"/>
                </a:solidFill>
                <a:latin typeface="Times New Roman"/>
                <a:cs typeface="Times New Roman"/>
              </a:rPr>
              <a:t>C</a:t>
            </a:r>
            <a:r>
              <a:rPr sz="3200" spc="-5" dirty="0">
                <a:solidFill>
                  <a:srgbClr val="008380"/>
                </a:solidFill>
                <a:latin typeface="Times New Roman"/>
                <a:cs typeface="Times New Roman"/>
              </a:rPr>
              <a:t>[</a:t>
            </a:r>
            <a:r>
              <a:rPr sz="3200" i="1" spc="-5" dirty="0">
                <a:solidFill>
                  <a:srgbClr val="008380"/>
                </a:solidFill>
                <a:latin typeface="Times New Roman"/>
                <a:cs typeface="Times New Roman"/>
              </a:rPr>
              <a:t>A</a:t>
            </a:r>
            <a:r>
              <a:rPr sz="3200" spc="-5" dirty="0">
                <a:solidFill>
                  <a:srgbClr val="008380"/>
                </a:solidFill>
                <a:latin typeface="Times New Roman"/>
                <a:cs typeface="Times New Roman"/>
              </a:rPr>
              <a:t>[ </a:t>
            </a:r>
            <a:r>
              <a:rPr sz="3200" i="1" spc="-5" dirty="0">
                <a:solidFill>
                  <a:srgbClr val="008380"/>
                </a:solidFill>
                <a:latin typeface="Times New Roman"/>
                <a:cs typeface="Times New Roman"/>
              </a:rPr>
              <a:t>j</a:t>
            </a:r>
            <a:r>
              <a:rPr sz="3200" spc="-5" dirty="0">
                <a:solidFill>
                  <a:srgbClr val="008380"/>
                </a:solidFill>
                <a:latin typeface="Times New Roman"/>
                <a:cs typeface="Times New Roman"/>
              </a:rPr>
              <a:t>]] </a:t>
            </a:r>
            <a:r>
              <a:rPr sz="3200" spc="-5" dirty="0">
                <a:solidFill>
                  <a:srgbClr val="008380"/>
                </a:solidFill>
                <a:latin typeface="Symbol"/>
                <a:cs typeface="Symbol"/>
              </a:rPr>
              <a:t></a:t>
            </a:r>
            <a:r>
              <a:rPr sz="3200" spc="-5" dirty="0">
                <a:solidFill>
                  <a:srgbClr val="008380"/>
                </a:solidFill>
                <a:latin typeface="Times New Roman"/>
                <a:cs typeface="Times New Roman"/>
              </a:rPr>
              <a:t> </a:t>
            </a:r>
            <a:r>
              <a:rPr sz="3200" i="1" spc="-5" dirty="0">
                <a:solidFill>
                  <a:srgbClr val="008380"/>
                </a:solidFill>
                <a:latin typeface="Times New Roman"/>
                <a:cs typeface="Times New Roman"/>
              </a:rPr>
              <a:t>C</a:t>
            </a:r>
            <a:r>
              <a:rPr sz="3200" spc="-5" dirty="0">
                <a:solidFill>
                  <a:srgbClr val="008380"/>
                </a:solidFill>
                <a:latin typeface="Times New Roman"/>
                <a:cs typeface="Times New Roman"/>
              </a:rPr>
              <a:t>[</a:t>
            </a:r>
            <a:r>
              <a:rPr sz="3200" i="1" spc="-5" dirty="0">
                <a:solidFill>
                  <a:srgbClr val="008380"/>
                </a:solidFill>
                <a:latin typeface="Times New Roman"/>
                <a:cs typeface="Times New Roman"/>
              </a:rPr>
              <a:t>A</a:t>
            </a:r>
            <a:r>
              <a:rPr sz="3200" spc="-5" dirty="0">
                <a:solidFill>
                  <a:srgbClr val="008380"/>
                </a:solidFill>
                <a:latin typeface="Times New Roman"/>
                <a:cs typeface="Times New Roman"/>
              </a:rPr>
              <a:t>[ </a:t>
            </a:r>
            <a:r>
              <a:rPr sz="3200" i="1" spc="-5" dirty="0">
                <a:solidFill>
                  <a:srgbClr val="008380"/>
                </a:solidFill>
                <a:latin typeface="Times New Roman"/>
                <a:cs typeface="Times New Roman"/>
              </a:rPr>
              <a:t>j</a:t>
            </a:r>
            <a:r>
              <a:rPr sz="3200" spc="-5" dirty="0">
                <a:solidFill>
                  <a:srgbClr val="008380"/>
                </a:solidFill>
                <a:latin typeface="Times New Roman"/>
                <a:cs typeface="Times New Roman"/>
              </a:rPr>
              <a:t>]] +</a:t>
            </a:r>
            <a:r>
              <a:rPr sz="3200" spc="-459" dirty="0">
                <a:solidFill>
                  <a:srgbClr val="008380"/>
                </a:solidFill>
                <a:latin typeface="Times New Roman"/>
                <a:cs typeface="Times New Roman"/>
              </a:rPr>
              <a:t> </a:t>
            </a:r>
            <a:r>
              <a:rPr sz="3200" spc="-5" dirty="0">
                <a:solidFill>
                  <a:srgbClr val="008380"/>
                </a:solidFill>
                <a:latin typeface="Times New Roman"/>
                <a:cs typeface="Times New Roman"/>
              </a:rPr>
              <a:t>1</a:t>
            </a:r>
            <a:endParaRPr sz="3200">
              <a:latin typeface="Times New Roman"/>
              <a:cs typeface="Times New Roman"/>
            </a:endParaRPr>
          </a:p>
        </p:txBody>
      </p:sp>
      <p:sp>
        <p:nvSpPr>
          <p:cNvPr id="32" name="object 32"/>
          <p:cNvSpPr txBox="1"/>
          <p:nvPr/>
        </p:nvSpPr>
        <p:spPr>
          <a:xfrm>
            <a:off x="5569075" y="5309108"/>
            <a:ext cx="3192145" cy="513080"/>
          </a:xfrm>
          <a:prstGeom prst="rect">
            <a:avLst/>
          </a:prstGeom>
        </p:spPr>
        <p:txBody>
          <a:bodyPr vert="horz" wrap="square" lIns="0" tIns="12065" rIns="0" bIns="0" rtlCol="0">
            <a:spAutoFit/>
          </a:bodyPr>
          <a:lstStyle/>
          <a:p>
            <a:pPr marL="12700">
              <a:lnSpc>
                <a:spcPct val="100000"/>
              </a:lnSpc>
              <a:spcBef>
                <a:spcPts val="95"/>
              </a:spcBef>
            </a:pPr>
            <a:r>
              <a:rPr sz="3200" spc="-175" dirty="0">
                <a:solidFill>
                  <a:srgbClr val="CC0000"/>
                </a:solidFill>
                <a:latin typeface="UKIJ Tughra"/>
                <a:cs typeface="UKIJ Tughra"/>
              </a:rPr>
              <a:t>⊳ </a:t>
            </a:r>
            <a:r>
              <a:rPr sz="3200" i="1" spc="-5" dirty="0">
                <a:solidFill>
                  <a:srgbClr val="008380"/>
                </a:solidFill>
                <a:latin typeface="Times New Roman"/>
                <a:cs typeface="Times New Roman"/>
              </a:rPr>
              <a:t>C</a:t>
            </a:r>
            <a:r>
              <a:rPr sz="3200" spc="-5" dirty="0">
                <a:solidFill>
                  <a:srgbClr val="008380"/>
                </a:solidFill>
                <a:latin typeface="Times New Roman"/>
                <a:cs typeface="Times New Roman"/>
              </a:rPr>
              <a:t>[</a:t>
            </a:r>
            <a:r>
              <a:rPr sz="3200" i="1" spc="-5" dirty="0">
                <a:solidFill>
                  <a:srgbClr val="008380"/>
                </a:solidFill>
                <a:latin typeface="Times New Roman"/>
                <a:cs typeface="Times New Roman"/>
              </a:rPr>
              <a:t>i</a:t>
            </a:r>
            <a:r>
              <a:rPr sz="3200" spc="-5" dirty="0">
                <a:solidFill>
                  <a:srgbClr val="008380"/>
                </a:solidFill>
                <a:latin typeface="Times New Roman"/>
                <a:cs typeface="Times New Roman"/>
              </a:rPr>
              <a:t>] = |{key =</a:t>
            </a:r>
            <a:r>
              <a:rPr sz="3200" spc="130" dirty="0">
                <a:solidFill>
                  <a:srgbClr val="008380"/>
                </a:solidFill>
                <a:latin typeface="Times New Roman"/>
                <a:cs typeface="Times New Roman"/>
              </a:rPr>
              <a:t> </a:t>
            </a:r>
            <a:r>
              <a:rPr sz="3200" i="1" spc="-5" dirty="0">
                <a:solidFill>
                  <a:srgbClr val="008380"/>
                </a:solidFill>
                <a:latin typeface="Times New Roman"/>
                <a:cs typeface="Times New Roman"/>
              </a:rPr>
              <a:t>i</a:t>
            </a:r>
            <a:r>
              <a:rPr sz="3200" spc="-5" dirty="0">
                <a:solidFill>
                  <a:srgbClr val="008380"/>
                </a:solidFill>
                <a:latin typeface="Times New Roman"/>
                <a:cs typeface="Times New Roman"/>
              </a:rPr>
              <a:t>}|</a:t>
            </a:r>
            <a:endParaRPr sz="3200">
              <a:latin typeface="Times New Roman"/>
              <a:cs typeface="Times New Roman"/>
            </a:endParaRPr>
          </a:p>
        </p:txBody>
      </p:sp>
    </p:spTree>
    <p:extLst>
      <p:ext uri="{BB962C8B-B14F-4D97-AF65-F5344CB8AC3E}">
        <p14:creationId xmlns:p14="http://schemas.microsoft.com/office/powerpoint/2010/main" val="25592135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04800" y="228600"/>
            <a:ext cx="1219200" cy="1371600"/>
            <a:chOff x="304800" y="228600"/>
            <a:chExt cx="1219200" cy="1371600"/>
          </a:xfrm>
        </p:grpSpPr>
        <p:sp>
          <p:nvSpPr>
            <p:cNvPr id="3" name="object 3"/>
            <p:cNvSpPr/>
            <p:nvPr/>
          </p:nvSpPr>
          <p:spPr>
            <a:xfrm>
              <a:off x="392112" y="319087"/>
              <a:ext cx="942975" cy="1114425"/>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304800" y="228600"/>
              <a:ext cx="1219200" cy="1371600"/>
            </a:xfrm>
            <a:custGeom>
              <a:avLst/>
              <a:gdLst/>
              <a:ahLst/>
              <a:cxnLst/>
              <a:rect l="l" t="t" r="r" b="b"/>
              <a:pathLst>
                <a:path w="1219200" h="1371600">
                  <a:moveTo>
                    <a:pt x="1219200" y="0"/>
                  </a:moveTo>
                  <a:lnTo>
                    <a:pt x="0" y="0"/>
                  </a:lnTo>
                  <a:lnTo>
                    <a:pt x="0" y="1371600"/>
                  </a:lnTo>
                  <a:lnTo>
                    <a:pt x="1219200" y="1371600"/>
                  </a:lnTo>
                  <a:lnTo>
                    <a:pt x="1219200" y="0"/>
                  </a:lnTo>
                  <a:close/>
                </a:path>
              </a:pathLst>
            </a:custGeom>
            <a:solidFill>
              <a:srgbClr val="FFFFFF"/>
            </a:solidFill>
          </p:spPr>
          <p:txBody>
            <a:bodyPr wrap="square" lIns="0" tIns="0" rIns="0" bIns="0" rtlCol="0"/>
            <a:lstStyle/>
            <a:p>
              <a:endParaRPr/>
            </a:p>
          </p:txBody>
        </p:sp>
      </p:grpSp>
      <p:grpSp>
        <p:nvGrpSpPr>
          <p:cNvPr id="5" name="object 5"/>
          <p:cNvGrpSpPr/>
          <p:nvPr/>
        </p:nvGrpSpPr>
        <p:grpSpPr>
          <a:xfrm>
            <a:off x="762000" y="1774825"/>
            <a:ext cx="2380615" cy="2799715"/>
            <a:chOff x="762000" y="1774825"/>
            <a:chExt cx="2380615" cy="2799715"/>
          </a:xfrm>
        </p:grpSpPr>
        <p:sp>
          <p:nvSpPr>
            <p:cNvPr id="6" name="object 6"/>
            <p:cNvSpPr/>
            <p:nvPr/>
          </p:nvSpPr>
          <p:spPr>
            <a:xfrm>
              <a:off x="837438" y="1850135"/>
              <a:ext cx="2305037" cy="2724150"/>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762000" y="1774825"/>
              <a:ext cx="2303462" cy="2722562"/>
            </a:xfrm>
            <a:prstGeom prst="rect">
              <a:avLst/>
            </a:prstGeom>
            <a:blipFill>
              <a:blip r:embed="rId4" cstate="print"/>
              <a:stretch>
                <a:fillRect/>
              </a:stretch>
            </a:blipFill>
          </p:spPr>
          <p:txBody>
            <a:bodyPr wrap="square" lIns="0" tIns="0" rIns="0" bIns="0" rtlCol="0"/>
            <a:lstStyle/>
            <a:p>
              <a:endParaRPr/>
            </a:p>
          </p:txBody>
        </p:sp>
      </p:grpSp>
      <p:sp>
        <p:nvSpPr>
          <p:cNvPr id="8" name="object 8"/>
          <p:cNvSpPr/>
          <p:nvPr/>
        </p:nvSpPr>
        <p:spPr>
          <a:xfrm>
            <a:off x="3695700" y="1774824"/>
            <a:ext cx="76200" cy="3635375"/>
          </a:xfrm>
          <a:custGeom>
            <a:avLst/>
            <a:gdLst/>
            <a:ahLst/>
            <a:cxnLst/>
            <a:rect l="l" t="t" r="r" b="b"/>
            <a:pathLst>
              <a:path w="76200" h="3635375">
                <a:moveTo>
                  <a:pt x="12700" y="0"/>
                </a:moveTo>
                <a:lnTo>
                  <a:pt x="0" y="0"/>
                </a:lnTo>
                <a:lnTo>
                  <a:pt x="0" y="3635375"/>
                </a:lnTo>
                <a:lnTo>
                  <a:pt x="12700" y="3635375"/>
                </a:lnTo>
                <a:lnTo>
                  <a:pt x="12700" y="0"/>
                </a:lnTo>
                <a:close/>
              </a:path>
              <a:path w="76200" h="3635375">
                <a:moveTo>
                  <a:pt x="50800" y="0"/>
                </a:moveTo>
                <a:lnTo>
                  <a:pt x="25400" y="0"/>
                </a:lnTo>
                <a:lnTo>
                  <a:pt x="25400" y="3635375"/>
                </a:lnTo>
                <a:lnTo>
                  <a:pt x="50800" y="3635375"/>
                </a:lnTo>
                <a:lnTo>
                  <a:pt x="50800" y="0"/>
                </a:lnTo>
                <a:close/>
              </a:path>
              <a:path w="76200" h="3635375">
                <a:moveTo>
                  <a:pt x="76200" y="0"/>
                </a:moveTo>
                <a:lnTo>
                  <a:pt x="63500" y="0"/>
                </a:lnTo>
                <a:lnTo>
                  <a:pt x="63500" y="3635375"/>
                </a:lnTo>
                <a:lnTo>
                  <a:pt x="76200" y="3635375"/>
                </a:lnTo>
                <a:lnTo>
                  <a:pt x="76200" y="0"/>
                </a:lnTo>
                <a:close/>
              </a:path>
            </a:pathLst>
          </a:custGeom>
          <a:solidFill>
            <a:srgbClr val="CC0000"/>
          </a:solidFill>
        </p:spPr>
        <p:txBody>
          <a:bodyPr wrap="square" lIns="0" tIns="0" rIns="0" bIns="0" rtlCol="0"/>
          <a:lstStyle/>
          <a:p>
            <a:endParaRPr/>
          </a:p>
        </p:txBody>
      </p:sp>
      <p:sp>
        <p:nvSpPr>
          <p:cNvPr id="9" name="object 9"/>
          <p:cNvSpPr txBox="1">
            <a:spLocks noGrp="1"/>
          </p:cNvSpPr>
          <p:nvPr>
            <p:ph type="title"/>
          </p:nvPr>
        </p:nvSpPr>
        <p:spPr>
          <a:xfrm>
            <a:off x="1171321" y="165646"/>
            <a:ext cx="6800850" cy="756920"/>
          </a:xfrm>
          <a:prstGeom prst="rect">
            <a:avLst/>
          </a:prstGeom>
        </p:spPr>
        <p:txBody>
          <a:bodyPr vert="horz" wrap="square" lIns="0" tIns="12700" rIns="0" bIns="0" rtlCol="0">
            <a:spAutoFit/>
          </a:bodyPr>
          <a:lstStyle/>
          <a:p>
            <a:pPr marL="12700">
              <a:lnSpc>
                <a:spcPct val="100000"/>
              </a:lnSpc>
              <a:spcBef>
                <a:spcPts val="100"/>
              </a:spcBef>
            </a:pPr>
            <a:r>
              <a:rPr sz="4800" i="1" spc="-5" dirty="0">
                <a:latin typeface="Times New Roman"/>
                <a:cs typeface="Times New Roman"/>
              </a:rPr>
              <a:t>Introduction to Algorithms</a:t>
            </a:r>
            <a:endParaRPr sz="4800">
              <a:latin typeface="Times New Roman"/>
              <a:cs typeface="Times New Roman"/>
            </a:endParaRPr>
          </a:p>
        </p:txBody>
      </p:sp>
      <p:sp>
        <p:nvSpPr>
          <p:cNvPr id="11" name="object 11"/>
          <p:cNvSpPr txBox="1"/>
          <p:nvPr/>
        </p:nvSpPr>
        <p:spPr>
          <a:xfrm>
            <a:off x="764540" y="6523256"/>
            <a:ext cx="1452880" cy="222250"/>
          </a:xfrm>
          <a:prstGeom prst="rect">
            <a:avLst/>
          </a:prstGeom>
        </p:spPr>
        <p:txBody>
          <a:bodyPr vert="horz" wrap="square" lIns="0" tIns="0" rIns="0" bIns="0" rtlCol="0">
            <a:spAutoFit/>
          </a:bodyPr>
          <a:lstStyle/>
          <a:p>
            <a:pPr marL="12700">
              <a:lnSpc>
                <a:spcPts val="1625"/>
              </a:lnSpc>
            </a:pPr>
            <a:r>
              <a:rPr sz="1400" spc="-5" dirty="0">
                <a:latin typeface="Times New Roman"/>
                <a:cs typeface="Times New Roman"/>
              </a:rPr>
              <a:t>September 26,</a:t>
            </a:r>
            <a:r>
              <a:rPr sz="1400" spc="-45" dirty="0">
                <a:latin typeface="Times New Roman"/>
                <a:cs typeface="Times New Roman"/>
              </a:rPr>
              <a:t> </a:t>
            </a:r>
            <a:r>
              <a:rPr sz="1400" spc="-5" dirty="0">
                <a:latin typeface="Times New Roman"/>
                <a:cs typeface="Times New Roman"/>
              </a:rPr>
              <a:t>2005</a:t>
            </a:r>
            <a:endParaRPr sz="1400">
              <a:latin typeface="Times New Roman"/>
              <a:cs typeface="Times New Roman"/>
            </a:endParaRPr>
          </a:p>
        </p:txBody>
      </p:sp>
      <p:sp>
        <p:nvSpPr>
          <p:cNvPr id="12" name="object 12"/>
          <p:cNvSpPr txBox="1"/>
          <p:nvPr/>
        </p:nvSpPr>
        <p:spPr>
          <a:xfrm>
            <a:off x="2661086" y="6523256"/>
            <a:ext cx="4583430" cy="222250"/>
          </a:xfrm>
          <a:prstGeom prst="rect">
            <a:avLst/>
          </a:prstGeom>
        </p:spPr>
        <p:txBody>
          <a:bodyPr vert="horz" wrap="square" lIns="0" tIns="0" rIns="0" bIns="0" rtlCol="0">
            <a:spAutoFit/>
          </a:bodyPr>
          <a:lstStyle/>
          <a:p>
            <a:pPr marL="12700">
              <a:lnSpc>
                <a:spcPts val="1625"/>
              </a:lnSpc>
            </a:pPr>
            <a:r>
              <a:rPr sz="1400" i="1" spc="-5" dirty="0">
                <a:latin typeface="Times New Roman"/>
                <a:cs typeface="Times New Roman"/>
              </a:rPr>
              <a:t>Copyright © 2001-5 Erik D. Demaine and Charles E.</a:t>
            </a:r>
            <a:r>
              <a:rPr sz="1400" i="1" spc="80" dirty="0">
                <a:latin typeface="Times New Roman"/>
                <a:cs typeface="Times New Roman"/>
              </a:rPr>
              <a:t> </a:t>
            </a:r>
            <a:r>
              <a:rPr sz="1400" i="1" spc="-5" dirty="0">
                <a:latin typeface="Times New Roman"/>
                <a:cs typeface="Times New Roman"/>
              </a:rPr>
              <a:t>Leiserson</a:t>
            </a:r>
            <a:endParaRPr sz="1400">
              <a:latin typeface="Times New Roman"/>
              <a:cs typeface="Times New Roman"/>
            </a:endParaRPr>
          </a:p>
        </p:txBody>
      </p:sp>
      <p:sp>
        <p:nvSpPr>
          <p:cNvPr id="10" name="object 10"/>
          <p:cNvSpPr txBox="1"/>
          <p:nvPr/>
        </p:nvSpPr>
        <p:spPr>
          <a:xfrm>
            <a:off x="2860675" y="670000"/>
            <a:ext cx="5617210" cy="4226093"/>
          </a:xfrm>
          <a:prstGeom prst="rect">
            <a:avLst/>
          </a:prstGeom>
        </p:spPr>
        <p:txBody>
          <a:bodyPr vert="horz" wrap="square" lIns="0" tIns="12700" rIns="0" bIns="0" rtlCol="0">
            <a:spAutoFit/>
          </a:bodyPr>
          <a:lstStyle/>
          <a:p>
            <a:pPr marL="1116330" marR="2364105" indent="-841375">
              <a:lnSpc>
                <a:spcPct val="142200"/>
              </a:lnSpc>
              <a:spcBef>
                <a:spcPts val="100"/>
              </a:spcBef>
            </a:pPr>
            <a:r>
              <a:rPr lang="en-US" sz="3600" b="1" spc="-5" dirty="0" smtClean="0">
                <a:solidFill>
                  <a:srgbClr val="CC0000"/>
                </a:solidFill>
                <a:latin typeface="Times New Roman"/>
                <a:cs typeface="Times New Roman"/>
              </a:rPr>
              <a:t> </a:t>
            </a:r>
            <a:endParaRPr sz="3600" dirty="0" smtClean="0">
              <a:latin typeface="Times New Roman"/>
              <a:cs typeface="Times New Roman"/>
            </a:endParaRPr>
          </a:p>
          <a:p>
            <a:pPr marL="1116330">
              <a:lnSpc>
                <a:spcPct val="100000"/>
              </a:lnSpc>
              <a:spcBef>
                <a:spcPts val="15"/>
              </a:spcBef>
            </a:pPr>
            <a:r>
              <a:rPr sz="3200" b="1" spc="-5" dirty="0" smtClean="0">
                <a:latin typeface="Times New Roman"/>
                <a:cs typeface="Times New Roman"/>
              </a:rPr>
              <a:t>Sorting Lower</a:t>
            </a:r>
            <a:r>
              <a:rPr sz="3200" b="1" spc="-70" dirty="0" smtClean="0">
                <a:latin typeface="Times New Roman"/>
                <a:cs typeface="Times New Roman"/>
              </a:rPr>
              <a:t> </a:t>
            </a:r>
            <a:r>
              <a:rPr sz="3200" b="1" spc="-5" dirty="0" smtClean="0">
                <a:latin typeface="Times New Roman"/>
                <a:cs typeface="Times New Roman"/>
              </a:rPr>
              <a:t>Bounds</a:t>
            </a:r>
            <a:endParaRPr sz="3200" dirty="0" smtClean="0">
              <a:latin typeface="Times New Roman"/>
              <a:cs typeface="Times New Roman"/>
            </a:endParaRPr>
          </a:p>
          <a:p>
            <a:pPr marL="1345565" indent="-229235">
              <a:lnSpc>
                <a:spcPct val="100000"/>
              </a:lnSpc>
              <a:buChar char="•"/>
              <a:tabLst>
                <a:tab pos="1345565" algn="l"/>
              </a:tabLst>
            </a:pPr>
            <a:r>
              <a:rPr sz="3200" spc="-5" dirty="0" smtClean="0">
                <a:latin typeface="Times New Roman"/>
                <a:cs typeface="Times New Roman"/>
              </a:rPr>
              <a:t>Decision</a:t>
            </a:r>
            <a:r>
              <a:rPr sz="3200" dirty="0" smtClean="0">
                <a:latin typeface="Times New Roman"/>
                <a:cs typeface="Times New Roman"/>
              </a:rPr>
              <a:t> </a:t>
            </a:r>
            <a:r>
              <a:rPr sz="3200" spc="-5" dirty="0">
                <a:latin typeface="Times New Roman"/>
                <a:cs typeface="Times New Roman"/>
              </a:rPr>
              <a:t>trees</a:t>
            </a:r>
            <a:endParaRPr sz="3200" dirty="0">
              <a:latin typeface="Times New Roman"/>
              <a:cs typeface="Times New Roman"/>
            </a:endParaRPr>
          </a:p>
          <a:p>
            <a:pPr marL="1116330">
              <a:lnSpc>
                <a:spcPts val="3835"/>
              </a:lnSpc>
              <a:spcBef>
                <a:spcPts val="10"/>
              </a:spcBef>
            </a:pPr>
            <a:r>
              <a:rPr sz="3200" b="1" spc="-20" dirty="0">
                <a:latin typeface="Times New Roman"/>
                <a:cs typeface="Times New Roman"/>
              </a:rPr>
              <a:t>Linear-Time</a:t>
            </a:r>
            <a:r>
              <a:rPr sz="3200" b="1" spc="-10" dirty="0">
                <a:latin typeface="Times New Roman"/>
                <a:cs typeface="Times New Roman"/>
              </a:rPr>
              <a:t> </a:t>
            </a:r>
            <a:r>
              <a:rPr sz="3200" b="1" spc="-5" dirty="0">
                <a:latin typeface="Times New Roman"/>
                <a:cs typeface="Times New Roman"/>
              </a:rPr>
              <a:t>Sorting</a:t>
            </a:r>
            <a:endParaRPr sz="3200" dirty="0">
              <a:latin typeface="Times New Roman"/>
              <a:cs typeface="Times New Roman"/>
            </a:endParaRPr>
          </a:p>
          <a:p>
            <a:pPr marL="1345565" indent="-228600">
              <a:lnSpc>
                <a:spcPts val="3835"/>
              </a:lnSpc>
              <a:buClr>
                <a:srgbClr val="CC0000"/>
              </a:buClr>
              <a:buChar char="•"/>
              <a:tabLst>
                <a:tab pos="1345565" algn="l"/>
              </a:tabLst>
            </a:pPr>
            <a:r>
              <a:rPr sz="3200" spc="-5" dirty="0">
                <a:latin typeface="Times New Roman"/>
                <a:cs typeface="Times New Roman"/>
              </a:rPr>
              <a:t>Counting</a:t>
            </a:r>
            <a:r>
              <a:rPr sz="3200" spc="-20" dirty="0">
                <a:latin typeface="Times New Roman"/>
                <a:cs typeface="Times New Roman"/>
              </a:rPr>
              <a:t> </a:t>
            </a:r>
            <a:r>
              <a:rPr sz="3200" spc="-5" dirty="0">
                <a:latin typeface="Times New Roman"/>
                <a:cs typeface="Times New Roman"/>
              </a:rPr>
              <a:t>sort</a:t>
            </a:r>
            <a:endParaRPr sz="3200" dirty="0">
              <a:latin typeface="Times New Roman"/>
              <a:cs typeface="Times New Roman"/>
            </a:endParaRPr>
          </a:p>
          <a:p>
            <a:pPr marL="1345565" indent="-228600">
              <a:lnSpc>
                <a:spcPct val="100000"/>
              </a:lnSpc>
              <a:buClr>
                <a:srgbClr val="CC0000"/>
              </a:buClr>
              <a:buChar char="•"/>
              <a:tabLst>
                <a:tab pos="1345565" algn="l"/>
              </a:tabLst>
            </a:pPr>
            <a:r>
              <a:rPr sz="3200" spc="-5" dirty="0">
                <a:latin typeface="Times New Roman"/>
                <a:cs typeface="Times New Roman"/>
              </a:rPr>
              <a:t>Radix</a:t>
            </a:r>
            <a:r>
              <a:rPr sz="3200" spc="-10" dirty="0">
                <a:latin typeface="Times New Roman"/>
                <a:cs typeface="Times New Roman"/>
              </a:rPr>
              <a:t> </a:t>
            </a:r>
            <a:r>
              <a:rPr sz="3200" spc="-5" dirty="0" smtClean="0">
                <a:latin typeface="Times New Roman"/>
                <a:cs typeface="Times New Roman"/>
              </a:rPr>
              <a:t>sort</a:t>
            </a:r>
            <a:endParaRPr lang="en-US" sz="3200" spc="-5" dirty="0" smtClean="0">
              <a:latin typeface="Times New Roman"/>
              <a:cs typeface="Times New Roman"/>
            </a:endParaRPr>
          </a:p>
          <a:p>
            <a:pPr marL="1345565" indent="-228600">
              <a:lnSpc>
                <a:spcPct val="100000"/>
              </a:lnSpc>
              <a:buClr>
                <a:srgbClr val="CC0000"/>
              </a:buClr>
              <a:buChar char="•"/>
              <a:tabLst>
                <a:tab pos="1345565" algn="l"/>
              </a:tabLst>
            </a:pPr>
            <a:r>
              <a:rPr lang="en-US" sz="3200" spc="-5" dirty="0" smtClean="0">
                <a:latin typeface="Times New Roman"/>
                <a:cs typeface="Times New Roman"/>
              </a:rPr>
              <a:t>Bucket sort</a:t>
            </a:r>
            <a:endParaRPr sz="3200" dirty="0">
              <a:latin typeface="Times New Roman"/>
              <a:cs typeface="Times New Roman"/>
            </a:endParaRPr>
          </a:p>
          <a:p>
            <a:pPr>
              <a:lnSpc>
                <a:spcPct val="100000"/>
              </a:lnSpc>
              <a:spcBef>
                <a:spcPts val="55"/>
              </a:spcBef>
            </a:pPr>
            <a:endParaRPr sz="3050" dirty="0">
              <a:latin typeface="Times New Roman"/>
              <a:cs typeface="Times New Roman"/>
            </a:endParaRPr>
          </a:p>
        </p:txBody>
      </p:sp>
    </p:spTree>
    <p:extLst>
      <p:ext uri="{BB962C8B-B14F-4D97-AF65-F5344CB8AC3E}">
        <p14:creationId xmlns:p14="http://schemas.microsoft.com/office/powerpoint/2010/main" val="336536777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92112" y="319087"/>
            <a:ext cx="942975" cy="1114425"/>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526539" y="509269"/>
            <a:ext cx="1687830" cy="695960"/>
          </a:xfrm>
          <a:prstGeom prst="rect">
            <a:avLst/>
          </a:prstGeom>
        </p:spPr>
        <p:txBody>
          <a:bodyPr vert="horz" wrap="square" lIns="0" tIns="12065" rIns="0" bIns="0" rtlCol="0">
            <a:spAutoFit/>
          </a:bodyPr>
          <a:lstStyle/>
          <a:p>
            <a:pPr marL="12700">
              <a:lnSpc>
                <a:spcPct val="100000"/>
              </a:lnSpc>
              <a:spcBef>
                <a:spcPts val="95"/>
              </a:spcBef>
            </a:pPr>
            <a:r>
              <a:rPr spc="-5" dirty="0"/>
              <a:t>Loop</a:t>
            </a:r>
            <a:r>
              <a:rPr spc="-75" dirty="0"/>
              <a:t> </a:t>
            </a:r>
            <a:r>
              <a:rPr spc="-5" dirty="0"/>
              <a:t>2</a:t>
            </a:r>
          </a:p>
        </p:txBody>
      </p:sp>
      <p:grpSp>
        <p:nvGrpSpPr>
          <p:cNvPr id="4" name="object 4"/>
          <p:cNvGrpSpPr/>
          <p:nvPr/>
        </p:nvGrpSpPr>
        <p:grpSpPr>
          <a:xfrm>
            <a:off x="925067" y="2119883"/>
            <a:ext cx="3538854" cy="672465"/>
            <a:chOff x="925067" y="2119883"/>
            <a:chExt cx="3538854" cy="672465"/>
          </a:xfrm>
        </p:grpSpPr>
        <p:sp>
          <p:nvSpPr>
            <p:cNvPr id="5" name="object 5"/>
            <p:cNvSpPr/>
            <p:nvPr/>
          </p:nvSpPr>
          <p:spPr>
            <a:xfrm>
              <a:off x="925067" y="2180843"/>
              <a:ext cx="696468" cy="611123"/>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926591" y="2119883"/>
              <a:ext cx="794004" cy="611124"/>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1610867" y="2180843"/>
              <a:ext cx="696468" cy="611123"/>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1612391" y="2119883"/>
              <a:ext cx="794004" cy="611124"/>
            </a:xfrm>
            <a:prstGeom prst="rect">
              <a:avLst/>
            </a:prstGeom>
            <a:blipFill>
              <a:blip r:embed="rId4" cstate="print"/>
              <a:stretch>
                <a:fillRect/>
              </a:stretch>
            </a:blipFill>
          </p:spPr>
          <p:txBody>
            <a:bodyPr wrap="square" lIns="0" tIns="0" rIns="0" bIns="0" rtlCol="0"/>
            <a:lstStyle/>
            <a:p>
              <a:endParaRPr/>
            </a:p>
          </p:txBody>
        </p:sp>
        <p:sp>
          <p:nvSpPr>
            <p:cNvPr id="9" name="object 9"/>
            <p:cNvSpPr/>
            <p:nvPr/>
          </p:nvSpPr>
          <p:spPr>
            <a:xfrm>
              <a:off x="2296667" y="2180843"/>
              <a:ext cx="696468" cy="611123"/>
            </a:xfrm>
            <a:prstGeom prst="rect">
              <a:avLst/>
            </a:prstGeom>
            <a:blipFill>
              <a:blip r:embed="rId3" cstate="print"/>
              <a:stretch>
                <a:fillRect/>
              </a:stretch>
            </a:blipFill>
          </p:spPr>
          <p:txBody>
            <a:bodyPr wrap="square" lIns="0" tIns="0" rIns="0" bIns="0" rtlCol="0"/>
            <a:lstStyle/>
            <a:p>
              <a:endParaRPr/>
            </a:p>
          </p:txBody>
        </p:sp>
        <p:sp>
          <p:nvSpPr>
            <p:cNvPr id="10" name="object 10"/>
            <p:cNvSpPr/>
            <p:nvPr/>
          </p:nvSpPr>
          <p:spPr>
            <a:xfrm>
              <a:off x="2298191" y="2119883"/>
              <a:ext cx="794003" cy="611124"/>
            </a:xfrm>
            <a:prstGeom prst="rect">
              <a:avLst/>
            </a:prstGeom>
            <a:blipFill>
              <a:blip r:embed="rId4" cstate="print"/>
              <a:stretch>
                <a:fillRect/>
              </a:stretch>
            </a:blipFill>
          </p:spPr>
          <p:txBody>
            <a:bodyPr wrap="square" lIns="0" tIns="0" rIns="0" bIns="0" rtlCol="0"/>
            <a:lstStyle/>
            <a:p>
              <a:endParaRPr/>
            </a:p>
          </p:txBody>
        </p:sp>
        <p:sp>
          <p:nvSpPr>
            <p:cNvPr id="11" name="object 11"/>
            <p:cNvSpPr/>
            <p:nvPr/>
          </p:nvSpPr>
          <p:spPr>
            <a:xfrm>
              <a:off x="2982467" y="2180843"/>
              <a:ext cx="696468" cy="611123"/>
            </a:xfrm>
            <a:prstGeom prst="rect">
              <a:avLst/>
            </a:prstGeom>
            <a:blipFill>
              <a:blip r:embed="rId5" cstate="print"/>
              <a:stretch>
                <a:fillRect/>
              </a:stretch>
            </a:blipFill>
          </p:spPr>
          <p:txBody>
            <a:bodyPr wrap="square" lIns="0" tIns="0" rIns="0" bIns="0" rtlCol="0"/>
            <a:lstStyle/>
            <a:p>
              <a:endParaRPr/>
            </a:p>
          </p:txBody>
        </p:sp>
        <p:sp>
          <p:nvSpPr>
            <p:cNvPr id="12" name="object 12"/>
            <p:cNvSpPr/>
            <p:nvPr/>
          </p:nvSpPr>
          <p:spPr>
            <a:xfrm>
              <a:off x="2983991" y="2119883"/>
              <a:ext cx="794004" cy="611124"/>
            </a:xfrm>
            <a:prstGeom prst="rect">
              <a:avLst/>
            </a:prstGeom>
            <a:blipFill>
              <a:blip r:embed="rId4" cstate="print"/>
              <a:stretch>
                <a:fillRect/>
              </a:stretch>
            </a:blipFill>
          </p:spPr>
          <p:txBody>
            <a:bodyPr wrap="square" lIns="0" tIns="0" rIns="0" bIns="0" rtlCol="0"/>
            <a:lstStyle/>
            <a:p>
              <a:endParaRPr/>
            </a:p>
          </p:txBody>
        </p:sp>
        <p:sp>
          <p:nvSpPr>
            <p:cNvPr id="13" name="object 13"/>
            <p:cNvSpPr/>
            <p:nvPr/>
          </p:nvSpPr>
          <p:spPr>
            <a:xfrm>
              <a:off x="3668267" y="2180843"/>
              <a:ext cx="696467" cy="611123"/>
            </a:xfrm>
            <a:prstGeom prst="rect">
              <a:avLst/>
            </a:prstGeom>
            <a:blipFill>
              <a:blip r:embed="rId3" cstate="print"/>
              <a:stretch>
                <a:fillRect/>
              </a:stretch>
            </a:blipFill>
          </p:spPr>
          <p:txBody>
            <a:bodyPr wrap="square" lIns="0" tIns="0" rIns="0" bIns="0" rtlCol="0"/>
            <a:lstStyle/>
            <a:p>
              <a:endParaRPr/>
            </a:p>
          </p:txBody>
        </p:sp>
        <p:sp>
          <p:nvSpPr>
            <p:cNvPr id="14" name="object 14"/>
            <p:cNvSpPr/>
            <p:nvPr/>
          </p:nvSpPr>
          <p:spPr>
            <a:xfrm>
              <a:off x="3669791" y="2119883"/>
              <a:ext cx="794003" cy="611124"/>
            </a:xfrm>
            <a:prstGeom prst="rect">
              <a:avLst/>
            </a:prstGeom>
            <a:blipFill>
              <a:blip r:embed="rId4" cstate="print"/>
              <a:stretch>
                <a:fillRect/>
              </a:stretch>
            </a:blipFill>
          </p:spPr>
          <p:txBody>
            <a:bodyPr wrap="square" lIns="0" tIns="0" rIns="0" bIns="0" rtlCol="0"/>
            <a:lstStyle/>
            <a:p>
              <a:endParaRPr/>
            </a:p>
          </p:txBody>
        </p:sp>
      </p:grpSp>
      <p:grpSp>
        <p:nvGrpSpPr>
          <p:cNvPr id="15" name="object 15"/>
          <p:cNvGrpSpPr/>
          <p:nvPr/>
        </p:nvGrpSpPr>
        <p:grpSpPr>
          <a:xfrm>
            <a:off x="925067" y="3576065"/>
            <a:ext cx="3439795" cy="611505"/>
            <a:chOff x="925067" y="3576065"/>
            <a:chExt cx="3439795" cy="611505"/>
          </a:xfrm>
        </p:grpSpPr>
        <p:sp>
          <p:nvSpPr>
            <p:cNvPr id="16" name="object 16"/>
            <p:cNvSpPr/>
            <p:nvPr/>
          </p:nvSpPr>
          <p:spPr>
            <a:xfrm>
              <a:off x="925067" y="3576065"/>
              <a:ext cx="696468" cy="611124"/>
            </a:xfrm>
            <a:prstGeom prst="rect">
              <a:avLst/>
            </a:prstGeom>
            <a:blipFill>
              <a:blip r:embed="rId3" cstate="print"/>
              <a:stretch>
                <a:fillRect/>
              </a:stretch>
            </a:blipFill>
          </p:spPr>
          <p:txBody>
            <a:bodyPr wrap="square" lIns="0" tIns="0" rIns="0" bIns="0" rtlCol="0"/>
            <a:lstStyle/>
            <a:p>
              <a:endParaRPr/>
            </a:p>
          </p:txBody>
        </p:sp>
        <p:sp>
          <p:nvSpPr>
            <p:cNvPr id="17" name="object 17"/>
            <p:cNvSpPr/>
            <p:nvPr/>
          </p:nvSpPr>
          <p:spPr>
            <a:xfrm>
              <a:off x="1610867" y="3576065"/>
              <a:ext cx="696468" cy="611124"/>
            </a:xfrm>
            <a:prstGeom prst="rect">
              <a:avLst/>
            </a:prstGeom>
            <a:blipFill>
              <a:blip r:embed="rId3" cstate="print"/>
              <a:stretch>
                <a:fillRect/>
              </a:stretch>
            </a:blipFill>
          </p:spPr>
          <p:txBody>
            <a:bodyPr wrap="square" lIns="0" tIns="0" rIns="0" bIns="0" rtlCol="0"/>
            <a:lstStyle/>
            <a:p>
              <a:endParaRPr/>
            </a:p>
          </p:txBody>
        </p:sp>
        <p:sp>
          <p:nvSpPr>
            <p:cNvPr id="18" name="object 18"/>
            <p:cNvSpPr/>
            <p:nvPr/>
          </p:nvSpPr>
          <p:spPr>
            <a:xfrm>
              <a:off x="2296667" y="3576065"/>
              <a:ext cx="696468" cy="611124"/>
            </a:xfrm>
            <a:prstGeom prst="rect">
              <a:avLst/>
            </a:prstGeom>
            <a:blipFill>
              <a:blip r:embed="rId3" cstate="print"/>
              <a:stretch>
                <a:fillRect/>
              </a:stretch>
            </a:blipFill>
          </p:spPr>
          <p:txBody>
            <a:bodyPr wrap="square" lIns="0" tIns="0" rIns="0" bIns="0" rtlCol="0"/>
            <a:lstStyle/>
            <a:p>
              <a:endParaRPr/>
            </a:p>
          </p:txBody>
        </p:sp>
        <p:sp>
          <p:nvSpPr>
            <p:cNvPr id="19" name="object 19"/>
            <p:cNvSpPr/>
            <p:nvPr/>
          </p:nvSpPr>
          <p:spPr>
            <a:xfrm>
              <a:off x="2982467" y="3576065"/>
              <a:ext cx="696468" cy="611124"/>
            </a:xfrm>
            <a:prstGeom prst="rect">
              <a:avLst/>
            </a:prstGeom>
            <a:blipFill>
              <a:blip r:embed="rId5" cstate="print"/>
              <a:stretch>
                <a:fillRect/>
              </a:stretch>
            </a:blipFill>
          </p:spPr>
          <p:txBody>
            <a:bodyPr wrap="square" lIns="0" tIns="0" rIns="0" bIns="0" rtlCol="0"/>
            <a:lstStyle/>
            <a:p>
              <a:endParaRPr/>
            </a:p>
          </p:txBody>
        </p:sp>
        <p:sp>
          <p:nvSpPr>
            <p:cNvPr id="20" name="object 20"/>
            <p:cNvSpPr/>
            <p:nvPr/>
          </p:nvSpPr>
          <p:spPr>
            <a:xfrm>
              <a:off x="3668267" y="3576065"/>
              <a:ext cx="696467" cy="611124"/>
            </a:xfrm>
            <a:prstGeom prst="rect">
              <a:avLst/>
            </a:prstGeom>
            <a:blipFill>
              <a:blip r:embed="rId3" cstate="print"/>
              <a:stretch>
                <a:fillRect/>
              </a:stretch>
            </a:blipFill>
          </p:spPr>
          <p:txBody>
            <a:bodyPr wrap="square" lIns="0" tIns="0" rIns="0" bIns="0" rtlCol="0"/>
            <a:lstStyle/>
            <a:p>
              <a:endParaRPr/>
            </a:p>
          </p:txBody>
        </p:sp>
      </p:grpSp>
      <p:grpSp>
        <p:nvGrpSpPr>
          <p:cNvPr id="21" name="object 21"/>
          <p:cNvGrpSpPr/>
          <p:nvPr/>
        </p:nvGrpSpPr>
        <p:grpSpPr>
          <a:xfrm>
            <a:off x="5749290" y="2143505"/>
            <a:ext cx="2853055" cy="672465"/>
            <a:chOff x="5749290" y="2143505"/>
            <a:chExt cx="2853055" cy="672465"/>
          </a:xfrm>
        </p:grpSpPr>
        <p:sp>
          <p:nvSpPr>
            <p:cNvPr id="22" name="object 22"/>
            <p:cNvSpPr/>
            <p:nvPr/>
          </p:nvSpPr>
          <p:spPr>
            <a:xfrm>
              <a:off x="5749290" y="2204465"/>
              <a:ext cx="696467" cy="611124"/>
            </a:xfrm>
            <a:prstGeom prst="rect">
              <a:avLst/>
            </a:prstGeom>
            <a:blipFill>
              <a:blip r:embed="rId3" cstate="print"/>
              <a:stretch>
                <a:fillRect/>
              </a:stretch>
            </a:blipFill>
          </p:spPr>
          <p:txBody>
            <a:bodyPr wrap="square" lIns="0" tIns="0" rIns="0" bIns="0" rtlCol="0"/>
            <a:lstStyle/>
            <a:p>
              <a:endParaRPr/>
            </a:p>
          </p:txBody>
        </p:sp>
        <p:sp>
          <p:nvSpPr>
            <p:cNvPr id="23" name="object 23"/>
            <p:cNvSpPr/>
            <p:nvPr/>
          </p:nvSpPr>
          <p:spPr>
            <a:xfrm>
              <a:off x="5750814" y="2143505"/>
              <a:ext cx="794004" cy="611124"/>
            </a:xfrm>
            <a:prstGeom prst="rect">
              <a:avLst/>
            </a:prstGeom>
            <a:blipFill>
              <a:blip r:embed="rId4" cstate="print"/>
              <a:stretch>
                <a:fillRect/>
              </a:stretch>
            </a:blipFill>
          </p:spPr>
          <p:txBody>
            <a:bodyPr wrap="square" lIns="0" tIns="0" rIns="0" bIns="0" rtlCol="0"/>
            <a:lstStyle/>
            <a:p>
              <a:endParaRPr/>
            </a:p>
          </p:txBody>
        </p:sp>
        <p:sp>
          <p:nvSpPr>
            <p:cNvPr id="24" name="object 24"/>
            <p:cNvSpPr/>
            <p:nvPr/>
          </p:nvSpPr>
          <p:spPr>
            <a:xfrm>
              <a:off x="6435090" y="2204465"/>
              <a:ext cx="696467" cy="611124"/>
            </a:xfrm>
            <a:prstGeom prst="rect">
              <a:avLst/>
            </a:prstGeom>
            <a:blipFill>
              <a:blip r:embed="rId3" cstate="print"/>
              <a:stretch>
                <a:fillRect/>
              </a:stretch>
            </a:blipFill>
          </p:spPr>
          <p:txBody>
            <a:bodyPr wrap="square" lIns="0" tIns="0" rIns="0" bIns="0" rtlCol="0"/>
            <a:lstStyle/>
            <a:p>
              <a:endParaRPr/>
            </a:p>
          </p:txBody>
        </p:sp>
        <p:sp>
          <p:nvSpPr>
            <p:cNvPr id="25" name="object 25"/>
            <p:cNvSpPr/>
            <p:nvPr/>
          </p:nvSpPr>
          <p:spPr>
            <a:xfrm>
              <a:off x="6436614" y="2143505"/>
              <a:ext cx="794004" cy="611124"/>
            </a:xfrm>
            <a:prstGeom prst="rect">
              <a:avLst/>
            </a:prstGeom>
            <a:blipFill>
              <a:blip r:embed="rId4" cstate="print"/>
              <a:stretch>
                <a:fillRect/>
              </a:stretch>
            </a:blipFill>
          </p:spPr>
          <p:txBody>
            <a:bodyPr wrap="square" lIns="0" tIns="0" rIns="0" bIns="0" rtlCol="0"/>
            <a:lstStyle/>
            <a:p>
              <a:endParaRPr/>
            </a:p>
          </p:txBody>
        </p:sp>
        <p:sp>
          <p:nvSpPr>
            <p:cNvPr id="26" name="object 26"/>
            <p:cNvSpPr/>
            <p:nvPr/>
          </p:nvSpPr>
          <p:spPr>
            <a:xfrm>
              <a:off x="7120890" y="2204465"/>
              <a:ext cx="696467" cy="611124"/>
            </a:xfrm>
            <a:prstGeom prst="rect">
              <a:avLst/>
            </a:prstGeom>
            <a:blipFill>
              <a:blip r:embed="rId3" cstate="print"/>
              <a:stretch>
                <a:fillRect/>
              </a:stretch>
            </a:blipFill>
          </p:spPr>
          <p:txBody>
            <a:bodyPr wrap="square" lIns="0" tIns="0" rIns="0" bIns="0" rtlCol="0"/>
            <a:lstStyle/>
            <a:p>
              <a:endParaRPr/>
            </a:p>
          </p:txBody>
        </p:sp>
        <p:sp>
          <p:nvSpPr>
            <p:cNvPr id="27" name="object 27"/>
            <p:cNvSpPr/>
            <p:nvPr/>
          </p:nvSpPr>
          <p:spPr>
            <a:xfrm>
              <a:off x="7122414" y="2143505"/>
              <a:ext cx="794003" cy="611124"/>
            </a:xfrm>
            <a:prstGeom prst="rect">
              <a:avLst/>
            </a:prstGeom>
            <a:blipFill>
              <a:blip r:embed="rId4" cstate="print"/>
              <a:stretch>
                <a:fillRect/>
              </a:stretch>
            </a:blipFill>
          </p:spPr>
          <p:txBody>
            <a:bodyPr wrap="square" lIns="0" tIns="0" rIns="0" bIns="0" rtlCol="0"/>
            <a:lstStyle/>
            <a:p>
              <a:endParaRPr/>
            </a:p>
          </p:txBody>
        </p:sp>
        <p:sp>
          <p:nvSpPr>
            <p:cNvPr id="28" name="object 28"/>
            <p:cNvSpPr/>
            <p:nvPr/>
          </p:nvSpPr>
          <p:spPr>
            <a:xfrm>
              <a:off x="7806690" y="2204465"/>
              <a:ext cx="696467" cy="611124"/>
            </a:xfrm>
            <a:prstGeom prst="rect">
              <a:avLst/>
            </a:prstGeom>
            <a:blipFill>
              <a:blip r:embed="rId3" cstate="print"/>
              <a:stretch>
                <a:fillRect/>
              </a:stretch>
            </a:blipFill>
          </p:spPr>
          <p:txBody>
            <a:bodyPr wrap="square" lIns="0" tIns="0" rIns="0" bIns="0" rtlCol="0"/>
            <a:lstStyle/>
            <a:p>
              <a:endParaRPr/>
            </a:p>
          </p:txBody>
        </p:sp>
        <p:sp>
          <p:nvSpPr>
            <p:cNvPr id="29" name="object 29"/>
            <p:cNvSpPr/>
            <p:nvPr/>
          </p:nvSpPr>
          <p:spPr>
            <a:xfrm>
              <a:off x="7808214" y="2143505"/>
              <a:ext cx="794003" cy="611124"/>
            </a:xfrm>
            <a:prstGeom prst="rect">
              <a:avLst/>
            </a:prstGeom>
            <a:blipFill>
              <a:blip r:embed="rId4" cstate="print"/>
              <a:stretch>
                <a:fillRect/>
              </a:stretch>
            </a:blipFill>
          </p:spPr>
          <p:txBody>
            <a:bodyPr wrap="square" lIns="0" tIns="0" rIns="0" bIns="0" rtlCol="0"/>
            <a:lstStyle/>
            <a:p>
              <a:endParaRPr/>
            </a:p>
          </p:txBody>
        </p:sp>
      </p:grpSp>
      <p:graphicFrame>
        <p:nvGraphicFramePr>
          <p:cNvPr id="30" name="object 30"/>
          <p:cNvGraphicFramePr>
            <a:graphicFrameLocks noGrp="1"/>
          </p:cNvGraphicFramePr>
          <p:nvPr/>
        </p:nvGraphicFramePr>
        <p:xfrm>
          <a:off x="287527" y="1741367"/>
          <a:ext cx="8136886" cy="2363906"/>
        </p:xfrm>
        <a:graphic>
          <a:graphicData uri="http://schemas.openxmlformats.org/drawingml/2006/table">
            <a:tbl>
              <a:tblPr firstRow="1" bandRow="1">
                <a:tableStyleId>{2D5ABB26-0587-4C30-8999-92F81FD0307C}</a:tableStyleId>
              </a:tblPr>
              <a:tblGrid>
                <a:gridCol w="566420">
                  <a:extLst>
                    <a:ext uri="{9D8B030D-6E8A-4147-A177-3AD203B41FA5}">
                      <a16:colId xmlns:a16="http://schemas.microsoft.com/office/drawing/2014/main" val="20000"/>
                    </a:ext>
                  </a:extLst>
                </a:gridCol>
                <a:gridCol w="685799">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gridCol w="685800">
                  <a:extLst>
                    <a:ext uri="{9D8B030D-6E8A-4147-A177-3AD203B41FA5}">
                      <a16:colId xmlns:a16="http://schemas.microsoft.com/office/drawing/2014/main" val="20003"/>
                    </a:ext>
                  </a:extLst>
                </a:gridCol>
                <a:gridCol w="685800">
                  <a:extLst>
                    <a:ext uri="{9D8B030D-6E8A-4147-A177-3AD203B41FA5}">
                      <a16:colId xmlns:a16="http://schemas.microsoft.com/office/drawing/2014/main" val="20004"/>
                    </a:ext>
                  </a:extLst>
                </a:gridCol>
                <a:gridCol w="685800">
                  <a:extLst>
                    <a:ext uri="{9D8B030D-6E8A-4147-A177-3AD203B41FA5}">
                      <a16:colId xmlns:a16="http://schemas.microsoft.com/office/drawing/2014/main" val="20005"/>
                    </a:ext>
                  </a:extLst>
                </a:gridCol>
                <a:gridCol w="1395729">
                  <a:extLst>
                    <a:ext uri="{9D8B030D-6E8A-4147-A177-3AD203B41FA5}">
                      <a16:colId xmlns:a16="http://schemas.microsoft.com/office/drawing/2014/main" val="20006"/>
                    </a:ext>
                  </a:extLst>
                </a:gridCol>
                <a:gridCol w="686435">
                  <a:extLst>
                    <a:ext uri="{9D8B030D-6E8A-4147-A177-3AD203B41FA5}">
                      <a16:colId xmlns:a16="http://schemas.microsoft.com/office/drawing/2014/main" val="20007"/>
                    </a:ext>
                  </a:extLst>
                </a:gridCol>
                <a:gridCol w="686435">
                  <a:extLst>
                    <a:ext uri="{9D8B030D-6E8A-4147-A177-3AD203B41FA5}">
                      <a16:colId xmlns:a16="http://schemas.microsoft.com/office/drawing/2014/main" val="20008"/>
                    </a:ext>
                  </a:extLst>
                </a:gridCol>
                <a:gridCol w="686434">
                  <a:extLst>
                    <a:ext uri="{9D8B030D-6E8A-4147-A177-3AD203B41FA5}">
                      <a16:colId xmlns:a16="http://schemas.microsoft.com/office/drawing/2014/main" val="20009"/>
                    </a:ext>
                  </a:extLst>
                </a:gridCol>
                <a:gridCol w="686434">
                  <a:extLst>
                    <a:ext uri="{9D8B030D-6E8A-4147-A177-3AD203B41FA5}">
                      <a16:colId xmlns:a16="http://schemas.microsoft.com/office/drawing/2014/main" val="20010"/>
                    </a:ext>
                  </a:extLst>
                </a:gridCol>
              </a:tblGrid>
              <a:tr h="392232">
                <a:tc>
                  <a:txBody>
                    <a:bodyPr/>
                    <a:lstStyle/>
                    <a:p>
                      <a:pPr>
                        <a:lnSpc>
                          <a:spcPct val="100000"/>
                        </a:lnSpc>
                      </a:pPr>
                      <a:endParaRPr sz="2200">
                        <a:latin typeface="Times New Roman"/>
                        <a:cs typeface="Times New Roman"/>
                      </a:endParaRPr>
                    </a:p>
                  </a:txBody>
                  <a:tcPr marL="0" marR="0" marT="0" marB="0"/>
                </a:tc>
                <a:tc>
                  <a:txBody>
                    <a:bodyPr/>
                    <a:lstStyle/>
                    <a:p>
                      <a:pPr marL="279400">
                        <a:lnSpc>
                          <a:spcPts val="2180"/>
                        </a:lnSpc>
                      </a:pPr>
                      <a:r>
                        <a:rPr sz="2000" dirty="0">
                          <a:latin typeface="Times New Roman"/>
                          <a:cs typeface="Times New Roman"/>
                        </a:rPr>
                        <a:t>1</a:t>
                      </a:r>
                      <a:endParaRPr sz="2000">
                        <a:latin typeface="Times New Roman"/>
                        <a:cs typeface="Times New Roman"/>
                      </a:endParaRPr>
                    </a:p>
                  </a:txBody>
                  <a:tcPr marL="0" marR="0" marT="0" marB="0">
                    <a:lnB w="9525">
                      <a:solidFill>
                        <a:srgbClr val="000000"/>
                      </a:solidFill>
                      <a:prstDash val="solid"/>
                    </a:lnB>
                  </a:tcPr>
                </a:tc>
                <a:tc>
                  <a:txBody>
                    <a:bodyPr/>
                    <a:lstStyle/>
                    <a:p>
                      <a:pPr algn="ctr">
                        <a:lnSpc>
                          <a:spcPts val="2180"/>
                        </a:lnSpc>
                      </a:pPr>
                      <a:r>
                        <a:rPr sz="2000" dirty="0">
                          <a:latin typeface="Times New Roman"/>
                          <a:cs typeface="Times New Roman"/>
                        </a:rPr>
                        <a:t>2</a:t>
                      </a:r>
                      <a:endParaRPr sz="2000">
                        <a:latin typeface="Times New Roman"/>
                        <a:cs typeface="Times New Roman"/>
                      </a:endParaRPr>
                    </a:p>
                  </a:txBody>
                  <a:tcPr marL="0" marR="0" marT="0" marB="0">
                    <a:lnB w="9525">
                      <a:solidFill>
                        <a:srgbClr val="000000"/>
                      </a:solidFill>
                      <a:prstDash val="solid"/>
                    </a:lnB>
                  </a:tcPr>
                </a:tc>
                <a:tc>
                  <a:txBody>
                    <a:bodyPr/>
                    <a:lstStyle/>
                    <a:p>
                      <a:pPr marL="278765">
                        <a:lnSpc>
                          <a:spcPts val="2180"/>
                        </a:lnSpc>
                      </a:pPr>
                      <a:r>
                        <a:rPr sz="2000" dirty="0">
                          <a:latin typeface="Times New Roman"/>
                          <a:cs typeface="Times New Roman"/>
                        </a:rPr>
                        <a:t>3</a:t>
                      </a:r>
                      <a:endParaRPr sz="2000">
                        <a:latin typeface="Times New Roman"/>
                        <a:cs typeface="Times New Roman"/>
                      </a:endParaRPr>
                    </a:p>
                  </a:txBody>
                  <a:tcPr marL="0" marR="0" marT="0" marB="0">
                    <a:lnB w="9525">
                      <a:solidFill>
                        <a:srgbClr val="000000"/>
                      </a:solidFill>
                      <a:prstDash val="solid"/>
                    </a:lnB>
                  </a:tcPr>
                </a:tc>
                <a:tc>
                  <a:txBody>
                    <a:bodyPr/>
                    <a:lstStyle/>
                    <a:p>
                      <a:pPr algn="ctr">
                        <a:lnSpc>
                          <a:spcPts val="2180"/>
                        </a:lnSpc>
                      </a:pPr>
                      <a:r>
                        <a:rPr sz="2000" dirty="0">
                          <a:latin typeface="Times New Roman"/>
                          <a:cs typeface="Times New Roman"/>
                        </a:rPr>
                        <a:t>4</a:t>
                      </a:r>
                      <a:endParaRPr sz="2000">
                        <a:latin typeface="Times New Roman"/>
                        <a:cs typeface="Times New Roman"/>
                      </a:endParaRPr>
                    </a:p>
                  </a:txBody>
                  <a:tcPr marL="0" marR="0" marT="0" marB="0">
                    <a:lnB w="9525">
                      <a:solidFill>
                        <a:srgbClr val="000000"/>
                      </a:solidFill>
                      <a:prstDash val="solid"/>
                    </a:lnB>
                  </a:tcPr>
                </a:tc>
                <a:tc>
                  <a:txBody>
                    <a:bodyPr/>
                    <a:lstStyle/>
                    <a:p>
                      <a:pPr marL="278130">
                        <a:lnSpc>
                          <a:spcPts val="2180"/>
                        </a:lnSpc>
                      </a:pPr>
                      <a:r>
                        <a:rPr sz="2000" dirty="0">
                          <a:latin typeface="Times New Roman"/>
                          <a:cs typeface="Times New Roman"/>
                        </a:rPr>
                        <a:t>5</a:t>
                      </a:r>
                      <a:endParaRPr sz="2000">
                        <a:latin typeface="Times New Roman"/>
                        <a:cs typeface="Times New Roman"/>
                      </a:endParaRPr>
                    </a:p>
                  </a:txBody>
                  <a:tcPr marL="0" marR="0" marT="0" marB="0">
                    <a:lnB w="9525">
                      <a:solidFill>
                        <a:srgbClr val="000000"/>
                      </a:solidFill>
                      <a:prstDash val="solid"/>
                    </a:lnB>
                  </a:tcPr>
                </a:tc>
                <a:tc>
                  <a:txBody>
                    <a:bodyPr/>
                    <a:lstStyle/>
                    <a:p>
                      <a:pPr>
                        <a:lnSpc>
                          <a:spcPct val="100000"/>
                        </a:lnSpc>
                      </a:pPr>
                      <a:endParaRPr sz="2200">
                        <a:latin typeface="Times New Roman"/>
                        <a:cs typeface="Times New Roman"/>
                      </a:endParaRPr>
                    </a:p>
                  </a:txBody>
                  <a:tcPr marL="0" marR="0" marT="0" marB="0"/>
                </a:tc>
                <a:tc>
                  <a:txBody>
                    <a:bodyPr/>
                    <a:lstStyle/>
                    <a:p>
                      <a:pPr marL="279400">
                        <a:lnSpc>
                          <a:spcPts val="2370"/>
                        </a:lnSpc>
                      </a:pPr>
                      <a:r>
                        <a:rPr sz="2000" dirty="0">
                          <a:latin typeface="Times New Roman"/>
                          <a:cs typeface="Times New Roman"/>
                        </a:rPr>
                        <a:t>1</a:t>
                      </a:r>
                      <a:endParaRPr sz="2000">
                        <a:latin typeface="Times New Roman"/>
                        <a:cs typeface="Times New Roman"/>
                      </a:endParaRPr>
                    </a:p>
                  </a:txBody>
                  <a:tcPr marL="0" marR="0" marT="0" marB="0">
                    <a:lnB w="9525">
                      <a:solidFill>
                        <a:srgbClr val="000000"/>
                      </a:solidFill>
                      <a:prstDash val="solid"/>
                    </a:lnB>
                  </a:tcPr>
                </a:tc>
                <a:tc>
                  <a:txBody>
                    <a:bodyPr/>
                    <a:lstStyle/>
                    <a:p>
                      <a:pPr algn="ctr">
                        <a:lnSpc>
                          <a:spcPts val="2370"/>
                        </a:lnSpc>
                      </a:pPr>
                      <a:r>
                        <a:rPr sz="2000" dirty="0">
                          <a:latin typeface="Times New Roman"/>
                          <a:cs typeface="Times New Roman"/>
                        </a:rPr>
                        <a:t>2</a:t>
                      </a:r>
                      <a:endParaRPr sz="2000">
                        <a:latin typeface="Times New Roman"/>
                        <a:cs typeface="Times New Roman"/>
                      </a:endParaRPr>
                    </a:p>
                  </a:txBody>
                  <a:tcPr marL="0" marR="0" marT="0" marB="0">
                    <a:lnB w="9525">
                      <a:solidFill>
                        <a:srgbClr val="000000"/>
                      </a:solidFill>
                      <a:prstDash val="solid"/>
                    </a:lnB>
                  </a:tcPr>
                </a:tc>
                <a:tc>
                  <a:txBody>
                    <a:bodyPr/>
                    <a:lstStyle/>
                    <a:p>
                      <a:pPr marL="278765">
                        <a:lnSpc>
                          <a:spcPts val="2370"/>
                        </a:lnSpc>
                      </a:pPr>
                      <a:r>
                        <a:rPr sz="2000" dirty="0">
                          <a:latin typeface="Times New Roman"/>
                          <a:cs typeface="Times New Roman"/>
                        </a:rPr>
                        <a:t>3</a:t>
                      </a:r>
                      <a:endParaRPr sz="2000">
                        <a:latin typeface="Times New Roman"/>
                        <a:cs typeface="Times New Roman"/>
                      </a:endParaRPr>
                    </a:p>
                  </a:txBody>
                  <a:tcPr marL="0" marR="0" marT="0" marB="0">
                    <a:lnB w="9525">
                      <a:solidFill>
                        <a:srgbClr val="000000"/>
                      </a:solidFill>
                      <a:prstDash val="solid"/>
                    </a:lnB>
                  </a:tcPr>
                </a:tc>
                <a:tc>
                  <a:txBody>
                    <a:bodyPr/>
                    <a:lstStyle/>
                    <a:p>
                      <a:pPr algn="ctr">
                        <a:lnSpc>
                          <a:spcPts val="2370"/>
                        </a:lnSpc>
                      </a:pPr>
                      <a:r>
                        <a:rPr sz="2000" dirty="0">
                          <a:latin typeface="Times New Roman"/>
                          <a:cs typeface="Times New Roman"/>
                        </a:rPr>
                        <a:t>4</a:t>
                      </a:r>
                      <a:endParaRPr sz="2000">
                        <a:latin typeface="Times New Roman"/>
                        <a:cs typeface="Times New Roman"/>
                      </a:endParaRPr>
                    </a:p>
                  </a:txBody>
                  <a:tcPr marL="0" marR="0" marT="0" marB="0">
                    <a:lnB w="9525">
                      <a:solidFill>
                        <a:srgbClr val="000000"/>
                      </a:solidFill>
                      <a:prstDash val="solid"/>
                    </a:lnB>
                  </a:tcPr>
                </a:tc>
                <a:extLst>
                  <a:ext uri="{0D108BD9-81ED-4DB2-BD59-A6C34878D82A}">
                    <a16:rowId xmlns:a16="http://schemas.microsoft.com/office/drawing/2014/main" val="10000"/>
                  </a:ext>
                </a:extLst>
              </a:tr>
              <a:tr h="588168">
                <a:tc>
                  <a:txBody>
                    <a:bodyPr/>
                    <a:lstStyle/>
                    <a:p>
                      <a:pPr marL="31750">
                        <a:lnSpc>
                          <a:spcPct val="100000"/>
                        </a:lnSpc>
                        <a:spcBef>
                          <a:spcPts val="135"/>
                        </a:spcBef>
                      </a:pPr>
                      <a:r>
                        <a:rPr sz="3200" i="1" spc="-5" dirty="0">
                          <a:solidFill>
                            <a:srgbClr val="008380"/>
                          </a:solidFill>
                          <a:latin typeface="Times New Roman"/>
                          <a:cs typeface="Times New Roman"/>
                        </a:rPr>
                        <a:t>A</a:t>
                      </a:r>
                      <a:r>
                        <a:rPr sz="3200" spc="-5" dirty="0">
                          <a:latin typeface="Times New Roman"/>
                          <a:cs typeface="Times New Roman"/>
                        </a:rPr>
                        <a:t>:</a:t>
                      </a:r>
                      <a:endParaRPr sz="3200">
                        <a:latin typeface="Times New Roman"/>
                        <a:cs typeface="Times New Roman"/>
                      </a:endParaRPr>
                    </a:p>
                  </a:txBody>
                  <a:tcPr marL="0" marR="0" marT="17145" marB="0">
                    <a:lnR w="9525">
                      <a:solidFill>
                        <a:srgbClr val="000000"/>
                      </a:solidFill>
                      <a:prstDash val="solid"/>
                    </a:lnR>
                  </a:tcPr>
                </a:tc>
                <a:tc>
                  <a:txBody>
                    <a:bodyPr/>
                    <a:lstStyle/>
                    <a:p>
                      <a:pPr marL="240665">
                        <a:lnSpc>
                          <a:spcPct val="100000"/>
                        </a:lnSpc>
                        <a:spcBef>
                          <a:spcPts val="330"/>
                        </a:spcBef>
                      </a:pPr>
                      <a:r>
                        <a:rPr sz="3200" dirty="0">
                          <a:solidFill>
                            <a:srgbClr val="008380"/>
                          </a:solidFill>
                          <a:latin typeface="Times New Roman"/>
                          <a:cs typeface="Times New Roman"/>
                        </a:rPr>
                        <a:t>4</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solidFill>
                      <a:srgbClr val="FFCCCC"/>
                    </a:solidFill>
                  </a:tcPr>
                </a:tc>
                <a:tc>
                  <a:txBody>
                    <a:bodyPr/>
                    <a:lstStyle/>
                    <a:p>
                      <a:pPr algn="ctr">
                        <a:lnSpc>
                          <a:spcPct val="100000"/>
                        </a:lnSpc>
                        <a:spcBef>
                          <a:spcPts val="330"/>
                        </a:spcBef>
                      </a:pPr>
                      <a:r>
                        <a:rPr sz="3200" dirty="0">
                          <a:solidFill>
                            <a:srgbClr val="008380"/>
                          </a:solidFill>
                          <a:latin typeface="Times New Roman"/>
                          <a:cs typeface="Times New Roman"/>
                        </a:rPr>
                        <a:t>1</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solidFill>
                      <a:srgbClr val="FFCCCC"/>
                    </a:solidFill>
                  </a:tcPr>
                </a:tc>
                <a:tc>
                  <a:txBody>
                    <a:bodyPr/>
                    <a:lstStyle/>
                    <a:p>
                      <a:pPr marL="240029">
                        <a:lnSpc>
                          <a:spcPct val="100000"/>
                        </a:lnSpc>
                        <a:spcBef>
                          <a:spcPts val="330"/>
                        </a:spcBef>
                      </a:pPr>
                      <a:r>
                        <a:rPr sz="3200" dirty="0">
                          <a:solidFill>
                            <a:srgbClr val="008380"/>
                          </a:solidFill>
                          <a:latin typeface="Times New Roman"/>
                          <a:cs typeface="Times New Roman"/>
                        </a:rPr>
                        <a:t>3</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solidFill>
                      <a:srgbClr val="FFCCCC"/>
                    </a:solidFill>
                  </a:tcPr>
                </a:tc>
                <a:tc>
                  <a:txBody>
                    <a:bodyPr/>
                    <a:lstStyle/>
                    <a:p>
                      <a:pPr algn="ctr">
                        <a:lnSpc>
                          <a:spcPct val="100000"/>
                        </a:lnSpc>
                        <a:spcBef>
                          <a:spcPts val="330"/>
                        </a:spcBef>
                      </a:pPr>
                      <a:r>
                        <a:rPr sz="3200" dirty="0">
                          <a:solidFill>
                            <a:srgbClr val="008380"/>
                          </a:solidFill>
                          <a:latin typeface="Times New Roman"/>
                          <a:cs typeface="Times New Roman"/>
                        </a:rPr>
                        <a:t>4</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solidFill>
                      <a:srgbClr val="FFFF99"/>
                    </a:solidFill>
                  </a:tcPr>
                </a:tc>
                <a:tc>
                  <a:txBody>
                    <a:bodyPr/>
                    <a:lstStyle/>
                    <a:p>
                      <a:pPr marL="240029">
                        <a:lnSpc>
                          <a:spcPct val="100000"/>
                        </a:lnSpc>
                        <a:spcBef>
                          <a:spcPts val="330"/>
                        </a:spcBef>
                      </a:pPr>
                      <a:r>
                        <a:rPr sz="3200" dirty="0">
                          <a:solidFill>
                            <a:srgbClr val="008380"/>
                          </a:solidFill>
                          <a:latin typeface="Times New Roman"/>
                          <a:cs typeface="Times New Roman"/>
                        </a:rPr>
                        <a:t>3</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solidFill>
                      <a:srgbClr val="FFCCCC"/>
                    </a:solidFill>
                  </a:tcPr>
                </a:tc>
                <a:tc>
                  <a:txBody>
                    <a:bodyPr/>
                    <a:lstStyle/>
                    <a:p>
                      <a:pPr marL="836930">
                        <a:lnSpc>
                          <a:spcPct val="100000"/>
                        </a:lnSpc>
                        <a:spcBef>
                          <a:spcPts val="325"/>
                        </a:spcBef>
                      </a:pPr>
                      <a:r>
                        <a:rPr sz="3200" i="1" spc="-5" dirty="0">
                          <a:solidFill>
                            <a:srgbClr val="008380"/>
                          </a:solidFill>
                          <a:latin typeface="Times New Roman"/>
                          <a:cs typeface="Times New Roman"/>
                        </a:rPr>
                        <a:t>C</a:t>
                      </a:r>
                      <a:r>
                        <a:rPr sz="3200" spc="-5" dirty="0">
                          <a:latin typeface="Times New Roman"/>
                          <a:cs typeface="Times New Roman"/>
                        </a:rPr>
                        <a:t>:</a:t>
                      </a:r>
                      <a:endParaRPr sz="3200">
                        <a:latin typeface="Times New Roman"/>
                        <a:cs typeface="Times New Roman"/>
                      </a:endParaRPr>
                    </a:p>
                  </a:txBody>
                  <a:tcPr marL="0" marR="0" marT="41275" marB="0">
                    <a:lnL w="9525">
                      <a:solidFill>
                        <a:srgbClr val="000000"/>
                      </a:solidFill>
                      <a:prstDash val="solid"/>
                    </a:lnL>
                    <a:lnR w="9525">
                      <a:solidFill>
                        <a:srgbClr val="000000"/>
                      </a:solidFill>
                      <a:prstDash val="solid"/>
                    </a:lnR>
                  </a:tcPr>
                </a:tc>
                <a:tc>
                  <a:txBody>
                    <a:bodyPr/>
                    <a:lstStyle/>
                    <a:p>
                      <a:pPr marL="240029">
                        <a:lnSpc>
                          <a:spcPct val="100000"/>
                        </a:lnSpc>
                        <a:spcBef>
                          <a:spcPts val="330"/>
                        </a:spcBef>
                      </a:pPr>
                      <a:r>
                        <a:rPr sz="3200" dirty="0">
                          <a:solidFill>
                            <a:srgbClr val="008380"/>
                          </a:solidFill>
                          <a:latin typeface="Times New Roman"/>
                          <a:cs typeface="Times New Roman"/>
                        </a:rPr>
                        <a:t>1</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solidFill>
                      <a:srgbClr val="FFCCCC"/>
                    </a:solidFill>
                  </a:tcPr>
                </a:tc>
                <a:tc>
                  <a:txBody>
                    <a:bodyPr/>
                    <a:lstStyle/>
                    <a:p>
                      <a:pPr algn="ctr">
                        <a:lnSpc>
                          <a:spcPct val="100000"/>
                        </a:lnSpc>
                        <a:spcBef>
                          <a:spcPts val="330"/>
                        </a:spcBef>
                      </a:pPr>
                      <a:r>
                        <a:rPr sz="3200" dirty="0">
                          <a:solidFill>
                            <a:srgbClr val="008380"/>
                          </a:solidFill>
                          <a:latin typeface="Times New Roman"/>
                          <a:cs typeface="Times New Roman"/>
                        </a:rPr>
                        <a:t>0</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solidFill>
                      <a:srgbClr val="FFCCCC"/>
                    </a:solidFill>
                  </a:tcPr>
                </a:tc>
                <a:tc>
                  <a:txBody>
                    <a:bodyPr/>
                    <a:lstStyle/>
                    <a:p>
                      <a:pPr marL="240665">
                        <a:lnSpc>
                          <a:spcPct val="100000"/>
                        </a:lnSpc>
                        <a:spcBef>
                          <a:spcPts val="330"/>
                        </a:spcBef>
                      </a:pPr>
                      <a:r>
                        <a:rPr sz="3200" dirty="0">
                          <a:solidFill>
                            <a:srgbClr val="008380"/>
                          </a:solidFill>
                          <a:latin typeface="Times New Roman"/>
                          <a:cs typeface="Times New Roman"/>
                        </a:rPr>
                        <a:t>1</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solidFill>
                      <a:srgbClr val="FFCCCC"/>
                    </a:solidFill>
                  </a:tcPr>
                </a:tc>
                <a:tc>
                  <a:txBody>
                    <a:bodyPr/>
                    <a:lstStyle/>
                    <a:p>
                      <a:pPr algn="ctr">
                        <a:lnSpc>
                          <a:spcPct val="100000"/>
                        </a:lnSpc>
                        <a:spcBef>
                          <a:spcPts val="330"/>
                        </a:spcBef>
                      </a:pPr>
                      <a:r>
                        <a:rPr sz="3200" dirty="0">
                          <a:solidFill>
                            <a:srgbClr val="008380"/>
                          </a:solidFill>
                          <a:latin typeface="Times New Roman"/>
                          <a:cs typeface="Times New Roman"/>
                        </a:rPr>
                        <a:t>2</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solidFill>
                      <a:srgbClr val="FFFF99"/>
                    </a:solidFill>
                  </a:tcPr>
                </a:tc>
                <a:extLst>
                  <a:ext uri="{0D108BD9-81ED-4DB2-BD59-A6C34878D82A}">
                    <a16:rowId xmlns:a16="http://schemas.microsoft.com/office/drawing/2014/main" val="10001"/>
                  </a:ext>
                </a:extLst>
              </a:tr>
              <a:tr h="783431">
                <a:tc>
                  <a:txBody>
                    <a:bodyPr/>
                    <a:lstStyle/>
                    <a:p>
                      <a:pPr>
                        <a:lnSpc>
                          <a:spcPct val="100000"/>
                        </a:lnSpc>
                      </a:pPr>
                      <a:endParaRPr sz="2200">
                        <a:latin typeface="Times New Roman"/>
                        <a:cs typeface="Times New Roman"/>
                      </a:endParaRPr>
                    </a:p>
                  </a:txBody>
                  <a:tcPr marL="0" marR="0" marT="0" marB="0"/>
                </a:tc>
                <a:tc>
                  <a:txBody>
                    <a:bodyPr/>
                    <a:lstStyle/>
                    <a:p>
                      <a:pPr>
                        <a:lnSpc>
                          <a:spcPct val="100000"/>
                        </a:lnSpc>
                      </a:pPr>
                      <a:endParaRPr sz="2200">
                        <a:latin typeface="Times New Roman"/>
                        <a:cs typeface="Times New Roman"/>
                      </a:endParaRPr>
                    </a:p>
                  </a:txBody>
                  <a:tcPr marL="0" marR="0" marT="0" marB="0">
                    <a:lnB w="9525">
                      <a:solidFill>
                        <a:srgbClr val="000000"/>
                      </a:solidFill>
                      <a:prstDash val="solid"/>
                    </a:lnB>
                  </a:tcPr>
                </a:tc>
                <a:tc>
                  <a:txBody>
                    <a:bodyPr/>
                    <a:lstStyle/>
                    <a:p>
                      <a:pPr>
                        <a:lnSpc>
                          <a:spcPct val="100000"/>
                        </a:lnSpc>
                      </a:pPr>
                      <a:endParaRPr sz="2200">
                        <a:latin typeface="Times New Roman"/>
                        <a:cs typeface="Times New Roman"/>
                      </a:endParaRPr>
                    </a:p>
                  </a:txBody>
                  <a:tcPr marL="0" marR="0" marT="0" marB="0">
                    <a:lnB w="9525">
                      <a:solidFill>
                        <a:srgbClr val="000000"/>
                      </a:solidFill>
                      <a:prstDash val="solid"/>
                    </a:lnB>
                  </a:tcPr>
                </a:tc>
                <a:tc>
                  <a:txBody>
                    <a:bodyPr/>
                    <a:lstStyle/>
                    <a:p>
                      <a:pPr>
                        <a:lnSpc>
                          <a:spcPct val="100000"/>
                        </a:lnSpc>
                      </a:pPr>
                      <a:endParaRPr sz="2200">
                        <a:latin typeface="Times New Roman"/>
                        <a:cs typeface="Times New Roman"/>
                      </a:endParaRPr>
                    </a:p>
                  </a:txBody>
                  <a:tcPr marL="0" marR="0" marT="0" marB="0">
                    <a:lnB w="9525">
                      <a:solidFill>
                        <a:srgbClr val="000000"/>
                      </a:solidFill>
                      <a:prstDash val="solid"/>
                    </a:lnB>
                  </a:tcPr>
                </a:tc>
                <a:tc>
                  <a:txBody>
                    <a:bodyPr/>
                    <a:lstStyle/>
                    <a:p>
                      <a:pPr>
                        <a:lnSpc>
                          <a:spcPct val="100000"/>
                        </a:lnSpc>
                      </a:pPr>
                      <a:endParaRPr sz="2200">
                        <a:latin typeface="Times New Roman"/>
                        <a:cs typeface="Times New Roman"/>
                      </a:endParaRPr>
                    </a:p>
                  </a:txBody>
                  <a:tcPr marL="0" marR="0" marT="0" marB="0">
                    <a:lnB w="9525">
                      <a:solidFill>
                        <a:srgbClr val="000000"/>
                      </a:solidFill>
                      <a:prstDash val="solid"/>
                    </a:lnB>
                  </a:tcPr>
                </a:tc>
                <a:tc>
                  <a:txBody>
                    <a:bodyPr/>
                    <a:lstStyle/>
                    <a:p>
                      <a:pPr>
                        <a:lnSpc>
                          <a:spcPct val="100000"/>
                        </a:lnSpc>
                      </a:pPr>
                      <a:endParaRPr sz="2200">
                        <a:latin typeface="Times New Roman"/>
                        <a:cs typeface="Times New Roman"/>
                      </a:endParaRPr>
                    </a:p>
                  </a:txBody>
                  <a:tcPr marL="0" marR="0" marT="0" marB="0">
                    <a:lnB w="9525">
                      <a:solidFill>
                        <a:srgbClr val="000000"/>
                      </a:solidFill>
                      <a:prstDash val="solid"/>
                    </a:lnB>
                  </a:tcPr>
                </a:tc>
                <a:tc>
                  <a:txBody>
                    <a:bodyPr/>
                    <a:lstStyle/>
                    <a:p>
                      <a:pPr>
                        <a:lnSpc>
                          <a:spcPct val="100000"/>
                        </a:lnSpc>
                      </a:pPr>
                      <a:endParaRPr sz="2200">
                        <a:latin typeface="Times New Roman"/>
                        <a:cs typeface="Times New Roman"/>
                      </a:endParaRPr>
                    </a:p>
                  </a:txBody>
                  <a:tcPr marL="0" marR="0" marT="0" marB="0"/>
                </a:tc>
                <a:tc>
                  <a:txBody>
                    <a:bodyPr/>
                    <a:lstStyle/>
                    <a:p>
                      <a:pPr>
                        <a:lnSpc>
                          <a:spcPct val="100000"/>
                        </a:lnSpc>
                      </a:pPr>
                      <a:endParaRPr sz="100">
                        <a:latin typeface="Times New Roman"/>
                        <a:cs typeface="Times New Roman"/>
                      </a:endParaRPr>
                    </a:p>
                  </a:txBody>
                  <a:tcPr marL="0" marR="0" marT="0" marB="0">
                    <a:lnR w="9525">
                      <a:solidFill>
                        <a:srgbClr val="000000"/>
                      </a:solidFill>
                      <a:prstDash val="solid"/>
                    </a:lnR>
                    <a:lnB w="9525">
                      <a:solidFill>
                        <a:srgbClr val="000000"/>
                      </a:solidFill>
                      <a:prstDash val="solid"/>
                    </a:lnB>
                    <a:solidFill>
                      <a:srgbClr val="FFCCCC"/>
                    </a:solidFill>
                  </a:tcPr>
                </a:tc>
                <a:tc>
                  <a:txBody>
                    <a:bodyPr/>
                    <a:lstStyle/>
                    <a:p>
                      <a:pPr>
                        <a:lnSpc>
                          <a:spcPct val="100000"/>
                        </a:lnSpc>
                      </a:pPr>
                      <a:endParaRPr sz="100">
                        <a:latin typeface="Times New Roman"/>
                        <a:cs typeface="Times New Roman"/>
                      </a:endParaRPr>
                    </a:p>
                  </a:txBody>
                  <a:tcPr marL="0" marR="0" marT="0" marB="0">
                    <a:lnL w="9525">
                      <a:solidFill>
                        <a:srgbClr val="000000"/>
                      </a:solidFill>
                      <a:prstDash val="solid"/>
                    </a:lnL>
                    <a:lnR w="9525">
                      <a:solidFill>
                        <a:srgbClr val="000000"/>
                      </a:solidFill>
                      <a:prstDash val="solid"/>
                    </a:lnR>
                    <a:lnB w="9525">
                      <a:solidFill>
                        <a:srgbClr val="000000"/>
                      </a:solidFill>
                      <a:prstDash val="solid"/>
                    </a:lnB>
                    <a:solidFill>
                      <a:srgbClr val="FFCCCC"/>
                    </a:solidFill>
                  </a:tcPr>
                </a:tc>
                <a:tc>
                  <a:txBody>
                    <a:bodyPr/>
                    <a:lstStyle/>
                    <a:p>
                      <a:pPr>
                        <a:lnSpc>
                          <a:spcPct val="100000"/>
                        </a:lnSpc>
                      </a:pPr>
                      <a:endParaRPr sz="100">
                        <a:latin typeface="Times New Roman"/>
                        <a:cs typeface="Times New Roman"/>
                      </a:endParaRPr>
                    </a:p>
                  </a:txBody>
                  <a:tcPr marL="0" marR="0" marT="0" marB="0">
                    <a:lnL w="9525">
                      <a:solidFill>
                        <a:srgbClr val="000000"/>
                      </a:solidFill>
                      <a:prstDash val="solid"/>
                    </a:lnL>
                    <a:lnR w="9525">
                      <a:solidFill>
                        <a:srgbClr val="000000"/>
                      </a:solidFill>
                      <a:prstDash val="solid"/>
                    </a:lnR>
                    <a:lnB w="9525">
                      <a:solidFill>
                        <a:srgbClr val="000000"/>
                      </a:solidFill>
                      <a:prstDash val="solid"/>
                    </a:lnB>
                    <a:solidFill>
                      <a:srgbClr val="FFCCCC"/>
                    </a:solidFill>
                  </a:tcPr>
                </a:tc>
                <a:tc>
                  <a:txBody>
                    <a:bodyPr/>
                    <a:lstStyle/>
                    <a:p>
                      <a:pPr>
                        <a:lnSpc>
                          <a:spcPct val="100000"/>
                        </a:lnSpc>
                      </a:pPr>
                      <a:endParaRPr sz="100">
                        <a:latin typeface="Times New Roman"/>
                        <a:cs typeface="Times New Roman"/>
                      </a:endParaRPr>
                    </a:p>
                  </a:txBody>
                  <a:tcPr marL="0" marR="0" marT="0" marB="0">
                    <a:lnL w="9525">
                      <a:solidFill>
                        <a:srgbClr val="000000"/>
                      </a:solidFill>
                      <a:prstDash val="solid"/>
                    </a:lnL>
                    <a:lnR w="9525">
                      <a:solidFill>
                        <a:srgbClr val="000000"/>
                      </a:solidFill>
                      <a:prstDash val="solid"/>
                    </a:lnR>
                    <a:lnB w="9525">
                      <a:solidFill>
                        <a:srgbClr val="000000"/>
                      </a:solidFill>
                      <a:prstDash val="solid"/>
                    </a:lnB>
                    <a:solidFill>
                      <a:srgbClr val="FFFF99"/>
                    </a:solidFill>
                  </a:tcPr>
                </a:tc>
                <a:extLst>
                  <a:ext uri="{0D108BD9-81ED-4DB2-BD59-A6C34878D82A}">
                    <a16:rowId xmlns:a16="http://schemas.microsoft.com/office/drawing/2014/main" val="10002"/>
                  </a:ext>
                </a:extLst>
              </a:tr>
              <a:tr h="600075">
                <a:tc>
                  <a:txBody>
                    <a:bodyPr/>
                    <a:lstStyle/>
                    <a:p>
                      <a:pPr marL="31750">
                        <a:lnSpc>
                          <a:spcPct val="100000"/>
                        </a:lnSpc>
                        <a:spcBef>
                          <a:spcPts val="320"/>
                        </a:spcBef>
                      </a:pPr>
                      <a:r>
                        <a:rPr sz="3200" i="1" spc="-5" dirty="0">
                          <a:solidFill>
                            <a:srgbClr val="008380"/>
                          </a:solidFill>
                          <a:latin typeface="Times New Roman"/>
                          <a:cs typeface="Times New Roman"/>
                        </a:rPr>
                        <a:t>B</a:t>
                      </a:r>
                      <a:r>
                        <a:rPr sz="3200" spc="-5" dirty="0">
                          <a:latin typeface="Times New Roman"/>
                          <a:cs typeface="Times New Roman"/>
                        </a:rPr>
                        <a:t>:</a:t>
                      </a:r>
                      <a:endParaRPr sz="3200">
                        <a:latin typeface="Times New Roman"/>
                        <a:cs typeface="Times New Roman"/>
                      </a:endParaRPr>
                    </a:p>
                  </a:txBody>
                  <a:tcPr marL="0" marR="0" marT="40640" marB="0">
                    <a:lnR w="9525">
                      <a:solidFill>
                        <a:srgbClr val="000000"/>
                      </a:solidFill>
                      <a:prstDash val="solid"/>
                    </a:lnR>
                  </a:tcPr>
                </a:tc>
                <a:tc>
                  <a:txBody>
                    <a:bodyPr/>
                    <a:lstStyle/>
                    <a:p>
                      <a:pPr>
                        <a:lnSpc>
                          <a:spcPct val="100000"/>
                        </a:lnSpc>
                      </a:pPr>
                      <a:endParaRPr sz="22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CCCC"/>
                    </a:solidFill>
                  </a:tcPr>
                </a:tc>
                <a:tc>
                  <a:txBody>
                    <a:bodyPr/>
                    <a:lstStyle/>
                    <a:p>
                      <a:pPr>
                        <a:lnSpc>
                          <a:spcPct val="100000"/>
                        </a:lnSpc>
                      </a:pPr>
                      <a:endParaRPr sz="22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CCCC"/>
                    </a:solidFill>
                  </a:tcPr>
                </a:tc>
                <a:tc>
                  <a:txBody>
                    <a:bodyPr/>
                    <a:lstStyle/>
                    <a:p>
                      <a:pPr>
                        <a:lnSpc>
                          <a:spcPct val="100000"/>
                        </a:lnSpc>
                      </a:pPr>
                      <a:endParaRPr sz="22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CCCC"/>
                    </a:solidFill>
                  </a:tcPr>
                </a:tc>
                <a:tc>
                  <a:txBody>
                    <a:bodyPr/>
                    <a:lstStyle/>
                    <a:p>
                      <a:pPr>
                        <a:lnSpc>
                          <a:spcPct val="100000"/>
                        </a:lnSpc>
                      </a:pPr>
                      <a:endParaRPr sz="22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CCCC"/>
                    </a:solidFill>
                  </a:tcPr>
                </a:tc>
                <a:tc>
                  <a:txBody>
                    <a:bodyPr/>
                    <a:lstStyle/>
                    <a:p>
                      <a:pPr>
                        <a:lnSpc>
                          <a:spcPct val="100000"/>
                        </a:lnSpc>
                      </a:pPr>
                      <a:endParaRPr sz="22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CCCC"/>
                    </a:solidFill>
                  </a:tcPr>
                </a:tc>
                <a:tc>
                  <a:txBody>
                    <a:bodyPr/>
                    <a:lstStyle/>
                    <a:p>
                      <a:pPr>
                        <a:lnSpc>
                          <a:spcPct val="100000"/>
                        </a:lnSpc>
                      </a:pPr>
                      <a:endParaRPr sz="2200">
                        <a:latin typeface="Times New Roman"/>
                        <a:cs typeface="Times New Roman"/>
                      </a:endParaRPr>
                    </a:p>
                  </a:txBody>
                  <a:tcPr marL="0" marR="0" marT="0" marB="0">
                    <a:lnL w="9525">
                      <a:solidFill>
                        <a:srgbClr val="000000"/>
                      </a:solidFill>
                      <a:prstDash val="solid"/>
                    </a:lnL>
                  </a:tcPr>
                </a:tc>
                <a:tc>
                  <a:txBody>
                    <a:bodyPr/>
                    <a:lstStyle/>
                    <a:p>
                      <a:pPr>
                        <a:lnSpc>
                          <a:spcPct val="100000"/>
                        </a:lnSpc>
                      </a:pPr>
                      <a:endParaRPr sz="2200">
                        <a:latin typeface="Times New Roman"/>
                        <a:cs typeface="Times New Roman"/>
                      </a:endParaRPr>
                    </a:p>
                  </a:txBody>
                  <a:tcPr marL="0" marR="0" marT="0" marB="0">
                    <a:lnT w="9525">
                      <a:solidFill>
                        <a:srgbClr val="000000"/>
                      </a:solidFill>
                      <a:prstDash val="solid"/>
                    </a:lnT>
                  </a:tcPr>
                </a:tc>
                <a:tc>
                  <a:txBody>
                    <a:bodyPr/>
                    <a:lstStyle/>
                    <a:p>
                      <a:pPr>
                        <a:lnSpc>
                          <a:spcPct val="100000"/>
                        </a:lnSpc>
                      </a:pPr>
                      <a:endParaRPr sz="2200">
                        <a:latin typeface="Times New Roman"/>
                        <a:cs typeface="Times New Roman"/>
                      </a:endParaRPr>
                    </a:p>
                  </a:txBody>
                  <a:tcPr marL="0" marR="0" marT="0" marB="0">
                    <a:lnT w="9525">
                      <a:solidFill>
                        <a:srgbClr val="000000"/>
                      </a:solidFill>
                      <a:prstDash val="solid"/>
                    </a:lnT>
                  </a:tcPr>
                </a:tc>
                <a:tc>
                  <a:txBody>
                    <a:bodyPr/>
                    <a:lstStyle/>
                    <a:p>
                      <a:pPr>
                        <a:lnSpc>
                          <a:spcPct val="100000"/>
                        </a:lnSpc>
                      </a:pPr>
                      <a:endParaRPr sz="2200">
                        <a:latin typeface="Times New Roman"/>
                        <a:cs typeface="Times New Roman"/>
                      </a:endParaRPr>
                    </a:p>
                  </a:txBody>
                  <a:tcPr marL="0" marR="0" marT="0" marB="0">
                    <a:lnT w="9525">
                      <a:solidFill>
                        <a:srgbClr val="000000"/>
                      </a:solidFill>
                      <a:prstDash val="solid"/>
                    </a:lnT>
                  </a:tcPr>
                </a:tc>
                <a:tc>
                  <a:txBody>
                    <a:bodyPr/>
                    <a:lstStyle/>
                    <a:p>
                      <a:pPr>
                        <a:lnSpc>
                          <a:spcPct val="100000"/>
                        </a:lnSpc>
                      </a:pPr>
                      <a:endParaRPr sz="2200">
                        <a:latin typeface="Times New Roman"/>
                        <a:cs typeface="Times New Roman"/>
                      </a:endParaRPr>
                    </a:p>
                  </a:txBody>
                  <a:tcPr marL="0" marR="0" marT="0" marB="0">
                    <a:lnT w="9525">
                      <a:solidFill>
                        <a:srgbClr val="000000"/>
                      </a:solidFill>
                      <a:prstDash val="solid"/>
                    </a:lnT>
                  </a:tcPr>
                </a:tc>
                <a:extLst>
                  <a:ext uri="{0D108BD9-81ED-4DB2-BD59-A6C34878D82A}">
                    <a16:rowId xmlns:a16="http://schemas.microsoft.com/office/drawing/2014/main" val="10003"/>
                  </a:ext>
                </a:extLst>
              </a:tr>
            </a:tbl>
          </a:graphicData>
        </a:graphic>
      </p:graphicFrame>
      <p:sp>
        <p:nvSpPr>
          <p:cNvPr id="34" name="object 34"/>
          <p:cNvSpPr txBox="1"/>
          <p:nvPr/>
        </p:nvSpPr>
        <p:spPr>
          <a:xfrm>
            <a:off x="2661086" y="6523256"/>
            <a:ext cx="4583430" cy="222250"/>
          </a:xfrm>
          <a:prstGeom prst="rect">
            <a:avLst/>
          </a:prstGeom>
        </p:spPr>
        <p:txBody>
          <a:bodyPr vert="horz" wrap="square" lIns="0" tIns="0" rIns="0" bIns="0" rtlCol="0">
            <a:spAutoFit/>
          </a:bodyPr>
          <a:lstStyle/>
          <a:p>
            <a:pPr marL="12700">
              <a:lnSpc>
                <a:spcPts val="1625"/>
              </a:lnSpc>
            </a:pPr>
            <a:r>
              <a:rPr sz="1400" i="1" spc="-5" dirty="0">
                <a:latin typeface="Times New Roman"/>
                <a:cs typeface="Times New Roman"/>
              </a:rPr>
              <a:t>Copyright © 2001-5 Erik D. Demaine and Charles E.</a:t>
            </a:r>
            <a:r>
              <a:rPr sz="1400" i="1" spc="80" dirty="0">
                <a:latin typeface="Times New Roman"/>
                <a:cs typeface="Times New Roman"/>
              </a:rPr>
              <a:t> </a:t>
            </a:r>
            <a:r>
              <a:rPr sz="1400" i="1" spc="-5" dirty="0">
                <a:latin typeface="Times New Roman"/>
                <a:cs typeface="Times New Roman"/>
              </a:rPr>
              <a:t>Leiserson</a:t>
            </a:r>
            <a:endParaRPr sz="1400">
              <a:latin typeface="Times New Roman"/>
              <a:cs typeface="Times New Roman"/>
            </a:endParaRPr>
          </a:p>
        </p:txBody>
      </p:sp>
      <p:sp>
        <p:nvSpPr>
          <p:cNvPr id="31" name="object 31"/>
          <p:cNvSpPr txBox="1"/>
          <p:nvPr/>
        </p:nvSpPr>
        <p:spPr>
          <a:xfrm>
            <a:off x="440690" y="4821428"/>
            <a:ext cx="4747895" cy="1000760"/>
          </a:xfrm>
          <a:prstGeom prst="rect">
            <a:avLst/>
          </a:prstGeom>
        </p:spPr>
        <p:txBody>
          <a:bodyPr vert="horz" wrap="square" lIns="0" tIns="12065" rIns="0" bIns="0" rtlCol="0">
            <a:spAutoFit/>
          </a:bodyPr>
          <a:lstStyle/>
          <a:p>
            <a:pPr marL="12700">
              <a:lnSpc>
                <a:spcPct val="100000"/>
              </a:lnSpc>
              <a:spcBef>
                <a:spcPts val="95"/>
              </a:spcBef>
            </a:pPr>
            <a:r>
              <a:rPr sz="3200" b="1" spc="-5" dirty="0">
                <a:latin typeface="Times New Roman"/>
                <a:cs typeface="Times New Roman"/>
              </a:rPr>
              <a:t>for </a:t>
            </a:r>
            <a:r>
              <a:rPr sz="3200" i="1" spc="-5" dirty="0">
                <a:solidFill>
                  <a:srgbClr val="008380"/>
                </a:solidFill>
                <a:latin typeface="Times New Roman"/>
                <a:cs typeface="Times New Roman"/>
              </a:rPr>
              <a:t>j </a:t>
            </a:r>
            <a:r>
              <a:rPr sz="3200" spc="-5" dirty="0">
                <a:solidFill>
                  <a:srgbClr val="008380"/>
                </a:solidFill>
                <a:latin typeface="Symbol"/>
                <a:cs typeface="Symbol"/>
              </a:rPr>
              <a:t></a:t>
            </a:r>
            <a:r>
              <a:rPr sz="3200" spc="-5" dirty="0">
                <a:solidFill>
                  <a:srgbClr val="008380"/>
                </a:solidFill>
                <a:latin typeface="Times New Roman"/>
                <a:cs typeface="Times New Roman"/>
              </a:rPr>
              <a:t> 1 </a:t>
            </a:r>
            <a:r>
              <a:rPr sz="3200" b="1" spc="-5" dirty="0">
                <a:latin typeface="Times New Roman"/>
                <a:cs typeface="Times New Roman"/>
              </a:rPr>
              <a:t>to</a:t>
            </a:r>
            <a:r>
              <a:rPr sz="3200" b="1" dirty="0">
                <a:latin typeface="Times New Roman"/>
                <a:cs typeface="Times New Roman"/>
              </a:rPr>
              <a:t> </a:t>
            </a:r>
            <a:r>
              <a:rPr sz="3200" i="1" spc="-5" dirty="0">
                <a:solidFill>
                  <a:srgbClr val="008380"/>
                </a:solidFill>
                <a:latin typeface="Times New Roman"/>
                <a:cs typeface="Times New Roman"/>
              </a:rPr>
              <a:t>n</a:t>
            </a:r>
            <a:endParaRPr sz="3200">
              <a:latin typeface="Times New Roman"/>
              <a:cs typeface="Times New Roman"/>
            </a:endParaRPr>
          </a:p>
          <a:p>
            <a:pPr marL="469900">
              <a:lnSpc>
                <a:spcPct val="100000"/>
              </a:lnSpc>
            </a:pPr>
            <a:r>
              <a:rPr sz="3200" b="1" spc="-5" dirty="0">
                <a:latin typeface="Times New Roman"/>
                <a:cs typeface="Times New Roman"/>
              </a:rPr>
              <a:t>do </a:t>
            </a:r>
            <a:r>
              <a:rPr sz="3200" i="1" spc="-5" dirty="0">
                <a:solidFill>
                  <a:srgbClr val="008380"/>
                </a:solidFill>
                <a:latin typeface="Times New Roman"/>
                <a:cs typeface="Times New Roman"/>
              </a:rPr>
              <a:t>C</a:t>
            </a:r>
            <a:r>
              <a:rPr sz="3200" spc="-5" dirty="0">
                <a:solidFill>
                  <a:srgbClr val="008380"/>
                </a:solidFill>
                <a:latin typeface="Times New Roman"/>
                <a:cs typeface="Times New Roman"/>
              </a:rPr>
              <a:t>[</a:t>
            </a:r>
            <a:r>
              <a:rPr sz="3200" i="1" spc="-5" dirty="0">
                <a:solidFill>
                  <a:srgbClr val="008380"/>
                </a:solidFill>
                <a:latin typeface="Times New Roman"/>
                <a:cs typeface="Times New Roman"/>
              </a:rPr>
              <a:t>A</a:t>
            </a:r>
            <a:r>
              <a:rPr sz="3200" spc="-5" dirty="0">
                <a:solidFill>
                  <a:srgbClr val="008380"/>
                </a:solidFill>
                <a:latin typeface="Times New Roman"/>
                <a:cs typeface="Times New Roman"/>
              </a:rPr>
              <a:t>[ </a:t>
            </a:r>
            <a:r>
              <a:rPr sz="3200" i="1" spc="-5" dirty="0">
                <a:solidFill>
                  <a:srgbClr val="008380"/>
                </a:solidFill>
                <a:latin typeface="Times New Roman"/>
                <a:cs typeface="Times New Roman"/>
              </a:rPr>
              <a:t>j</a:t>
            </a:r>
            <a:r>
              <a:rPr sz="3200" spc="-5" dirty="0">
                <a:solidFill>
                  <a:srgbClr val="008380"/>
                </a:solidFill>
                <a:latin typeface="Times New Roman"/>
                <a:cs typeface="Times New Roman"/>
              </a:rPr>
              <a:t>]] </a:t>
            </a:r>
            <a:r>
              <a:rPr sz="3200" spc="-5" dirty="0">
                <a:solidFill>
                  <a:srgbClr val="008380"/>
                </a:solidFill>
                <a:latin typeface="Symbol"/>
                <a:cs typeface="Symbol"/>
              </a:rPr>
              <a:t></a:t>
            </a:r>
            <a:r>
              <a:rPr sz="3200" spc="-5" dirty="0">
                <a:solidFill>
                  <a:srgbClr val="008380"/>
                </a:solidFill>
                <a:latin typeface="Times New Roman"/>
                <a:cs typeface="Times New Roman"/>
              </a:rPr>
              <a:t> </a:t>
            </a:r>
            <a:r>
              <a:rPr sz="3200" i="1" spc="-5" dirty="0">
                <a:solidFill>
                  <a:srgbClr val="008380"/>
                </a:solidFill>
                <a:latin typeface="Times New Roman"/>
                <a:cs typeface="Times New Roman"/>
              </a:rPr>
              <a:t>C</a:t>
            </a:r>
            <a:r>
              <a:rPr sz="3200" spc="-5" dirty="0">
                <a:solidFill>
                  <a:srgbClr val="008380"/>
                </a:solidFill>
                <a:latin typeface="Times New Roman"/>
                <a:cs typeface="Times New Roman"/>
              </a:rPr>
              <a:t>[</a:t>
            </a:r>
            <a:r>
              <a:rPr sz="3200" i="1" spc="-5" dirty="0">
                <a:solidFill>
                  <a:srgbClr val="008380"/>
                </a:solidFill>
                <a:latin typeface="Times New Roman"/>
                <a:cs typeface="Times New Roman"/>
              </a:rPr>
              <a:t>A</a:t>
            </a:r>
            <a:r>
              <a:rPr sz="3200" spc="-5" dirty="0">
                <a:solidFill>
                  <a:srgbClr val="008380"/>
                </a:solidFill>
                <a:latin typeface="Times New Roman"/>
                <a:cs typeface="Times New Roman"/>
              </a:rPr>
              <a:t>[ </a:t>
            </a:r>
            <a:r>
              <a:rPr sz="3200" i="1" spc="-5" dirty="0">
                <a:solidFill>
                  <a:srgbClr val="008380"/>
                </a:solidFill>
                <a:latin typeface="Times New Roman"/>
                <a:cs typeface="Times New Roman"/>
              </a:rPr>
              <a:t>j</a:t>
            </a:r>
            <a:r>
              <a:rPr sz="3200" spc="-5" dirty="0">
                <a:solidFill>
                  <a:srgbClr val="008380"/>
                </a:solidFill>
                <a:latin typeface="Times New Roman"/>
                <a:cs typeface="Times New Roman"/>
              </a:rPr>
              <a:t>]] +</a:t>
            </a:r>
            <a:r>
              <a:rPr sz="3200" spc="-459" dirty="0">
                <a:solidFill>
                  <a:srgbClr val="008380"/>
                </a:solidFill>
                <a:latin typeface="Times New Roman"/>
                <a:cs typeface="Times New Roman"/>
              </a:rPr>
              <a:t> </a:t>
            </a:r>
            <a:r>
              <a:rPr sz="3200" spc="-5" dirty="0">
                <a:solidFill>
                  <a:srgbClr val="008380"/>
                </a:solidFill>
                <a:latin typeface="Times New Roman"/>
                <a:cs typeface="Times New Roman"/>
              </a:rPr>
              <a:t>1</a:t>
            </a:r>
            <a:endParaRPr sz="3200">
              <a:latin typeface="Times New Roman"/>
              <a:cs typeface="Times New Roman"/>
            </a:endParaRPr>
          </a:p>
        </p:txBody>
      </p:sp>
      <p:sp>
        <p:nvSpPr>
          <p:cNvPr id="32" name="object 32"/>
          <p:cNvSpPr txBox="1"/>
          <p:nvPr/>
        </p:nvSpPr>
        <p:spPr>
          <a:xfrm>
            <a:off x="5569075" y="5309108"/>
            <a:ext cx="3192145" cy="513080"/>
          </a:xfrm>
          <a:prstGeom prst="rect">
            <a:avLst/>
          </a:prstGeom>
        </p:spPr>
        <p:txBody>
          <a:bodyPr vert="horz" wrap="square" lIns="0" tIns="12065" rIns="0" bIns="0" rtlCol="0">
            <a:spAutoFit/>
          </a:bodyPr>
          <a:lstStyle/>
          <a:p>
            <a:pPr marL="12700">
              <a:lnSpc>
                <a:spcPct val="100000"/>
              </a:lnSpc>
              <a:spcBef>
                <a:spcPts val="95"/>
              </a:spcBef>
            </a:pPr>
            <a:r>
              <a:rPr sz="3200" spc="-175" dirty="0">
                <a:solidFill>
                  <a:srgbClr val="CC0000"/>
                </a:solidFill>
                <a:latin typeface="UKIJ Tughra"/>
                <a:cs typeface="UKIJ Tughra"/>
              </a:rPr>
              <a:t>⊳ </a:t>
            </a:r>
            <a:r>
              <a:rPr sz="3200" i="1" spc="-5" dirty="0">
                <a:solidFill>
                  <a:srgbClr val="008380"/>
                </a:solidFill>
                <a:latin typeface="Times New Roman"/>
                <a:cs typeface="Times New Roman"/>
              </a:rPr>
              <a:t>C</a:t>
            </a:r>
            <a:r>
              <a:rPr sz="3200" spc="-5" dirty="0">
                <a:solidFill>
                  <a:srgbClr val="008380"/>
                </a:solidFill>
                <a:latin typeface="Times New Roman"/>
                <a:cs typeface="Times New Roman"/>
              </a:rPr>
              <a:t>[</a:t>
            </a:r>
            <a:r>
              <a:rPr sz="3200" i="1" spc="-5" dirty="0">
                <a:solidFill>
                  <a:srgbClr val="008380"/>
                </a:solidFill>
                <a:latin typeface="Times New Roman"/>
                <a:cs typeface="Times New Roman"/>
              </a:rPr>
              <a:t>i</a:t>
            </a:r>
            <a:r>
              <a:rPr sz="3200" spc="-5" dirty="0">
                <a:solidFill>
                  <a:srgbClr val="008380"/>
                </a:solidFill>
                <a:latin typeface="Times New Roman"/>
                <a:cs typeface="Times New Roman"/>
              </a:rPr>
              <a:t>] = |{key =</a:t>
            </a:r>
            <a:r>
              <a:rPr sz="3200" spc="130" dirty="0">
                <a:solidFill>
                  <a:srgbClr val="008380"/>
                </a:solidFill>
                <a:latin typeface="Times New Roman"/>
                <a:cs typeface="Times New Roman"/>
              </a:rPr>
              <a:t> </a:t>
            </a:r>
            <a:r>
              <a:rPr sz="3200" i="1" spc="-5" dirty="0">
                <a:solidFill>
                  <a:srgbClr val="008380"/>
                </a:solidFill>
                <a:latin typeface="Times New Roman"/>
                <a:cs typeface="Times New Roman"/>
              </a:rPr>
              <a:t>i</a:t>
            </a:r>
            <a:r>
              <a:rPr sz="3200" spc="-5" dirty="0">
                <a:solidFill>
                  <a:srgbClr val="008380"/>
                </a:solidFill>
                <a:latin typeface="Times New Roman"/>
                <a:cs typeface="Times New Roman"/>
              </a:rPr>
              <a:t>}|</a:t>
            </a:r>
            <a:endParaRPr sz="3200">
              <a:latin typeface="Times New Roman"/>
              <a:cs typeface="Times New Roman"/>
            </a:endParaRPr>
          </a:p>
        </p:txBody>
      </p:sp>
    </p:spTree>
    <p:extLst>
      <p:ext uri="{BB962C8B-B14F-4D97-AF65-F5344CB8AC3E}">
        <p14:creationId xmlns:p14="http://schemas.microsoft.com/office/powerpoint/2010/main" val="191036474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92112" y="319087"/>
            <a:ext cx="942975" cy="1114425"/>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526539" y="509269"/>
            <a:ext cx="1687830" cy="695960"/>
          </a:xfrm>
          <a:prstGeom prst="rect">
            <a:avLst/>
          </a:prstGeom>
        </p:spPr>
        <p:txBody>
          <a:bodyPr vert="horz" wrap="square" lIns="0" tIns="12065" rIns="0" bIns="0" rtlCol="0">
            <a:spAutoFit/>
          </a:bodyPr>
          <a:lstStyle/>
          <a:p>
            <a:pPr marL="12700">
              <a:lnSpc>
                <a:spcPct val="100000"/>
              </a:lnSpc>
              <a:spcBef>
                <a:spcPts val="95"/>
              </a:spcBef>
            </a:pPr>
            <a:r>
              <a:rPr spc="-5" dirty="0"/>
              <a:t>Loop</a:t>
            </a:r>
            <a:r>
              <a:rPr spc="-75" dirty="0"/>
              <a:t> </a:t>
            </a:r>
            <a:r>
              <a:rPr spc="-5" dirty="0"/>
              <a:t>2</a:t>
            </a:r>
          </a:p>
        </p:txBody>
      </p:sp>
      <p:grpSp>
        <p:nvGrpSpPr>
          <p:cNvPr id="4" name="object 4"/>
          <p:cNvGrpSpPr/>
          <p:nvPr/>
        </p:nvGrpSpPr>
        <p:grpSpPr>
          <a:xfrm>
            <a:off x="925067" y="2119883"/>
            <a:ext cx="3538854" cy="672465"/>
            <a:chOff x="925067" y="2119883"/>
            <a:chExt cx="3538854" cy="672465"/>
          </a:xfrm>
        </p:grpSpPr>
        <p:sp>
          <p:nvSpPr>
            <p:cNvPr id="5" name="object 5"/>
            <p:cNvSpPr/>
            <p:nvPr/>
          </p:nvSpPr>
          <p:spPr>
            <a:xfrm>
              <a:off x="925067" y="2180843"/>
              <a:ext cx="696468" cy="611123"/>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926591" y="2119883"/>
              <a:ext cx="794004" cy="611124"/>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1610867" y="2180843"/>
              <a:ext cx="696468" cy="611123"/>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1612391" y="2119883"/>
              <a:ext cx="794004" cy="611124"/>
            </a:xfrm>
            <a:prstGeom prst="rect">
              <a:avLst/>
            </a:prstGeom>
            <a:blipFill>
              <a:blip r:embed="rId4" cstate="print"/>
              <a:stretch>
                <a:fillRect/>
              </a:stretch>
            </a:blipFill>
          </p:spPr>
          <p:txBody>
            <a:bodyPr wrap="square" lIns="0" tIns="0" rIns="0" bIns="0" rtlCol="0"/>
            <a:lstStyle/>
            <a:p>
              <a:endParaRPr/>
            </a:p>
          </p:txBody>
        </p:sp>
        <p:sp>
          <p:nvSpPr>
            <p:cNvPr id="9" name="object 9"/>
            <p:cNvSpPr/>
            <p:nvPr/>
          </p:nvSpPr>
          <p:spPr>
            <a:xfrm>
              <a:off x="2296667" y="2180843"/>
              <a:ext cx="696468" cy="611123"/>
            </a:xfrm>
            <a:prstGeom prst="rect">
              <a:avLst/>
            </a:prstGeom>
            <a:blipFill>
              <a:blip r:embed="rId3" cstate="print"/>
              <a:stretch>
                <a:fillRect/>
              </a:stretch>
            </a:blipFill>
          </p:spPr>
          <p:txBody>
            <a:bodyPr wrap="square" lIns="0" tIns="0" rIns="0" bIns="0" rtlCol="0"/>
            <a:lstStyle/>
            <a:p>
              <a:endParaRPr/>
            </a:p>
          </p:txBody>
        </p:sp>
        <p:sp>
          <p:nvSpPr>
            <p:cNvPr id="10" name="object 10"/>
            <p:cNvSpPr/>
            <p:nvPr/>
          </p:nvSpPr>
          <p:spPr>
            <a:xfrm>
              <a:off x="2298191" y="2119883"/>
              <a:ext cx="794003" cy="611124"/>
            </a:xfrm>
            <a:prstGeom prst="rect">
              <a:avLst/>
            </a:prstGeom>
            <a:blipFill>
              <a:blip r:embed="rId4" cstate="print"/>
              <a:stretch>
                <a:fillRect/>
              </a:stretch>
            </a:blipFill>
          </p:spPr>
          <p:txBody>
            <a:bodyPr wrap="square" lIns="0" tIns="0" rIns="0" bIns="0" rtlCol="0"/>
            <a:lstStyle/>
            <a:p>
              <a:endParaRPr/>
            </a:p>
          </p:txBody>
        </p:sp>
        <p:sp>
          <p:nvSpPr>
            <p:cNvPr id="11" name="object 11"/>
            <p:cNvSpPr/>
            <p:nvPr/>
          </p:nvSpPr>
          <p:spPr>
            <a:xfrm>
              <a:off x="2982467" y="2180843"/>
              <a:ext cx="696468" cy="611123"/>
            </a:xfrm>
            <a:prstGeom prst="rect">
              <a:avLst/>
            </a:prstGeom>
            <a:blipFill>
              <a:blip r:embed="rId5" cstate="print"/>
              <a:stretch>
                <a:fillRect/>
              </a:stretch>
            </a:blipFill>
          </p:spPr>
          <p:txBody>
            <a:bodyPr wrap="square" lIns="0" tIns="0" rIns="0" bIns="0" rtlCol="0"/>
            <a:lstStyle/>
            <a:p>
              <a:endParaRPr/>
            </a:p>
          </p:txBody>
        </p:sp>
        <p:sp>
          <p:nvSpPr>
            <p:cNvPr id="12" name="object 12"/>
            <p:cNvSpPr/>
            <p:nvPr/>
          </p:nvSpPr>
          <p:spPr>
            <a:xfrm>
              <a:off x="2983991" y="2119883"/>
              <a:ext cx="794004" cy="611124"/>
            </a:xfrm>
            <a:prstGeom prst="rect">
              <a:avLst/>
            </a:prstGeom>
            <a:blipFill>
              <a:blip r:embed="rId4" cstate="print"/>
              <a:stretch>
                <a:fillRect/>
              </a:stretch>
            </a:blipFill>
          </p:spPr>
          <p:txBody>
            <a:bodyPr wrap="square" lIns="0" tIns="0" rIns="0" bIns="0" rtlCol="0"/>
            <a:lstStyle/>
            <a:p>
              <a:endParaRPr/>
            </a:p>
          </p:txBody>
        </p:sp>
        <p:sp>
          <p:nvSpPr>
            <p:cNvPr id="13" name="object 13"/>
            <p:cNvSpPr/>
            <p:nvPr/>
          </p:nvSpPr>
          <p:spPr>
            <a:xfrm>
              <a:off x="3668267" y="2180843"/>
              <a:ext cx="696467" cy="611123"/>
            </a:xfrm>
            <a:prstGeom prst="rect">
              <a:avLst/>
            </a:prstGeom>
            <a:blipFill>
              <a:blip r:embed="rId3" cstate="print"/>
              <a:stretch>
                <a:fillRect/>
              </a:stretch>
            </a:blipFill>
          </p:spPr>
          <p:txBody>
            <a:bodyPr wrap="square" lIns="0" tIns="0" rIns="0" bIns="0" rtlCol="0"/>
            <a:lstStyle/>
            <a:p>
              <a:endParaRPr/>
            </a:p>
          </p:txBody>
        </p:sp>
        <p:sp>
          <p:nvSpPr>
            <p:cNvPr id="14" name="object 14"/>
            <p:cNvSpPr/>
            <p:nvPr/>
          </p:nvSpPr>
          <p:spPr>
            <a:xfrm>
              <a:off x="3669791" y="2119883"/>
              <a:ext cx="794003" cy="611124"/>
            </a:xfrm>
            <a:prstGeom prst="rect">
              <a:avLst/>
            </a:prstGeom>
            <a:blipFill>
              <a:blip r:embed="rId4" cstate="print"/>
              <a:stretch>
                <a:fillRect/>
              </a:stretch>
            </a:blipFill>
          </p:spPr>
          <p:txBody>
            <a:bodyPr wrap="square" lIns="0" tIns="0" rIns="0" bIns="0" rtlCol="0"/>
            <a:lstStyle/>
            <a:p>
              <a:endParaRPr/>
            </a:p>
          </p:txBody>
        </p:sp>
      </p:grpSp>
      <p:grpSp>
        <p:nvGrpSpPr>
          <p:cNvPr id="15" name="object 15"/>
          <p:cNvGrpSpPr/>
          <p:nvPr/>
        </p:nvGrpSpPr>
        <p:grpSpPr>
          <a:xfrm>
            <a:off x="925067" y="3576065"/>
            <a:ext cx="3439795" cy="611505"/>
            <a:chOff x="925067" y="3576065"/>
            <a:chExt cx="3439795" cy="611505"/>
          </a:xfrm>
        </p:grpSpPr>
        <p:sp>
          <p:nvSpPr>
            <p:cNvPr id="16" name="object 16"/>
            <p:cNvSpPr/>
            <p:nvPr/>
          </p:nvSpPr>
          <p:spPr>
            <a:xfrm>
              <a:off x="925067" y="3576065"/>
              <a:ext cx="696468" cy="611124"/>
            </a:xfrm>
            <a:prstGeom prst="rect">
              <a:avLst/>
            </a:prstGeom>
            <a:blipFill>
              <a:blip r:embed="rId3" cstate="print"/>
              <a:stretch>
                <a:fillRect/>
              </a:stretch>
            </a:blipFill>
          </p:spPr>
          <p:txBody>
            <a:bodyPr wrap="square" lIns="0" tIns="0" rIns="0" bIns="0" rtlCol="0"/>
            <a:lstStyle/>
            <a:p>
              <a:endParaRPr/>
            </a:p>
          </p:txBody>
        </p:sp>
        <p:sp>
          <p:nvSpPr>
            <p:cNvPr id="17" name="object 17"/>
            <p:cNvSpPr/>
            <p:nvPr/>
          </p:nvSpPr>
          <p:spPr>
            <a:xfrm>
              <a:off x="1610867" y="3576065"/>
              <a:ext cx="696468" cy="611124"/>
            </a:xfrm>
            <a:prstGeom prst="rect">
              <a:avLst/>
            </a:prstGeom>
            <a:blipFill>
              <a:blip r:embed="rId3" cstate="print"/>
              <a:stretch>
                <a:fillRect/>
              </a:stretch>
            </a:blipFill>
          </p:spPr>
          <p:txBody>
            <a:bodyPr wrap="square" lIns="0" tIns="0" rIns="0" bIns="0" rtlCol="0"/>
            <a:lstStyle/>
            <a:p>
              <a:endParaRPr/>
            </a:p>
          </p:txBody>
        </p:sp>
        <p:sp>
          <p:nvSpPr>
            <p:cNvPr id="18" name="object 18"/>
            <p:cNvSpPr/>
            <p:nvPr/>
          </p:nvSpPr>
          <p:spPr>
            <a:xfrm>
              <a:off x="2296667" y="3576065"/>
              <a:ext cx="696468" cy="611124"/>
            </a:xfrm>
            <a:prstGeom prst="rect">
              <a:avLst/>
            </a:prstGeom>
            <a:blipFill>
              <a:blip r:embed="rId3" cstate="print"/>
              <a:stretch>
                <a:fillRect/>
              </a:stretch>
            </a:blipFill>
          </p:spPr>
          <p:txBody>
            <a:bodyPr wrap="square" lIns="0" tIns="0" rIns="0" bIns="0" rtlCol="0"/>
            <a:lstStyle/>
            <a:p>
              <a:endParaRPr/>
            </a:p>
          </p:txBody>
        </p:sp>
        <p:sp>
          <p:nvSpPr>
            <p:cNvPr id="19" name="object 19"/>
            <p:cNvSpPr/>
            <p:nvPr/>
          </p:nvSpPr>
          <p:spPr>
            <a:xfrm>
              <a:off x="2982467" y="3576065"/>
              <a:ext cx="696468" cy="611124"/>
            </a:xfrm>
            <a:prstGeom prst="rect">
              <a:avLst/>
            </a:prstGeom>
            <a:blipFill>
              <a:blip r:embed="rId5" cstate="print"/>
              <a:stretch>
                <a:fillRect/>
              </a:stretch>
            </a:blipFill>
          </p:spPr>
          <p:txBody>
            <a:bodyPr wrap="square" lIns="0" tIns="0" rIns="0" bIns="0" rtlCol="0"/>
            <a:lstStyle/>
            <a:p>
              <a:endParaRPr/>
            </a:p>
          </p:txBody>
        </p:sp>
        <p:sp>
          <p:nvSpPr>
            <p:cNvPr id="20" name="object 20"/>
            <p:cNvSpPr/>
            <p:nvPr/>
          </p:nvSpPr>
          <p:spPr>
            <a:xfrm>
              <a:off x="3668267" y="3576065"/>
              <a:ext cx="696467" cy="611124"/>
            </a:xfrm>
            <a:prstGeom prst="rect">
              <a:avLst/>
            </a:prstGeom>
            <a:blipFill>
              <a:blip r:embed="rId3" cstate="print"/>
              <a:stretch>
                <a:fillRect/>
              </a:stretch>
            </a:blipFill>
          </p:spPr>
          <p:txBody>
            <a:bodyPr wrap="square" lIns="0" tIns="0" rIns="0" bIns="0" rtlCol="0"/>
            <a:lstStyle/>
            <a:p>
              <a:endParaRPr/>
            </a:p>
          </p:txBody>
        </p:sp>
      </p:grpSp>
      <p:grpSp>
        <p:nvGrpSpPr>
          <p:cNvPr id="21" name="object 21"/>
          <p:cNvGrpSpPr/>
          <p:nvPr/>
        </p:nvGrpSpPr>
        <p:grpSpPr>
          <a:xfrm>
            <a:off x="5749290" y="2143505"/>
            <a:ext cx="2853055" cy="672465"/>
            <a:chOff x="5749290" y="2143505"/>
            <a:chExt cx="2853055" cy="672465"/>
          </a:xfrm>
        </p:grpSpPr>
        <p:sp>
          <p:nvSpPr>
            <p:cNvPr id="22" name="object 22"/>
            <p:cNvSpPr/>
            <p:nvPr/>
          </p:nvSpPr>
          <p:spPr>
            <a:xfrm>
              <a:off x="5749290" y="2204465"/>
              <a:ext cx="696467" cy="611124"/>
            </a:xfrm>
            <a:prstGeom prst="rect">
              <a:avLst/>
            </a:prstGeom>
            <a:blipFill>
              <a:blip r:embed="rId3" cstate="print"/>
              <a:stretch>
                <a:fillRect/>
              </a:stretch>
            </a:blipFill>
          </p:spPr>
          <p:txBody>
            <a:bodyPr wrap="square" lIns="0" tIns="0" rIns="0" bIns="0" rtlCol="0"/>
            <a:lstStyle/>
            <a:p>
              <a:endParaRPr/>
            </a:p>
          </p:txBody>
        </p:sp>
        <p:sp>
          <p:nvSpPr>
            <p:cNvPr id="23" name="object 23"/>
            <p:cNvSpPr/>
            <p:nvPr/>
          </p:nvSpPr>
          <p:spPr>
            <a:xfrm>
              <a:off x="5750814" y="2143505"/>
              <a:ext cx="794004" cy="611124"/>
            </a:xfrm>
            <a:prstGeom prst="rect">
              <a:avLst/>
            </a:prstGeom>
            <a:blipFill>
              <a:blip r:embed="rId4" cstate="print"/>
              <a:stretch>
                <a:fillRect/>
              </a:stretch>
            </a:blipFill>
          </p:spPr>
          <p:txBody>
            <a:bodyPr wrap="square" lIns="0" tIns="0" rIns="0" bIns="0" rtlCol="0"/>
            <a:lstStyle/>
            <a:p>
              <a:endParaRPr/>
            </a:p>
          </p:txBody>
        </p:sp>
        <p:sp>
          <p:nvSpPr>
            <p:cNvPr id="24" name="object 24"/>
            <p:cNvSpPr/>
            <p:nvPr/>
          </p:nvSpPr>
          <p:spPr>
            <a:xfrm>
              <a:off x="6435090" y="2204465"/>
              <a:ext cx="696467" cy="611124"/>
            </a:xfrm>
            <a:prstGeom prst="rect">
              <a:avLst/>
            </a:prstGeom>
            <a:blipFill>
              <a:blip r:embed="rId3" cstate="print"/>
              <a:stretch>
                <a:fillRect/>
              </a:stretch>
            </a:blipFill>
          </p:spPr>
          <p:txBody>
            <a:bodyPr wrap="square" lIns="0" tIns="0" rIns="0" bIns="0" rtlCol="0"/>
            <a:lstStyle/>
            <a:p>
              <a:endParaRPr/>
            </a:p>
          </p:txBody>
        </p:sp>
        <p:sp>
          <p:nvSpPr>
            <p:cNvPr id="25" name="object 25"/>
            <p:cNvSpPr/>
            <p:nvPr/>
          </p:nvSpPr>
          <p:spPr>
            <a:xfrm>
              <a:off x="6436614" y="2143505"/>
              <a:ext cx="794004" cy="611124"/>
            </a:xfrm>
            <a:prstGeom prst="rect">
              <a:avLst/>
            </a:prstGeom>
            <a:blipFill>
              <a:blip r:embed="rId4" cstate="print"/>
              <a:stretch>
                <a:fillRect/>
              </a:stretch>
            </a:blipFill>
          </p:spPr>
          <p:txBody>
            <a:bodyPr wrap="square" lIns="0" tIns="0" rIns="0" bIns="0" rtlCol="0"/>
            <a:lstStyle/>
            <a:p>
              <a:endParaRPr/>
            </a:p>
          </p:txBody>
        </p:sp>
        <p:sp>
          <p:nvSpPr>
            <p:cNvPr id="26" name="object 26"/>
            <p:cNvSpPr/>
            <p:nvPr/>
          </p:nvSpPr>
          <p:spPr>
            <a:xfrm>
              <a:off x="7120890" y="2204465"/>
              <a:ext cx="696467" cy="611124"/>
            </a:xfrm>
            <a:prstGeom prst="rect">
              <a:avLst/>
            </a:prstGeom>
            <a:blipFill>
              <a:blip r:embed="rId3" cstate="print"/>
              <a:stretch>
                <a:fillRect/>
              </a:stretch>
            </a:blipFill>
          </p:spPr>
          <p:txBody>
            <a:bodyPr wrap="square" lIns="0" tIns="0" rIns="0" bIns="0" rtlCol="0"/>
            <a:lstStyle/>
            <a:p>
              <a:endParaRPr/>
            </a:p>
          </p:txBody>
        </p:sp>
        <p:sp>
          <p:nvSpPr>
            <p:cNvPr id="27" name="object 27"/>
            <p:cNvSpPr/>
            <p:nvPr/>
          </p:nvSpPr>
          <p:spPr>
            <a:xfrm>
              <a:off x="7122414" y="2143505"/>
              <a:ext cx="794003" cy="611124"/>
            </a:xfrm>
            <a:prstGeom prst="rect">
              <a:avLst/>
            </a:prstGeom>
            <a:blipFill>
              <a:blip r:embed="rId4" cstate="print"/>
              <a:stretch>
                <a:fillRect/>
              </a:stretch>
            </a:blipFill>
          </p:spPr>
          <p:txBody>
            <a:bodyPr wrap="square" lIns="0" tIns="0" rIns="0" bIns="0" rtlCol="0"/>
            <a:lstStyle/>
            <a:p>
              <a:endParaRPr/>
            </a:p>
          </p:txBody>
        </p:sp>
        <p:sp>
          <p:nvSpPr>
            <p:cNvPr id="28" name="object 28"/>
            <p:cNvSpPr/>
            <p:nvPr/>
          </p:nvSpPr>
          <p:spPr>
            <a:xfrm>
              <a:off x="7806690" y="2204465"/>
              <a:ext cx="696467" cy="611124"/>
            </a:xfrm>
            <a:prstGeom prst="rect">
              <a:avLst/>
            </a:prstGeom>
            <a:blipFill>
              <a:blip r:embed="rId3" cstate="print"/>
              <a:stretch>
                <a:fillRect/>
              </a:stretch>
            </a:blipFill>
          </p:spPr>
          <p:txBody>
            <a:bodyPr wrap="square" lIns="0" tIns="0" rIns="0" bIns="0" rtlCol="0"/>
            <a:lstStyle/>
            <a:p>
              <a:endParaRPr/>
            </a:p>
          </p:txBody>
        </p:sp>
        <p:sp>
          <p:nvSpPr>
            <p:cNvPr id="29" name="object 29"/>
            <p:cNvSpPr/>
            <p:nvPr/>
          </p:nvSpPr>
          <p:spPr>
            <a:xfrm>
              <a:off x="7808214" y="2143505"/>
              <a:ext cx="794003" cy="611124"/>
            </a:xfrm>
            <a:prstGeom prst="rect">
              <a:avLst/>
            </a:prstGeom>
            <a:blipFill>
              <a:blip r:embed="rId4" cstate="print"/>
              <a:stretch>
                <a:fillRect/>
              </a:stretch>
            </a:blipFill>
          </p:spPr>
          <p:txBody>
            <a:bodyPr wrap="square" lIns="0" tIns="0" rIns="0" bIns="0" rtlCol="0"/>
            <a:lstStyle/>
            <a:p>
              <a:endParaRPr/>
            </a:p>
          </p:txBody>
        </p:sp>
      </p:grpSp>
      <p:graphicFrame>
        <p:nvGraphicFramePr>
          <p:cNvPr id="30" name="object 30"/>
          <p:cNvGraphicFramePr>
            <a:graphicFrameLocks noGrp="1"/>
          </p:cNvGraphicFramePr>
          <p:nvPr/>
        </p:nvGraphicFramePr>
        <p:xfrm>
          <a:off x="287527" y="1741367"/>
          <a:ext cx="8136886" cy="2363906"/>
        </p:xfrm>
        <a:graphic>
          <a:graphicData uri="http://schemas.openxmlformats.org/drawingml/2006/table">
            <a:tbl>
              <a:tblPr firstRow="1" bandRow="1">
                <a:tableStyleId>{2D5ABB26-0587-4C30-8999-92F81FD0307C}</a:tableStyleId>
              </a:tblPr>
              <a:tblGrid>
                <a:gridCol w="566420">
                  <a:extLst>
                    <a:ext uri="{9D8B030D-6E8A-4147-A177-3AD203B41FA5}">
                      <a16:colId xmlns:a16="http://schemas.microsoft.com/office/drawing/2014/main" val="20000"/>
                    </a:ext>
                  </a:extLst>
                </a:gridCol>
                <a:gridCol w="685799">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gridCol w="685800">
                  <a:extLst>
                    <a:ext uri="{9D8B030D-6E8A-4147-A177-3AD203B41FA5}">
                      <a16:colId xmlns:a16="http://schemas.microsoft.com/office/drawing/2014/main" val="20003"/>
                    </a:ext>
                  </a:extLst>
                </a:gridCol>
                <a:gridCol w="685800">
                  <a:extLst>
                    <a:ext uri="{9D8B030D-6E8A-4147-A177-3AD203B41FA5}">
                      <a16:colId xmlns:a16="http://schemas.microsoft.com/office/drawing/2014/main" val="20004"/>
                    </a:ext>
                  </a:extLst>
                </a:gridCol>
                <a:gridCol w="685800">
                  <a:extLst>
                    <a:ext uri="{9D8B030D-6E8A-4147-A177-3AD203B41FA5}">
                      <a16:colId xmlns:a16="http://schemas.microsoft.com/office/drawing/2014/main" val="20005"/>
                    </a:ext>
                  </a:extLst>
                </a:gridCol>
                <a:gridCol w="1395729">
                  <a:extLst>
                    <a:ext uri="{9D8B030D-6E8A-4147-A177-3AD203B41FA5}">
                      <a16:colId xmlns:a16="http://schemas.microsoft.com/office/drawing/2014/main" val="20006"/>
                    </a:ext>
                  </a:extLst>
                </a:gridCol>
                <a:gridCol w="686435">
                  <a:extLst>
                    <a:ext uri="{9D8B030D-6E8A-4147-A177-3AD203B41FA5}">
                      <a16:colId xmlns:a16="http://schemas.microsoft.com/office/drawing/2014/main" val="20007"/>
                    </a:ext>
                  </a:extLst>
                </a:gridCol>
                <a:gridCol w="686435">
                  <a:extLst>
                    <a:ext uri="{9D8B030D-6E8A-4147-A177-3AD203B41FA5}">
                      <a16:colId xmlns:a16="http://schemas.microsoft.com/office/drawing/2014/main" val="20008"/>
                    </a:ext>
                  </a:extLst>
                </a:gridCol>
                <a:gridCol w="686434">
                  <a:extLst>
                    <a:ext uri="{9D8B030D-6E8A-4147-A177-3AD203B41FA5}">
                      <a16:colId xmlns:a16="http://schemas.microsoft.com/office/drawing/2014/main" val="20009"/>
                    </a:ext>
                  </a:extLst>
                </a:gridCol>
                <a:gridCol w="686434">
                  <a:extLst>
                    <a:ext uri="{9D8B030D-6E8A-4147-A177-3AD203B41FA5}">
                      <a16:colId xmlns:a16="http://schemas.microsoft.com/office/drawing/2014/main" val="20010"/>
                    </a:ext>
                  </a:extLst>
                </a:gridCol>
              </a:tblGrid>
              <a:tr h="392232">
                <a:tc>
                  <a:txBody>
                    <a:bodyPr/>
                    <a:lstStyle/>
                    <a:p>
                      <a:pPr>
                        <a:lnSpc>
                          <a:spcPct val="100000"/>
                        </a:lnSpc>
                      </a:pPr>
                      <a:endParaRPr sz="2200">
                        <a:latin typeface="Times New Roman"/>
                        <a:cs typeface="Times New Roman"/>
                      </a:endParaRPr>
                    </a:p>
                  </a:txBody>
                  <a:tcPr marL="0" marR="0" marT="0" marB="0"/>
                </a:tc>
                <a:tc>
                  <a:txBody>
                    <a:bodyPr/>
                    <a:lstStyle/>
                    <a:p>
                      <a:pPr marL="279400">
                        <a:lnSpc>
                          <a:spcPts val="2180"/>
                        </a:lnSpc>
                      </a:pPr>
                      <a:r>
                        <a:rPr sz="2000" dirty="0">
                          <a:latin typeface="Times New Roman"/>
                          <a:cs typeface="Times New Roman"/>
                        </a:rPr>
                        <a:t>1</a:t>
                      </a:r>
                      <a:endParaRPr sz="2000">
                        <a:latin typeface="Times New Roman"/>
                        <a:cs typeface="Times New Roman"/>
                      </a:endParaRPr>
                    </a:p>
                  </a:txBody>
                  <a:tcPr marL="0" marR="0" marT="0" marB="0">
                    <a:lnB w="9525">
                      <a:solidFill>
                        <a:srgbClr val="000000"/>
                      </a:solidFill>
                      <a:prstDash val="solid"/>
                    </a:lnB>
                  </a:tcPr>
                </a:tc>
                <a:tc>
                  <a:txBody>
                    <a:bodyPr/>
                    <a:lstStyle/>
                    <a:p>
                      <a:pPr algn="ctr">
                        <a:lnSpc>
                          <a:spcPts val="2180"/>
                        </a:lnSpc>
                      </a:pPr>
                      <a:r>
                        <a:rPr sz="2000" dirty="0">
                          <a:latin typeface="Times New Roman"/>
                          <a:cs typeface="Times New Roman"/>
                        </a:rPr>
                        <a:t>2</a:t>
                      </a:r>
                      <a:endParaRPr sz="2000">
                        <a:latin typeface="Times New Roman"/>
                        <a:cs typeface="Times New Roman"/>
                      </a:endParaRPr>
                    </a:p>
                  </a:txBody>
                  <a:tcPr marL="0" marR="0" marT="0" marB="0">
                    <a:lnB w="9525">
                      <a:solidFill>
                        <a:srgbClr val="000000"/>
                      </a:solidFill>
                      <a:prstDash val="solid"/>
                    </a:lnB>
                  </a:tcPr>
                </a:tc>
                <a:tc>
                  <a:txBody>
                    <a:bodyPr/>
                    <a:lstStyle/>
                    <a:p>
                      <a:pPr marL="278765">
                        <a:lnSpc>
                          <a:spcPts val="2180"/>
                        </a:lnSpc>
                      </a:pPr>
                      <a:r>
                        <a:rPr sz="2000" dirty="0">
                          <a:latin typeface="Times New Roman"/>
                          <a:cs typeface="Times New Roman"/>
                        </a:rPr>
                        <a:t>3</a:t>
                      </a:r>
                      <a:endParaRPr sz="2000">
                        <a:latin typeface="Times New Roman"/>
                        <a:cs typeface="Times New Roman"/>
                      </a:endParaRPr>
                    </a:p>
                  </a:txBody>
                  <a:tcPr marL="0" marR="0" marT="0" marB="0">
                    <a:lnB w="9525">
                      <a:solidFill>
                        <a:srgbClr val="000000"/>
                      </a:solidFill>
                      <a:prstDash val="solid"/>
                    </a:lnB>
                  </a:tcPr>
                </a:tc>
                <a:tc>
                  <a:txBody>
                    <a:bodyPr/>
                    <a:lstStyle/>
                    <a:p>
                      <a:pPr algn="ctr">
                        <a:lnSpc>
                          <a:spcPts val="2180"/>
                        </a:lnSpc>
                      </a:pPr>
                      <a:r>
                        <a:rPr sz="2000" dirty="0">
                          <a:latin typeface="Times New Roman"/>
                          <a:cs typeface="Times New Roman"/>
                        </a:rPr>
                        <a:t>4</a:t>
                      </a:r>
                      <a:endParaRPr sz="2000">
                        <a:latin typeface="Times New Roman"/>
                        <a:cs typeface="Times New Roman"/>
                      </a:endParaRPr>
                    </a:p>
                  </a:txBody>
                  <a:tcPr marL="0" marR="0" marT="0" marB="0">
                    <a:lnB w="9525">
                      <a:solidFill>
                        <a:srgbClr val="000000"/>
                      </a:solidFill>
                      <a:prstDash val="solid"/>
                    </a:lnB>
                  </a:tcPr>
                </a:tc>
                <a:tc>
                  <a:txBody>
                    <a:bodyPr/>
                    <a:lstStyle/>
                    <a:p>
                      <a:pPr marL="278130">
                        <a:lnSpc>
                          <a:spcPts val="2180"/>
                        </a:lnSpc>
                      </a:pPr>
                      <a:r>
                        <a:rPr sz="2000" dirty="0">
                          <a:latin typeface="Times New Roman"/>
                          <a:cs typeface="Times New Roman"/>
                        </a:rPr>
                        <a:t>5</a:t>
                      </a:r>
                      <a:endParaRPr sz="2000">
                        <a:latin typeface="Times New Roman"/>
                        <a:cs typeface="Times New Roman"/>
                      </a:endParaRPr>
                    </a:p>
                  </a:txBody>
                  <a:tcPr marL="0" marR="0" marT="0" marB="0">
                    <a:lnB w="9525">
                      <a:solidFill>
                        <a:srgbClr val="000000"/>
                      </a:solidFill>
                      <a:prstDash val="solid"/>
                    </a:lnB>
                  </a:tcPr>
                </a:tc>
                <a:tc>
                  <a:txBody>
                    <a:bodyPr/>
                    <a:lstStyle/>
                    <a:p>
                      <a:pPr>
                        <a:lnSpc>
                          <a:spcPct val="100000"/>
                        </a:lnSpc>
                      </a:pPr>
                      <a:endParaRPr sz="2200">
                        <a:latin typeface="Times New Roman"/>
                        <a:cs typeface="Times New Roman"/>
                      </a:endParaRPr>
                    </a:p>
                  </a:txBody>
                  <a:tcPr marL="0" marR="0" marT="0" marB="0"/>
                </a:tc>
                <a:tc>
                  <a:txBody>
                    <a:bodyPr/>
                    <a:lstStyle/>
                    <a:p>
                      <a:pPr marL="279400">
                        <a:lnSpc>
                          <a:spcPts val="2370"/>
                        </a:lnSpc>
                      </a:pPr>
                      <a:r>
                        <a:rPr sz="2000" dirty="0">
                          <a:latin typeface="Times New Roman"/>
                          <a:cs typeface="Times New Roman"/>
                        </a:rPr>
                        <a:t>1</a:t>
                      </a:r>
                      <a:endParaRPr sz="2000">
                        <a:latin typeface="Times New Roman"/>
                        <a:cs typeface="Times New Roman"/>
                      </a:endParaRPr>
                    </a:p>
                  </a:txBody>
                  <a:tcPr marL="0" marR="0" marT="0" marB="0">
                    <a:lnB w="9525">
                      <a:solidFill>
                        <a:srgbClr val="000000"/>
                      </a:solidFill>
                      <a:prstDash val="solid"/>
                    </a:lnB>
                  </a:tcPr>
                </a:tc>
                <a:tc>
                  <a:txBody>
                    <a:bodyPr/>
                    <a:lstStyle/>
                    <a:p>
                      <a:pPr algn="ctr">
                        <a:lnSpc>
                          <a:spcPts val="2370"/>
                        </a:lnSpc>
                      </a:pPr>
                      <a:r>
                        <a:rPr sz="2000" dirty="0">
                          <a:latin typeface="Times New Roman"/>
                          <a:cs typeface="Times New Roman"/>
                        </a:rPr>
                        <a:t>2</a:t>
                      </a:r>
                      <a:endParaRPr sz="2000">
                        <a:latin typeface="Times New Roman"/>
                        <a:cs typeface="Times New Roman"/>
                      </a:endParaRPr>
                    </a:p>
                  </a:txBody>
                  <a:tcPr marL="0" marR="0" marT="0" marB="0">
                    <a:lnB w="9525">
                      <a:solidFill>
                        <a:srgbClr val="000000"/>
                      </a:solidFill>
                      <a:prstDash val="solid"/>
                    </a:lnB>
                  </a:tcPr>
                </a:tc>
                <a:tc>
                  <a:txBody>
                    <a:bodyPr/>
                    <a:lstStyle/>
                    <a:p>
                      <a:pPr marL="278765">
                        <a:lnSpc>
                          <a:spcPts val="2370"/>
                        </a:lnSpc>
                      </a:pPr>
                      <a:r>
                        <a:rPr sz="2000" dirty="0">
                          <a:latin typeface="Times New Roman"/>
                          <a:cs typeface="Times New Roman"/>
                        </a:rPr>
                        <a:t>3</a:t>
                      </a:r>
                      <a:endParaRPr sz="2000">
                        <a:latin typeface="Times New Roman"/>
                        <a:cs typeface="Times New Roman"/>
                      </a:endParaRPr>
                    </a:p>
                  </a:txBody>
                  <a:tcPr marL="0" marR="0" marT="0" marB="0">
                    <a:lnB w="9525">
                      <a:solidFill>
                        <a:srgbClr val="000000"/>
                      </a:solidFill>
                      <a:prstDash val="solid"/>
                    </a:lnB>
                  </a:tcPr>
                </a:tc>
                <a:tc>
                  <a:txBody>
                    <a:bodyPr/>
                    <a:lstStyle/>
                    <a:p>
                      <a:pPr algn="ctr">
                        <a:lnSpc>
                          <a:spcPts val="2370"/>
                        </a:lnSpc>
                      </a:pPr>
                      <a:r>
                        <a:rPr sz="2000" dirty="0">
                          <a:latin typeface="Times New Roman"/>
                          <a:cs typeface="Times New Roman"/>
                        </a:rPr>
                        <a:t>4</a:t>
                      </a:r>
                      <a:endParaRPr sz="2000">
                        <a:latin typeface="Times New Roman"/>
                        <a:cs typeface="Times New Roman"/>
                      </a:endParaRPr>
                    </a:p>
                  </a:txBody>
                  <a:tcPr marL="0" marR="0" marT="0" marB="0">
                    <a:lnB w="9525">
                      <a:solidFill>
                        <a:srgbClr val="000000"/>
                      </a:solidFill>
                      <a:prstDash val="solid"/>
                    </a:lnB>
                  </a:tcPr>
                </a:tc>
                <a:extLst>
                  <a:ext uri="{0D108BD9-81ED-4DB2-BD59-A6C34878D82A}">
                    <a16:rowId xmlns:a16="http://schemas.microsoft.com/office/drawing/2014/main" val="10000"/>
                  </a:ext>
                </a:extLst>
              </a:tr>
              <a:tr h="588168">
                <a:tc>
                  <a:txBody>
                    <a:bodyPr/>
                    <a:lstStyle/>
                    <a:p>
                      <a:pPr marL="31750">
                        <a:lnSpc>
                          <a:spcPct val="100000"/>
                        </a:lnSpc>
                        <a:spcBef>
                          <a:spcPts val="135"/>
                        </a:spcBef>
                      </a:pPr>
                      <a:r>
                        <a:rPr sz="3200" i="1" spc="-5" dirty="0">
                          <a:solidFill>
                            <a:srgbClr val="008380"/>
                          </a:solidFill>
                          <a:latin typeface="Times New Roman"/>
                          <a:cs typeface="Times New Roman"/>
                        </a:rPr>
                        <a:t>A</a:t>
                      </a:r>
                      <a:r>
                        <a:rPr sz="3200" spc="-5" dirty="0">
                          <a:latin typeface="Times New Roman"/>
                          <a:cs typeface="Times New Roman"/>
                        </a:rPr>
                        <a:t>:</a:t>
                      </a:r>
                      <a:endParaRPr sz="3200">
                        <a:latin typeface="Times New Roman"/>
                        <a:cs typeface="Times New Roman"/>
                      </a:endParaRPr>
                    </a:p>
                  </a:txBody>
                  <a:tcPr marL="0" marR="0" marT="17145" marB="0">
                    <a:lnR w="9525">
                      <a:solidFill>
                        <a:srgbClr val="000000"/>
                      </a:solidFill>
                      <a:prstDash val="solid"/>
                    </a:lnR>
                  </a:tcPr>
                </a:tc>
                <a:tc>
                  <a:txBody>
                    <a:bodyPr/>
                    <a:lstStyle/>
                    <a:p>
                      <a:pPr marL="240665">
                        <a:lnSpc>
                          <a:spcPct val="100000"/>
                        </a:lnSpc>
                        <a:spcBef>
                          <a:spcPts val="330"/>
                        </a:spcBef>
                      </a:pPr>
                      <a:r>
                        <a:rPr sz="3200" dirty="0">
                          <a:solidFill>
                            <a:srgbClr val="008380"/>
                          </a:solidFill>
                          <a:latin typeface="Times New Roman"/>
                          <a:cs typeface="Times New Roman"/>
                        </a:rPr>
                        <a:t>4</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solidFill>
                      <a:srgbClr val="FFCCCC"/>
                    </a:solidFill>
                  </a:tcPr>
                </a:tc>
                <a:tc>
                  <a:txBody>
                    <a:bodyPr/>
                    <a:lstStyle/>
                    <a:p>
                      <a:pPr algn="ctr">
                        <a:lnSpc>
                          <a:spcPct val="100000"/>
                        </a:lnSpc>
                        <a:spcBef>
                          <a:spcPts val="330"/>
                        </a:spcBef>
                      </a:pPr>
                      <a:r>
                        <a:rPr sz="3200" dirty="0">
                          <a:solidFill>
                            <a:srgbClr val="008380"/>
                          </a:solidFill>
                          <a:latin typeface="Times New Roman"/>
                          <a:cs typeface="Times New Roman"/>
                        </a:rPr>
                        <a:t>1</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solidFill>
                      <a:srgbClr val="FFCCCC"/>
                    </a:solidFill>
                  </a:tcPr>
                </a:tc>
                <a:tc>
                  <a:txBody>
                    <a:bodyPr/>
                    <a:lstStyle/>
                    <a:p>
                      <a:pPr marL="240029">
                        <a:lnSpc>
                          <a:spcPct val="100000"/>
                        </a:lnSpc>
                        <a:spcBef>
                          <a:spcPts val="330"/>
                        </a:spcBef>
                      </a:pPr>
                      <a:r>
                        <a:rPr sz="3200" dirty="0">
                          <a:solidFill>
                            <a:srgbClr val="008380"/>
                          </a:solidFill>
                          <a:latin typeface="Times New Roman"/>
                          <a:cs typeface="Times New Roman"/>
                        </a:rPr>
                        <a:t>3</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solidFill>
                      <a:srgbClr val="FFCCCC"/>
                    </a:solidFill>
                  </a:tcPr>
                </a:tc>
                <a:tc>
                  <a:txBody>
                    <a:bodyPr/>
                    <a:lstStyle/>
                    <a:p>
                      <a:pPr algn="ctr">
                        <a:lnSpc>
                          <a:spcPct val="100000"/>
                        </a:lnSpc>
                        <a:spcBef>
                          <a:spcPts val="330"/>
                        </a:spcBef>
                      </a:pPr>
                      <a:r>
                        <a:rPr sz="3200" dirty="0">
                          <a:solidFill>
                            <a:srgbClr val="008380"/>
                          </a:solidFill>
                          <a:latin typeface="Times New Roman"/>
                          <a:cs typeface="Times New Roman"/>
                        </a:rPr>
                        <a:t>4</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solidFill>
                      <a:srgbClr val="FFCCCC"/>
                    </a:solidFill>
                  </a:tcPr>
                </a:tc>
                <a:tc>
                  <a:txBody>
                    <a:bodyPr/>
                    <a:lstStyle/>
                    <a:p>
                      <a:pPr marL="240029">
                        <a:lnSpc>
                          <a:spcPct val="100000"/>
                        </a:lnSpc>
                        <a:spcBef>
                          <a:spcPts val="330"/>
                        </a:spcBef>
                      </a:pPr>
                      <a:r>
                        <a:rPr sz="3200" dirty="0">
                          <a:solidFill>
                            <a:srgbClr val="008380"/>
                          </a:solidFill>
                          <a:latin typeface="Times New Roman"/>
                          <a:cs typeface="Times New Roman"/>
                        </a:rPr>
                        <a:t>3</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solidFill>
                      <a:srgbClr val="FFFF99"/>
                    </a:solidFill>
                  </a:tcPr>
                </a:tc>
                <a:tc>
                  <a:txBody>
                    <a:bodyPr/>
                    <a:lstStyle/>
                    <a:p>
                      <a:pPr marL="836930">
                        <a:lnSpc>
                          <a:spcPct val="100000"/>
                        </a:lnSpc>
                        <a:spcBef>
                          <a:spcPts val="325"/>
                        </a:spcBef>
                      </a:pPr>
                      <a:r>
                        <a:rPr sz="3200" i="1" spc="-5" dirty="0">
                          <a:solidFill>
                            <a:srgbClr val="008380"/>
                          </a:solidFill>
                          <a:latin typeface="Times New Roman"/>
                          <a:cs typeface="Times New Roman"/>
                        </a:rPr>
                        <a:t>C</a:t>
                      </a:r>
                      <a:r>
                        <a:rPr sz="3200" spc="-5" dirty="0">
                          <a:latin typeface="Times New Roman"/>
                          <a:cs typeface="Times New Roman"/>
                        </a:rPr>
                        <a:t>:</a:t>
                      </a:r>
                      <a:endParaRPr sz="3200">
                        <a:latin typeface="Times New Roman"/>
                        <a:cs typeface="Times New Roman"/>
                      </a:endParaRPr>
                    </a:p>
                  </a:txBody>
                  <a:tcPr marL="0" marR="0" marT="41275" marB="0">
                    <a:lnL w="9525">
                      <a:solidFill>
                        <a:srgbClr val="000000"/>
                      </a:solidFill>
                      <a:prstDash val="solid"/>
                    </a:lnL>
                    <a:lnR w="9525">
                      <a:solidFill>
                        <a:srgbClr val="000000"/>
                      </a:solidFill>
                      <a:prstDash val="solid"/>
                    </a:lnR>
                  </a:tcPr>
                </a:tc>
                <a:tc>
                  <a:txBody>
                    <a:bodyPr/>
                    <a:lstStyle/>
                    <a:p>
                      <a:pPr marL="240029">
                        <a:lnSpc>
                          <a:spcPct val="100000"/>
                        </a:lnSpc>
                        <a:spcBef>
                          <a:spcPts val="330"/>
                        </a:spcBef>
                      </a:pPr>
                      <a:r>
                        <a:rPr sz="3200" dirty="0">
                          <a:solidFill>
                            <a:srgbClr val="008380"/>
                          </a:solidFill>
                          <a:latin typeface="Times New Roman"/>
                          <a:cs typeface="Times New Roman"/>
                        </a:rPr>
                        <a:t>1</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solidFill>
                      <a:srgbClr val="FFCCCC"/>
                    </a:solidFill>
                  </a:tcPr>
                </a:tc>
                <a:tc>
                  <a:txBody>
                    <a:bodyPr/>
                    <a:lstStyle/>
                    <a:p>
                      <a:pPr algn="ctr">
                        <a:lnSpc>
                          <a:spcPct val="100000"/>
                        </a:lnSpc>
                        <a:spcBef>
                          <a:spcPts val="330"/>
                        </a:spcBef>
                      </a:pPr>
                      <a:r>
                        <a:rPr sz="3200" dirty="0">
                          <a:solidFill>
                            <a:srgbClr val="008380"/>
                          </a:solidFill>
                          <a:latin typeface="Times New Roman"/>
                          <a:cs typeface="Times New Roman"/>
                        </a:rPr>
                        <a:t>0</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solidFill>
                      <a:srgbClr val="FFCCCC"/>
                    </a:solidFill>
                  </a:tcPr>
                </a:tc>
                <a:tc>
                  <a:txBody>
                    <a:bodyPr/>
                    <a:lstStyle/>
                    <a:p>
                      <a:pPr marL="240665">
                        <a:lnSpc>
                          <a:spcPct val="100000"/>
                        </a:lnSpc>
                        <a:spcBef>
                          <a:spcPts val="330"/>
                        </a:spcBef>
                      </a:pPr>
                      <a:r>
                        <a:rPr sz="3200" dirty="0">
                          <a:solidFill>
                            <a:srgbClr val="008380"/>
                          </a:solidFill>
                          <a:latin typeface="Times New Roman"/>
                          <a:cs typeface="Times New Roman"/>
                        </a:rPr>
                        <a:t>2</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solidFill>
                      <a:srgbClr val="FFFF99"/>
                    </a:solidFill>
                  </a:tcPr>
                </a:tc>
                <a:tc>
                  <a:txBody>
                    <a:bodyPr/>
                    <a:lstStyle/>
                    <a:p>
                      <a:pPr algn="ctr">
                        <a:lnSpc>
                          <a:spcPct val="100000"/>
                        </a:lnSpc>
                        <a:spcBef>
                          <a:spcPts val="330"/>
                        </a:spcBef>
                      </a:pPr>
                      <a:r>
                        <a:rPr sz="3200" dirty="0">
                          <a:solidFill>
                            <a:srgbClr val="008380"/>
                          </a:solidFill>
                          <a:latin typeface="Times New Roman"/>
                          <a:cs typeface="Times New Roman"/>
                        </a:rPr>
                        <a:t>2</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solidFill>
                      <a:srgbClr val="FFCCCC"/>
                    </a:solidFill>
                  </a:tcPr>
                </a:tc>
                <a:extLst>
                  <a:ext uri="{0D108BD9-81ED-4DB2-BD59-A6C34878D82A}">
                    <a16:rowId xmlns:a16="http://schemas.microsoft.com/office/drawing/2014/main" val="10001"/>
                  </a:ext>
                </a:extLst>
              </a:tr>
              <a:tr h="783431">
                <a:tc>
                  <a:txBody>
                    <a:bodyPr/>
                    <a:lstStyle/>
                    <a:p>
                      <a:pPr>
                        <a:lnSpc>
                          <a:spcPct val="100000"/>
                        </a:lnSpc>
                      </a:pPr>
                      <a:endParaRPr sz="2200">
                        <a:latin typeface="Times New Roman"/>
                        <a:cs typeface="Times New Roman"/>
                      </a:endParaRPr>
                    </a:p>
                  </a:txBody>
                  <a:tcPr marL="0" marR="0" marT="0" marB="0"/>
                </a:tc>
                <a:tc>
                  <a:txBody>
                    <a:bodyPr/>
                    <a:lstStyle/>
                    <a:p>
                      <a:pPr>
                        <a:lnSpc>
                          <a:spcPct val="100000"/>
                        </a:lnSpc>
                      </a:pPr>
                      <a:endParaRPr sz="2200">
                        <a:latin typeface="Times New Roman"/>
                        <a:cs typeface="Times New Roman"/>
                      </a:endParaRPr>
                    </a:p>
                  </a:txBody>
                  <a:tcPr marL="0" marR="0" marT="0" marB="0">
                    <a:lnB w="9525">
                      <a:solidFill>
                        <a:srgbClr val="000000"/>
                      </a:solidFill>
                      <a:prstDash val="solid"/>
                    </a:lnB>
                  </a:tcPr>
                </a:tc>
                <a:tc>
                  <a:txBody>
                    <a:bodyPr/>
                    <a:lstStyle/>
                    <a:p>
                      <a:pPr>
                        <a:lnSpc>
                          <a:spcPct val="100000"/>
                        </a:lnSpc>
                      </a:pPr>
                      <a:endParaRPr sz="2200">
                        <a:latin typeface="Times New Roman"/>
                        <a:cs typeface="Times New Roman"/>
                      </a:endParaRPr>
                    </a:p>
                  </a:txBody>
                  <a:tcPr marL="0" marR="0" marT="0" marB="0">
                    <a:lnB w="9525">
                      <a:solidFill>
                        <a:srgbClr val="000000"/>
                      </a:solidFill>
                      <a:prstDash val="solid"/>
                    </a:lnB>
                  </a:tcPr>
                </a:tc>
                <a:tc>
                  <a:txBody>
                    <a:bodyPr/>
                    <a:lstStyle/>
                    <a:p>
                      <a:pPr>
                        <a:lnSpc>
                          <a:spcPct val="100000"/>
                        </a:lnSpc>
                      </a:pPr>
                      <a:endParaRPr sz="2200">
                        <a:latin typeface="Times New Roman"/>
                        <a:cs typeface="Times New Roman"/>
                      </a:endParaRPr>
                    </a:p>
                  </a:txBody>
                  <a:tcPr marL="0" marR="0" marT="0" marB="0">
                    <a:lnB w="9525">
                      <a:solidFill>
                        <a:srgbClr val="000000"/>
                      </a:solidFill>
                      <a:prstDash val="solid"/>
                    </a:lnB>
                  </a:tcPr>
                </a:tc>
                <a:tc>
                  <a:txBody>
                    <a:bodyPr/>
                    <a:lstStyle/>
                    <a:p>
                      <a:pPr>
                        <a:lnSpc>
                          <a:spcPct val="100000"/>
                        </a:lnSpc>
                      </a:pPr>
                      <a:endParaRPr sz="2200">
                        <a:latin typeface="Times New Roman"/>
                        <a:cs typeface="Times New Roman"/>
                      </a:endParaRPr>
                    </a:p>
                  </a:txBody>
                  <a:tcPr marL="0" marR="0" marT="0" marB="0">
                    <a:lnB w="9525">
                      <a:solidFill>
                        <a:srgbClr val="000000"/>
                      </a:solidFill>
                      <a:prstDash val="solid"/>
                    </a:lnB>
                  </a:tcPr>
                </a:tc>
                <a:tc>
                  <a:txBody>
                    <a:bodyPr/>
                    <a:lstStyle/>
                    <a:p>
                      <a:pPr>
                        <a:lnSpc>
                          <a:spcPct val="100000"/>
                        </a:lnSpc>
                      </a:pPr>
                      <a:endParaRPr sz="2200">
                        <a:latin typeface="Times New Roman"/>
                        <a:cs typeface="Times New Roman"/>
                      </a:endParaRPr>
                    </a:p>
                  </a:txBody>
                  <a:tcPr marL="0" marR="0" marT="0" marB="0">
                    <a:lnB w="9525">
                      <a:solidFill>
                        <a:srgbClr val="000000"/>
                      </a:solidFill>
                      <a:prstDash val="solid"/>
                    </a:lnB>
                  </a:tcPr>
                </a:tc>
                <a:tc>
                  <a:txBody>
                    <a:bodyPr/>
                    <a:lstStyle/>
                    <a:p>
                      <a:pPr>
                        <a:lnSpc>
                          <a:spcPct val="100000"/>
                        </a:lnSpc>
                      </a:pPr>
                      <a:endParaRPr sz="2200">
                        <a:latin typeface="Times New Roman"/>
                        <a:cs typeface="Times New Roman"/>
                      </a:endParaRPr>
                    </a:p>
                  </a:txBody>
                  <a:tcPr marL="0" marR="0" marT="0" marB="0"/>
                </a:tc>
                <a:tc>
                  <a:txBody>
                    <a:bodyPr/>
                    <a:lstStyle/>
                    <a:p>
                      <a:pPr>
                        <a:lnSpc>
                          <a:spcPct val="100000"/>
                        </a:lnSpc>
                      </a:pPr>
                      <a:endParaRPr sz="100">
                        <a:latin typeface="Times New Roman"/>
                        <a:cs typeface="Times New Roman"/>
                      </a:endParaRPr>
                    </a:p>
                  </a:txBody>
                  <a:tcPr marL="0" marR="0" marT="0" marB="0">
                    <a:lnR w="9525">
                      <a:solidFill>
                        <a:srgbClr val="000000"/>
                      </a:solidFill>
                      <a:prstDash val="solid"/>
                    </a:lnR>
                    <a:lnB w="9525">
                      <a:solidFill>
                        <a:srgbClr val="000000"/>
                      </a:solidFill>
                      <a:prstDash val="solid"/>
                    </a:lnB>
                    <a:solidFill>
                      <a:srgbClr val="FFCCCC"/>
                    </a:solidFill>
                  </a:tcPr>
                </a:tc>
                <a:tc>
                  <a:txBody>
                    <a:bodyPr/>
                    <a:lstStyle/>
                    <a:p>
                      <a:pPr>
                        <a:lnSpc>
                          <a:spcPct val="100000"/>
                        </a:lnSpc>
                      </a:pPr>
                      <a:endParaRPr sz="100">
                        <a:latin typeface="Times New Roman"/>
                        <a:cs typeface="Times New Roman"/>
                      </a:endParaRPr>
                    </a:p>
                  </a:txBody>
                  <a:tcPr marL="0" marR="0" marT="0" marB="0">
                    <a:lnL w="9525">
                      <a:solidFill>
                        <a:srgbClr val="000000"/>
                      </a:solidFill>
                      <a:prstDash val="solid"/>
                    </a:lnL>
                    <a:lnR w="9525">
                      <a:solidFill>
                        <a:srgbClr val="000000"/>
                      </a:solidFill>
                      <a:prstDash val="solid"/>
                    </a:lnR>
                    <a:lnB w="9525">
                      <a:solidFill>
                        <a:srgbClr val="000000"/>
                      </a:solidFill>
                      <a:prstDash val="solid"/>
                    </a:lnB>
                    <a:solidFill>
                      <a:srgbClr val="FFCCCC"/>
                    </a:solidFill>
                  </a:tcPr>
                </a:tc>
                <a:tc>
                  <a:txBody>
                    <a:bodyPr/>
                    <a:lstStyle/>
                    <a:p>
                      <a:pPr>
                        <a:lnSpc>
                          <a:spcPct val="100000"/>
                        </a:lnSpc>
                      </a:pPr>
                      <a:endParaRPr sz="100">
                        <a:latin typeface="Times New Roman"/>
                        <a:cs typeface="Times New Roman"/>
                      </a:endParaRPr>
                    </a:p>
                  </a:txBody>
                  <a:tcPr marL="0" marR="0" marT="0" marB="0">
                    <a:lnL w="9525">
                      <a:solidFill>
                        <a:srgbClr val="000000"/>
                      </a:solidFill>
                      <a:prstDash val="solid"/>
                    </a:lnL>
                    <a:lnR w="9525">
                      <a:solidFill>
                        <a:srgbClr val="000000"/>
                      </a:solidFill>
                      <a:prstDash val="solid"/>
                    </a:lnR>
                    <a:lnB w="9525">
                      <a:solidFill>
                        <a:srgbClr val="000000"/>
                      </a:solidFill>
                      <a:prstDash val="solid"/>
                    </a:lnB>
                    <a:solidFill>
                      <a:srgbClr val="FFFF99"/>
                    </a:solidFill>
                  </a:tcPr>
                </a:tc>
                <a:tc>
                  <a:txBody>
                    <a:bodyPr/>
                    <a:lstStyle/>
                    <a:p>
                      <a:pPr>
                        <a:lnSpc>
                          <a:spcPct val="100000"/>
                        </a:lnSpc>
                      </a:pPr>
                      <a:endParaRPr sz="100">
                        <a:latin typeface="Times New Roman"/>
                        <a:cs typeface="Times New Roman"/>
                      </a:endParaRPr>
                    </a:p>
                  </a:txBody>
                  <a:tcPr marL="0" marR="0" marT="0" marB="0">
                    <a:lnL w="9525">
                      <a:solidFill>
                        <a:srgbClr val="000000"/>
                      </a:solidFill>
                      <a:prstDash val="solid"/>
                    </a:lnL>
                    <a:lnR w="9525">
                      <a:solidFill>
                        <a:srgbClr val="000000"/>
                      </a:solidFill>
                      <a:prstDash val="solid"/>
                    </a:lnR>
                    <a:lnB w="9525">
                      <a:solidFill>
                        <a:srgbClr val="000000"/>
                      </a:solidFill>
                      <a:prstDash val="solid"/>
                    </a:lnB>
                    <a:solidFill>
                      <a:srgbClr val="FFCCCC"/>
                    </a:solidFill>
                  </a:tcPr>
                </a:tc>
                <a:extLst>
                  <a:ext uri="{0D108BD9-81ED-4DB2-BD59-A6C34878D82A}">
                    <a16:rowId xmlns:a16="http://schemas.microsoft.com/office/drawing/2014/main" val="10002"/>
                  </a:ext>
                </a:extLst>
              </a:tr>
              <a:tr h="600075">
                <a:tc>
                  <a:txBody>
                    <a:bodyPr/>
                    <a:lstStyle/>
                    <a:p>
                      <a:pPr marL="31750">
                        <a:lnSpc>
                          <a:spcPct val="100000"/>
                        </a:lnSpc>
                        <a:spcBef>
                          <a:spcPts val="320"/>
                        </a:spcBef>
                      </a:pPr>
                      <a:r>
                        <a:rPr sz="3200" i="1" spc="-5" dirty="0">
                          <a:solidFill>
                            <a:srgbClr val="008380"/>
                          </a:solidFill>
                          <a:latin typeface="Times New Roman"/>
                          <a:cs typeface="Times New Roman"/>
                        </a:rPr>
                        <a:t>B</a:t>
                      </a:r>
                      <a:r>
                        <a:rPr sz="3200" spc="-5" dirty="0">
                          <a:latin typeface="Times New Roman"/>
                          <a:cs typeface="Times New Roman"/>
                        </a:rPr>
                        <a:t>:</a:t>
                      </a:r>
                      <a:endParaRPr sz="3200">
                        <a:latin typeface="Times New Roman"/>
                        <a:cs typeface="Times New Roman"/>
                      </a:endParaRPr>
                    </a:p>
                  </a:txBody>
                  <a:tcPr marL="0" marR="0" marT="40640" marB="0">
                    <a:lnR w="9525">
                      <a:solidFill>
                        <a:srgbClr val="000000"/>
                      </a:solidFill>
                      <a:prstDash val="solid"/>
                    </a:lnR>
                  </a:tcPr>
                </a:tc>
                <a:tc>
                  <a:txBody>
                    <a:bodyPr/>
                    <a:lstStyle/>
                    <a:p>
                      <a:pPr>
                        <a:lnSpc>
                          <a:spcPct val="100000"/>
                        </a:lnSpc>
                      </a:pPr>
                      <a:endParaRPr sz="22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CCCC"/>
                    </a:solidFill>
                  </a:tcPr>
                </a:tc>
                <a:tc>
                  <a:txBody>
                    <a:bodyPr/>
                    <a:lstStyle/>
                    <a:p>
                      <a:pPr>
                        <a:lnSpc>
                          <a:spcPct val="100000"/>
                        </a:lnSpc>
                      </a:pPr>
                      <a:endParaRPr sz="22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CCCC"/>
                    </a:solidFill>
                  </a:tcPr>
                </a:tc>
                <a:tc>
                  <a:txBody>
                    <a:bodyPr/>
                    <a:lstStyle/>
                    <a:p>
                      <a:pPr>
                        <a:lnSpc>
                          <a:spcPct val="100000"/>
                        </a:lnSpc>
                      </a:pPr>
                      <a:endParaRPr sz="22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CCCC"/>
                    </a:solidFill>
                  </a:tcPr>
                </a:tc>
                <a:tc>
                  <a:txBody>
                    <a:bodyPr/>
                    <a:lstStyle/>
                    <a:p>
                      <a:pPr>
                        <a:lnSpc>
                          <a:spcPct val="100000"/>
                        </a:lnSpc>
                      </a:pPr>
                      <a:endParaRPr sz="22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CCCC"/>
                    </a:solidFill>
                  </a:tcPr>
                </a:tc>
                <a:tc>
                  <a:txBody>
                    <a:bodyPr/>
                    <a:lstStyle/>
                    <a:p>
                      <a:pPr>
                        <a:lnSpc>
                          <a:spcPct val="100000"/>
                        </a:lnSpc>
                      </a:pPr>
                      <a:endParaRPr sz="22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CCCC"/>
                    </a:solidFill>
                  </a:tcPr>
                </a:tc>
                <a:tc>
                  <a:txBody>
                    <a:bodyPr/>
                    <a:lstStyle/>
                    <a:p>
                      <a:pPr>
                        <a:lnSpc>
                          <a:spcPct val="100000"/>
                        </a:lnSpc>
                      </a:pPr>
                      <a:endParaRPr sz="2200">
                        <a:latin typeface="Times New Roman"/>
                        <a:cs typeface="Times New Roman"/>
                      </a:endParaRPr>
                    </a:p>
                  </a:txBody>
                  <a:tcPr marL="0" marR="0" marT="0" marB="0">
                    <a:lnL w="9525">
                      <a:solidFill>
                        <a:srgbClr val="000000"/>
                      </a:solidFill>
                      <a:prstDash val="solid"/>
                    </a:lnL>
                  </a:tcPr>
                </a:tc>
                <a:tc>
                  <a:txBody>
                    <a:bodyPr/>
                    <a:lstStyle/>
                    <a:p>
                      <a:pPr>
                        <a:lnSpc>
                          <a:spcPct val="100000"/>
                        </a:lnSpc>
                      </a:pPr>
                      <a:endParaRPr sz="2200">
                        <a:latin typeface="Times New Roman"/>
                        <a:cs typeface="Times New Roman"/>
                      </a:endParaRPr>
                    </a:p>
                  </a:txBody>
                  <a:tcPr marL="0" marR="0" marT="0" marB="0">
                    <a:lnT w="9525">
                      <a:solidFill>
                        <a:srgbClr val="000000"/>
                      </a:solidFill>
                      <a:prstDash val="solid"/>
                    </a:lnT>
                  </a:tcPr>
                </a:tc>
                <a:tc>
                  <a:txBody>
                    <a:bodyPr/>
                    <a:lstStyle/>
                    <a:p>
                      <a:pPr>
                        <a:lnSpc>
                          <a:spcPct val="100000"/>
                        </a:lnSpc>
                      </a:pPr>
                      <a:endParaRPr sz="2200">
                        <a:latin typeface="Times New Roman"/>
                        <a:cs typeface="Times New Roman"/>
                      </a:endParaRPr>
                    </a:p>
                  </a:txBody>
                  <a:tcPr marL="0" marR="0" marT="0" marB="0">
                    <a:lnT w="9525">
                      <a:solidFill>
                        <a:srgbClr val="000000"/>
                      </a:solidFill>
                      <a:prstDash val="solid"/>
                    </a:lnT>
                  </a:tcPr>
                </a:tc>
                <a:tc>
                  <a:txBody>
                    <a:bodyPr/>
                    <a:lstStyle/>
                    <a:p>
                      <a:pPr>
                        <a:lnSpc>
                          <a:spcPct val="100000"/>
                        </a:lnSpc>
                      </a:pPr>
                      <a:endParaRPr sz="2200">
                        <a:latin typeface="Times New Roman"/>
                        <a:cs typeface="Times New Roman"/>
                      </a:endParaRPr>
                    </a:p>
                  </a:txBody>
                  <a:tcPr marL="0" marR="0" marT="0" marB="0">
                    <a:lnT w="9525">
                      <a:solidFill>
                        <a:srgbClr val="000000"/>
                      </a:solidFill>
                      <a:prstDash val="solid"/>
                    </a:lnT>
                  </a:tcPr>
                </a:tc>
                <a:tc>
                  <a:txBody>
                    <a:bodyPr/>
                    <a:lstStyle/>
                    <a:p>
                      <a:pPr>
                        <a:lnSpc>
                          <a:spcPct val="100000"/>
                        </a:lnSpc>
                      </a:pPr>
                      <a:endParaRPr sz="2200">
                        <a:latin typeface="Times New Roman"/>
                        <a:cs typeface="Times New Roman"/>
                      </a:endParaRPr>
                    </a:p>
                  </a:txBody>
                  <a:tcPr marL="0" marR="0" marT="0" marB="0">
                    <a:lnT w="9525">
                      <a:solidFill>
                        <a:srgbClr val="000000"/>
                      </a:solidFill>
                      <a:prstDash val="solid"/>
                    </a:lnT>
                  </a:tcPr>
                </a:tc>
                <a:extLst>
                  <a:ext uri="{0D108BD9-81ED-4DB2-BD59-A6C34878D82A}">
                    <a16:rowId xmlns:a16="http://schemas.microsoft.com/office/drawing/2014/main" val="10003"/>
                  </a:ext>
                </a:extLst>
              </a:tr>
            </a:tbl>
          </a:graphicData>
        </a:graphic>
      </p:graphicFrame>
      <p:sp>
        <p:nvSpPr>
          <p:cNvPr id="34" name="object 34"/>
          <p:cNvSpPr txBox="1"/>
          <p:nvPr/>
        </p:nvSpPr>
        <p:spPr>
          <a:xfrm>
            <a:off x="2661086" y="6523256"/>
            <a:ext cx="4583430" cy="222250"/>
          </a:xfrm>
          <a:prstGeom prst="rect">
            <a:avLst/>
          </a:prstGeom>
        </p:spPr>
        <p:txBody>
          <a:bodyPr vert="horz" wrap="square" lIns="0" tIns="0" rIns="0" bIns="0" rtlCol="0">
            <a:spAutoFit/>
          </a:bodyPr>
          <a:lstStyle/>
          <a:p>
            <a:pPr marL="12700">
              <a:lnSpc>
                <a:spcPts val="1625"/>
              </a:lnSpc>
            </a:pPr>
            <a:r>
              <a:rPr sz="1400" i="1" spc="-5" dirty="0">
                <a:latin typeface="Times New Roman"/>
                <a:cs typeface="Times New Roman"/>
              </a:rPr>
              <a:t>Copyright © 2001-5 Erik D. Demaine and Charles E.</a:t>
            </a:r>
            <a:r>
              <a:rPr sz="1400" i="1" spc="80" dirty="0">
                <a:latin typeface="Times New Roman"/>
                <a:cs typeface="Times New Roman"/>
              </a:rPr>
              <a:t> </a:t>
            </a:r>
            <a:r>
              <a:rPr sz="1400" i="1" spc="-5" dirty="0">
                <a:latin typeface="Times New Roman"/>
                <a:cs typeface="Times New Roman"/>
              </a:rPr>
              <a:t>Leiserson</a:t>
            </a:r>
            <a:endParaRPr sz="1400">
              <a:latin typeface="Times New Roman"/>
              <a:cs typeface="Times New Roman"/>
            </a:endParaRPr>
          </a:p>
        </p:txBody>
      </p:sp>
      <p:sp>
        <p:nvSpPr>
          <p:cNvPr id="31" name="object 31"/>
          <p:cNvSpPr txBox="1"/>
          <p:nvPr/>
        </p:nvSpPr>
        <p:spPr>
          <a:xfrm>
            <a:off x="440690" y="4821428"/>
            <a:ext cx="4747895" cy="1000760"/>
          </a:xfrm>
          <a:prstGeom prst="rect">
            <a:avLst/>
          </a:prstGeom>
        </p:spPr>
        <p:txBody>
          <a:bodyPr vert="horz" wrap="square" lIns="0" tIns="12065" rIns="0" bIns="0" rtlCol="0">
            <a:spAutoFit/>
          </a:bodyPr>
          <a:lstStyle/>
          <a:p>
            <a:pPr marL="12700">
              <a:lnSpc>
                <a:spcPct val="100000"/>
              </a:lnSpc>
              <a:spcBef>
                <a:spcPts val="95"/>
              </a:spcBef>
            </a:pPr>
            <a:r>
              <a:rPr sz="3200" b="1" spc="-5" dirty="0">
                <a:latin typeface="Times New Roman"/>
                <a:cs typeface="Times New Roman"/>
              </a:rPr>
              <a:t>for </a:t>
            </a:r>
            <a:r>
              <a:rPr sz="3200" i="1" spc="-5" dirty="0">
                <a:solidFill>
                  <a:srgbClr val="008380"/>
                </a:solidFill>
                <a:latin typeface="Times New Roman"/>
                <a:cs typeface="Times New Roman"/>
              </a:rPr>
              <a:t>j </a:t>
            </a:r>
            <a:r>
              <a:rPr sz="3200" spc="-5" dirty="0">
                <a:solidFill>
                  <a:srgbClr val="008380"/>
                </a:solidFill>
                <a:latin typeface="Symbol"/>
                <a:cs typeface="Symbol"/>
              </a:rPr>
              <a:t></a:t>
            </a:r>
            <a:r>
              <a:rPr sz="3200" spc="-5" dirty="0">
                <a:solidFill>
                  <a:srgbClr val="008380"/>
                </a:solidFill>
                <a:latin typeface="Times New Roman"/>
                <a:cs typeface="Times New Roman"/>
              </a:rPr>
              <a:t> 1 </a:t>
            </a:r>
            <a:r>
              <a:rPr sz="3200" b="1" spc="-5" dirty="0">
                <a:latin typeface="Times New Roman"/>
                <a:cs typeface="Times New Roman"/>
              </a:rPr>
              <a:t>to</a:t>
            </a:r>
            <a:r>
              <a:rPr sz="3200" b="1" dirty="0">
                <a:latin typeface="Times New Roman"/>
                <a:cs typeface="Times New Roman"/>
              </a:rPr>
              <a:t> </a:t>
            </a:r>
            <a:r>
              <a:rPr sz="3200" i="1" spc="-5" dirty="0">
                <a:solidFill>
                  <a:srgbClr val="008380"/>
                </a:solidFill>
                <a:latin typeface="Times New Roman"/>
                <a:cs typeface="Times New Roman"/>
              </a:rPr>
              <a:t>n</a:t>
            </a:r>
            <a:endParaRPr sz="3200">
              <a:latin typeface="Times New Roman"/>
              <a:cs typeface="Times New Roman"/>
            </a:endParaRPr>
          </a:p>
          <a:p>
            <a:pPr marL="469900">
              <a:lnSpc>
                <a:spcPct val="100000"/>
              </a:lnSpc>
            </a:pPr>
            <a:r>
              <a:rPr sz="3200" b="1" spc="-5" dirty="0">
                <a:latin typeface="Times New Roman"/>
                <a:cs typeface="Times New Roman"/>
              </a:rPr>
              <a:t>do </a:t>
            </a:r>
            <a:r>
              <a:rPr sz="3200" i="1" spc="-5" dirty="0">
                <a:solidFill>
                  <a:srgbClr val="008380"/>
                </a:solidFill>
                <a:latin typeface="Times New Roman"/>
                <a:cs typeface="Times New Roman"/>
              </a:rPr>
              <a:t>C</a:t>
            </a:r>
            <a:r>
              <a:rPr sz="3200" spc="-5" dirty="0">
                <a:solidFill>
                  <a:srgbClr val="008380"/>
                </a:solidFill>
                <a:latin typeface="Times New Roman"/>
                <a:cs typeface="Times New Roman"/>
              </a:rPr>
              <a:t>[</a:t>
            </a:r>
            <a:r>
              <a:rPr sz="3200" i="1" spc="-5" dirty="0">
                <a:solidFill>
                  <a:srgbClr val="008380"/>
                </a:solidFill>
                <a:latin typeface="Times New Roman"/>
                <a:cs typeface="Times New Roman"/>
              </a:rPr>
              <a:t>A</a:t>
            </a:r>
            <a:r>
              <a:rPr sz="3200" spc="-5" dirty="0">
                <a:solidFill>
                  <a:srgbClr val="008380"/>
                </a:solidFill>
                <a:latin typeface="Times New Roman"/>
                <a:cs typeface="Times New Roman"/>
              </a:rPr>
              <a:t>[ </a:t>
            </a:r>
            <a:r>
              <a:rPr sz="3200" i="1" spc="-5" dirty="0">
                <a:solidFill>
                  <a:srgbClr val="008380"/>
                </a:solidFill>
                <a:latin typeface="Times New Roman"/>
                <a:cs typeface="Times New Roman"/>
              </a:rPr>
              <a:t>j</a:t>
            </a:r>
            <a:r>
              <a:rPr sz="3200" spc="-5" dirty="0">
                <a:solidFill>
                  <a:srgbClr val="008380"/>
                </a:solidFill>
                <a:latin typeface="Times New Roman"/>
                <a:cs typeface="Times New Roman"/>
              </a:rPr>
              <a:t>]] </a:t>
            </a:r>
            <a:r>
              <a:rPr sz="3200" spc="-5" dirty="0">
                <a:solidFill>
                  <a:srgbClr val="008380"/>
                </a:solidFill>
                <a:latin typeface="Symbol"/>
                <a:cs typeface="Symbol"/>
              </a:rPr>
              <a:t></a:t>
            </a:r>
            <a:r>
              <a:rPr sz="3200" spc="-5" dirty="0">
                <a:solidFill>
                  <a:srgbClr val="008380"/>
                </a:solidFill>
                <a:latin typeface="Times New Roman"/>
                <a:cs typeface="Times New Roman"/>
              </a:rPr>
              <a:t> </a:t>
            </a:r>
            <a:r>
              <a:rPr sz="3200" i="1" spc="-5" dirty="0">
                <a:solidFill>
                  <a:srgbClr val="008380"/>
                </a:solidFill>
                <a:latin typeface="Times New Roman"/>
                <a:cs typeface="Times New Roman"/>
              </a:rPr>
              <a:t>C</a:t>
            </a:r>
            <a:r>
              <a:rPr sz="3200" spc="-5" dirty="0">
                <a:solidFill>
                  <a:srgbClr val="008380"/>
                </a:solidFill>
                <a:latin typeface="Times New Roman"/>
                <a:cs typeface="Times New Roman"/>
              </a:rPr>
              <a:t>[</a:t>
            </a:r>
            <a:r>
              <a:rPr sz="3200" i="1" spc="-5" dirty="0">
                <a:solidFill>
                  <a:srgbClr val="008380"/>
                </a:solidFill>
                <a:latin typeface="Times New Roman"/>
                <a:cs typeface="Times New Roman"/>
              </a:rPr>
              <a:t>A</a:t>
            </a:r>
            <a:r>
              <a:rPr sz="3200" spc="-5" dirty="0">
                <a:solidFill>
                  <a:srgbClr val="008380"/>
                </a:solidFill>
                <a:latin typeface="Times New Roman"/>
                <a:cs typeface="Times New Roman"/>
              </a:rPr>
              <a:t>[ </a:t>
            </a:r>
            <a:r>
              <a:rPr sz="3200" i="1" spc="-5" dirty="0">
                <a:solidFill>
                  <a:srgbClr val="008380"/>
                </a:solidFill>
                <a:latin typeface="Times New Roman"/>
                <a:cs typeface="Times New Roman"/>
              </a:rPr>
              <a:t>j</a:t>
            </a:r>
            <a:r>
              <a:rPr sz="3200" spc="-5" dirty="0">
                <a:solidFill>
                  <a:srgbClr val="008380"/>
                </a:solidFill>
                <a:latin typeface="Times New Roman"/>
                <a:cs typeface="Times New Roman"/>
              </a:rPr>
              <a:t>]] +</a:t>
            </a:r>
            <a:r>
              <a:rPr sz="3200" spc="-459" dirty="0">
                <a:solidFill>
                  <a:srgbClr val="008380"/>
                </a:solidFill>
                <a:latin typeface="Times New Roman"/>
                <a:cs typeface="Times New Roman"/>
              </a:rPr>
              <a:t> </a:t>
            </a:r>
            <a:r>
              <a:rPr sz="3200" spc="-5" dirty="0">
                <a:solidFill>
                  <a:srgbClr val="008380"/>
                </a:solidFill>
                <a:latin typeface="Times New Roman"/>
                <a:cs typeface="Times New Roman"/>
              </a:rPr>
              <a:t>1</a:t>
            </a:r>
            <a:endParaRPr sz="3200">
              <a:latin typeface="Times New Roman"/>
              <a:cs typeface="Times New Roman"/>
            </a:endParaRPr>
          </a:p>
        </p:txBody>
      </p:sp>
      <p:sp>
        <p:nvSpPr>
          <p:cNvPr id="32" name="object 32"/>
          <p:cNvSpPr txBox="1"/>
          <p:nvPr/>
        </p:nvSpPr>
        <p:spPr>
          <a:xfrm>
            <a:off x="5569075" y="5309108"/>
            <a:ext cx="3192145" cy="513080"/>
          </a:xfrm>
          <a:prstGeom prst="rect">
            <a:avLst/>
          </a:prstGeom>
        </p:spPr>
        <p:txBody>
          <a:bodyPr vert="horz" wrap="square" lIns="0" tIns="12065" rIns="0" bIns="0" rtlCol="0">
            <a:spAutoFit/>
          </a:bodyPr>
          <a:lstStyle/>
          <a:p>
            <a:pPr marL="12700">
              <a:lnSpc>
                <a:spcPct val="100000"/>
              </a:lnSpc>
              <a:spcBef>
                <a:spcPts val="95"/>
              </a:spcBef>
            </a:pPr>
            <a:r>
              <a:rPr sz="3200" spc="-175" dirty="0">
                <a:solidFill>
                  <a:srgbClr val="CC0000"/>
                </a:solidFill>
                <a:latin typeface="UKIJ Tughra"/>
                <a:cs typeface="UKIJ Tughra"/>
              </a:rPr>
              <a:t>⊳ </a:t>
            </a:r>
            <a:r>
              <a:rPr sz="3200" i="1" spc="-5" dirty="0">
                <a:solidFill>
                  <a:srgbClr val="008380"/>
                </a:solidFill>
                <a:latin typeface="Times New Roman"/>
                <a:cs typeface="Times New Roman"/>
              </a:rPr>
              <a:t>C</a:t>
            </a:r>
            <a:r>
              <a:rPr sz="3200" spc="-5" dirty="0">
                <a:solidFill>
                  <a:srgbClr val="008380"/>
                </a:solidFill>
                <a:latin typeface="Times New Roman"/>
                <a:cs typeface="Times New Roman"/>
              </a:rPr>
              <a:t>[</a:t>
            </a:r>
            <a:r>
              <a:rPr sz="3200" i="1" spc="-5" dirty="0">
                <a:solidFill>
                  <a:srgbClr val="008380"/>
                </a:solidFill>
                <a:latin typeface="Times New Roman"/>
                <a:cs typeface="Times New Roman"/>
              </a:rPr>
              <a:t>i</a:t>
            </a:r>
            <a:r>
              <a:rPr sz="3200" spc="-5" dirty="0">
                <a:solidFill>
                  <a:srgbClr val="008380"/>
                </a:solidFill>
                <a:latin typeface="Times New Roman"/>
                <a:cs typeface="Times New Roman"/>
              </a:rPr>
              <a:t>] = |{key =</a:t>
            </a:r>
            <a:r>
              <a:rPr sz="3200" spc="130" dirty="0">
                <a:solidFill>
                  <a:srgbClr val="008380"/>
                </a:solidFill>
                <a:latin typeface="Times New Roman"/>
                <a:cs typeface="Times New Roman"/>
              </a:rPr>
              <a:t> </a:t>
            </a:r>
            <a:r>
              <a:rPr sz="3200" i="1" spc="-5" dirty="0">
                <a:solidFill>
                  <a:srgbClr val="008380"/>
                </a:solidFill>
                <a:latin typeface="Times New Roman"/>
                <a:cs typeface="Times New Roman"/>
              </a:rPr>
              <a:t>i</a:t>
            </a:r>
            <a:r>
              <a:rPr sz="3200" spc="-5" dirty="0">
                <a:solidFill>
                  <a:srgbClr val="008380"/>
                </a:solidFill>
                <a:latin typeface="Times New Roman"/>
                <a:cs typeface="Times New Roman"/>
              </a:rPr>
              <a:t>}|</a:t>
            </a:r>
            <a:endParaRPr sz="3200">
              <a:latin typeface="Times New Roman"/>
              <a:cs typeface="Times New Roman"/>
            </a:endParaRPr>
          </a:p>
        </p:txBody>
      </p:sp>
    </p:spTree>
    <p:extLst>
      <p:ext uri="{BB962C8B-B14F-4D97-AF65-F5344CB8AC3E}">
        <p14:creationId xmlns:p14="http://schemas.microsoft.com/office/powerpoint/2010/main" val="362011705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92112" y="319087"/>
            <a:ext cx="942975" cy="1114425"/>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526539" y="509269"/>
            <a:ext cx="1687830" cy="695960"/>
          </a:xfrm>
          <a:prstGeom prst="rect">
            <a:avLst/>
          </a:prstGeom>
        </p:spPr>
        <p:txBody>
          <a:bodyPr vert="horz" wrap="square" lIns="0" tIns="12065" rIns="0" bIns="0" rtlCol="0">
            <a:spAutoFit/>
          </a:bodyPr>
          <a:lstStyle/>
          <a:p>
            <a:pPr marL="12700">
              <a:lnSpc>
                <a:spcPct val="100000"/>
              </a:lnSpc>
              <a:spcBef>
                <a:spcPts val="95"/>
              </a:spcBef>
            </a:pPr>
            <a:r>
              <a:rPr spc="-5" dirty="0"/>
              <a:t>Loop</a:t>
            </a:r>
            <a:r>
              <a:rPr spc="-75" dirty="0"/>
              <a:t> </a:t>
            </a:r>
            <a:r>
              <a:rPr spc="-5" dirty="0"/>
              <a:t>3</a:t>
            </a:r>
          </a:p>
        </p:txBody>
      </p:sp>
      <p:grpSp>
        <p:nvGrpSpPr>
          <p:cNvPr id="4" name="object 4"/>
          <p:cNvGrpSpPr/>
          <p:nvPr/>
        </p:nvGrpSpPr>
        <p:grpSpPr>
          <a:xfrm>
            <a:off x="925067" y="2119883"/>
            <a:ext cx="3538854" cy="672465"/>
            <a:chOff x="925067" y="2119883"/>
            <a:chExt cx="3538854" cy="672465"/>
          </a:xfrm>
        </p:grpSpPr>
        <p:sp>
          <p:nvSpPr>
            <p:cNvPr id="5" name="object 5"/>
            <p:cNvSpPr/>
            <p:nvPr/>
          </p:nvSpPr>
          <p:spPr>
            <a:xfrm>
              <a:off x="925067" y="2180843"/>
              <a:ext cx="696468" cy="611123"/>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926591" y="2119883"/>
              <a:ext cx="794004" cy="611124"/>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1610867" y="2180843"/>
              <a:ext cx="696468" cy="611123"/>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1612391" y="2119883"/>
              <a:ext cx="794004" cy="611124"/>
            </a:xfrm>
            <a:prstGeom prst="rect">
              <a:avLst/>
            </a:prstGeom>
            <a:blipFill>
              <a:blip r:embed="rId4" cstate="print"/>
              <a:stretch>
                <a:fillRect/>
              </a:stretch>
            </a:blipFill>
          </p:spPr>
          <p:txBody>
            <a:bodyPr wrap="square" lIns="0" tIns="0" rIns="0" bIns="0" rtlCol="0"/>
            <a:lstStyle/>
            <a:p>
              <a:endParaRPr/>
            </a:p>
          </p:txBody>
        </p:sp>
        <p:sp>
          <p:nvSpPr>
            <p:cNvPr id="9" name="object 9"/>
            <p:cNvSpPr/>
            <p:nvPr/>
          </p:nvSpPr>
          <p:spPr>
            <a:xfrm>
              <a:off x="2296667" y="2180843"/>
              <a:ext cx="696468" cy="611123"/>
            </a:xfrm>
            <a:prstGeom prst="rect">
              <a:avLst/>
            </a:prstGeom>
            <a:blipFill>
              <a:blip r:embed="rId3" cstate="print"/>
              <a:stretch>
                <a:fillRect/>
              </a:stretch>
            </a:blipFill>
          </p:spPr>
          <p:txBody>
            <a:bodyPr wrap="square" lIns="0" tIns="0" rIns="0" bIns="0" rtlCol="0"/>
            <a:lstStyle/>
            <a:p>
              <a:endParaRPr/>
            </a:p>
          </p:txBody>
        </p:sp>
        <p:sp>
          <p:nvSpPr>
            <p:cNvPr id="10" name="object 10"/>
            <p:cNvSpPr/>
            <p:nvPr/>
          </p:nvSpPr>
          <p:spPr>
            <a:xfrm>
              <a:off x="2298191" y="2119883"/>
              <a:ext cx="794003" cy="611124"/>
            </a:xfrm>
            <a:prstGeom prst="rect">
              <a:avLst/>
            </a:prstGeom>
            <a:blipFill>
              <a:blip r:embed="rId4" cstate="print"/>
              <a:stretch>
                <a:fillRect/>
              </a:stretch>
            </a:blipFill>
          </p:spPr>
          <p:txBody>
            <a:bodyPr wrap="square" lIns="0" tIns="0" rIns="0" bIns="0" rtlCol="0"/>
            <a:lstStyle/>
            <a:p>
              <a:endParaRPr/>
            </a:p>
          </p:txBody>
        </p:sp>
        <p:sp>
          <p:nvSpPr>
            <p:cNvPr id="11" name="object 11"/>
            <p:cNvSpPr/>
            <p:nvPr/>
          </p:nvSpPr>
          <p:spPr>
            <a:xfrm>
              <a:off x="2982467" y="2180843"/>
              <a:ext cx="696468" cy="611123"/>
            </a:xfrm>
            <a:prstGeom prst="rect">
              <a:avLst/>
            </a:prstGeom>
            <a:blipFill>
              <a:blip r:embed="rId5" cstate="print"/>
              <a:stretch>
                <a:fillRect/>
              </a:stretch>
            </a:blipFill>
          </p:spPr>
          <p:txBody>
            <a:bodyPr wrap="square" lIns="0" tIns="0" rIns="0" bIns="0" rtlCol="0"/>
            <a:lstStyle/>
            <a:p>
              <a:endParaRPr/>
            </a:p>
          </p:txBody>
        </p:sp>
        <p:sp>
          <p:nvSpPr>
            <p:cNvPr id="12" name="object 12"/>
            <p:cNvSpPr/>
            <p:nvPr/>
          </p:nvSpPr>
          <p:spPr>
            <a:xfrm>
              <a:off x="2983991" y="2119883"/>
              <a:ext cx="794004" cy="611124"/>
            </a:xfrm>
            <a:prstGeom prst="rect">
              <a:avLst/>
            </a:prstGeom>
            <a:blipFill>
              <a:blip r:embed="rId4" cstate="print"/>
              <a:stretch>
                <a:fillRect/>
              </a:stretch>
            </a:blipFill>
          </p:spPr>
          <p:txBody>
            <a:bodyPr wrap="square" lIns="0" tIns="0" rIns="0" bIns="0" rtlCol="0"/>
            <a:lstStyle/>
            <a:p>
              <a:endParaRPr/>
            </a:p>
          </p:txBody>
        </p:sp>
        <p:sp>
          <p:nvSpPr>
            <p:cNvPr id="13" name="object 13"/>
            <p:cNvSpPr/>
            <p:nvPr/>
          </p:nvSpPr>
          <p:spPr>
            <a:xfrm>
              <a:off x="3668267" y="2180843"/>
              <a:ext cx="696467" cy="611123"/>
            </a:xfrm>
            <a:prstGeom prst="rect">
              <a:avLst/>
            </a:prstGeom>
            <a:blipFill>
              <a:blip r:embed="rId3" cstate="print"/>
              <a:stretch>
                <a:fillRect/>
              </a:stretch>
            </a:blipFill>
          </p:spPr>
          <p:txBody>
            <a:bodyPr wrap="square" lIns="0" tIns="0" rIns="0" bIns="0" rtlCol="0"/>
            <a:lstStyle/>
            <a:p>
              <a:endParaRPr/>
            </a:p>
          </p:txBody>
        </p:sp>
        <p:sp>
          <p:nvSpPr>
            <p:cNvPr id="14" name="object 14"/>
            <p:cNvSpPr/>
            <p:nvPr/>
          </p:nvSpPr>
          <p:spPr>
            <a:xfrm>
              <a:off x="3669791" y="2119883"/>
              <a:ext cx="794003" cy="611124"/>
            </a:xfrm>
            <a:prstGeom prst="rect">
              <a:avLst/>
            </a:prstGeom>
            <a:blipFill>
              <a:blip r:embed="rId4" cstate="print"/>
              <a:stretch>
                <a:fillRect/>
              </a:stretch>
            </a:blipFill>
          </p:spPr>
          <p:txBody>
            <a:bodyPr wrap="square" lIns="0" tIns="0" rIns="0" bIns="0" rtlCol="0"/>
            <a:lstStyle/>
            <a:p>
              <a:endParaRPr/>
            </a:p>
          </p:txBody>
        </p:sp>
      </p:grpSp>
      <p:grpSp>
        <p:nvGrpSpPr>
          <p:cNvPr id="15" name="object 15"/>
          <p:cNvGrpSpPr/>
          <p:nvPr/>
        </p:nvGrpSpPr>
        <p:grpSpPr>
          <a:xfrm>
            <a:off x="925067" y="3576065"/>
            <a:ext cx="3439795" cy="611505"/>
            <a:chOff x="925067" y="3576065"/>
            <a:chExt cx="3439795" cy="611505"/>
          </a:xfrm>
        </p:grpSpPr>
        <p:sp>
          <p:nvSpPr>
            <p:cNvPr id="16" name="object 16"/>
            <p:cNvSpPr/>
            <p:nvPr/>
          </p:nvSpPr>
          <p:spPr>
            <a:xfrm>
              <a:off x="925067" y="3576065"/>
              <a:ext cx="696468" cy="611124"/>
            </a:xfrm>
            <a:prstGeom prst="rect">
              <a:avLst/>
            </a:prstGeom>
            <a:blipFill>
              <a:blip r:embed="rId3" cstate="print"/>
              <a:stretch>
                <a:fillRect/>
              </a:stretch>
            </a:blipFill>
          </p:spPr>
          <p:txBody>
            <a:bodyPr wrap="square" lIns="0" tIns="0" rIns="0" bIns="0" rtlCol="0"/>
            <a:lstStyle/>
            <a:p>
              <a:endParaRPr/>
            </a:p>
          </p:txBody>
        </p:sp>
        <p:sp>
          <p:nvSpPr>
            <p:cNvPr id="17" name="object 17"/>
            <p:cNvSpPr/>
            <p:nvPr/>
          </p:nvSpPr>
          <p:spPr>
            <a:xfrm>
              <a:off x="1610867" y="3576065"/>
              <a:ext cx="696468" cy="611124"/>
            </a:xfrm>
            <a:prstGeom prst="rect">
              <a:avLst/>
            </a:prstGeom>
            <a:blipFill>
              <a:blip r:embed="rId3" cstate="print"/>
              <a:stretch>
                <a:fillRect/>
              </a:stretch>
            </a:blipFill>
          </p:spPr>
          <p:txBody>
            <a:bodyPr wrap="square" lIns="0" tIns="0" rIns="0" bIns="0" rtlCol="0"/>
            <a:lstStyle/>
            <a:p>
              <a:endParaRPr/>
            </a:p>
          </p:txBody>
        </p:sp>
        <p:sp>
          <p:nvSpPr>
            <p:cNvPr id="18" name="object 18"/>
            <p:cNvSpPr/>
            <p:nvPr/>
          </p:nvSpPr>
          <p:spPr>
            <a:xfrm>
              <a:off x="2296667" y="3576065"/>
              <a:ext cx="696468" cy="611124"/>
            </a:xfrm>
            <a:prstGeom prst="rect">
              <a:avLst/>
            </a:prstGeom>
            <a:blipFill>
              <a:blip r:embed="rId3" cstate="print"/>
              <a:stretch>
                <a:fillRect/>
              </a:stretch>
            </a:blipFill>
          </p:spPr>
          <p:txBody>
            <a:bodyPr wrap="square" lIns="0" tIns="0" rIns="0" bIns="0" rtlCol="0"/>
            <a:lstStyle/>
            <a:p>
              <a:endParaRPr/>
            </a:p>
          </p:txBody>
        </p:sp>
        <p:sp>
          <p:nvSpPr>
            <p:cNvPr id="19" name="object 19"/>
            <p:cNvSpPr/>
            <p:nvPr/>
          </p:nvSpPr>
          <p:spPr>
            <a:xfrm>
              <a:off x="2982467" y="3576065"/>
              <a:ext cx="696468" cy="611124"/>
            </a:xfrm>
            <a:prstGeom prst="rect">
              <a:avLst/>
            </a:prstGeom>
            <a:blipFill>
              <a:blip r:embed="rId5" cstate="print"/>
              <a:stretch>
                <a:fillRect/>
              </a:stretch>
            </a:blipFill>
          </p:spPr>
          <p:txBody>
            <a:bodyPr wrap="square" lIns="0" tIns="0" rIns="0" bIns="0" rtlCol="0"/>
            <a:lstStyle/>
            <a:p>
              <a:endParaRPr/>
            </a:p>
          </p:txBody>
        </p:sp>
        <p:sp>
          <p:nvSpPr>
            <p:cNvPr id="20" name="object 20"/>
            <p:cNvSpPr/>
            <p:nvPr/>
          </p:nvSpPr>
          <p:spPr>
            <a:xfrm>
              <a:off x="3668267" y="3576065"/>
              <a:ext cx="696467" cy="611124"/>
            </a:xfrm>
            <a:prstGeom prst="rect">
              <a:avLst/>
            </a:prstGeom>
            <a:blipFill>
              <a:blip r:embed="rId3" cstate="print"/>
              <a:stretch>
                <a:fillRect/>
              </a:stretch>
            </a:blipFill>
          </p:spPr>
          <p:txBody>
            <a:bodyPr wrap="square" lIns="0" tIns="0" rIns="0" bIns="0" rtlCol="0"/>
            <a:lstStyle/>
            <a:p>
              <a:endParaRPr/>
            </a:p>
          </p:txBody>
        </p:sp>
      </p:grpSp>
      <p:grpSp>
        <p:nvGrpSpPr>
          <p:cNvPr id="21" name="object 21"/>
          <p:cNvGrpSpPr/>
          <p:nvPr/>
        </p:nvGrpSpPr>
        <p:grpSpPr>
          <a:xfrm>
            <a:off x="5749290" y="2143505"/>
            <a:ext cx="2853055" cy="672465"/>
            <a:chOff x="5749290" y="2143505"/>
            <a:chExt cx="2853055" cy="672465"/>
          </a:xfrm>
        </p:grpSpPr>
        <p:sp>
          <p:nvSpPr>
            <p:cNvPr id="22" name="object 22"/>
            <p:cNvSpPr/>
            <p:nvPr/>
          </p:nvSpPr>
          <p:spPr>
            <a:xfrm>
              <a:off x="5749290" y="2204465"/>
              <a:ext cx="696467" cy="611124"/>
            </a:xfrm>
            <a:prstGeom prst="rect">
              <a:avLst/>
            </a:prstGeom>
            <a:blipFill>
              <a:blip r:embed="rId3" cstate="print"/>
              <a:stretch>
                <a:fillRect/>
              </a:stretch>
            </a:blipFill>
          </p:spPr>
          <p:txBody>
            <a:bodyPr wrap="square" lIns="0" tIns="0" rIns="0" bIns="0" rtlCol="0"/>
            <a:lstStyle/>
            <a:p>
              <a:endParaRPr/>
            </a:p>
          </p:txBody>
        </p:sp>
        <p:sp>
          <p:nvSpPr>
            <p:cNvPr id="23" name="object 23"/>
            <p:cNvSpPr/>
            <p:nvPr/>
          </p:nvSpPr>
          <p:spPr>
            <a:xfrm>
              <a:off x="5750814" y="2143505"/>
              <a:ext cx="794004" cy="611124"/>
            </a:xfrm>
            <a:prstGeom prst="rect">
              <a:avLst/>
            </a:prstGeom>
            <a:blipFill>
              <a:blip r:embed="rId4" cstate="print"/>
              <a:stretch>
                <a:fillRect/>
              </a:stretch>
            </a:blipFill>
          </p:spPr>
          <p:txBody>
            <a:bodyPr wrap="square" lIns="0" tIns="0" rIns="0" bIns="0" rtlCol="0"/>
            <a:lstStyle/>
            <a:p>
              <a:endParaRPr/>
            </a:p>
          </p:txBody>
        </p:sp>
        <p:sp>
          <p:nvSpPr>
            <p:cNvPr id="24" name="object 24"/>
            <p:cNvSpPr/>
            <p:nvPr/>
          </p:nvSpPr>
          <p:spPr>
            <a:xfrm>
              <a:off x="6435090" y="2204465"/>
              <a:ext cx="696467" cy="611124"/>
            </a:xfrm>
            <a:prstGeom prst="rect">
              <a:avLst/>
            </a:prstGeom>
            <a:blipFill>
              <a:blip r:embed="rId3" cstate="print"/>
              <a:stretch>
                <a:fillRect/>
              </a:stretch>
            </a:blipFill>
          </p:spPr>
          <p:txBody>
            <a:bodyPr wrap="square" lIns="0" tIns="0" rIns="0" bIns="0" rtlCol="0"/>
            <a:lstStyle/>
            <a:p>
              <a:endParaRPr/>
            </a:p>
          </p:txBody>
        </p:sp>
        <p:sp>
          <p:nvSpPr>
            <p:cNvPr id="25" name="object 25"/>
            <p:cNvSpPr/>
            <p:nvPr/>
          </p:nvSpPr>
          <p:spPr>
            <a:xfrm>
              <a:off x="6436614" y="2143505"/>
              <a:ext cx="794004" cy="611124"/>
            </a:xfrm>
            <a:prstGeom prst="rect">
              <a:avLst/>
            </a:prstGeom>
            <a:blipFill>
              <a:blip r:embed="rId4" cstate="print"/>
              <a:stretch>
                <a:fillRect/>
              </a:stretch>
            </a:blipFill>
          </p:spPr>
          <p:txBody>
            <a:bodyPr wrap="square" lIns="0" tIns="0" rIns="0" bIns="0" rtlCol="0"/>
            <a:lstStyle/>
            <a:p>
              <a:endParaRPr/>
            </a:p>
          </p:txBody>
        </p:sp>
        <p:sp>
          <p:nvSpPr>
            <p:cNvPr id="26" name="object 26"/>
            <p:cNvSpPr/>
            <p:nvPr/>
          </p:nvSpPr>
          <p:spPr>
            <a:xfrm>
              <a:off x="7120890" y="2204465"/>
              <a:ext cx="696467" cy="611124"/>
            </a:xfrm>
            <a:prstGeom prst="rect">
              <a:avLst/>
            </a:prstGeom>
            <a:blipFill>
              <a:blip r:embed="rId3" cstate="print"/>
              <a:stretch>
                <a:fillRect/>
              </a:stretch>
            </a:blipFill>
          </p:spPr>
          <p:txBody>
            <a:bodyPr wrap="square" lIns="0" tIns="0" rIns="0" bIns="0" rtlCol="0"/>
            <a:lstStyle/>
            <a:p>
              <a:endParaRPr/>
            </a:p>
          </p:txBody>
        </p:sp>
        <p:sp>
          <p:nvSpPr>
            <p:cNvPr id="27" name="object 27"/>
            <p:cNvSpPr/>
            <p:nvPr/>
          </p:nvSpPr>
          <p:spPr>
            <a:xfrm>
              <a:off x="7122414" y="2143505"/>
              <a:ext cx="794003" cy="611124"/>
            </a:xfrm>
            <a:prstGeom prst="rect">
              <a:avLst/>
            </a:prstGeom>
            <a:blipFill>
              <a:blip r:embed="rId4" cstate="print"/>
              <a:stretch>
                <a:fillRect/>
              </a:stretch>
            </a:blipFill>
          </p:spPr>
          <p:txBody>
            <a:bodyPr wrap="square" lIns="0" tIns="0" rIns="0" bIns="0" rtlCol="0"/>
            <a:lstStyle/>
            <a:p>
              <a:endParaRPr/>
            </a:p>
          </p:txBody>
        </p:sp>
        <p:sp>
          <p:nvSpPr>
            <p:cNvPr id="28" name="object 28"/>
            <p:cNvSpPr/>
            <p:nvPr/>
          </p:nvSpPr>
          <p:spPr>
            <a:xfrm>
              <a:off x="7806690" y="2204465"/>
              <a:ext cx="696467" cy="611124"/>
            </a:xfrm>
            <a:prstGeom prst="rect">
              <a:avLst/>
            </a:prstGeom>
            <a:blipFill>
              <a:blip r:embed="rId3" cstate="print"/>
              <a:stretch>
                <a:fillRect/>
              </a:stretch>
            </a:blipFill>
          </p:spPr>
          <p:txBody>
            <a:bodyPr wrap="square" lIns="0" tIns="0" rIns="0" bIns="0" rtlCol="0"/>
            <a:lstStyle/>
            <a:p>
              <a:endParaRPr/>
            </a:p>
          </p:txBody>
        </p:sp>
        <p:sp>
          <p:nvSpPr>
            <p:cNvPr id="29" name="object 29"/>
            <p:cNvSpPr/>
            <p:nvPr/>
          </p:nvSpPr>
          <p:spPr>
            <a:xfrm>
              <a:off x="7808214" y="2143505"/>
              <a:ext cx="794003" cy="611124"/>
            </a:xfrm>
            <a:prstGeom prst="rect">
              <a:avLst/>
            </a:prstGeom>
            <a:blipFill>
              <a:blip r:embed="rId4" cstate="print"/>
              <a:stretch>
                <a:fillRect/>
              </a:stretch>
            </a:blipFill>
          </p:spPr>
          <p:txBody>
            <a:bodyPr wrap="square" lIns="0" tIns="0" rIns="0" bIns="0" rtlCol="0"/>
            <a:lstStyle/>
            <a:p>
              <a:endParaRPr/>
            </a:p>
          </p:txBody>
        </p:sp>
      </p:grpSp>
      <p:grpSp>
        <p:nvGrpSpPr>
          <p:cNvPr id="30" name="object 30"/>
          <p:cNvGrpSpPr/>
          <p:nvPr/>
        </p:nvGrpSpPr>
        <p:grpSpPr>
          <a:xfrm>
            <a:off x="5749290" y="3515105"/>
            <a:ext cx="2853055" cy="672465"/>
            <a:chOff x="5749290" y="3515105"/>
            <a:chExt cx="2853055" cy="672465"/>
          </a:xfrm>
        </p:grpSpPr>
        <p:sp>
          <p:nvSpPr>
            <p:cNvPr id="31" name="object 31"/>
            <p:cNvSpPr/>
            <p:nvPr/>
          </p:nvSpPr>
          <p:spPr>
            <a:xfrm>
              <a:off x="5749290" y="3576065"/>
              <a:ext cx="696467" cy="611124"/>
            </a:xfrm>
            <a:prstGeom prst="rect">
              <a:avLst/>
            </a:prstGeom>
            <a:blipFill>
              <a:blip r:embed="rId3" cstate="print"/>
              <a:stretch>
                <a:fillRect/>
              </a:stretch>
            </a:blipFill>
          </p:spPr>
          <p:txBody>
            <a:bodyPr wrap="square" lIns="0" tIns="0" rIns="0" bIns="0" rtlCol="0"/>
            <a:lstStyle/>
            <a:p>
              <a:endParaRPr/>
            </a:p>
          </p:txBody>
        </p:sp>
        <p:sp>
          <p:nvSpPr>
            <p:cNvPr id="32" name="object 32"/>
            <p:cNvSpPr/>
            <p:nvPr/>
          </p:nvSpPr>
          <p:spPr>
            <a:xfrm>
              <a:off x="5750814" y="3515105"/>
              <a:ext cx="794004" cy="611123"/>
            </a:xfrm>
            <a:prstGeom prst="rect">
              <a:avLst/>
            </a:prstGeom>
            <a:blipFill>
              <a:blip r:embed="rId4" cstate="print"/>
              <a:stretch>
                <a:fillRect/>
              </a:stretch>
            </a:blipFill>
          </p:spPr>
          <p:txBody>
            <a:bodyPr wrap="square" lIns="0" tIns="0" rIns="0" bIns="0" rtlCol="0"/>
            <a:lstStyle/>
            <a:p>
              <a:endParaRPr/>
            </a:p>
          </p:txBody>
        </p:sp>
        <p:sp>
          <p:nvSpPr>
            <p:cNvPr id="33" name="object 33"/>
            <p:cNvSpPr/>
            <p:nvPr/>
          </p:nvSpPr>
          <p:spPr>
            <a:xfrm>
              <a:off x="6435090" y="3576065"/>
              <a:ext cx="696467" cy="611124"/>
            </a:xfrm>
            <a:prstGeom prst="rect">
              <a:avLst/>
            </a:prstGeom>
            <a:blipFill>
              <a:blip r:embed="rId3" cstate="print"/>
              <a:stretch>
                <a:fillRect/>
              </a:stretch>
            </a:blipFill>
          </p:spPr>
          <p:txBody>
            <a:bodyPr wrap="square" lIns="0" tIns="0" rIns="0" bIns="0" rtlCol="0"/>
            <a:lstStyle/>
            <a:p>
              <a:endParaRPr/>
            </a:p>
          </p:txBody>
        </p:sp>
        <p:sp>
          <p:nvSpPr>
            <p:cNvPr id="34" name="object 34"/>
            <p:cNvSpPr/>
            <p:nvPr/>
          </p:nvSpPr>
          <p:spPr>
            <a:xfrm>
              <a:off x="6436614" y="3515105"/>
              <a:ext cx="794004" cy="611123"/>
            </a:xfrm>
            <a:prstGeom prst="rect">
              <a:avLst/>
            </a:prstGeom>
            <a:blipFill>
              <a:blip r:embed="rId4" cstate="print"/>
              <a:stretch>
                <a:fillRect/>
              </a:stretch>
            </a:blipFill>
          </p:spPr>
          <p:txBody>
            <a:bodyPr wrap="square" lIns="0" tIns="0" rIns="0" bIns="0" rtlCol="0"/>
            <a:lstStyle/>
            <a:p>
              <a:endParaRPr/>
            </a:p>
          </p:txBody>
        </p:sp>
        <p:sp>
          <p:nvSpPr>
            <p:cNvPr id="35" name="object 35"/>
            <p:cNvSpPr/>
            <p:nvPr/>
          </p:nvSpPr>
          <p:spPr>
            <a:xfrm>
              <a:off x="7120890" y="3576065"/>
              <a:ext cx="696467" cy="611124"/>
            </a:xfrm>
            <a:prstGeom prst="rect">
              <a:avLst/>
            </a:prstGeom>
            <a:blipFill>
              <a:blip r:embed="rId3" cstate="print"/>
              <a:stretch>
                <a:fillRect/>
              </a:stretch>
            </a:blipFill>
          </p:spPr>
          <p:txBody>
            <a:bodyPr wrap="square" lIns="0" tIns="0" rIns="0" bIns="0" rtlCol="0"/>
            <a:lstStyle/>
            <a:p>
              <a:endParaRPr/>
            </a:p>
          </p:txBody>
        </p:sp>
        <p:sp>
          <p:nvSpPr>
            <p:cNvPr id="36" name="object 36"/>
            <p:cNvSpPr/>
            <p:nvPr/>
          </p:nvSpPr>
          <p:spPr>
            <a:xfrm>
              <a:off x="7122414" y="3515105"/>
              <a:ext cx="794003" cy="611123"/>
            </a:xfrm>
            <a:prstGeom prst="rect">
              <a:avLst/>
            </a:prstGeom>
            <a:blipFill>
              <a:blip r:embed="rId4" cstate="print"/>
              <a:stretch>
                <a:fillRect/>
              </a:stretch>
            </a:blipFill>
          </p:spPr>
          <p:txBody>
            <a:bodyPr wrap="square" lIns="0" tIns="0" rIns="0" bIns="0" rtlCol="0"/>
            <a:lstStyle/>
            <a:p>
              <a:endParaRPr/>
            </a:p>
          </p:txBody>
        </p:sp>
        <p:sp>
          <p:nvSpPr>
            <p:cNvPr id="37" name="object 37"/>
            <p:cNvSpPr/>
            <p:nvPr/>
          </p:nvSpPr>
          <p:spPr>
            <a:xfrm>
              <a:off x="7806690" y="3576065"/>
              <a:ext cx="696467" cy="611124"/>
            </a:xfrm>
            <a:prstGeom prst="rect">
              <a:avLst/>
            </a:prstGeom>
            <a:blipFill>
              <a:blip r:embed="rId3" cstate="print"/>
              <a:stretch>
                <a:fillRect/>
              </a:stretch>
            </a:blipFill>
          </p:spPr>
          <p:txBody>
            <a:bodyPr wrap="square" lIns="0" tIns="0" rIns="0" bIns="0" rtlCol="0"/>
            <a:lstStyle/>
            <a:p>
              <a:endParaRPr/>
            </a:p>
          </p:txBody>
        </p:sp>
        <p:sp>
          <p:nvSpPr>
            <p:cNvPr id="38" name="object 38"/>
            <p:cNvSpPr/>
            <p:nvPr/>
          </p:nvSpPr>
          <p:spPr>
            <a:xfrm>
              <a:off x="7808214" y="3515105"/>
              <a:ext cx="794003" cy="611123"/>
            </a:xfrm>
            <a:prstGeom prst="rect">
              <a:avLst/>
            </a:prstGeom>
            <a:blipFill>
              <a:blip r:embed="rId4" cstate="print"/>
              <a:stretch>
                <a:fillRect/>
              </a:stretch>
            </a:blipFill>
          </p:spPr>
          <p:txBody>
            <a:bodyPr wrap="square" lIns="0" tIns="0" rIns="0" bIns="0" rtlCol="0"/>
            <a:lstStyle/>
            <a:p>
              <a:endParaRPr/>
            </a:p>
          </p:txBody>
        </p:sp>
      </p:grpSp>
      <p:graphicFrame>
        <p:nvGraphicFramePr>
          <p:cNvPr id="39" name="object 39"/>
          <p:cNvGraphicFramePr>
            <a:graphicFrameLocks noGrp="1"/>
          </p:cNvGraphicFramePr>
          <p:nvPr/>
        </p:nvGraphicFramePr>
        <p:xfrm>
          <a:off x="287527" y="1741367"/>
          <a:ext cx="8136886" cy="2363906"/>
        </p:xfrm>
        <a:graphic>
          <a:graphicData uri="http://schemas.openxmlformats.org/drawingml/2006/table">
            <a:tbl>
              <a:tblPr firstRow="1" bandRow="1">
                <a:tableStyleId>{2D5ABB26-0587-4C30-8999-92F81FD0307C}</a:tableStyleId>
              </a:tblPr>
              <a:tblGrid>
                <a:gridCol w="566420">
                  <a:extLst>
                    <a:ext uri="{9D8B030D-6E8A-4147-A177-3AD203B41FA5}">
                      <a16:colId xmlns:a16="http://schemas.microsoft.com/office/drawing/2014/main" val="20000"/>
                    </a:ext>
                  </a:extLst>
                </a:gridCol>
                <a:gridCol w="685799">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gridCol w="685800">
                  <a:extLst>
                    <a:ext uri="{9D8B030D-6E8A-4147-A177-3AD203B41FA5}">
                      <a16:colId xmlns:a16="http://schemas.microsoft.com/office/drawing/2014/main" val="20003"/>
                    </a:ext>
                  </a:extLst>
                </a:gridCol>
                <a:gridCol w="685800">
                  <a:extLst>
                    <a:ext uri="{9D8B030D-6E8A-4147-A177-3AD203B41FA5}">
                      <a16:colId xmlns:a16="http://schemas.microsoft.com/office/drawing/2014/main" val="20004"/>
                    </a:ext>
                  </a:extLst>
                </a:gridCol>
                <a:gridCol w="685800">
                  <a:extLst>
                    <a:ext uri="{9D8B030D-6E8A-4147-A177-3AD203B41FA5}">
                      <a16:colId xmlns:a16="http://schemas.microsoft.com/office/drawing/2014/main" val="20005"/>
                    </a:ext>
                  </a:extLst>
                </a:gridCol>
                <a:gridCol w="1395729">
                  <a:extLst>
                    <a:ext uri="{9D8B030D-6E8A-4147-A177-3AD203B41FA5}">
                      <a16:colId xmlns:a16="http://schemas.microsoft.com/office/drawing/2014/main" val="20006"/>
                    </a:ext>
                  </a:extLst>
                </a:gridCol>
                <a:gridCol w="686435">
                  <a:extLst>
                    <a:ext uri="{9D8B030D-6E8A-4147-A177-3AD203B41FA5}">
                      <a16:colId xmlns:a16="http://schemas.microsoft.com/office/drawing/2014/main" val="20007"/>
                    </a:ext>
                  </a:extLst>
                </a:gridCol>
                <a:gridCol w="686435">
                  <a:extLst>
                    <a:ext uri="{9D8B030D-6E8A-4147-A177-3AD203B41FA5}">
                      <a16:colId xmlns:a16="http://schemas.microsoft.com/office/drawing/2014/main" val="20008"/>
                    </a:ext>
                  </a:extLst>
                </a:gridCol>
                <a:gridCol w="686434">
                  <a:extLst>
                    <a:ext uri="{9D8B030D-6E8A-4147-A177-3AD203B41FA5}">
                      <a16:colId xmlns:a16="http://schemas.microsoft.com/office/drawing/2014/main" val="20009"/>
                    </a:ext>
                  </a:extLst>
                </a:gridCol>
                <a:gridCol w="686434">
                  <a:extLst>
                    <a:ext uri="{9D8B030D-6E8A-4147-A177-3AD203B41FA5}">
                      <a16:colId xmlns:a16="http://schemas.microsoft.com/office/drawing/2014/main" val="20010"/>
                    </a:ext>
                  </a:extLst>
                </a:gridCol>
              </a:tblGrid>
              <a:tr h="392232">
                <a:tc>
                  <a:txBody>
                    <a:bodyPr/>
                    <a:lstStyle/>
                    <a:p>
                      <a:pPr>
                        <a:lnSpc>
                          <a:spcPct val="100000"/>
                        </a:lnSpc>
                      </a:pPr>
                      <a:endParaRPr sz="2300">
                        <a:latin typeface="Times New Roman"/>
                        <a:cs typeface="Times New Roman"/>
                      </a:endParaRPr>
                    </a:p>
                  </a:txBody>
                  <a:tcPr marL="0" marR="0" marT="0" marB="0"/>
                </a:tc>
                <a:tc>
                  <a:txBody>
                    <a:bodyPr/>
                    <a:lstStyle/>
                    <a:p>
                      <a:pPr marL="279400">
                        <a:lnSpc>
                          <a:spcPts val="2180"/>
                        </a:lnSpc>
                      </a:pPr>
                      <a:r>
                        <a:rPr sz="2000" dirty="0">
                          <a:latin typeface="Times New Roman"/>
                          <a:cs typeface="Times New Roman"/>
                        </a:rPr>
                        <a:t>1</a:t>
                      </a:r>
                      <a:endParaRPr sz="2000">
                        <a:latin typeface="Times New Roman"/>
                        <a:cs typeface="Times New Roman"/>
                      </a:endParaRPr>
                    </a:p>
                  </a:txBody>
                  <a:tcPr marL="0" marR="0" marT="0" marB="0">
                    <a:lnB w="9525">
                      <a:solidFill>
                        <a:srgbClr val="000000"/>
                      </a:solidFill>
                      <a:prstDash val="solid"/>
                    </a:lnB>
                  </a:tcPr>
                </a:tc>
                <a:tc>
                  <a:txBody>
                    <a:bodyPr/>
                    <a:lstStyle/>
                    <a:p>
                      <a:pPr algn="ctr">
                        <a:lnSpc>
                          <a:spcPts val="2180"/>
                        </a:lnSpc>
                      </a:pPr>
                      <a:r>
                        <a:rPr sz="2000" dirty="0">
                          <a:latin typeface="Times New Roman"/>
                          <a:cs typeface="Times New Roman"/>
                        </a:rPr>
                        <a:t>2</a:t>
                      </a:r>
                      <a:endParaRPr sz="2000">
                        <a:latin typeface="Times New Roman"/>
                        <a:cs typeface="Times New Roman"/>
                      </a:endParaRPr>
                    </a:p>
                  </a:txBody>
                  <a:tcPr marL="0" marR="0" marT="0" marB="0">
                    <a:lnB w="9525">
                      <a:solidFill>
                        <a:srgbClr val="000000"/>
                      </a:solidFill>
                      <a:prstDash val="solid"/>
                    </a:lnB>
                  </a:tcPr>
                </a:tc>
                <a:tc>
                  <a:txBody>
                    <a:bodyPr/>
                    <a:lstStyle/>
                    <a:p>
                      <a:pPr marL="278765">
                        <a:lnSpc>
                          <a:spcPts val="2180"/>
                        </a:lnSpc>
                      </a:pPr>
                      <a:r>
                        <a:rPr sz="2000" dirty="0">
                          <a:latin typeface="Times New Roman"/>
                          <a:cs typeface="Times New Roman"/>
                        </a:rPr>
                        <a:t>3</a:t>
                      </a:r>
                      <a:endParaRPr sz="2000">
                        <a:latin typeface="Times New Roman"/>
                        <a:cs typeface="Times New Roman"/>
                      </a:endParaRPr>
                    </a:p>
                  </a:txBody>
                  <a:tcPr marL="0" marR="0" marT="0" marB="0">
                    <a:lnB w="9525">
                      <a:solidFill>
                        <a:srgbClr val="000000"/>
                      </a:solidFill>
                      <a:prstDash val="solid"/>
                    </a:lnB>
                  </a:tcPr>
                </a:tc>
                <a:tc>
                  <a:txBody>
                    <a:bodyPr/>
                    <a:lstStyle/>
                    <a:p>
                      <a:pPr algn="ctr">
                        <a:lnSpc>
                          <a:spcPts val="2180"/>
                        </a:lnSpc>
                      </a:pPr>
                      <a:r>
                        <a:rPr sz="2000" dirty="0">
                          <a:latin typeface="Times New Roman"/>
                          <a:cs typeface="Times New Roman"/>
                        </a:rPr>
                        <a:t>4</a:t>
                      </a:r>
                      <a:endParaRPr sz="2000">
                        <a:latin typeface="Times New Roman"/>
                        <a:cs typeface="Times New Roman"/>
                      </a:endParaRPr>
                    </a:p>
                  </a:txBody>
                  <a:tcPr marL="0" marR="0" marT="0" marB="0">
                    <a:lnB w="9525">
                      <a:solidFill>
                        <a:srgbClr val="000000"/>
                      </a:solidFill>
                      <a:prstDash val="solid"/>
                    </a:lnB>
                  </a:tcPr>
                </a:tc>
                <a:tc>
                  <a:txBody>
                    <a:bodyPr/>
                    <a:lstStyle/>
                    <a:p>
                      <a:pPr marL="278130">
                        <a:lnSpc>
                          <a:spcPts val="2180"/>
                        </a:lnSpc>
                      </a:pPr>
                      <a:r>
                        <a:rPr sz="2000" dirty="0">
                          <a:latin typeface="Times New Roman"/>
                          <a:cs typeface="Times New Roman"/>
                        </a:rPr>
                        <a:t>5</a:t>
                      </a:r>
                      <a:endParaRPr sz="2000">
                        <a:latin typeface="Times New Roman"/>
                        <a:cs typeface="Times New Roman"/>
                      </a:endParaRPr>
                    </a:p>
                  </a:txBody>
                  <a:tcPr marL="0" marR="0" marT="0" marB="0">
                    <a:lnB w="9525">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tc>
                <a:tc>
                  <a:txBody>
                    <a:bodyPr/>
                    <a:lstStyle/>
                    <a:p>
                      <a:pPr marL="279400">
                        <a:lnSpc>
                          <a:spcPts val="2370"/>
                        </a:lnSpc>
                      </a:pPr>
                      <a:r>
                        <a:rPr sz="2000" dirty="0">
                          <a:latin typeface="Times New Roman"/>
                          <a:cs typeface="Times New Roman"/>
                        </a:rPr>
                        <a:t>1</a:t>
                      </a:r>
                      <a:endParaRPr sz="2000">
                        <a:latin typeface="Times New Roman"/>
                        <a:cs typeface="Times New Roman"/>
                      </a:endParaRPr>
                    </a:p>
                  </a:txBody>
                  <a:tcPr marL="0" marR="0" marT="0" marB="0">
                    <a:lnB w="9525">
                      <a:solidFill>
                        <a:srgbClr val="000000"/>
                      </a:solidFill>
                      <a:prstDash val="solid"/>
                    </a:lnB>
                  </a:tcPr>
                </a:tc>
                <a:tc>
                  <a:txBody>
                    <a:bodyPr/>
                    <a:lstStyle/>
                    <a:p>
                      <a:pPr algn="ctr">
                        <a:lnSpc>
                          <a:spcPts val="2370"/>
                        </a:lnSpc>
                      </a:pPr>
                      <a:r>
                        <a:rPr sz="2000" dirty="0">
                          <a:latin typeface="Times New Roman"/>
                          <a:cs typeface="Times New Roman"/>
                        </a:rPr>
                        <a:t>2</a:t>
                      </a:r>
                      <a:endParaRPr sz="2000">
                        <a:latin typeface="Times New Roman"/>
                        <a:cs typeface="Times New Roman"/>
                      </a:endParaRPr>
                    </a:p>
                  </a:txBody>
                  <a:tcPr marL="0" marR="0" marT="0" marB="0">
                    <a:lnB w="9525">
                      <a:solidFill>
                        <a:srgbClr val="000000"/>
                      </a:solidFill>
                      <a:prstDash val="solid"/>
                    </a:lnB>
                  </a:tcPr>
                </a:tc>
                <a:tc>
                  <a:txBody>
                    <a:bodyPr/>
                    <a:lstStyle/>
                    <a:p>
                      <a:pPr marL="278765">
                        <a:lnSpc>
                          <a:spcPts val="2370"/>
                        </a:lnSpc>
                      </a:pPr>
                      <a:r>
                        <a:rPr sz="2000" dirty="0">
                          <a:latin typeface="Times New Roman"/>
                          <a:cs typeface="Times New Roman"/>
                        </a:rPr>
                        <a:t>3</a:t>
                      </a:r>
                      <a:endParaRPr sz="2000">
                        <a:latin typeface="Times New Roman"/>
                        <a:cs typeface="Times New Roman"/>
                      </a:endParaRPr>
                    </a:p>
                  </a:txBody>
                  <a:tcPr marL="0" marR="0" marT="0" marB="0">
                    <a:lnB w="9525">
                      <a:solidFill>
                        <a:srgbClr val="000000"/>
                      </a:solidFill>
                      <a:prstDash val="solid"/>
                    </a:lnB>
                  </a:tcPr>
                </a:tc>
                <a:tc>
                  <a:txBody>
                    <a:bodyPr/>
                    <a:lstStyle/>
                    <a:p>
                      <a:pPr algn="ctr">
                        <a:lnSpc>
                          <a:spcPts val="2370"/>
                        </a:lnSpc>
                      </a:pPr>
                      <a:r>
                        <a:rPr sz="2000" dirty="0">
                          <a:latin typeface="Times New Roman"/>
                          <a:cs typeface="Times New Roman"/>
                        </a:rPr>
                        <a:t>4</a:t>
                      </a:r>
                      <a:endParaRPr sz="2000">
                        <a:latin typeface="Times New Roman"/>
                        <a:cs typeface="Times New Roman"/>
                      </a:endParaRPr>
                    </a:p>
                  </a:txBody>
                  <a:tcPr marL="0" marR="0" marT="0" marB="0">
                    <a:lnB w="9525">
                      <a:solidFill>
                        <a:srgbClr val="000000"/>
                      </a:solidFill>
                      <a:prstDash val="solid"/>
                    </a:lnB>
                  </a:tcPr>
                </a:tc>
                <a:extLst>
                  <a:ext uri="{0D108BD9-81ED-4DB2-BD59-A6C34878D82A}">
                    <a16:rowId xmlns:a16="http://schemas.microsoft.com/office/drawing/2014/main" val="10000"/>
                  </a:ext>
                </a:extLst>
              </a:tr>
              <a:tr h="588168">
                <a:tc>
                  <a:txBody>
                    <a:bodyPr/>
                    <a:lstStyle/>
                    <a:p>
                      <a:pPr marL="31750">
                        <a:lnSpc>
                          <a:spcPct val="100000"/>
                        </a:lnSpc>
                        <a:spcBef>
                          <a:spcPts val="135"/>
                        </a:spcBef>
                      </a:pPr>
                      <a:r>
                        <a:rPr sz="3200" i="1" spc="-5" dirty="0">
                          <a:solidFill>
                            <a:srgbClr val="008380"/>
                          </a:solidFill>
                          <a:latin typeface="Times New Roman"/>
                          <a:cs typeface="Times New Roman"/>
                        </a:rPr>
                        <a:t>A</a:t>
                      </a:r>
                      <a:r>
                        <a:rPr sz="3200" spc="-5" dirty="0">
                          <a:latin typeface="Times New Roman"/>
                          <a:cs typeface="Times New Roman"/>
                        </a:rPr>
                        <a:t>:</a:t>
                      </a:r>
                      <a:endParaRPr sz="3200">
                        <a:latin typeface="Times New Roman"/>
                        <a:cs typeface="Times New Roman"/>
                      </a:endParaRPr>
                    </a:p>
                  </a:txBody>
                  <a:tcPr marL="0" marR="0" marT="17145" marB="0">
                    <a:lnR w="9525">
                      <a:solidFill>
                        <a:srgbClr val="000000"/>
                      </a:solidFill>
                      <a:prstDash val="solid"/>
                    </a:lnR>
                  </a:tcPr>
                </a:tc>
                <a:tc>
                  <a:txBody>
                    <a:bodyPr/>
                    <a:lstStyle/>
                    <a:p>
                      <a:pPr marL="240665">
                        <a:lnSpc>
                          <a:spcPct val="100000"/>
                        </a:lnSpc>
                        <a:spcBef>
                          <a:spcPts val="330"/>
                        </a:spcBef>
                      </a:pPr>
                      <a:r>
                        <a:rPr sz="3200" dirty="0">
                          <a:solidFill>
                            <a:srgbClr val="008380"/>
                          </a:solidFill>
                          <a:latin typeface="Times New Roman"/>
                          <a:cs typeface="Times New Roman"/>
                        </a:rPr>
                        <a:t>4</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solidFill>
                      <a:srgbClr val="FFCCCC"/>
                    </a:solidFill>
                  </a:tcPr>
                </a:tc>
                <a:tc>
                  <a:txBody>
                    <a:bodyPr/>
                    <a:lstStyle/>
                    <a:p>
                      <a:pPr algn="ctr">
                        <a:lnSpc>
                          <a:spcPct val="100000"/>
                        </a:lnSpc>
                        <a:spcBef>
                          <a:spcPts val="330"/>
                        </a:spcBef>
                      </a:pPr>
                      <a:r>
                        <a:rPr sz="3200" dirty="0">
                          <a:solidFill>
                            <a:srgbClr val="008380"/>
                          </a:solidFill>
                          <a:latin typeface="Times New Roman"/>
                          <a:cs typeface="Times New Roman"/>
                        </a:rPr>
                        <a:t>1</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solidFill>
                      <a:srgbClr val="FFCCCC"/>
                    </a:solidFill>
                  </a:tcPr>
                </a:tc>
                <a:tc>
                  <a:txBody>
                    <a:bodyPr/>
                    <a:lstStyle/>
                    <a:p>
                      <a:pPr marL="240029">
                        <a:lnSpc>
                          <a:spcPct val="100000"/>
                        </a:lnSpc>
                        <a:spcBef>
                          <a:spcPts val="330"/>
                        </a:spcBef>
                      </a:pPr>
                      <a:r>
                        <a:rPr sz="3200" dirty="0">
                          <a:solidFill>
                            <a:srgbClr val="008380"/>
                          </a:solidFill>
                          <a:latin typeface="Times New Roman"/>
                          <a:cs typeface="Times New Roman"/>
                        </a:rPr>
                        <a:t>3</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solidFill>
                      <a:srgbClr val="FFCCCC"/>
                    </a:solidFill>
                  </a:tcPr>
                </a:tc>
                <a:tc>
                  <a:txBody>
                    <a:bodyPr/>
                    <a:lstStyle/>
                    <a:p>
                      <a:pPr algn="ctr">
                        <a:lnSpc>
                          <a:spcPct val="100000"/>
                        </a:lnSpc>
                        <a:spcBef>
                          <a:spcPts val="330"/>
                        </a:spcBef>
                      </a:pPr>
                      <a:r>
                        <a:rPr sz="3200" dirty="0">
                          <a:solidFill>
                            <a:srgbClr val="008380"/>
                          </a:solidFill>
                          <a:latin typeface="Times New Roman"/>
                          <a:cs typeface="Times New Roman"/>
                        </a:rPr>
                        <a:t>4</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solidFill>
                      <a:srgbClr val="FFCCCC"/>
                    </a:solidFill>
                  </a:tcPr>
                </a:tc>
                <a:tc>
                  <a:txBody>
                    <a:bodyPr/>
                    <a:lstStyle/>
                    <a:p>
                      <a:pPr marL="240029">
                        <a:lnSpc>
                          <a:spcPct val="100000"/>
                        </a:lnSpc>
                        <a:spcBef>
                          <a:spcPts val="330"/>
                        </a:spcBef>
                      </a:pPr>
                      <a:r>
                        <a:rPr sz="3200" dirty="0">
                          <a:solidFill>
                            <a:srgbClr val="008380"/>
                          </a:solidFill>
                          <a:latin typeface="Times New Roman"/>
                          <a:cs typeface="Times New Roman"/>
                        </a:rPr>
                        <a:t>3</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solidFill>
                      <a:srgbClr val="FFCCCC"/>
                    </a:solidFill>
                  </a:tcPr>
                </a:tc>
                <a:tc>
                  <a:txBody>
                    <a:bodyPr/>
                    <a:lstStyle/>
                    <a:p>
                      <a:pPr marR="165735" algn="r">
                        <a:lnSpc>
                          <a:spcPct val="100000"/>
                        </a:lnSpc>
                        <a:spcBef>
                          <a:spcPts val="325"/>
                        </a:spcBef>
                      </a:pPr>
                      <a:r>
                        <a:rPr sz="3200" i="1" dirty="0">
                          <a:solidFill>
                            <a:srgbClr val="008380"/>
                          </a:solidFill>
                          <a:latin typeface="Times New Roman"/>
                          <a:cs typeface="Times New Roman"/>
                        </a:rPr>
                        <a:t>C</a:t>
                      </a:r>
                      <a:r>
                        <a:rPr sz="3200" dirty="0">
                          <a:latin typeface="Times New Roman"/>
                          <a:cs typeface="Times New Roman"/>
                        </a:rPr>
                        <a:t>:</a:t>
                      </a:r>
                      <a:endParaRPr sz="3200">
                        <a:latin typeface="Times New Roman"/>
                        <a:cs typeface="Times New Roman"/>
                      </a:endParaRPr>
                    </a:p>
                  </a:txBody>
                  <a:tcPr marL="0" marR="0" marT="41275" marB="0">
                    <a:lnL w="9525">
                      <a:solidFill>
                        <a:srgbClr val="000000"/>
                      </a:solidFill>
                      <a:prstDash val="solid"/>
                    </a:lnL>
                    <a:lnR w="9525">
                      <a:solidFill>
                        <a:srgbClr val="000000"/>
                      </a:solidFill>
                      <a:prstDash val="solid"/>
                    </a:lnR>
                  </a:tcPr>
                </a:tc>
                <a:tc>
                  <a:txBody>
                    <a:bodyPr/>
                    <a:lstStyle/>
                    <a:p>
                      <a:pPr marL="240029">
                        <a:lnSpc>
                          <a:spcPct val="100000"/>
                        </a:lnSpc>
                        <a:spcBef>
                          <a:spcPts val="330"/>
                        </a:spcBef>
                      </a:pPr>
                      <a:r>
                        <a:rPr sz="3200" dirty="0">
                          <a:solidFill>
                            <a:srgbClr val="008380"/>
                          </a:solidFill>
                          <a:latin typeface="Times New Roman"/>
                          <a:cs typeface="Times New Roman"/>
                        </a:rPr>
                        <a:t>1</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solidFill>
                      <a:srgbClr val="FFCCCC"/>
                    </a:solidFill>
                  </a:tcPr>
                </a:tc>
                <a:tc>
                  <a:txBody>
                    <a:bodyPr/>
                    <a:lstStyle/>
                    <a:p>
                      <a:pPr algn="ctr">
                        <a:lnSpc>
                          <a:spcPct val="100000"/>
                        </a:lnSpc>
                        <a:spcBef>
                          <a:spcPts val="330"/>
                        </a:spcBef>
                      </a:pPr>
                      <a:r>
                        <a:rPr sz="3200" dirty="0">
                          <a:solidFill>
                            <a:srgbClr val="008380"/>
                          </a:solidFill>
                          <a:latin typeface="Times New Roman"/>
                          <a:cs typeface="Times New Roman"/>
                        </a:rPr>
                        <a:t>0</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solidFill>
                      <a:srgbClr val="FFCCCC"/>
                    </a:solidFill>
                  </a:tcPr>
                </a:tc>
                <a:tc>
                  <a:txBody>
                    <a:bodyPr/>
                    <a:lstStyle/>
                    <a:p>
                      <a:pPr marL="240665">
                        <a:lnSpc>
                          <a:spcPct val="100000"/>
                        </a:lnSpc>
                        <a:spcBef>
                          <a:spcPts val="330"/>
                        </a:spcBef>
                      </a:pPr>
                      <a:r>
                        <a:rPr sz="3200" dirty="0">
                          <a:solidFill>
                            <a:srgbClr val="008380"/>
                          </a:solidFill>
                          <a:latin typeface="Times New Roman"/>
                          <a:cs typeface="Times New Roman"/>
                        </a:rPr>
                        <a:t>2</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solidFill>
                      <a:srgbClr val="FFCCCC"/>
                    </a:solidFill>
                  </a:tcPr>
                </a:tc>
                <a:tc>
                  <a:txBody>
                    <a:bodyPr/>
                    <a:lstStyle/>
                    <a:p>
                      <a:pPr algn="ctr">
                        <a:lnSpc>
                          <a:spcPct val="100000"/>
                        </a:lnSpc>
                        <a:spcBef>
                          <a:spcPts val="330"/>
                        </a:spcBef>
                      </a:pPr>
                      <a:r>
                        <a:rPr sz="3200" dirty="0">
                          <a:solidFill>
                            <a:srgbClr val="008380"/>
                          </a:solidFill>
                          <a:latin typeface="Times New Roman"/>
                          <a:cs typeface="Times New Roman"/>
                        </a:rPr>
                        <a:t>2</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solidFill>
                      <a:srgbClr val="FFCCCC"/>
                    </a:solidFill>
                  </a:tcPr>
                </a:tc>
                <a:extLst>
                  <a:ext uri="{0D108BD9-81ED-4DB2-BD59-A6C34878D82A}">
                    <a16:rowId xmlns:a16="http://schemas.microsoft.com/office/drawing/2014/main" val="10001"/>
                  </a:ext>
                </a:extLst>
              </a:tr>
              <a:tr h="783431">
                <a:tc>
                  <a:txBody>
                    <a:bodyPr/>
                    <a:lstStyle/>
                    <a:p>
                      <a:pPr>
                        <a:lnSpc>
                          <a:spcPct val="100000"/>
                        </a:lnSpc>
                      </a:pPr>
                      <a:endParaRPr sz="2300">
                        <a:latin typeface="Times New Roman"/>
                        <a:cs typeface="Times New Roman"/>
                      </a:endParaRPr>
                    </a:p>
                  </a:txBody>
                  <a:tcPr marL="0" marR="0" marT="0" marB="0"/>
                </a:tc>
                <a:tc>
                  <a:txBody>
                    <a:bodyPr/>
                    <a:lstStyle/>
                    <a:p>
                      <a:pPr>
                        <a:lnSpc>
                          <a:spcPct val="100000"/>
                        </a:lnSpc>
                      </a:pPr>
                      <a:endParaRPr sz="2300">
                        <a:latin typeface="Times New Roman"/>
                        <a:cs typeface="Times New Roman"/>
                      </a:endParaRPr>
                    </a:p>
                  </a:txBody>
                  <a:tcPr marL="0" marR="0" marT="0" marB="0">
                    <a:lnB w="9525">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B w="9525">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B w="9525">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B w="9525">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B w="9525">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tc>
                <a:tc>
                  <a:txBody>
                    <a:bodyPr/>
                    <a:lstStyle/>
                    <a:p>
                      <a:pPr>
                        <a:lnSpc>
                          <a:spcPct val="100000"/>
                        </a:lnSpc>
                      </a:pPr>
                      <a:endParaRPr sz="2300">
                        <a:latin typeface="Times New Roman"/>
                        <a:cs typeface="Times New Roman"/>
                      </a:endParaRPr>
                    </a:p>
                  </a:txBody>
                  <a:tcPr marL="0" marR="0" marT="0" marB="0">
                    <a:lnB w="9525">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B w="9525">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B w="9525">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B w="9525">
                      <a:solidFill>
                        <a:srgbClr val="000000"/>
                      </a:solidFill>
                      <a:prstDash val="solid"/>
                    </a:lnB>
                  </a:tcPr>
                </a:tc>
                <a:extLst>
                  <a:ext uri="{0D108BD9-81ED-4DB2-BD59-A6C34878D82A}">
                    <a16:rowId xmlns:a16="http://schemas.microsoft.com/office/drawing/2014/main" val="10002"/>
                  </a:ext>
                </a:extLst>
              </a:tr>
              <a:tr h="600075">
                <a:tc>
                  <a:txBody>
                    <a:bodyPr/>
                    <a:lstStyle/>
                    <a:p>
                      <a:pPr marL="31750">
                        <a:lnSpc>
                          <a:spcPct val="100000"/>
                        </a:lnSpc>
                        <a:spcBef>
                          <a:spcPts val="320"/>
                        </a:spcBef>
                      </a:pPr>
                      <a:r>
                        <a:rPr sz="3200" i="1" spc="-5" dirty="0">
                          <a:solidFill>
                            <a:srgbClr val="008380"/>
                          </a:solidFill>
                          <a:latin typeface="Times New Roman"/>
                          <a:cs typeface="Times New Roman"/>
                        </a:rPr>
                        <a:t>B</a:t>
                      </a:r>
                      <a:r>
                        <a:rPr sz="3200" spc="-5" dirty="0">
                          <a:latin typeface="Times New Roman"/>
                          <a:cs typeface="Times New Roman"/>
                        </a:rPr>
                        <a:t>:</a:t>
                      </a:r>
                      <a:endParaRPr sz="3200">
                        <a:latin typeface="Times New Roman"/>
                        <a:cs typeface="Times New Roman"/>
                      </a:endParaRPr>
                    </a:p>
                  </a:txBody>
                  <a:tcPr marL="0" marR="0" marT="40640" marB="0">
                    <a:lnR w="9525">
                      <a:solidFill>
                        <a:srgbClr val="000000"/>
                      </a:solidFill>
                      <a:prstDash val="solid"/>
                    </a:lnR>
                  </a:tcPr>
                </a:tc>
                <a:tc>
                  <a:txBody>
                    <a:bodyPr/>
                    <a:lstStyle/>
                    <a:p>
                      <a:pPr>
                        <a:lnSpc>
                          <a:spcPct val="100000"/>
                        </a:lnSpc>
                      </a:pPr>
                      <a:endParaRPr sz="23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CCCC"/>
                    </a:solidFill>
                  </a:tcPr>
                </a:tc>
                <a:tc>
                  <a:txBody>
                    <a:bodyPr/>
                    <a:lstStyle/>
                    <a:p>
                      <a:pPr>
                        <a:lnSpc>
                          <a:spcPct val="100000"/>
                        </a:lnSpc>
                      </a:pPr>
                      <a:endParaRPr sz="23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CCCC"/>
                    </a:solidFill>
                  </a:tcPr>
                </a:tc>
                <a:tc>
                  <a:txBody>
                    <a:bodyPr/>
                    <a:lstStyle/>
                    <a:p>
                      <a:pPr>
                        <a:lnSpc>
                          <a:spcPct val="100000"/>
                        </a:lnSpc>
                      </a:pPr>
                      <a:endParaRPr sz="23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CCCC"/>
                    </a:solidFill>
                  </a:tcPr>
                </a:tc>
                <a:tc>
                  <a:txBody>
                    <a:bodyPr/>
                    <a:lstStyle/>
                    <a:p>
                      <a:pPr>
                        <a:lnSpc>
                          <a:spcPct val="100000"/>
                        </a:lnSpc>
                      </a:pPr>
                      <a:endParaRPr sz="23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CCCC"/>
                    </a:solidFill>
                  </a:tcPr>
                </a:tc>
                <a:tc>
                  <a:txBody>
                    <a:bodyPr/>
                    <a:lstStyle/>
                    <a:p>
                      <a:pPr>
                        <a:lnSpc>
                          <a:spcPct val="100000"/>
                        </a:lnSpc>
                      </a:pPr>
                      <a:endParaRPr sz="23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CCCC"/>
                    </a:solidFill>
                  </a:tcPr>
                </a:tc>
                <a:tc>
                  <a:txBody>
                    <a:bodyPr/>
                    <a:lstStyle/>
                    <a:p>
                      <a:pPr marR="165735" algn="r">
                        <a:lnSpc>
                          <a:spcPct val="100000"/>
                        </a:lnSpc>
                        <a:spcBef>
                          <a:spcPts val="325"/>
                        </a:spcBef>
                      </a:pPr>
                      <a:r>
                        <a:rPr sz="3200" i="1" dirty="0">
                          <a:solidFill>
                            <a:srgbClr val="008380"/>
                          </a:solidFill>
                          <a:latin typeface="Times New Roman"/>
                          <a:cs typeface="Times New Roman"/>
                        </a:rPr>
                        <a:t>C'</a:t>
                      </a:r>
                      <a:r>
                        <a:rPr sz="3200" dirty="0">
                          <a:latin typeface="Times New Roman"/>
                          <a:cs typeface="Times New Roman"/>
                        </a:rPr>
                        <a:t>:</a:t>
                      </a:r>
                      <a:endParaRPr sz="3200">
                        <a:latin typeface="Times New Roman"/>
                        <a:cs typeface="Times New Roman"/>
                      </a:endParaRPr>
                    </a:p>
                  </a:txBody>
                  <a:tcPr marL="0" marR="0" marT="41275" marB="0">
                    <a:lnL w="9525">
                      <a:solidFill>
                        <a:srgbClr val="000000"/>
                      </a:solidFill>
                      <a:prstDash val="solid"/>
                    </a:lnL>
                    <a:lnR w="9525">
                      <a:solidFill>
                        <a:srgbClr val="000000"/>
                      </a:solidFill>
                      <a:prstDash val="solid"/>
                    </a:lnR>
                  </a:tcPr>
                </a:tc>
                <a:tc>
                  <a:txBody>
                    <a:bodyPr/>
                    <a:lstStyle/>
                    <a:p>
                      <a:pPr marL="240029">
                        <a:lnSpc>
                          <a:spcPct val="100000"/>
                        </a:lnSpc>
                        <a:spcBef>
                          <a:spcPts val="330"/>
                        </a:spcBef>
                      </a:pPr>
                      <a:r>
                        <a:rPr sz="3200" dirty="0">
                          <a:solidFill>
                            <a:srgbClr val="008380"/>
                          </a:solidFill>
                          <a:latin typeface="Times New Roman"/>
                          <a:cs typeface="Times New Roman"/>
                        </a:rPr>
                        <a:t>1</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CCCC"/>
                    </a:solidFill>
                  </a:tcPr>
                </a:tc>
                <a:tc>
                  <a:txBody>
                    <a:bodyPr/>
                    <a:lstStyle/>
                    <a:p>
                      <a:pPr algn="ctr">
                        <a:lnSpc>
                          <a:spcPct val="100000"/>
                        </a:lnSpc>
                        <a:spcBef>
                          <a:spcPts val="330"/>
                        </a:spcBef>
                      </a:pPr>
                      <a:r>
                        <a:rPr sz="3200" dirty="0">
                          <a:solidFill>
                            <a:srgbClr val="008380"/>
                          </a:solidFill>
                          <a:latin typeface="Times New Roman"/>
                          <a:cs typeface="Times New Roman"/>
                        </a:rPr>
                        <a:t>1</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FF99"/>
                    </a:solidFill>
                  </a:tcPr>
                </a:tc>
                <a:tc>
                  <a:txBody>
                    <a:bodyPr/>
                    <a:lstStyle/>
                    <a:p>
                      <a:pPr marL="240665">
                        <a:lnSpc>
                          <a:spcPct val="100000"/>
                        </a:lnSpc>
                        <a:spcBef>
                          <a:spcPts val="330"/>
                        </a:spcBef>
                      </a:pPr>
                      <a:r>
                        <a:rPr sz="3200" dirty="0">
                          <a:solidFill>
                            <a:srgbClr val="008380"/>
                          </a:solidFill>
                          <a:latin typeface="Times New Roman"/>
                          <a:cs typeface="Times New Roman"/>
                        </a:rPr>
                        <a:t>2</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CCCC"/>
                    </a:solidFill>
                  </a:tcPr>
                </a:tc>
                <a:tc>
                  <a:txBody>
                    <a:bodyPr/>
                    <a:lstStyle/>
                    <a:p>
                      <a:pPr algn="ctr">
                        <a:lnSpc>
                          <a:spcPct val="100000"/>
                        </a:lnSpc>
                        <a:spcBef>
                          <a:spcPts val="330"/>
                        </a:spcBef>
                      </a:pPr>
                      <a:r>
                        <a:rPr sz="3200" dirty="0">
                          <a:solidFill>
                            <a:srgbClr val="008380"/>
                          </a:solidFill>
                          <a:latin typeface="Times New Roman"/>
                          <a:cs typeface="Times New Roman"/>
                        </a:rPr>
                        <a:t>2</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CCCC"/>
                    </a:solidFill>
                  </a:tcPr>
                </a:tc>
                <a:extLst>
                  <a:ext uri="{0D108BD9-81ED-4DB2-BD59-A6C34878D82A}">
                    <a16:rowId xmlns:a16="http://schemas.microsoft.com/office/drawing/2014/main" val="10003"/>
                  </a:ext>
                </a:extLst>
              </a:tr>
            </a:tbl>
          </a:graphicData>
        </a:graphic>
      </p:graphicFrame>
      <p:sp>
        <p:nvSpPr>
          <p:cNvPr id="43" name="object 43"/>
          <p:cNvSpPr txBox="1"/>
          <p:nvPr/>
        </p:nvSpPr>
        <p:spPr>
          <a:xfrm>
            <a:off x="2661086" y="6523256"/>
            <a:ext cx="4583430" cy="222250"/>
          </a:xfrm>
          <a:prstGeom prst="rect">
            <a:avLst/>
          </a:prstGeom>
        </p:spPr>
        <p:txBody>
          <a:bodyPr vert="horz" wrap="square" lIns="0" tIns="0" rIns="0" bIns="0" rtlCol="0">
            <a:spAutoFit/>
          </a:bodyPr>
          <a:lstStyle/>
          <a:p>
            <a:pPr marL="12700">
              <a:lnSpc>
                <a:spcPts val="1625"/>
              </a:lnSpc>
            </a:pPr>
            <a:r>
              <a:rPr sz="1400" i="1" spc="-5" dirty="0">
                <a:latin typeface="Times New Roman"/>
                <a:cs typeface="Times New Roman"/>
              </a:rPr>
              <a:t>Copyright © 2001-5 Erik D. Demaine and Charles E.</a:t>
            </a:r>
            <a:r>
              <a:rPr sz="1400" i="1" spc="80" dirty="0">
                <a:latin typeface="Times New Roman"/>
                <a:cs typeface="Times New Roman"/>
              </a:rPr>
              <a:t> </a:t>
            </a:r>
            <a:r>
              <a:rPr sz="1400" i="1" spc="-5" dirty="0">
                <a:latin typeface="Times New Roman"/>
                <a:cs typeface="Times New Roman"/>
              </a:rPr>
              <a:t>Leiserson</a:t>
            </a:r>
            <a:endParaRPr sz="1400">
              <a:latin typeface="Times New Roman"/>
              <a:cs typeface="Times New Roman"/>
            </a:endParaRPr>
          </a:p>
        </p:txBody>
      </p:sp>
      <p:sp>
        <p:nvSpPr>
          <p:cNvPr id="40" name="object 40"/>
          <p:cNvSpPr txBox="1"/>
          <p:nvPr/>
        </p:nvSpPr>
        <p:spPr>
          <a:xfrm>
            <a:off x="440810" y="4821246"/>
            <a:ext cx="4419600" cy="1000760"/>
          </a:xfrm>
          <a:prstGeom prst="rect">
            <a:avLst/>
          </a:prstGeom>
        </p:spPr>
        <p:txBody>
          <a:bodyPr vert="horz" wrap="square" lIns="0" tIns="12065" rIns="0" bIns="0" rtlCol="0">
            <a:spAutoFit/>
          </a:bodyPr>
          <a:lstStyle/>
          <a:p>
            <a:pPr marL="12700">
              <a:lnSpc>
                <a:spcPct val="100000"/>
              </a:lnSpc>
              <a:spcBef>
                <a:spcPts val="95"/>
              </a:spcBef>
            </a:pPr>
            <a:r>
              <a:rPr sz="3200" b="1" spc="-5" dirty="0">
                <a:latin typeface="Times New Roman"/>
                <a:cs typeface="Times New Roman"/>
              </a:rPr>
              <a:t>for </a:t>
            </a:r>
            <a:r>
              <a:rPr sz="3200" i="1" spc="-5" dirty="0">
                <a:solidFill>
                  <a:srgbClr val="008380"/>
                </a:solidFill>
                <a:latin typeface="Times New Roman"/>
                <a:cs typeface="Times New Roman"/>
              </a:rPr>
              <a:t>i </a:t>
            </a:r>
            <a:r>
              <a:rPr sz="3200" spc="-5" dirty="0">
                <a:solidFill>
                  <a:srgbClr val="008380"/>
                </a:solidFill>
                <a:latin typeface="Symbol"/>
                <a:cs typeface="Symbol"/>
              </a:rPr>
              <a:t></a:t>
            </a:r>
            <a:r>
              <a:rPr sz="3200" spc="-5" dirty="0">
                <a:solidFill>
                  <a:srgbClr val="008380"/>
                </a:solidFill>
                <a:latin typeface="Times New Roman"/>
                <a:cs typeface="Times New Roman"/>
              </a:rPr>
              <a:t> 2 </a:t>
            </a:r>
            <a:r>
              <a:rPr sz="3200" b="1" spc="-5" dirty="0">
                <a:latin typeface="Times New Roman"/>
                <a:cs typeface="Times New Roman"/>
              </a:rPr>
              <a:t>to</a:t>
            </a:r>
            <a:r>
              <a:rPr sz="3200" b="1" dirty="0">
                <a:latin typeface="Times New Roman"/>
                <a:cs typeface="Times New Roman"/>
              </a:rPr>
              <a:t> </a:t>
            </a:r>
            <a:r>
              <a:rPr sz="3200" i="1" spc="-5" dirty="0">
                <a:solidFill>
                  <a:srgbClr val="008380"/>
                </a:solidFill>
                <a:latin typeface="Times New Roman"/>
                <a:cs typeface="Times New Roman"/>
              </a:rPr>
              <a:t>k</a:t>
            </a:r>
            <a:endParaRPr sz="3200">
              <a:latin typeface="Times New Roman"/>
              <a:cs typeface="Times New Roman"/>
            </a:endParaRPr>
          </a:p>
          <a:p>
            <a:pPr marL="469900">
              <a:lnSpc>
                <a:spcPct val="100000"/>
              </a:lnSpc>
            </a:pPr>
            <a:r>
              <a:rPr sz="3200" b="1" spc="-5" dirty="0">
                <a:latin typeface="Times New Roman"/>
                <a:cs typeface="Times New Roman"/>
              </a:rPr>
              <a:t>do </a:t>
            </a:r>
            <a:r>
              <a:rPr sz="3200" i="1" spc="-5" dirty="0">
                <a:solidFill>
                  <a:srgbClr val="008380"/>
                </a:solidFill>
                <a:latin typeface="Times New Roman"/>
                <a:cs typeface="Times New Roman"/>
              </a:rPr>
              <a:t>C</a:t>
            </a:r>
            <a:r>
              <a:rPr sz="3200" spc="-5" dirty="0">
                <a:solidFill>
                  <a:srgbClr val="008380"/>
                </a:solidFill>
                <a:latin typeface="Times New Roman"/>
                <a:cs typeface="Times New Roman"/>
              </a:rPr>
              <a:t>[</a:t>
            </a:r>
            <a:r>
              <a:rPr sz="3200" i="1" spc="-5" dirty="0">
                <a:solidFill>
                  <a:srgbClr val="008380"/>
                </a:solidFill>
                <a:latin typeface="Times New Roman"/>
                <a:cs typeface="Times New Roman"/>
              </a:rPr>
              <a:t>i</a:t>
            </a:r>
            <a:r>
              <a:rPr sz="3200" spc="-5" dirty="0">
                <a:solidFill>
                  <a:srgbClr val="008380"/>
                </a:solidFill>
                <a:latin typeface="Times New Roman"/>
                <a:cs typeface="Times New Roman"/>
              </a:rPr>
              <a:t>] </a:t>
            </a:r>
            <a:r>
              <a:rPr sz="3200" spc="-5" dirty="0">
                <a:solidFill>
                  <a:srgbClr val="008380"/>
                </a:solidFill>
                <a:latin typeface="Symbol"/>
                <a:cs typeface="Symbol"/>
              </a:rPr>
              <a:t></a:t>
            </a:r>
            <a:r>
              <a:rPr sz="3200" spc="-5" dirty="0">
                <a:solidFill>
                  <a:srgbClr val="008380"/>
                </a:solidFill>
                <a:latin typeface="Times New Roman"/>
                <a:cs typeface="Times New Roman"/>
              </a:rPr>
              <a:t> </a:t>
            </a:r>
            <a:r>
              <a:rPr sz="3200" i="1" spc="-5" dirty="0">
                <a:solidFill>
                  <a:srgbClr val="008380"/>
                </a:solidFill>
                <a:latin typeface="Times New Roman"/>
                <a:cs typeface="Times New Roman"/>
              </a:rPr>
              <a:t>C</a:t>
            </a:r>
            <a:r>
              <a:rPr sz="3200" spc="-5" dirty="0">
                <a:solidFill>
                  <a:srgbClr val="008380"/>
                </a:solidFill>
                <a:latin typeface="Times New Roman"/>
                <a:cs typeface="Times New Roman"/>
              </a:rPr>
              <a:t>[</a:t>
            </a:r>
            <a:r>
              <a:rPr sz="3200" i="1" spc="-5" dirty="0">
                <a:solidFill>
                  <a:srgbClr val="008380"/>
                </a:solidFill>
                <a:latin typeface="Times New Roman"/>
                <a:cs typeface="Times New Roman"/>
              </a:rPr>
              <a:t>i</a:t>
            </a:r>
            <a:r>
              <a:rPr sz="3200" spc="-5" dirty="0">
                <a:solidFill>
                  <a:srgbClr val="008380"/>
                </a:solidFill>
                <a:latin typeface="Times New Roman"/>
                <a:cs typeface="Times New Roman"/>
              </a:rPr>
              <a:t>] +</a:t>
            </a:r>
            <a:r>
              <a:rPr sz="3200" spc="-50" dirty="0">
                <a:solidFill>
                  <a:srgbClr val="008380"/>
                </a:solidFill>
                <a:latin typeface="Times New Roman"/>
                <a:cs typeface="Times New Roman"/>
              </a:rPr>
              <a:t> </a:t>
            </a:r>
            <a:r>
              <a:rPr sz="3200" i="1" spc="-5" dirty="0">
                <a:solidFill>
                  <a:srgbClr val="008380"/>
                </a:solidFill>
                <a:latin typeface="Times New Roman"/>
                <a:cs typeface="Times New Roman"/>
              </a:rPr>
              <a:t>C</a:t>
            </a:r>
            <a:r>
              <a:rPr sz="3200" spc="-5" dirty="0">
                <a:solidFill>
                  <a:srgbClr val="008380"/>
                </a:solidFill>
                <a:latin typeface="Times New Roman"/>
                <a:cs typeface="Times New Roman"/>
              </a:rPr>
              <a:t>[</a:t>
            </a:r>
            <a:r>
              <a:rPr sz="3200" i="1" spc="-5" dirty="0">
                <a:solidFill>
                  <a:srgbClr val="008380"/>
                </a:solidFill>
                <a:latin typeface="Times New Roman"/>
                <a:cs typeface="Times New Roman"/>
              </a:rPr>
              <a:t>i</a:t>
            </a:r>
            <a:r>
              <a:rPr sz="3200" spc="-5" dirty="0">
                <a:solidFill>
                  <a:srgbClr val="008380"/>
                </a:solidFill>
                <a:latin typeface="Times New Roman"/>
                <a:cs typeface="Times New Roman"/>
              </a:rPr>
              <a:t>–1]</a:t>
            </a:r>
            <a:endParaRPr sz="3200">
              <a:latin typeface="Times New Roman"/>
              <a:cs typeface="Times New Roman"/>
            </a:endParaRPr>
          </a:p>
        </p:txBody>
      </p:sp>
      <p:sp>
        <p:nvSpPr>
          <p:cNvPr id="41" name="object 41"/>
          <p:cNvSpPr txBox="1"/>
          <p:nvPr/>
        </p:nvSpPr>
        <p:spPr>
          <a:xfrm>
            <a:off x="5570027" y="5309027"/>
            <a:ext cx="3186430" cy="513080"/>
          </a:xfrm>
          <a:prstGeom prst="rect">
            <a:avLst/>
          </a:prstGeom>
        </p:spPr>
        <p:txBody>
          <a:bodyPr vert="horz" wrap="square" lIns="0" tIns="12065" rIns="0" bIns="0" rtlCol="0">
            <a:spAutoFit/>
          </a:bodyPr>
          <a:lstStyle/>
          <a:p>
            <a:pPr marL="12700">
              <a:lnSpc>
                <a:spcPct val="100000"/>
              </a:lnSpc>
              <a:spcBef>
                <a:spcPts val="95"/>
              </a:spcBef>
            </a:pPr>
            <a:r>
              <a:rPr sz="3200" spc="-175" dirty="0">
                <a:solidFill>
                  <a:srgbClr val="CC0000"/>
                </a:solidFill>
                <a:latin typeface="UKIJ Tughra"/>
                <a:cs typeface="UKIJ Tughra"/>
              </a:rPr>
              <a:t>⊳ </a:t>
            </a:r>
            <a:r>
              <a:rPr sz="3200" i="1" spc="-5" dirty="0">
                <a:solidFill>
                  <a:srgbClr val="008380"/>
                </a:solidFill>
                <a:latin typeface="Times New Roman"/>
                <a:cs typeface="Times New Roman"/>
              </a:rPr>
              <a:t>C</a:t>
            </a:r>
            <a:r>
              <a:rPr sz="3200" spc="-5" dirty="0">
                <a:solidFill>
                  <a:srgbClr val="008380"/>
                </a:solidFill>
                <a:latin typeface="Times New Roman"/>
                <a:cs typeface="Times New Roman"/>
              </a:rPr>
              <a:t>[</a:t>
            </a:r>
            <a:r>
              <a:rPr sz="3200" i="1" spc="-5" dirty="0">
                <a:solidFill>
                  <a:srgbClr val="008380"/>
                </a:solidFill>
                <a:latin typeface="Times New Roman"/>
                <a:cs typeface="Times New Roman"/>
              </a:rPr>
              <a:t>i</a:t>
            </a:r>
            <a:r>
              <a:rPr sz="3200" spc="-5" dirty="0">
                <a:solidFill>
                  <a:srgbClr val="008380"/>
                </a:solidFill>
                <a:latin typeface="Times New Roman"/>
                <a:cs typeface="Times New Roman"/>
              </a:rPr>
              <a:t>] = |{key </a:t>
            </a:r>
            <a:r>
              <a:rPr sz="3200" spc="-5" dirty="0">
                <a:solidFill>
                  <a:srgbClr val="008380"/>
                </a:solidFill>
                <a:latin typeface="Symbol"/>
                <a:cs typeface="Symbol"/>
              </a:rPr>
              <a:t></a:t>
            </a:r>
            <a:r>
              <a:rPr sz="3200" spc="135" dirty="0">
                <a:solidFill>
                  <a:srgbClr val="008380"/>
                </a:solidFill>
                <a:latin typeface="Times New Roman"/>
                <a:cs typeface="Times New Roman"/>
              </a:rPr>
              <a:t> </a:t>
            </a:r>
            <a:r>
              <a:rPr sz="3200" i="1" spc="-5" dirty="0">
                <a:solidFill>
                  <a:srgbClr val="008380"/>
                </a:solidFill>
                <a:latin typeface="Times New Roman"/>
                <a:cs typeface="Times New Roman"/>
              </a:rPr>
              <a:t>i</a:t>
            </a:r>
            <a:r>
              <a:rPr sz="3200" spc="-5" dirty="0">
                <a:solidFill>
                  <a:srgbClr val="008380"/>
                </a:solidFill>
                <a:latin typeface="Times New Roman"/>
                <a:cs typeface="Times New Roman"/>
              </a:rPr>
              <a:t>}|</a:t>
            </a:r>
            <a:endParaRPr sz="3200">
              <a:latin typeface="Times New Roman"/>
              <a:cs typeface="Times New Roman"/>
            </a:endParaRPr>
          </a:p>
        </p:txBody>
      </p:sp>
    </p:spTree>
    <p:extLst>
      <p:ext uri="{BB962C8B-B14F-4D97-AF65-F5344CB8AC3E}">
        <p14:creationId xmlns:p14="http://schemas.microsoft.com/office/powerpoint/2010/main" val="258723285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92112" y="319087"/>
            <a:ext cx="942975" cy="1114425"/>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526539" y="509269"/>
            <a:ext cx="1687830" cy="695960"/>
          </a:xfrm>
          <a:prstGeom prst="rect">
            <a:avLst/>
          </a:prstGeom>
        </p:spPr>
        <p:txBody>
          <a:bodyPr vert="horz" wrap="square" lIns="0" tIns="12065" rIns="0" bIns="0" rtlCol="0">
            <a:spAutoFit/>
          </a:bodyPr>
          <a:lstStyle/>
          <a:p>
            <a:pPr marL="12700">
              <a:lnSpc>
                <a:spcPct val="100000"/>
              </a:lnSpc>
              <a:spcBef>
                <a:spcPts val="95"/>
              </a:spcBef>
            </a:pPr>
            <a:r>
              <a:rPr spc="-5" dirty="0"/>
              <a:t>Loop</a:t>
            </a:r>
            <a:r>
              <a:rPr spc="-75" dirty="0"/>
              <a:t> </a:t>
            </a:r>
            <a:r>
              <a:rPr spc="-5" dirty="0"/>
              <a:t>3</a:t>
            </a:r>
          </a:p>
        </p:txBody>
      </p:sp>
      <p:grpSp>
        <p:nvGrpSpPr>
          <p:cNvPr id="4" name="object 4"/>
          <p:cNvGrpSpPr/>
          <p:nvPr/>
        </p:nvGrpSpPr>
        <p:grpSpPr>
          <a:xfrm>
            <a:off x="925067" y="2119883"/>
            <a:ext cx="3538854" cy="672465"/>
            <a:chOff x="925067" y="2119883"/>
            <a:chExt cx="3538854" cy="672465"/>
          </a:xfrm>
        </p:grpSpPr>
        <p:sp>
          <p:nvSpPr>
            <p:cNvPr id="5" name="object 5"/>
            <p:cNvSpPr/>
            <p:nvPr/>
          </p:nvSpPr>
          <p:spPr>
            <a:xfrm>
              <a:off x="925067" y="2180843"/>
              <a:ext cx="696468" cy="611123"/>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926591" y="2119883"/>
              <a:ext cx="794004" cy="611124"/>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1610867" y="2180843"/>
              <a:ext cx="696468" cy="611123"/>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1612391" y="2119883"/>
              <a:ext cx="794004" cy="611124"/>
            </a:xfrm>
            <a:prstGeom prst="rect">
              <a:avLst/>
            </a:prstGeom>
            <a:blipFill>
              <a:blip r:embed="rId4" cstate="print"/>
              <a:stretch>
                <a:fillRect/>
              </a:stretch>
            </a:blipFill>
          </p:spPr>
          <p:txBody>
            <a:bodyPr wrap="square" lIns="0" tIns="0" rIns="0" bIns="0" rtlCol="0"/>
            <a:lstStyle/>
            <a:p>
              <a:endParaRPr/>
            </a:p>
          </p:txBody>
        </p:sp>
        <p:sp>
          <p:nvSpPr>
            <p:cNvPr id="9" name="object 9"/>
            <p:cNvSpPr/>
            <p:nvPr/>
          </p:nvSpPr>
          <p:spPr>
            <a:xfrm>
              <a:off x="2296667" y="2180843"/>
              <a:ext cx="696468" cy="611123"/>
            </a:xfrm>
            <a:prstGeom prst="rect">
              <a:avLst/>
            </a:prstGeom>
            <a:blipFill>
              <a:blip r:embed="rId3" cstate="print"/>
              <a:stretch>
                <a:fillRect/>
              </a:stretch>
            </a:blipFill>
          </p:spPr>
          <p:txBody>
            <a:bodyPr wrap="square" lIns="0" tIns="0" rIns="0" bIns="0" rtlCol="0"/>
            <a:lstStyle/>
            <a:p>
              <a:endParaRPr/>
            </a:p>
          </p:txBody>
        </p:sp>
        <p:sp>
          <p:nvSpPr>
            <p:cNvPr id="10" name="object 10"/>
            <p:cNvSpPr/>
            <p:nvPr/>
          </p:nvSpPr>
          <p:spPr>
            <a:xfrm>
              <a:off x="2298191" y="2119883"/>
              <a:ext cx="794003" cy="611124"/>
            </a:xfrm>
            <a:prstGeom prst="rect">
              <a:avLst/>
            </a:prstGeom>
            <a:blipFill>
              <a:blip r:embed="rId4" cstate="print"/>
              <a:stretch>
                <a:fillRect/>
              </a:stretch>
            </a:blipFill>
          </p:spPr>
          <p:txBody>
            <a:bodyPr wrap="square" lIns="0" tIns="0" rIns="0" bIns="0" rtlCol="0"/>
            <a:lstStyle/>
            <a:p>
              <a:endParaRPr/>
            </a:p>
          </p:txBody>
        </p:sp>
        <p:sp>
          <p:nvSpPr>
            <p:cNvPr id="11" name="object 11"/>
            <p:cNvSpPr/>
            <p:nvPr/>
          </p:nvSpPr>
          <p:spPr>
            <a:xfrm>
              <a:off x="2982467" y="2180843"/>
              <a:ext cx="696468" cy="611123"/>
            </a:xfrm>
            <a:prstGeom prst="rect">
              <a:avLst/>
            </a:prstGeom>
            <a:blipFill>
              <a:blip r:embed="rId5" cstate="print"/>
              <a:stretch>
                <a:fillRect/>
              </a:stretch>
            </a:blipFill>
          </p:spPr>
          <p:txBody>
            <a:bodyPr wrap="square" lIns="0" tIns="0" rIns="0" bIns="0" rtlCol="0"/>
            <a:lstStyle/>
            <a:p>
              <a:endParaRPr/>
            </a:p>
          </p:txBody>
        </p:sp>
        <p:sp>
          <p:nvSpPr>
            <p:cNvPr id="12" name="object 12"/>
            <p:cNvSpPr/>
            <p:nvPr/>
          </p:nvSpPr>
          <p:spPr>
            <a:xfrm>
              <a:off x="2983991" y="2119883"/>
              <a:ext cx="794004" cy="611124"/>
            </a:xfrm>
            <a:prstGeom prst="rect">
              <a:avLst/>
            </a:prstGeom>
            <a:blipFill>
              <a:blip r:embed="rId4" cstate="print"/>
              <a:stretch>
                <a:fillRect/>
              </a:stretch>
            </a:blipFill>
          </p:spPr>
          <p:txBody>
            <a:bodyPr wrap="square" lIns="0" tIns="0" rIns="0" bIns="0" rtlCol="0"/>
            <a:lstStyle/>
            <a:p>
              <a:endParaRPr/>
            </a:p>
          </p:txBody>
        </p:sp>
        <p:sp>
          <p:nvSpPr>
            <p:cNvPr id="13" name="object 13"/>
            <p:cNvSpPr/>
            <p:nvPr/>
          </p:nvSpPr>
          <p:spPr>
            <a:xfrm>
              <a:off x="3668267" y="2180843"/>
              <a:ext cx="696467" cy="611123"/>
            </a:xfrm>
            <a:prstGeom prst="rect">
              <a:avLst/>
            </a:prstGeom>
            <a:blipFill>
              <a:blip r:embed="rId3" cstate="print"/>
              <a:stretch>
                <a:fillRect/>
              </a:stretch>
            </a:blipFill>
          </p:spPr>
          <p:txBody>
            <a:bodyPr wrap="square" lIns="0" tIns="0" rIns="0" bIns="0" rtlCol="0"/>
            <a:lstStyle/>
            <a:p>
              <a:endParaRPr/>
            </a:p>
          </p:txBody>
        </p:sp>
        <p:sp>
          <p:nvSpPr>
            <p:cNvPr id="14" name="object 14"/>
            <p:cNvSpPr/>
            <p:nvPr/>
          </p:nvSpPr>
          <p:spPr>
            <a:xfrm>
              <a:off x="3669791" y="2119883"/>
              <a:ext cx="794003" cy="611124"/>
            </a:xfrm>
            <a:prstGeom prst="rect">
              <a:avLst/>
            </a:prstGeom>
            <a:blipFill>
              <a:blip r:embed="rId4" cstate="print"/>
              <a:stretch>
                <a:fillRect/>
              </a:stretch>
            </a:blipFill>
          </p:spPr>
          <p:txBody>
            <a:bodyPr wrap="square" lIns="0" tIns="0" rIns="0" bIns="0" rtlCol="0"/>
            <a:lstStyle/>
            <a:p>
              <a:endParaRPr/>
            </a:p>
          </p:txBody>
        </p:sp>
      </p:grpSp>
      <p:grpSp>
        <p:nvGrpSpPr>
          <p:cNvPr id="15" name="object 15"/>
          <p:cNvGrpSpPr/>
          <p:nvPr/>
        </p:nvGrpSpPr>
        <p:grpSpPr>
          <a:xfrm>
            <a:off x="925067" y="3576065"/>
            <a:ext cx="3439795" cy="611505"/>
            <a:chOff x="925067" y="3576065"/>
            <a:chExt cx="3439795" cy="611505"/>
          </a:xfrm>
        </p:grpSpPr>
        <p:sp>
          <p:nvSpPr>
            <p:cNvPr id="16" name="object 16"/>
            <p:cNvSpPr/>
            <p:nvPr/>
          </p:nvSpPr>
          <p:spPr>
            <a:xfrm>
              <a:off x="925067" y="3576065"/>
              <a:ext cx="696468" cy="611124"/>
            </a:xfrm>
            <a:prstGeom prst="rect">
              <a:avLst/>
            </a:prstGeom>
            <a:blipFill>
              <a:blip r:embed="rId3" cstate="print"/>
              <a:stretch>
                <a:fillRect/>
              </a:stretch>
            </a:blipFill>
          </p:spPr>
          <p:txBody>
            <a:bodyPr wrap="square" lIns="0" tIns="0" rIns="0" bIns="0" rtlCol="0"/>
            <a:lstStyle/>
            <a:p>
              <a:endParaRPr/>
            </a:p>
          </p:txBody>
        </p:sp>
        <p:sp>
          <p:nvSpPr>
            <p:cNvPr id="17" name="object 17"/>
            <p:cNvSpPr/>
            <p:nvPr/>
          </p:nvSpPr>
          <p:spPr>
            <a:xfrm>
              <a:off x="1610867" y="3576065"/>
              <a:ext cx="696468" cy="611124"/>
            </a:xfrm>
            <a:prstGeom prst="rect">
              <a:avLst/>
            </a:prstGeom>
            <a:blipFill>
              <a:blip r:embed="rId3" cstate="print"/>
              <a:stretch>
                <a:fillRect/>
              </a:stretch>
            </a:blipFill>
          </p:spPr>
          <p:txBody>
            <a:bodyPr wrap="square" lIns="0" tIns="0" rIns="0" bIns="0" rtlCol="0"/>
            <a:lstStyle/>
            <a:p>
              <a:endParaRPr/>
            </a:p>
          </p:txBody>
        </p:sp>
        <p:sp>
          <p:nvSpPr>
            <p:cNvPr id="18" name="object 18"/>
            <p:cNvSpPr/>
            <p:nvPr/>
          </p:nvSpPr>
          <p:spPr>
            <a:xfrm>
              <a:off x="2296667" y="3576065"/>
              <a:ext cx="696468" cy="611124"/>
            </a:xfrm>
            <a:prstGeom prst="rect">
              <a:avLst/>
            </a:prstGeom>
            <a:blipFill>
              <a:blip r:embed="rId3" cstate="print"/>
              <a:stretch>
                <a:fillRect/>
              </a:stretch>
            </a:blipFill>
          </p:spPr>
          <p:txBody>
            <a:bodyPr wrap="square" lIns="0" tIns="0" rIns="0" bIns="0" rtlCol="0"/>
            <a:lstStyle/>
            <a:p>
              <a:endParaRPr/>
            </a:p>
          </p:txBody>
        </p:sp>
        <p:sp>
          <p:nvSpPr>
            <p:cNvPr id="19" name="object 19"/>
            <p:cNvSpPr/>
            <p:nvPr/>
          </p:nvSpPr>
          <p:spPr>
            <a:xfrm>
              <a:off x="2982467" y="3576065"/>
              <a:ext cx="696468" cy="611124"/>
            </a:xfrm>
            <a:prstGeom prst="rect">
              <a:avLst/>
            </a:prstGeom>
            <a:blipFill>
              <a:blip r:embed="rId5" cstate="print"/>
              <a:stretch>
                <a:fillRect/>
              </a:stretch>
            </a:blipFill>
          </p:spPr>
          <p:txBody>
            <a:bodyPr wrap="square" lIns="0" tIns="0" rIns="0" bIns="0" rtlCol="0"/>
            <a:lstStyle/>
            <a:p>
              <a:endParaRPr/>
            </a:p>
          </p:txBody>
        </p:sp>
        <p:sp>
          <p:nvSpPr>
            <p:cNvPr id="20" name="object 20"/>
            <p:cNvSpPr/>
            <p:nvPr/>
          </p:nvSpPr>
          <p:spPr>
            <a:xfrm>
              <a:off x="3668267" y="3576065"/>
              <a:ext cx="696467" cy="611124"/>
            </a:xfrm>
            <a:prstGeom prst="rect">
              <a:avLst/>
            </a:prstGeom>
            <a:blipFill>
              <a:blip r:embed="rId3" cstate="print"/>
              <a:stretch>
                <a:fillRect/>
              </a:stretch>
            </a:blipFill>
          </p:spPr>
          <p:txBody>
            <a:bodyPr wrap="square" lIns="0" tIns="0" rIns="0" bIns="0" rtlCol="0"/>
            <a:lstStyle/>
            <a:p>
              <a:endParaRPr/>
            </a:p>
          </p:txBody>
        </p:sp>
      </p:grpSp>
      <p:grpSp>
        <p:nvGrpSpPr>
          <p:cNvPr id="21" name="object 21"/>
          <p:cNvGrpSpPr/>
          <p:nvPr/>
        </p:nvGrpSpPr>
        <p:grpSpPr>
          <a:xfrm>
            <a:off x="5749290" y="2143505"/>
            <a:ext cx="2853055" cy="672465"/>
            <a:chOff x="5749290" y="2143505"/>
            <a:chExt cx="2853055" cy="672465"/>
          </a:xfrm>
        </p:grpSpPr>
        <p:sp>
          <p:nvSpPr>
            <p:cNvPr id="22" name="object 22"/>
            <p:cNvSpPr/>
            <p:nvPr/>
          </p:nvSpPr>
          <p:spPr>
            <a:xfrm>
              <a:off x="5749290" y="2204465"/>
              <a:ext cx="696467" cy="611124"/>
            </a:xfrm>
            <a:prstGeom prst="rect">
              <a:avLst/>
            </a:prstGeom>
            <a:blipFill>
              <a:blip r:embed="rId3" cstate="print"/>
              <a:stretch>
                <a:fillRect/>
              </a:stretch>
            </a:blipFill>
          </p:spPr>
          <p:txBody>
            <a:bodyPr wrap="square" lIns="0" tIns="0" rIns="0" bIns="0" rtlCol="0"/>
            <a:lstStyle/>
            <a:p>
              <a:endParaRPr/>
            </a:p>
          </p:txBody>
        </p:sp>
        <p:sp>
          <p:nvSpPr>
            <p:cNvPr id="23" name="object 23"/>
            <p:cNvSpPr/>
            <p:nvPr/>
          </p:nvSpPr>
          <p:spPr>
            <a:xfrm>
              <a:off x="5750814" y="2143505"/>
              <a:ext cx="794004" cy="611124"/>
            </a:xfrm>
            <a:prstGeom prst="rect">
              <a:avLst/>
            </a:prstGeom>
            <a:blipFill>
              <a:blip r:embed="rId4" cstate="print"/>
              <a:stretch>
                <a:fillRect/>
              </a:stretch>
            </a:blipFill>
          </p:spPr>
          <p:txBody>
            <a:bodyPr wrap="square" lIns="0" tIns="0" rIns="0" bIns="0" rtlCol="0"/>
            <a:lstStyle/>
            <a:p>
              <a:endParaRPr/>
            </a:p>
          </p:txBody>
        </p:sp>
        <p:sp>
          <p:nvSpPr>
            <p:cNvPr id="24" name="object 24"/>
            <p:cNvSpPr/>
            <p:nvPr/>
          </p:nvSpPr>
          <p:spPr>
            <a:xfrm>
              <a:off x="6435090" y="2204465"/>
              <a:ext cx="696467" cy="611124"/>
            </a:xfrm>
            <a:prstGeom prst="rect">
              <a:avLst/>
            </a:prstGeom>
            <a:blipFill>
              <a:blip r:embed="rId3" cstate="print"/>
              <a:stretch>
                <a:fillRect/>
              </a:stretch>
            </a:blipFill>
          </p:spPr>
          <p:txBody>
            <a:bodyPr wrap="square" lIns="0" tIns="0" rIns="0" bIns="0" rtlCol="0"/>
            <a:lstStyle/>
            <a:p>
              <a:endParaRPr/>
            </a:p>
          </p:txBody>
        </p:sp>
        <p:sp>
          <p:nvSpPr>
            <p:cNvPr id="25" name="object 25"/>
            <p:cNvSpPr/>
            <p:nvPr/>
          </p:nvSpPr>
          <p:spPr>
            <a:xfrm>
              <a:off x="6436614" y="2143505"/>
              <a:ext cx="794004" cy="611124"/>
            </a:xfrm>
            <a:prstGeom prst="rect">
              <a:avLst/>
            </a:prstGeom>
            <a:blipFill>
              <a:blip r:embed="rId4" cstate="print"/>
              <a:stretch>
                <a:fillRect/>
              </a:stretch>
            </a:blipFill>
          </p:spPr>
          <p:txBody>
            <a:bodyPr wrap="square" lIns="0" tIns="0" rIns="0" bIns="0" rtlCol="0"/>
            <a:lstStyle/>
            <a:p>
              <a:endParaRPr/>
            </a:p>
          </p:txBody>
        </p:sp>
        <p:sp>
          <p:nvSpPr>
            <p:cNvPr id="26" name="object 26"/>
            <p:cNvSpPr/>
            <p:nvPr/>
          </p:nvSpPr>
          <p:spPr>
            <a:xfrm>
              <a:off x="7120890" y="2204465"/>
              <a:ext cx="696467" cy="611124"/>
            </a:xfrm>
            <a:prstGeom prst="rect">
              <a:avLst/>
            </a:prstGeom>
            <a:blipFill>
              <a:blip r:embed="rId3" cstate="print"/>
              <a:stretch>
                <a:fillRect/>
              </a:stretch>
            </a:blipFill>
          </p:spPr>
          <p:txBody>
            <a:bodyPr wrap="square" lIns="0" tIns="0" rIns="0" bIns="0" rtlCol="0"/>
            <a:lstStyle/>
            <a:p>
              <a:endParaRPr/>
            </a:p>
          </p:txBody>
        </p:sp>
        <p:sp>
          <p:nvSpPr>
            <p:cNvPr id="27" name="object 27"/>
            <p:cNvSpPr/>
            <p:nvPr/>
          </p:nvSpPr>
          <p:spPr>
            <a:xfrm>
              <a:off x="7122414" y="2143505"/>
              <a:ext cx="794003" cy="611124"/>
            </a:xfrm>
            <a:prstGeom prst="rect">
              <a:avLst/>
            </a:prstGeom>
            <a:blipFill>
              <a:blip r:embed="rId4" cstate="print"/>
              <a:stretch>
                <a:fillRect/>
              </a:stretch>
            </a:blipFill>
          </p:spPr>
          <p:txBody>
            <a:bodyPr wrap="square" lIns="0" tIns="0" rIns="0" bIns="0" rtlCol="0"/>
            <a:lstStyle/>
            <a:p>
              <a:endParaRPr/>
            </a:p>
          </p:txBody>
        </p:sp>
        <p:sp>
          <p:nvSpPr>
            <p:cNvPr id="28" name="object 28"/>
            <p:cNvSpPr/>
            <p:nvPr/>
          </p:nvSpPr>
          <p:spPr>
            <a:xfrm>
              <a:off x="7806690" y="2204465"/>
              <a:ext cx="696467" cy="611124"/>
            </a:xfrm>
            <a:prstGeom prst="rect">
              <a:avLst/>
            </a:prstGeom>
            <a:blipFill>
              <a:blip r:embed="rId3" cstate="print"/>
              <a:stretch>
                <a:fillRect/>
              </a:stretch>
            </a:blipFill>
          </p:spPr>
          <p:txBody>
            <a:bodyPr wrap="square" lIns="0" tIns="0" rIns="0" bIns="0" rtlCol="0"/>
            <a:lstStyle/>
            <a:p>
              <a:endParaRPr/>
            </a:p>
          </p:txBody>
        </p:sp>
        <p:sp>
          <p:nvSpPr>
            <p:cNvPr id="29" name="object 29"/>
            <p:cNvSpPr/>
            <p:nvPr/>
          </p:nvSpPr>
          <p:spPr>
            <a:xfrm>
              <a:off x="7808214" y="2143505"/>
              <a:ext cx="794003" cy="611124"/>
            </a:xfrm>
            <a:prstGeom prst="rect">
              <a:avLst/>
            </a:prstGeom>
            <a:blipFill>
              <a:blip r:embed="rId4" cstate="print"/>
              <a:stretch>
                <a:fillRect/>
              </a:stretch>
            </a:blipFill>
          </p:spPr>
          <p:txBody>
            <a:bodyPr wrap="square" lIns="0" tIns="0" rIns="0" bIns="0" rtlCol="0"/>
            <a:lstStyle/>
            <a:p>
              <a:endParaRPr/>
            </a:p>
          </p:txBody>
        </p:sp>
      </p:grpSp>
      <p:grpSp>
        <p:nvGrpSpPr>
          <p:cNvPr id="30" name="object 30"/>
          <p:cNvGrpSpPr/>
          <p:nvPr/>
        </p:nvGrpSpPr>
        <p:grpSpPr>
          <a:xfrm>
            <a:off x="5749290" y="3515105"/>
            <a:ext cx="2853055" cy="672465"/>
            <a:chOff x="5749290" y="3515105"/>
            <a:chExt cx="2853055" cy="672465"/>
          </a:xfrm>
        </p:grpSpPr>
        <p:sp>
          <p:nvSpPr>
            <p:cNvPr id="31" name="object 31"/>
            <p:cNvSpPr/>
            <p:nvPr/>
          </p:nvSpPr>
          <p:spPr>
            <a:xfrm>
              <a:off x="5749290" y="3576065"/>
              <a:ext cx="696467" cy="611124"/>
            </a:xfrm>
            <a:prstGeom prst="rect">
              <a:avLst/>
            </a:prstGeom>
            <a:blipFill>
              <a:blip r:embed="rId3" cstate="print"/>
              <a:stretch>
                <a:fillRect/>
              </a:stretch>
            </a:blipFill>
          </p:spPr>
          <p:txBody>
            <a:bodyPr wrap="square" lIns="0" tIns="0" rIns="0" bIns="0" rtlCol="0"/>
            <a:lstStyle/>
            <a:p>
              <a:endParaRPr/>
            </a:p>
          </p:txBody>
        </p:sp>
        <p:sp>
          <p:nvSpPr>
            <p:cNvPr id="32" name="object 32"/>
            <p:cNvSpPr/>
            <p:nvPr/>
          </p:nvSpPr>
          <p:spPr>
            <a:xfrm>
              <a:off x="5750814" y="3515105"/>
              <a:ext cx="794004" cy="611123"/>
            </a:xfrm>
            <a:prstGeom prst="rect">
              <a:avLst/>
            </a:prstGeom>
            <a:blipFill>
              <a:blip r:embed="rId4" cstate="print"/>
              <a:stretch>
                <a:fillRect/>
              </a:stretch>
            </a:blipFill>
          </p:spPr>
          <p:txBody>
            <a:bodyPr wrap="square" lIns="0" tIns="0" rIns="0" bIns="0" rtlCol="0"/>
            <a:lstStyle/>
            <a:p>
              <a:endParaRPr/>
            </a:p>
          </p:txBody>
        </p:sp>
        <p:sp>
          <p:nvSpPr>
            <p:cNvPr id="33" name="object 33"/>
            <p:cNvSpPr/>
            <p:nvPr/>
          </p:nvSpPr>
          <p:spPr>
            <a:xfrm>
              <a:off x="6435090" y="3576065"/>
              <a:ext cx="696467" cy="611124"/>
            </a:xfrm>
            <a:prstGeom prst="rect">
              <a:avLst/>
            </a:prstGeom>
            <a:blipFill>
              <a:blip r:embed="rId3" cstate="print"/>
              <a:stretch>
                <a:fillRect/>
              </a:stretch>
            </a:blipFill>
          </p:spPr>
          <p:txBody>
            <a:bodyPr wrap="square" lIns="0" tIns="0" rIns="0" bIns="0" rtlCol="0"/>
            <a:lstStyle/>
            <a:p>
              <a:endParaRPr/>
            </a:p>
          </p:txBody>
        </p:sp>
        <p:sp>
          <p:nvSpPr>
            <p:cNvPr id="34" name="object 34"/>
            <p:cNvSpPr/>
            <p:nvPr/>
          </p:nvSpPr>
          <p:spPr>
            <a:xfrm>
              <a:off x="6436614" y="3515105"/>
              <a:ext cx="794004" cy="611123"/>
            </a:xfrm>
            <a:prstGeom prst="rect">
              <a:avLst/>
            </a:prstGeom>
            <a:blipFill>
              <a:blip r:embed="rId4" cstate="print"/>
              <a:stretch>
                <a:fillRect/>
              </a:stretch>
            </a:blipFill>
          </p:spPr>
          <p:txBody>
            <a:bodyPr wrap="square" lIns="0" tIns="0" rIns="0" bIns="0" rtlCol="0"/>
            <a:lstStyle/>
            <a:p>
              <a:endParaRPr/>
            </a:p>
          </p:txBody>
        </p:sp>
        <p:sp>
          <p:nvSpPr>
            <p:cNvPr id="35" name="object 35"/>
            <p:cNvSpPr/>
            <p:nvPr/>
          </p:nvSpPr>
          <p:spPr>
            <a:xfrm>
              <a:off x="7120890" y="3576065"/>
              <a:ext cx="696467" cy="611124"/>
            </a:xfrm>
            <a:prstGeom prst="rect">
              <a:avLst/>
            </a:prstGeom>
            <a:blipFill>
              <a:blip r:embed="rId3" cstate="print"/>
              <a:stretch>
                <a:fillRect/>
              </a:stretch>
            </a:blipFill>
          </p:spPr>
          <p:txBody>
            <a:bodyPr wrap="square" lIns="0" tIns="0" rIns="0" bIns="0" rtlCol="0"/>
            <a:lstStyle/>
            <a:p>
              <a:endParaRPr/>
            </a:p>
          </p:txBody>
        </p:sp>
        <p:sp>
          <p:nvSpPr>
            <p:cNvPr id="36" name="object 36"/>
            <p:cNvSpPr/>
            <p:nvPr/>
          </p:nvSpPr>
          <p:spPr>
            <a:xfrm>
              <a:off x="7122414" y="3515105"/>
              <a:ext cx="794003" cy="611123"/>
            </a:xfrm>
            <a:prstGeom prst="rect">
              <a:avLst/>
            </a:prstGeom>
            <a:blipFill>
              <a:blip r:embed="rId4" cstate="print"/>
              <a:stretch>
                <a:fillRect/>
              </a:stretch>
            </a:blipFill>
          </p:spPr>
          <p:txBody>
            <a:bodyPr wrap="square" lIns="0" tIns="0" rIns="0" bIns="0" rtlCol="0"/>
            <a:lstStyle/>
            <a:p>
              <a:endParaRPr/>
            </a:p>
          </p:txBody>
        </p:sp>
        <p:sp>
          <p:nvSpPr>
            <p:cNvPr id="37" name="object 37"/>
            <p:cNvSpPr/>
            <p:nvPr/>
          </p:nvSpPr>
          <p:spPr>
            <a:xfrm>
              <a:off x="7806690" y="3576065"/>
              <a:ext cx="696467" cy="611124"/>
            </a:xfrm>
            <a:prstGeom prst="rect">
              <a:avLst/>
            </a:prstGeom>
            <a:blipFill>
              <a:blip r:embed="rId3" cstate="print"/>
              <a:stretch>
                <a:fillRect/>
              </a:stretch>
            </a:blipFill>
          </p:spPr>
          <p:txBody>
            <a:bodyPr wrap="square" lIns="0" tIns="0" rIns="0" bIns="0" rtlCol="0"/>
            <a:lstStyle/>
            <a:p>
              <a:endParaRPr/>
            </a:p>
          </p:txBody>
        </p:sp>
        <p:sp>
          <p:nvSpPr>
            <p:cNvPr id="38" name="object 38"/>
            <p:cNvSpPr/>
            <p:nvPr/>
          </p:nvSpPr>
          <p:spPr>
            <a:xfrm>
              <a:off x="7808214" y="3515105"/>
              <a:ext cx="794003" cy="611123"/>
            </a:xfrm>
            <a:prstGeom prst="rect">
              <a:avLst/>
            </a:prstGeom>
            <a:blipFill>
              <a:blip r:embed="rId4" cstate="print"/>
              <a:stretch>
                <a:fillRect/>
              </a:stretch>
            </a:blipFill>
          </p:spPr>
          <p:txBody>
            <a:bodyPr wrap="square" lIns="0" tIns="0" rIns="0" bIns="0" rtlCol="0"/>
            <a:lstStyle/>
            <a:p>
              <a:endParaRPr/>
            </a:p>
          </p:txBody>
        </p:sp>
      </p:grpSp>
      <p:graphicFrame>
        <p:nvGraphicFramePr>
          <p:cNvPr id="39" name="object 39"/>
          <p:cNvGraphicFramePr>
            <a:graphicFrameLocks noGrp="1"/>
          </p:cNvGraphicFramePr>
          <p:nvPr/>
        </p:nvGraphicFramePr>
        <p:xfrm>
          <a:off x="287527" y="1741367"/>
          <a:ext cx="8136886" cy="2363906"/>
        </p:xfrm>
        <a:graphic>
          <a:graphicData uri="http://schemas.openxmlformats.org/drawingml/2006/table">
            <a:tbl>
              <a:tblPr firstRow="1" bandRow="1">
                <a:tableStyleId>{2D5ABB26-0587-4C30-8999-92F81FD0307C}</a:tableStyleId>
              </a:tblPr>
              <a:tblGrid>
                <a:gridCol w="566420">
                  <a:extLst>
                    <a:ext uri="{9D8B030D-6E8A-4147-A177-3AD203B41FA5}">
                      <a16:colId xmlns:a16="http://schemas.microsoft.com/office/drawing/2014/main" val="20000"/>
                    </a:ext>
                  </a:extLst>
                </a:gridCol>
                <a:gridCol w="685799">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gridCol w="685800">
                  <a:extLst>
                    <a:ext uri="{9D8B030D-6E8A-4147-A177-3AD203B41FA5}">
                      <a16:colId xmlns:a16="http://schemas.microsoft.com/office/drawing/2014/main" val="20003"/>
                    </a:ext>
                  </a:extLst>
                </a:gridCol>
                <a:gridCol w="685800">
                  <a:extLst>
                    <a:ext uri="{9D8B030D-6E8A-4147-A177-3AD203B41FA5}">
                      <a16:colId xmlns:a16="http://schemas.microsoft.com/office/drawing/2014/main" val="20004"/>
                    </a:ext>
                  </a:extLst>
                </a:gridCol>
                <a:gridCol w="685800">
                  <a:extLst>
                    <a:ext uri="{9D8B030D-6E8A-4147-A177-3AD203B41FA5}">
                      <a16:colId xmlns:a16="http://schemas.microsoft.com/office/drawing/2014/main" val="20005"/>
                    </a:ext>
                  </a:extLst>
                </a:gridCol>
                <a:gridCol w="1395729">
                  <a:extLst>
                    <a:ext uri="{9D8B030D-6E8A-4147-A177-3AD203B41FA5}">
                      <a16:colId xmlns:a16="http://schemas.microsoft.com/office/drawing/2014/main" val="20006"/>
                    </a:ext>
                  </a:extLst>
                </a:gridCol>
                <a:gridCol w="686435">
                  <a:extLst>
                    <a:ext uri="{9D8B030D-6E8A-4147-A177-3AD203B41FA5}">
                      <a16:colId xmlns:a16="http://schemas.microsoft.com/office/drawing/2014/main" val="20007"/>
                    </a:ext>
                  </a:extLst>
                </a:gridCol>
                <a:gridCol w="686435">
                  <a:extLst>
                    <a:ext uri="{9D8B030D-6E8A-4147-A177-3AD203B41FA5}">
                      <a16:colId xmlns:a16="http://schemas.microsoft.com/office/drawing/2014/main" val="20008"/>
                    </a:ext>
                  </a:extLst>
                </a:gridCol>
                <a:gridCol w="686434">
                  <a:extLst>
                    <a:ext uri="{9D8B030D-6E8A-4147-A177-3AD203B41FA5}">
                      <a16:colId xmlns:a16="http://schemas.microsoft.com/office/drawing/2014/main" val="20009"/>
                    </a:ext>
                  </a:extLst>
                </a:gridCol>
                <a:gridCol w="686434">
                  <a:extLst>
                    <a:ext uri="{9D8B030D-6E8A-4147-A177-3AD203B41FA5}">
                      <a16:colId xmlns:a16="http://schemas.microsoft.com/office/drawing/2014/main" val="20010"/>
                    </a:ext>
                  </a:extLst>
                </a:gridCol>
              </a:tblGrid>
              <a:tr h="392232">
                <a:tc>
                  <a:txBody>
                    <a:bodyPr/>
                    <a:lstStyle/>
                    <a:p>
                      <a:pPr>
                        <a:lnSpc>
                          <a:spcPct val="100000"/>
                        </a:lnSpc>
                      </a:pPr>
                      <a:endParaRPr sz="2300">
                        <a:latin typeface="Times New Roman"/>
                        <a:cs typeface="Times New Roman"/>
                      </a:endParaRPr>
                    </a:p>
                  </a:txBody>
                  <a:tcPr marL="0" marR="0" marT="0" marB="0"/>
                </a:tc>
                <a:tc>
                  <a:txBody>
                    <a:bodyPr/>
                    <a:lstStyle/>
                    <a:p>
                      <a:pPr marL="279400">
                        <a:lnSpc>
                          <a:spcPts val="2180"/>
                        </a:lnSpc>
                      </a:pPr>
                      <a:r>
                        <a:rPr sz="2000" dirty="0">
                          <a:latin typeface="Times New Roman"/>
                          <a:cs typeface="Times New Roman"/>
                        </a:rPr>
                        <a:t>1</a:t>
                      </a:r>
                      <a:endParaRPr sz="2000">
                        <a:latin typeface="Times New Roman"/>
                        <a:cs typeface="Times New Roman"/>
                      </a:endParaRPr>
                    </a:p>
                  </a:txBody>
                  <a:tcPr marL="0" marR="0" marT="0" marB="0">
                    <a:lnB w="9525">
                      <a:solidFill>
                        <a:srgbClr val="000000"/>
                      </a:solidFill>
                      <a:prstDash val="solid"/>
                    </a:lnB>
                  </a:tcPr>
                </a:tc>
                <a:tc>
                  <a:txBody>
                    <a:bodyPr/>
                    <a:lstStyle/>
                    <a:p>
                      <a:pPr algn="ctr">
                        <a:lnSpc>
                          <a:spcPts val="2180"/>
                        </a:lnSpc>
                      </a:pPr>
                      <a:r>
                        <a:rPr sz="2000" dirty="0">
                          <a:latin typeface="Times New Roman"/>
                          <a:cs typeface="Times New Roman"/>
                        </a:rPr>
                        <a:t>2</a:t>
                      </a:r>
                      <a:endParaRPr sz="2000">
                        <a:latin typeface="Times New Roman"/>
                        <a:cs typeface="Times New Roman"/>
                      </a:endParaRPr>
                    </a:p>
                  </a:txBody>
                  <a:tcPr marL="0" marR="0" marT="0" marB="0">
                    <a:lnB w="9525">
                      <a:solidFill>
                        <a:srgbClr val="000000"/>
                      </a:solidFill>
                      <a:prstDash val="solid"/>
                    </a:lnB>
                  </a:tcPr>
                </a:tc>
                <a:tc>
                  <a:txBody>
                    <a:bodyPr/>
                    <a:lstStyle/>
                    <a:p>
                      <a:pPr marL="278765">
                        <a:lnSpc>
                          <a:spcPts val="2180"/>
                        </a:lnSpc>
                      </a:pPr>
                      <a:r>
                        <a:rPr sz="2000" dirty="0">
                          <a:latin typeface="Times New Roman"/>
                          <a:cs typeface="Times New Roman"/>
                        </a:rPr>
                        <a:t>3</a:t>
                      </a:r>
                      <a:endParaRPr sz="2000">
                        <a:latin typeface="Times New Roman"/>
                        <a:cs typeface="Times New Roman"/>
                      </a:endParaRPr>
                    </a:p>
                  </a:txBody>
                  <a:tcPr marL="0" marR="0" marT="0" marB="0">
                    <a:lnB w="9525">
                      <a:solidFill>
                        <a:srgbClr val="000000"/>
                      </a:solidFill>
                      <a:prstDash val="solid"/>
                    </a:lnB>
                  </a:tcPr>
                </a:tc>
                <a:tc>
                  <a:txBody>
                    <a:bodyPr/>
                    <a:lstStyle/>
                    <a:p>
                      <a:pPr algn="ctr">
                        <a:lnSpc>
                          <a:spcPts val="2180"/>
                        </a:lnSpc>
                      </a:pPr>
                      <a:r>
                        <a:rPr sz="2000" dirty="0">
                          <a:latin typeface="Times New Roman"/>
                          <a:cs typeface="Times New Roman"/>
                        </a:rPr>
                        <a:t>4</a:t>
                      </a:r>
                      <a:endParaRPr sz="2000">
                        <a:latin typeface="Times New Roman"/>
                        <a:cs typeface="Times New Roman"/>
                      </a:endParaRPr>
                    </a:p>
                  </a:txBody>
                  <a:tcPr marL="0" marR="0" marT="0" marB="0">
                    <a:lnB w="9525">
                      <a:solidFill>
                        <a:srgbClr val="000000"/>
                      </a:solidFill>
                      <a:prstDash val="solid"/>
                    </a:lnB>
                  </a:tcPr>
                </a:tc>
                <a:tc>
                  <a:txBody>
                    <a:bodyPr/>
                    <a:lstStyle/>
                    <a:p>
                      <a:pPr marL="278130">
                        <a:lnSpc>
                          <a:spcPts val="2180"/>
                        </a:lnSpc>
                      </a:pPr>
                      <a:r>
                        <a:rPr sz="2000" dirty="0">
                          <a:latin typeface="Times New Roman"/>
                          <a:cs typeface="Times New Roman"/>
                        </a:rPr>
                        <a:t>5</a:t>
                      </a:r>
                      <a:endParaRPr sz="2000">
                        <a:latin typeface="Times New Roman"/>
                        <a:cs typeface="Times New Roman"/>
                      </a:endParaRPr>
                    </a:p>
                  </a:txBody>
                  <a:tcPr marL="0" marR="0" marT="0" marB="0">
                    <a:lnB w="9525">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tc>
                <a:tc>
                  <a:txBody>
                    <a:bodyPr/>
                    <a:lstStyle/>
                    <a:p>
                      <a:pPr marL="279400">
                        <a:lnSpc>
                          <a:spcPts val="2370"/>
                        </a:lnSpc>
                      </a:pPr>
                      <a:r>
                        <a:rPr sz="2000" dirty="0">
                          <a:latin typeface="Times New Roman"/>
                          <a:cs typeface="Times New Roman"/>
                        </a:rPr>
                        <a:t>1</a:t>
                      </a:r>
                      <a:endParaRPr sz="2000">
                        <a:latin typeface="Times New Roman"/>
                        <a:cs typeface="Times New Roman"/>
                      </a:endParaRPr>
                    </a:p>
                  </a:txBody>
                  <a:tcPr marL="0" marR="0" marT="0" marB="0">
                    <a:lnB w="9525">
                      <a:solidFill>
                        <a:srgbClr val="000000"/>
                      </a:solidFill>
                      <a:prstDash val="solid"/>
                    </a:lnB>
                  </a:tcPr>
                </a:tc>
                <a:tc>
                  <a:txBody>
                    <a:bodyPr/>
                    <a:lstStyle/>
                    <a:p>
                      <a:pPr algn="ctr">
                        <a:lnSpc>
                          <a:spcPts val="2370"/>
                        </a:lnSpc>
                      </a:pPr>
                      <a:r>
                        <a:rPr sz="2000" dirty="0">
                          <a:latin typeface="Times New Roman"/>
                          <a:cs typeface="Times New Roman"/>
                        </a:rPr>
                        <a:t>2</a:t>
                      </a:r>
                      <a:endParaRPr sz="2000">
                        <a:latin typeface="Times New Roman"/>
                        <a:cs typeface="Times New Roman"/>
                      </a:endParaRPr>
                    </a:p>
                  </a:txBody>
                  <a:tcPr marL="0" marR="0" marT="0" marB="0">
                    <a:lnB w="9525">
                      <a:solidFill>
                        <a:srgbClr val="000000"/>
                      </a:solidFill>
                      <a:prstDash val="solid"/>
                    </a:lnB>
                  </a:tcPr>
                </a:tc>
                <a:tc>
                  <a:txBody>
                    <a:bodyPr/>
                    <a:lstStyle/>
                    <a:p>
                      <a:pPr marL="278765">
                        <a:lnSpc>
                          <a:spcPts val="2370"/>
                        </a:lnSpc>
                      </a:pPr>
                      <a:r>
                        <a:rPr sz="2000" dirty="0">
                          <a:latin typeface="Times New Roman"/>
                          <a:cs typeface="Times New Roman"/>
                        </a:rPr>
                        <a:t>3</a:t>
                      </a:r>
                      <a:endParaRPr sz="2000">
                        <a:latin typeface="Times New Roman"/>
                        <a:cs typeface="Times New Roman"/>
                      </a:endParaRPr>
                    </a:p>
                  </a:txBody>
                  <a:tcPr marL="0" marR="0" marT="0" marB="0">
                    <a:lnB w="9525">
                      <a:solidFill>
                        <a:srgbClr val="000000"/>
                      </a:solidFill>
                      <a:prstDash val="solid"/>
                    </a:lnB>
                  </a:tcPr>
                </a:tc>
                <a:tc>
                  <a:txBody>
                    <a:bodyPr/>
                    <a:lstStyle/>
                    <a:p>
                      <a:pPr algn="ctr">
                        <a:lnSpc>
                          <a:spcPts val="2370"/>
                        </a:lnSpc>
                      </a:pPr>
                      <a:r>
                        <a:rPr sz="2000" dirty="0">
                          <a:latin typeface="Times New Roman"/>
                          <a:cs typeface="Times New Roman"/>
                        </a:rPr>
                        <a:t>4</a:t>
                      </a:r>
                      <a:endParaRPr sz="2000">
                        <a:latin typeface="Times New Roman"/>
                        <a:cs typeface="Times New Roman"/>
                      </a:endParaRPr>
                    </a:p>
                  </a:txBody>
                  <a:tcPr marL="0" marR="0" marT="0" marB="0">
                    <a:lnB w="9525">
                      <a:solidFill>
                        <a:srgbClr val="000000"/>
                      </a:solidFill>
                      <a:prstDash val="solid"/>
                    </a:lnB>
                  </a:tcPr>
                </a:tc>
                <a:extLst>
                  <a:ext uri="{0D108BD9-81ED-4DB2-BD59-A6C34878D82A}">
                    <a16:rowId xmlns:a16="http://schemas.microsoft.com/office/drawing/2014/main" val="10000"/>
                  </a:ext>
                </a:extLst>
              </a:tr>
              <a:tr h="588168">
                <a:tc>
                  <a:txBody>
                    <a:bodyPr/>
                    <a:lstStyle/>
                    <a:p>
                      <a:pPr marL="31750">
                        <a:lnSpc>
                          <a:spcPct val="100000"/>
                        </a:lnSpc>
                        <a:spcBef>
                          <a:spcPts val="135"/>
                        </a:spcBef>
                      </a:pPr>
                      <a:r>
                        <a:rPr sz="3200" i="1" spc="-5" dirty="0">
                          <a:solidFill>
                            <a:srgbClr val="008380"/>
                          </a:solidFill>
                          <a:latin typeface="Times New Roman"/>
                          <a:cs typeface="Times New Roman"/>
                        </a:rPr>
                        <a:t>A</a:t>
                      </a:r>
                      <a:r>
                        <a:rPr sz="3200" spc="-5" dirty="0">
                          <a:latin typeface="Times New Roman"/>
                          <a:cs typeface="Times New Roman"/>
                        </a:rPr>
                        <a:t>:</a:t>
                      </a:r>
                      <a:endParaRPr sz="3200">
                        <a:latin typeface="Times New Roman"/>
                        <a:cs typeface="Times New Roman"/>
                      </a:endParaRPr>
                    </a:p>
                  </a:txBody>
                  <a:tcPr marL="0" marR="0" marT="17145" marB="0">
                    <a:lnR w="9525">
                      <a:solidFill>
                        <a:srgbClr val="000000"/>
                      </a:solidFill>
                      <a:prstDash val="solid"/>
                    </a:lnR>
                  </a:tcPr>
                </a:tc>
                <a:tc>
                  <a:txBody>
                    <a:bodyPr/>
                    <a:lstStyle/>
                    <a:p>
                      <a:pPr marL="240665">
                        <a:lnSpc>
                          <a:spcPct val="100000"/>
                        </a:lnSpc>
                        <a:spcBef>
                          <a:spcPts val="330"/>
                        </a:spcBef>
                      </a:pPr>
                      <a:r>
                        <a:rPr sz="3200" dirty="0">
                          <a:solidFill>
                            <a:srgbClr val="008380"/>
                          </a:solidFill>
                          <a:latin typeface="Times New Roman"/>
                          <a:cs typeface="Times New Roman"/>
                        </a:rPr>
                        <a:t>4</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solidFill>
                      <a:srgbClr val="FFCCCC"/>
                    </a:solidFill>
                  </a:tcPr>
                </a:tc>
                <a:tc>
                  <a:txBody>
                    <a:bodyPr/>
                    <a:lstStyle/>
                    <a:p>
                      <a:pPr algn="ctr">
                        <a:lnSpc>
                          <a:spcPct val="100000"/>
                        </a:lnSpc>
                        <a:spcBef>
                          <a:spcPts val="330"/>
                        </a:spcBef>
                      </a:pPr>
                      <a:r>
                        <a:rPr sz="3200" dirty="0">
                          <a:solidFill>
                            <a:srgbClr val="008380"/>
                          </a:solidFill>
                          <a:latin typeface="Times New Roman"/>
                          <a:cs typeface="Times New Roman"/>
                        </a:rPr>
                        <a:t>1</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solidFill>
                      <a:srgbClr val="FFCCCC"/>
                    </a:solidFill>
                  </a:tcPr>
                </a:tc>
                <a:tc>
                  <a:txBody>
                    <a:bodyPr/>
                    <a:lstStyle/>
                    <a:p>
                      <a:pPr marL="240029">
                        <a:lnSpc>
                          <a:spcPct val="100000"/>
                        </a:lnSpc>
                        <a:spcBef>
                          <a:spcPts val="330"/>
                        </a:spcBef>
                      </a:pPr>
                      <a:r>
                        <a:rPr sz="3200" dirty="0">
                          <a:solidFill>
                            <a:srgbClr val="008380"/>
                          </a:solidFill>
                          <a:latin typeface="Times New Roman"/>
                          <a:cs typeface="Times New Roman"/>
                        </a:rPr>
                        <a:t>3</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solidFill>
                      <a:srgbClr val="FFCCCC"/>
                    </a:solidFill>
                  </a:tcPr>
                </a:tc>
                <a:tc>
                  <a:txBody>
                    <a:bodyPr/>
                    <a:lstStyle/>
                    <a:p>
                      <a:pPr algn="ctr">
                        <a:lnSpc>
                          <a:spcPct val="100000"/>
                        </a:lnSpc>
                        <a:spcBef>
                          <a:spcPts val="330"/>
                        </a:spcBef>
                      </a:pPr>
                      <a:r>
                        <a:rPr sz="3200" dirty="0">
                          <a:solidFill>
                            <a:srgbClr val="008380"/>
                          </a:solidFill>
                          <a:latin typeface="Times New Roman"/>
                          <a:cs typeface="Times New Roman"/>
                        </a:rPr>
                        <a:t>4</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solidFill>
                      <a:srgbClr val="FFCCCC"/>
                    </a:solidFill>
                  </a:tcPr>
                </a:tc>
                <a:tc>
                  <a:txBody>
                    <a:bodyPr/>
                    <a:lstStyle/>
                    <a:p>
                      <a:pPr marL="240029">
                        <a:lnSpc>
                          <a:spcPct val="100000"/>
                        </a:lnSpc>
                        <a:spcBef>
                          <a:spcPts val="330"/>
                        </a:spcBef>
                      </a:pPr>
                      <a:r>
                        <a:rPr sz="3200" dirty="0">
                          <a:solidFill>
                            <a:srgbClr val="008380"/>
                          </a:solidFill>
                          <a:latin typeface="Times New Roman"/>
                          <a:cs typeface="Times New Roman"/>
                        </a:rPr>
                        <a:t>3</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solidFill>
                      <a:srgbClr val="FFCCCC"/>
                    </a:solidFill>
                  </a:tcPr>
                </a:tc>
                <a:tc>
                  <a:txBody>
                    <a:bodyPr/>
                    <a:lstStyle/>
                    <a:p>
                      <a:pPr marR="165735" algn="r">
                        <a:lnSpc>
                          <a:spcPct val="100000"/>
                        </a:lnSpc>
                        <a:spcBef>
                          <a:spcPts val="325"/>
                        </a:spcBef>
                      </a:pPr>
                      <a:r>
                        <a:rPr sz="3200" i="1" dirty="0">
                          <a:solidFill>
                            <a:srgbClr val="008380"/>
                          </a:solidFill>
                          <a:latin typeface="Times New Roman"/>
                          <a:cs typeface="Times New Roman"/>
                        </a:rPr>
                        <a:t>C</a:t>
                      </a:r>
                      <a:r>
                        <a:rPr sz="3200" dirty="0">
                          <a:latin typeface="Times New Roman"/>
                          <a:cs typeface="Times New Roman"/>
                        </a:rPr>
                        <a:t>:</a:t>
                      </a:r>
                      <a:endParaRPr sz="3200">
                        <a:latin typeface="Times New Roman"/>
                        <a:cs typeface="Times New Roman"/>
                      </a:endParaRPr>
                    </a:p>
                  </a:txBody>
                  <a:tcPr marL="0" marR="0" marT="41275" marB="0">
                    <a:lnL w="9525">
                      <a:solidFill>
                        <a:srgbClr val="000000"/>
                      </a:solidFill>
                      <a:prstDash val="solid"/>
                    </a:lnL>
                    <a:lnR w="9525">
                      <a:solidFill>
                        <a:srgbClr val="000000"/>
                      </a:solidFill>
                      <a:prstDash val="solid"/>
                    </a:lnR>
                  </a:tcPr>
                </a:tc>
                <a:tc>
                  <a:txBody>
                    <a:bodyPr/>
                    <a:lstStyle/>
                    <a:p>
                      <a:pPr marL="240029">
                        <a:lnSpc>
                          <a:spcPct val="100000"/>
                        </a:lnSpc>
                        <a:spcBef>
                          <a:spcPts val="330"/>
                        </a:spcBef>
                      </a:pPr>
                      <a:r>
                        <a:rPr sz="3200" dirty="0">
                          <a:solidFill>
                            <a:srgbClr val="008380"/>
                          </a:solidFill>
                          <a:latin typeface="Times New Roman"/>
                          <a:cs typeface="Times New Roman"/>
                        </a:rPr>
                        <a:t>1</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solidFill>
                      <a:srgbClr val="FFCCCC"/>
                    </a:solidFill>
                  </a:tcPr>
                </a:tc>
                <a:tc>
                  <a:txBody>
                    <a:bodyPr/>
                    <a:lstStyle/>
                    <a:p>
                      <a:pPr algn="ctr">
                        <a:lnSpc>
                          <a:spcPct val="100000"/>
                        </a:lnSpc>
                        <a:spcBef>
                          <a:spcPts val="330"/>
                        </a:spcBef>
                      </a:pPr>
                      <a:r>
                        <a:rPr sz="3200" dirty="0">
                          <a:solidFill>
                            <a:srgbClr val="008380"/>
                          </a:solidFill>
                          <a:latin typeface="Times New Roman"/>
                          <a:cs typeface="Times New Roman"/>
                        </a:rPr>
                        <a:t>0</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solidFill>
                      <a:srgbClr val="FFCCCC"/>
                    </a:solidFill>
                  </a:tcPr>
                </a:tc>
                <a:tc>
                  <a:txBody>
                    <a:bodyPr/>
                    <a:lstStyle/>
                    <a:p>
                      <a:pPr marL="240665">
                        <a:lnSpc>
                          <a:spcPct val="100000"/>
                        </a:lnSpc>
                        <a:spcBef>
                          <a:spcPts val="330"/>
                        </a:spcBef>
                      </a:pPr>
                      <a:r>
                        <a:rPr sz="3200" dirty="0">
                          <a:solidFill>
                            <a:srgbClr val="008380"/>
                          </a:solidFill>
                          <a:latin typeface="Times New Roman"/>
                          <a:cs typeface="Times New Roman"/>
                        </a:rPr>
                        <a:t>2</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solidFill>
                      <a:srgbClr val="FFCCCC"/>
                    </a:solidFill>
                  </a:tcPr>
                </a:tc>
                <a:tc>
                  <a:txBody>
                    <a:bodyPr/>
                    <a:lstStyle/>
                    <a:p>
                      <a:pPr algn="ctr">
                        <a:lnSpc>
                          <a:spcPct val="100000"/>
                        </a:lnSpc>
                        <a:spcBef>
                          <a:spcPts val="330"/>
                        </a:spcBef>
                      </a:pPr>
                      <a:r>
                        <a:rPr sz="3200" dirty="0">
                          <a:solidFill>
                            <a:srgbClr val="008380"/>
                          </a:solidFill>
                          <a:latin typeface="Times New Roman"/>
                          <a:cs typeface="Times New Roman"/>
                        </a:rPr>
                        <a:t>2</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solidFill>
                      <a:srgbClr val="FFCCCC"/>
                    </a:solidFill>
                  </a:tcPr>
                </a:tc>
                <a:extLst>
                  <a:ext uri="{0D108BD9-81ED-4DB2-BD59-A6C34878D82A}">
                    <a16:rowId xmlns:a16="http://schemas.microsoft.com/office/drawing/2014/main" val="10001"/>
                  </a:ext>
                </a:extLst>
              </a:tr>
              <a:tr h="783431">
                <a:tc>
                  <a:txBody>
                    <a:bodyPr/>
                    <a:lstStyle/>
                    <a:p>
                      <a:pPr>
                        <a:lnSpc>
                          <a:spcPct val="100000"/>
                        </a:lnSpc>
                      </a:pPr>
                      <a:endParaRPr sz="2300">
                        <a:latin typeface="Times New Roman"/>
                        <a:cs typeface="Times New Roman"/>
                      </a:endParaRPr>
                    </a:p>
                  </a:txBody>
                  <a:tcPr marL="0" marR="0" marT="0" marB="0"/>
                </a:tc>
                <a:tc>
                  <a:txBody>
                    <a:bodyPr/>
                    <a:lstStyle/>
                    <a:p>
                      <a:pPr>
                        <a:lnSpc>
                          <a:spcPct val="100000"/>
                        </a:lnSpc>
                      </a:pPr>
                      <a:endParaRPr sz="2300">
                        <a:latin typeface="Times New Roman"/>
                        <a:cs typeface="Times New Roman"/>
                      </a:endParaRPr>
                    </a:p>
                  </a:txBody>
                  <a:tcPr marL="0" marR="0" marT="0" marB="0">
                    <a:lnB w="9525">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B w="9525">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B w="9525">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B w="9525">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B w="9525">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tc>
                <a:tc>
                  <a:txBody>
                    <a:bodyPr/>
                    <a:lstStyle/>
                    <a:p>
                      <a:pPr>
                        <a:lnSpc>
                          <a:spcPct val="100000"/>
                        </a:lnSpc>
                      </a:pPr>
                      <a:endParaRPr sz="2300">
                        <a:latin typeface="Times New Roman"/>
                        <a:cs typeface="Times New Roman"/>
                      </a:endParaRPr>
                    </a:p>
                  </a:txBody>
                  <a:tcPr marL="0" marR="0" marT="0" marB="0">
                    <a:lnB w="9525">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B w="9525">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B w="9525">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B w="9525">
                      <a:solidFill>
                        <a:srgbClr val="000000"/>
                      </a:solidFill>
                      <a:prstDash val="solid"/>
                    </a:lnB>
                  </a:tcPr>
                </a:tc>
                <a:extLst>
                  <a:ext uri="{0D108BD9-81ED-4DB2-BD59-A6C34878D82A}">
                    <a16:rowId xmlns:a16="http://schemas.microsoft.com/office/drawing/2014/main" val="10002"/>
                  </a:ext>
                </a:extLst>
              </a:tr>
              <a:tr h="600075">
                <a:tc>
                  <a:txBody>
                    <a:bodyPr/>
                    <a:lstStyle/>
                    <a:p>
                      <a:pPr marL="31750">
                        <a:lnSpc>
                          <a:spcPct val="100000"/>
                        </a:lnSpc>
                        <a:spcBef>
                          <a:spcPts val="320"/>
                        </a:spcBef>
                      </a:pPr>
                      <a:r>
                        <a:rPr sz="3200" i="1" spc="-5" dirty="0">
                          <a:solidFill>
                            <a:srgbClr val="008380"/>
                          </a:solidFill>
                          <a:latin typeface="Times New Roman"/>
                          <a:cs typeface="Times New Roman"/>
                        </a:rPr>
                        <a:t>B</a:t>
                      </a:r>
                      <a:r>
                        <a:rPr sz="3200" spc="-5" dirty="0">
                          <a:latin typeface="Times New Roman"/>
                          <a:cs typeface="Times New Roman"/>
                        </a:rPr>
                        <a:t>:</a:t>
                      </a:r>
                      <a:endParaRPr sz="3200">
                        <a:latin typeface="Times New Roman"/>
                        <a:cs typeface="Times New Roman"/>
                      </a:endParaRPr>
                    </a:p>
                  </a:txBody>
                  <a:tcPr marL="0" marR="0" marT="40640" marB="0">
                    <a:lnR w="9525">
                      <a:solidFill>
                        <a:srgbClr val="000000"/>
                      </a:solidFill>
                      <a:prstDash val="solid"/>
                    </a:lnR>
                  </a:tcPr>
                </a:tc>
                <a:tc>
                  <a:txBody>
                    <a:bodyPr/>
                    <a:lstStyle/>
                    <a:p>
                      <a:pPr>
                        <a:lnSpc>
                          <a:spcPct val="100000"/>
                        </a:lnSpc>
                      </a:pPr>
                      <a:endParaRPr sz="23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CCCC"/>
                    </a:solidFill>
                  </a:tcPr>
                </a:tc>
                <a:tc>
                  <a:txBody>
                    <a:bodyPr/>
                    <a:lstStyle/>
                    <a:p>
                      <a:pPr>
                        <a:lnSpc>
                          <a:spcPct val="100000"/>
                        </a:lnSpc>
                      </a:pPr>
                      <a:endParaRPr sz="23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CCCC"/>
                    </a:solidFill>
                  </a:tcPr>
                </a:tc>
                <a:tc>
                  <a:txBody>
                    <a:bodyPr/>
                    <a:lstStyle/>
                    <a:p>
                      <a:pPr>
                        <a:lnSpc>
                          <a:spcPct val="100000"/>
                        </a:lnSpc>
                      </a:pPr>
                      <a:endParaRPr sz="23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CCCC"/>
                    </a:solidFill>
                  </a:tcPr>
                </a:tc>
                <a:tc>
                  <a:txBody>
                    <a:bodyPr/>
                    <a:lstStyle/>
                    <a:p>
                      <a:pPr>
                        <a:lnSpc>
                          <a:spcPct val="100000"/>
                        </a:lnSpc>
                      </a:pPr>
                      <a:endParaRPr sz="23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CCCC"/>
                    </a:solidFill>
                  </a:tcPr>
                </a:tc>
                <a:tc>
                  <a:txBody>
                    <a:bodyPr/>
                    <a:lstStyle/>
                    <a:p>
                      <a:pPr>
                        <a:lnSpc>
                          <a:spcPct val="100000"/>
                        </a:lnSpc>
                      </a:pPr>
                      <a:endParaRPr sz="23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CCCC"/>
                    </a:solidFill>
                  </a:tcPr>
                </a:tc>
                <a:tc>
                  <a:txBody>
                    <a:bodyPr/>
                    <a:lstStyle/>
                    <a:p>
                      <a:pPr marR="165735" algn="r">
                        <a:lnSpc>
                          <a:spcPct val="100000"/>
                        </a:lnSpc>
                        <a:spcBef>
                          <a:spcPts val="325"/>
                        </a:spcBef>
                      </a:pPr>
                      <a:r>
                        <a:rPr sz="3200" i="1" dirty="0">
                          <a:solidFill>
                            <a:srgbClr val="008380"/>
                          </a:solidFill>
                          <a:latin typeface="Times New Roman"/>
                          <a:cs typeface="Times New Roman"/>
                        </a:rPr>
                        <a:t>C'</a:t>
                      </a:r>
                      <a:r>
                        <a:rPr sz="3200" dirty="0">
                          <a:latin typeface="Times New Roman"/>
                          <a:cs typeface="Times New Roman"/>
                        </a:rPr>
                        <a:t>:</a:t>
                      </a:r>
                      <a:endParaRPr sz="3200">
                        <a:latin typeface="Times New Roman"/>
                        <a:cs typeface="Times New Roman"/>
                      </a:endParaRPr>
                    </a:p>
                  </a:txBody>
                  <a:tcPr marL="0" marR="0" marT="41275" marB="0">
                    <a:lnL w="9525">
                      <a:solidFill>
                        <a:srgbClr val="000000"/>
                      </a:solidFill>
                      <a:prstDash val="solid"/>
                    </a:lnL>
                    <a:lnR w="9525">
                      <a:solidFill>
                        <a:srgbClr val="000000"/>
                      </a:solidFill>
                      <a:prstDash val="solid"/>
                    </a:lnR>
                  </a:tcPr>
                </a:tc>
                <a:tc>
                  <a:txBody>
                    <a:bodyPr/>
                    <a:lstStyle/>
                    <a:p>
                      <a:pPr marL="240029">
                        <a:lnSpc>
                          <a:spcPct val="100000"/>
                        </a:lnSpc>
                        <a:spcBef>
                          <a:spcPts val="330"/>
                        </a:spcBef>
                      </a:pPr>
                      <a:r>
                        <a:rPr sz="3200" dirty="0">
                          <a:solidFill>
                            <a:srgbClr val="008380"/>
                          </a:solidFill>
                          <a:latin typeface="Times New Roman"/>
                          <a:cs typeface="Times New Roman"/>
                        </a:rPr>
                        <a:t>1</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CCCC"/>
                    </a:solidFill>
                  </a:tcPr>
                </a:tc>
                <a:tc>
                  <a:txBody>
                    <a:bodyPr/>
                    <a:lstStyle/>
                    <a:p>
                      <a:pPr algn="ctr">
                        <a:lnSpc>
                          <a:spcPct val="100000"/>
                        </a:lnSpc>
                        <a:spcBef>
                          <a:spcPts val="330"/>
                        </a:spcBef>
                      </a:pPr>
                      <a:r>
                        <a:rPr sz="3200" dirty="0">
                          <a:solidFill>
                            <a:srgbClr val="008380"/>
                          </a:solidFill>
                          <a:latin typeface="Times New Roman"/>
                          <a:cs typeface="Times New Roman"/>
                        </a:rPr>
                        <a:t>1</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CCCC"/>
                    </a:solidFill>
                  </a:tcPr>
                </a:tc>
                <a:tc>
                  <a:txBody>
                    <a:bodyPr/>
                    <a:lstStyle/>
                    <a:p>
                      <a:pPr marL="240665">
                        <a:lnSpc>
                          <a:spcPct val="100000"/>
                        </a:lnSpc>
                        <a:spcBef>
                          <a:spcPts val="330"/>
                        </a:spcBef>
                      </a:pPr>
                      <a:r>
                        <a:rPr sz="3200" dirty="0">
                          <a:solidFill>
                            <a:srgbClr val="008380"/>
                          </a:solidFill>
                          <a:latin typeface="Times New Roman"/>
                          <a:cs typeface="Times New Roman"/>
                        </a:rPr>
                        <a:t>3</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FF99"/>
                    </a:solidFill>
                  </a:tcPr>
                </a:tc>
                <a:tc>
                  <a:txBody>
                    <a:bodyPr/>
                    <a:lstStyle/>
                    <a:p>
                      <a:pPr algn="ctr">
                        <a:lnSpc>
                          <a:spcPct val="100000"/>
                        </a:lnSpc>
                        <a:spcBef>
                          <a:spcPts val="330"/>
                        </a:spcBef>
                      </a:pPr>
                      <a:r>
                        <a:rPr sz="3200" dirty="0">
                          <a:solidFill>
                            <a:srgbClr val="008380"/>
                          </a:solidFill>
                          <a:latin typeface="Times New Roman"/>
                          <a:cs typeface="Times New Roman"/>
                        </a:rPr>
                        <a:t>2</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CCCC"/>
                    </a:solidFill>
                  </a:tcPr>
                </a:tc>
                <a:extLst>
                  <a:ext uri="{0D108BD9-81ED-4DB2-BD59-A6C34878D82A}">
                    <a16:rowId xmlns:a16="http://schemas.microsoft.com/office/drawing/2014/main" val="10003"/>
                  </a:ext>
                </a:extLst>
              </a:tr>
            </a:tbl>
          </a:graphicData>
        </a:graphic>
      </p:graphicFrame>
      <p:sp>
        <p:nvSpPr>
          <p:cNvPr id="43" name="object 43"/>
          <p:cNvSpPr txBox="1"/>
          <p:nvPr/>
        </p:nvSpPr>
        <p:spPr>
          <a:xfrm>
            <a:off x="2661086" y="6523256"/>
            <a:ext cx="4583430" cy="222250"/>
          </a:xfrm>
          <a:prstGeom prst="rect">
            <a:avLst/>
          </a:prstGeom>
        </p:spPr>
        <p:txBody>
          <a:bodyPr vert="horz" wrap="square" lIns="0" tIns="0" rIns="0" bIns="0" rtlCol="0">
            <a:spAutoFit/>
          </a:bodyPr>
          <a:lstStyle/>
          <a:p>
            <a:pPr marL="12700">
              <a:lnSpc>
                <a:spcPts val="1625"/>
              </a:lnSpc>
            </a:pPr>
            <a:r>
              <a:rPr sz="1400" i="1" spc="-5" dirty="0">
                <a:latin typeface="Times New Roman"/>
                <a:cs typeface="Times New Roman"/>
              </a:rPr>
              <a:t>Copyright © 2001-5 Erik D. Demaine and Charles E.</a:t>
            </a:r>
            <a:r>
              <a:rPr sz="1400" i="1" spc="80" dirty="0">
                <a:latin typeface="Times New Roman"/>
                <a:cs typeface="Times New Roman"/>
              </a:rPr>
              <a:t> </a:t>
            </a:r>
            <a:r>
              <a:rPr sz="1400" i="1" spc="-5" dirty="0">
                <a:latin typeface="Times New Roman"/>
                <a:cs typeface="Times New Roman"/>
              </a:rPr>
              <a:t>Leiserson</a:t>
            </a:r>
            <a:endParaRPr sz="1400">
              <a:latin typeface="Times New Roman"/>
              <a:cs typeface="Times New Roman"/>
            </a:endParaRPr>
          </a:p>
        </p:txBody>
      </p:sp>
      <p:sp>
        <p:nvSpPr>
          <p:cNvPr id="40" name="object 40"/>
          <p:cNvSpPr txBox="1"/>
          <p:nvPr/>
        </p:nvSpPr>
        <p:spPr>
          <a:xfrm>
            <a:off x="440810" y="4821246"/>
            <a:ext cx="4419600" cy="1000760"/>
          </a:xfrm>
          <a:prstGeom prst="rect">
            <a:avLst/>
          </a:prstGeom>
        </p:spPr>
        <p:txBody>
          <a:bodyPr vert="horz" wrap="square" lIns="0" tIns="12065" rIns="0" bIns="0" rtlCol="0">
            <a:spAutoFit/>
          </a:bodyPr>
          <a:lstStyle/>
          <a:p>
            <a:pPr marL="12700">
              <a:lnSpc>
                <a:spcPct val="100000"/>
              </a:lnSpc>
              <a:spcBef>
                <a:spcPts val="95"/>
              </a:spcBef>
            </a:pPr>
            <a:r>
              <a:rPr sz="3200" b="1" spc="-5" dirty="0">
                <a:latin typeface="Times New Roman"/>
                <a:cs typeface="Times New Roman"/>
              </a:rPr>
              <a:t>for </a:t>
            </a:r>
            <a:r>
              <a:rPr sz="3200" i="1" spc="-5" dirty="0">
                <a:solidFill>
                  <a:srgbClr val="008380"/>
                </a:solidFill>
                <a:latin typeface="Times New Roman"/>
                <a:cs typeface="Times New Roman"/>
              </a:rPr>
              <a:t>i </a:t>
            </a:r>
            <a:r>
              <a:rPr sz="3200" spc="-5" dirty="0">
                <a:solidFill>
                  <a:srgbClr val="008380"/>
                </a:solidFill>
                <a:latin typeface="Symbol"/>
                <a:cs typeface="Symbol"/>
              </a:rPr>
              <a:t></a:t>
            </a:r>
            <a:r>
              <a:rPr sz="3200" spc="-5" dirty="0">
                <a:solidFill>
                  <a:srgbClr val="008380"/>
                </a:solidFill>
                <a:latin typeface="Times New Roman"/>
                <a:cs typeface="Times New Roman"/>
              </a:rPr>
              <a:t> 2 </a:t>
            </a:r>
            <a:r>
              <a:rPr sz="3200" b="1" spc="-5" dirty="0">
                <a:latin typeface="Times New Roman"/>
                <a:cs typeface="Times New Roman"/>
              </a:rPr>
              <a:t>to</a:t>
            </a:r>
            <a:r>
              <a:rPr sz="3200" b="1" dirty="0">
                <a:latin typeface="Times New Roman"/>
                <a:cs typeface="Times New Roman"/>
              </a:rPr>
              <a:t> </a:t>
            </a:r>
            <a:r>
              <a:rPr sz="3200" i="1" spc="-5" dirty="0">
                <a:solidFill>
                  <a:srgbClr val="008380"/>
                </a:solidFill>
                <a:latin typeface="Times New Roman"/>
                <a:cs typeface="Times New Roman"/>
              </a:rPr>
              <a:t>k</a:t>
            </a:r>
            <a:endParaRPr sz="3200">
              <a:latin typeface="Times New Roman"/>
              <a:cs typeface="Times New Roman"/>
            </a:endParaRPr>
          </a:p>
          <a:p>
            <a:pPr marL="469900">
              <a:lnSpc>
                <a:spcPct val="100000"/>
              </a:lnSpc>
            </a:pPr>
            <a:r>
              <a:rPr sz="3200" b="1" spc="-5" dirty="0">
                <a:latin typeface="Times New Roman"/>
                <a:cs typeface="Times New Roman"/>
              </a:rPr>
              <a:t>do </a:t>
            </a:r>
            <a:r>
              <a:rPr sz="3200" i="1" spc="-5" dirty="0">
                <a:solidFill>
                  <a:srgbClr val="008380"/>
                </a:solidFill>
                <a:latin typeface="Times New Roman"/>
                <a:cs typeface="Times New Roman"/>
              </a:rPr>
              <a:t>C</a:t>
            </a:r>
            <a:r>
              <a:rPr sz="3200" spc="-5" dirty="0">
                <a:solidFill>
                  <a:srgbClr val="008380"/>
                </a:solidFill>
                <a:latin typeface="Times New Roman"/>
                <a:cs typeface="Times New Roman"/>
              </a:rPr>
              <a:t>[</a:t>
            </a:r>
            <a:r>
              <a:rPr sz="3200" i="1" spc="-5" dirty="0">
                <a:solidFill>
                  <a:srgbClr val="008380"/>
                </a:solidFill>
                <a:latin typeface="Times New Roman"/>
                <a:cs typeface="Times New Roman"/>
              </a:rPr>
              <a:t>i</a:t>
            </a:r>
            <a:r>
              <a:rPr sz="3200" spc="-5" dirty="0">
                <a:solidFill>
                  <a:srgbClr val="008380"/>
                </a:solidFill>
                <a:latin typeface="Times New Roman"/>
                <a:cs typeface="Times New Roman"/>
              </a:rPr>
              <a:t>] </a:t>
            </a:r>
            <a:r>
              <a:rPr sz="3200" spc="-5" dirty="0">
                <a:solidFill>
                  <a:srgbClr val="008380"/>
                </a:solidFill>
                <a:latin typeface="Symbol"/>
                <a:cs typeface="Symbol"/>
              </a:rPr>
              <a:t></a:t>
            </a:r>
            <a:r>
              <a:rPr sz="3200" spc="-5" dirty="0">
                <a:solidFill>
                  <a:srgbClr val="008380"/>
                </a:solidFill>
                <a:latin typeface="Times New Roman"/>
                <a:cs typeface="Times New Roman"/>
              </a:rPr>
              <a:t> </a:t>
            </a:r>
            <a:r>
              <a:rPr sz="3200" i="1" spc="-5" dirty="0">
                <a:solidFill>
                  <a:srgbClr val="008380"/>
                </a:solidFill>
                <a:latin typeface="Times New Roman"/>
                <a:cs typeface="Times New Roman"/>
              </a:rPr>
              <a:t>C</a:t>
            </a:r>
            <a:r>
              <a:rPr sz="3200" spc="-5" dirty="0">
                <a:solidFill>
                  <a:srgbClr val="008380"/>
                </a:solidFill>
                <a:latin typeface="Times New Roman"/>
                <a:cs typeface="Times New Roman"/>
              </a:rPr>
              <a:t>[</a:t>
            </a:r>
            <a:r>
              <a:rPr sz="3200" i="1" spc="-5" dirty="0">
                <a:solidFill>
                  <a:srgbClr val="008380"/>
                </a:solidFill>
                <a:latin typeface="Times New Roman"/>
                <a:cs typeface="Times New Roman"/>
              </a:rPr>
              <a:t>i</a:t>
            </a:r>
            <a:r>
              <a:rPr sz="3200" spc="-5" dirty="0">
                <a:solidFill>
                  <a:srgbClr val="008380"/>
                </a:solidFill>
                <a:latin typeface="Times New Roman"/>
                <a:cs typeface="Times New Roman"/>
              </a:rPr>
              <a:t>] +</a:t>
            </a:r>
            <a:r>
              <a:rPr sz="3200" spc="-50" dirty="0">
                <a:solidFill>
                  <a:srgbClr val="008380"/>
                </a:solidFill>
                <a:latin typeface="Times New Roman"/>
                <a:cs typeface="Times New Roman"/>
              </a:rPr>
              <a:t> </a:t>
            </a:r>
            <a:r>
              <a:rPr sz="3200" i="1" spc="-5" dirty="0">
                <a:solidFill>
                  <a:srgbClr val="008380"/>
                </a:solidFill>
                <a:latin typeface="Times New Roman"/>
                <a:cs typeface="Times New Roman"/>
              </a:rPr>
              <a:t>C</a:t>
            </a:r>
            <a:r>
              <a:rPr sz="3200" spc="-5" dirty="0">
                <a:solidFill>
                  <a:srgbClr val="008380"/>
                </a:solidFill>
                <a:latin typeface="Times New Roman"/>
                <a:cs typeface="Times New Roman"/>
              </a:rPr>
              <a:t>[</a:t>
            </a:r>
            <a:r>
              <a:rPr sz="3200" i="1" spc="-5" dirty="0">
                <a:solidFill>
                  <a:srgbClr val="008380"/>
                </a:solidFill>
                <a:latin typeface="Times New Roman"/>
                <a:cs typeface="Times New Roman"/>
              </a:rPr>
              <a:t>i</a:t>
            </a:r>
            <a:r>
              <a:rPr sz="3200" spc="-5" dirty="0">
                <a:solidFill>
                  <a:srgbClr val="008380"/>
                </a:solidFill>
                <a:latin typeface="Times New Roman"/>
                <a:cs typeface="Times New Roman"/>
              </a:rPr>
              <a:t>–1]</a:t>
            </a:r>
            <a:endParaRPr sz="3200">
              <a:latin typeface="Times New Roman"/>
              <a:cs typeface="Times New Roman"/>
            </a:endParaRPr>
          </a:p>
        </p:txBody>
      </p:sp>
      <p:sp>
        <p:nvSpPr>
          <p:cNvPr id="41" name="object 41"/>
          <p:cNvSpPr txBox="1"/>
          <p:nvPr/>
        </p:nvSpPr>
        <p:spPr>
          <a:xfrm>
            <a:off x="5570027" y="5309027"/>
            <a:ext cx="3186430" cy="513080"/>
          </a:xfrm>
          <a:prstGeom prst="rect">
            <a:avLst/>
          </a:prstGeom>
        </p:spPr>
        <p:txBody>
          <a:bodyPr vert="horz" wrap="square" lIns="0" tIns="12065" rIns="0" bIns="0" rtlCol="0">
            <a:spAutoFit/>
          </a:bodyPr>
          <a:lstStyle/>
          <a:p>
            <a:pPr marL="12700">
              <a:lnSpc>
                <a:spcPct val="100000"/>
              </a:lnSpc>
              <a:spcBef>
                <a:spcPts val="95"/>
              </a:spcBef>
            </a:pPr>
            <a:r>
              <a:rPr sz="3200" spc="-175" dirty="0">
                <a:solidFill>
                  <a:srgbClr val="CC0000"/>
                </a:solidFill>
                <a:latin typeface="UKIJ Tughra"/>
                <a:cs typeface="UKIJ Tughra"/>
              </a:rPr>
              <a:t>⊳ </a:t>
            </a:r>
            <a:r>
              <a:rPr sz="3200" i="1" spc="-5" dirty="0">
                <a:solidFill>
                  <a:srgbClr val="008380"/>
                </a:solidFill>
                <a:latin typeface="Times New Roman"/>
                <a:cs typeface="Times New Roman"/>
              </a:rPr>
              <a:t>C</a:t>
            </a:r>
            <a:r>
              <a:rPr sz="3200" spc="-5" dirty="0">
                <a:solidFill>
                  <a:srgbClr val="008380"/>
                </a:solidFill>
                <a:latin typeface="Times New Roman"/>
                <a:cs typeface="Times New Roman"/>
              </a:rPr>
              <a:t>[</a:t>
            </a:r>
            <a:r>
              <a:rPr sz="3200" i="1" spc="-5" dirty="0">
                <a:solidFill>
                  <a:srgbClr val="008380"/>
                </a:solidFill>
                <a:latin typeface="Times New Roman"/>
                <a:cs typeface="Times New Roman"/>
              </a:rPr>
              <a:t>i</a:t>
            </a:r>
            <a:r>
              <a:rPr sz="3200" spc="-5" dirty="0">
                <a:solidFill>
                  <a:srgbClr val="008380"/>
                </a:solidFill>
                <a:latin typeface="Times New Roman"/>
                <a:cs typeface="Times New Roman"/>
              </a:rPr>
              <a:t>] = |{key </a:t>
            </a:r>
            <a:r>
              <a:rPr sz="3200" spc="-5" dirty="0">
                <a:solidFill>
                  <a:srgbClr val="008380"/>
                </a:solidFill>
                <a:latin typeface="Symbol"/>
                <a:cs typeface="Symbol"/>
              </a:rPr>
              <a:t></a:t>
            </a:r>
            <a:r>
              <a:rPr sz="3200" spc="135" dirty="0">
                <a:solidFill>
                  <a:srgbClr val="008380"/>
                </a:solidFill>
                <a:latin typeface="Times New Roman"/>
                <a:cs typeface="Times New Roman"/>
              </a:rPr>
              <a:t> </a:t>
            </a:r>
            <a:r>
              <a:rPr sz="3200" i="1" spc="-5" dirty="0">
                <a:solidFill>
                  <a:srgbClr val="008380"/>
                </a:solidFill>
                <a:latin typeface="Times New Roman"/>
                <a:cs typeface="Times New Roman"/>
              </a:rPr>
              <a:t>i</a:t>
            </a:r>
            <a:r>
              <a:rPr sz="3200" spc="-5" dirty="0">
                <a:solidFill>
                  <a:srgbClr val="008380"/>
                </a:solidFill>
                <a:latin typeface="Times New Roman"/>
                <a:cs typeface="Times New Roman"/>
              </a:rPr>
              <a:t>}|</a:t>
            </a:r>
            <a:endParaRPr sz="3200">
              <a:latin typeface="Times New Roman"/>
              <a:cs typeface="Times New Roman"/>
            </a:endParaRPr>
          </a:p>
        </p:txBody>
      </p:sp>
    </p:spTree>
    <p:extLst>
      <p:ext uri="{BB962C8B-B14F-4D97-AF65-F5344CB8AC3E}">
        <p14:creationId xmlns:p14="http://schemas.microsoft.com/office/powerpoint/2010/main" val="23468428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92112" y="319087"/>
            <a:ext cx="942975" cy="1114425"/>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526539" y="509269"/>
            <a:ext cx="1687830" cy="695960"/>
          </a:xfrm>
          <a:prstGeom prst="rect">
            <a:avLst/>
          </a:prstGeom>
        </p:spPr>
        <p:txBody>
          <a:bodyPr vert="horz" wrap="square" lIns="0" tIns="12065" rIns="0" bIns="0" rtlCol="0">
            <a:spAutoFit/>
          </a:bodyPr>
          <a:lstStyle/>
          <a:p>
            <a:pPr marL="12700">
              <a:lnSpc>
                <a:spcPct val="100000"/>
              </a:lnSpc>
              <a:spcBef>
                <a:spcPts val="95"/>
              </a:spcBef>
            </a:pPr>
            <a:r>
              <a:rPr spc="-5" dirty="0"/>
              <a:t>Loop</a:t>
            </a:r>
            <a:r>
              <a:rPr spc="-75" dirty="0"/>
              <a:t> </a:t>
            </a:r>
            <a:r>
              <a:rPr spc="-5" dirty="0"/>
              <a:t>3</a:t>
            </a:r>
          </a:p>
        </p:txBody>
      </p:sp>
      <p:grpSp>
        <p:nvGrpSpPr>
          <p:cNvPr id="4" name="object 4"/>
          <p:cNvGrpSpPr/>
          <p:nvPr/>
        </p:nvGrpSpPr>
        <p:grpSpPr>
          <a:xfrm>
            <a:off x="925067" y="2119883"/>
            <a:ext cx="3538854" cy="672465"/>
            <a:chOff x="925067" y="2119883"/>
            <a:chExt cx="3538854" cy="672465"/>
          </a:xfrm>
        </p:grpSpPr>
        <p:sp>
          <p:nvSpPr>
            <p:cNvPr id="5" name="object 5"/>
            <p:cNvSpPr/>
            <p:nvPr/>
          </p:nvSpPr>
          <p:spPr>
            <a:xfrm>
              <a:off x="925067" y="2180843"/>
              <a:ext cx="696468" cy="611123"/>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926591" y="2119883"/>
              <a:ext cx="794004" cy="611124"/>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1610867" y="2180843"/>
              <a:ext cx="696468" cy="611123"/>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1612391" y="2119883"/>
              <a:ext cx="794004" cy="611124"/>
            </a:xfrm>
            <a:prstGeom prst="rect">
              <a:avLst/>
            </a:prstGeom>
            <a:blipFill>
              <a:blip r:embed="rId4" cstate="print"/>
              <a:stretch>
                <a:fillRect/>
              </a:stretch>
            </a:blipFill>
          </p:spPr>
          <p:txBody>
            <a:bodyPr wrap="square" lIns="0" tIns="0" rIns="0" bIns="0" rtlCol="0"/>
            <a:lstStyle/>
            <a:p>
              <a:endParaRPr/>
            </a:p>
          </p:txBody>
        </p:sp>
        <p:sp>
          <p:nvSpPr>
            <p:cNvPr id="9" name="object 9"/>
            <p:cNvSpPr/>
            <p:nvPr/>
          </p:nvSpPr>
          <p:spPr>
            <a:xfrm>
              <a:off x="2296667" y="2180843"/>
              <a:ext cx="696468" cy="611123"/>
            </a:xfrm>
            <a:prstGeom prst="rect">
              <a:avLst/>
            </a:prstGeom>
            <a:blipFill>
              <a:blip r:embed="rId3" cstate="print"/>
              <a:stretch>
                <a:fillRect/>
              </a:stretch>
            </a:blipFill>
          </p:spPr>
          <p:txBody>
            <a:bodyPr wrap="square" lIns="0" tIns="0" rIns="0" bIns="0" rtlCol="0"/>
            <a:lstStyle/>
            <a:p>
              <a:endParaRPr/>
            </a:p>
          </p:txBody>
        </p:sp>
        <p:sp>
          <p:nvSpPr>
            <p:cNvPr id="10" name="object 10"/>
            <p:cNvSpPr/>
            <p:nvPr/>
          </p:nvSpPr>
          <p:spPr>
            <a:xfrm>
              <a:off x="2298191" y="2119883"/>
              <a:ext cx="794003" cy="611124"/>
            </a:xfrm>
            <a:prstGeom prst="rect">
              <a:avLst/>
            </a:prstGeom>
            <a:blipFill>
              <a:blip r:embed="rId4" cstate="print"/>
              <a:stretch>
                <a:fillRect/>
              </a:stretch>
            </a:blipFill>
          </p:spPr>
          <p:txBody>
            <a:bodyPr wrap="square" lIns="0" tIns="0" rIns="0" bIns="0" rtlCol="0"/>
            <a:lstStyle/>
            <a:p>
              <a:endParaRPr/>
            </a:p>
          </p:txBody>
        </p:sp>
        <p:sp>
          <p:nvSpPr>
            <p:cNvPr id="11" name="object 11"/>
            <p:cNvSpPr/>
            <p:nvPr/>
          </p:nvSpPr>
          <p:spPr>
            <a:xfrm>
              <a:off x="2982467" y="2180843"/>
              <a:ext cx="696468" cy="611123"/>
            </a:xfrm>
            <a:prstGeom prst="rect">
              <a:avLst/>
            </a:prstGeom>
            <a:blipFill>
              <a:blip r:embed="rId5" cstate="print"/>
              <a:stretch>
                <a:fillRect/>
              </a:stretch>
            </a:blipFill>
          </p:spPr>
          <p:txBody>
            <a:bodyPr wrap="square" lIns="0" tIns="0" rIns="0" bIns="0" rtlCol="0"/>
            <a:lstStyle/>
            <a:p>
              <a:endParaRPr/>
            </a:p>
          </p:txBody>
        </p:sp>
        <p:sp>
          <p:nvSpPr>
            <p:cNvPr id="12" name="object 12"/>
            <p:cNvSpPr/>
            <p:nvPr/>
          </p:nvSpPr>
          <p:spPr>
            <a:xfrm>
              <a:off x="2983991" y="2119883"/>
              <a:ext cx="794004" cy="611124"/>
            </a:xfrm>
            <a:prstGeom prst="rect">
              <a:avLst/>
            </a:prstGeom>
            <a:blipFill>
              <a:blip r:embed="rId4" cstate="print"/>
              <a:stretch>
                <a:fillRect/>
              </a:stretch>
            </a:blipFill>
          </p:spPr>
          <p:txBody>
            <a:bodyPr wrap="square" lIns="0" tIns="0" rIns="0" bIns="0" rtlCol="0"/>
            <a:lstStyle/>
            <a:p>
              <a:endParaRPr/>
            </a:p>
          </p:txBody>
        </p:sp>
        <p:sp>
          <p:nvSpPr>
            <p:cNvPr id="13" name="object 13"/>
            <p:cNvSpPr/>
            <p:nvPr/>
          </p:nvSpPr>
          <p:spPr>
            <a:xfrm>
              <a:off x="3668267" y="2180843"/>
              <a:ext cx="696467" cy="611123"/>
            </a:xfrm>
            <a:prstGeom prst="rect">
              <a:avLst/>
            </a:prstGeom>
            <a:blipFill>
              <a:blip r:embed="rId3" cstate="print"/>
              <a:stretch>
                <a:fillRect/>
              </a:stretch>
            </a:blipFill>
          </p:spPr>
          <p:txBody>
            <a:bodyPr wrap="square" lIns="0" tIns="0" rIns="0" bIns="0" rtlCol="0"/>
            <a:lstStyle/>
            <a:p>
              <a:endParaRPr/>
            </a:p>
          </p:txBody>
        </p:sp>
        <p:sp>
          <p:nvSpPr>
            <p:cNvPr id="14" name="object 14"/>
            <p:cNvSpPr/>
            <p:nvPr/>
          </p:nvSpPr>
          <p:spPr>
            <a:xfrm>
              <a:off x="3669791" y="2119883"/>
              <a:ext cx="794003" cy="611124"/>
            </a:xfrm>
            <a:prstGeom prst="rect">
              <a:avLst/>
            </a:prstGeom>
            <a:blipFill>
              <a:blip r:embed="rId4" cstate="print"/>
              <a:stretch>
                <a:fillRect/>
              </a:stretch>
            </a:blipFill>
          </p:spPr>
          <p:txBody>
            <a:bodyPr wrap="square" lIns="0" tIns="0" rIns="0" bIns="0" rtlCol="0"/>
            <a:lstStyle/>
            <a:p>
              <a:endParaRPr/>
            </a:p>
          </p:txBody>
        </p:sp>
      </p:grpSp>
      <p:grpSp>
        <p:nvGrpSpPr>
          <p:cNvPr id="15" name="object 15"/>
          <p:cNvGrpSpPr/>
          <p:nvPr/>
        </p:nvGrpSpPr>
        <p:grpSpPr>
          <a:xfrm>
            <a:off x="925067" y="3576065"/>
            <a:ext cx="3439795" cy="611505"/>
            <a:chOff x="925067" y="3576065"/>
            <a:chExt cx="3439795" cy="611505"/>
          </a:xfrm>
        </p:grpSpPr>
        <p:sp>
          <p:nvSpPr>
            <p:cNvPr id="16" name="object 16"/>
            <p:cNvSpPr/>
            <p:nvPr/>
          </p:nvSpPr>
          <p:spPr>
            <a:xfrm>
              <a:off x="925067" y="3576065"/>
              <a:ext cx="696468" cy="611124"/>
            </a:xfrm>
            <a:prstGeom prst="rect">
              <a:avLst/>
            </a:prstGeom>
            <a:blipFill>
              <a:blip r:embed="rId3" cstate="print"/>
              <a:stretch>
                <a:fillRect/>
              </a:stretch>
            </a:blipFill>
          </p:spPr>
          <p:txBody>
            <a:bodyPr wrap="square" lIns="0" tIns="0" rIns="0" bIns="0" rtlCol="0"/>
            <a:lstStyle/>
            <a:p>
              <a:endParaRPr/>
            </a:p>
          </p:txBody>
        </p:sp>
        <p:sp>
          <p:nvSpPr>
            <p:cNvPr id="17" name="object 17"/>
            <p:cNvSpPr/>
            <p:nvPr/>
          </p:nvSpPr>
          <p:spPr>
            <a:xfrm>
              <a:off x="1610867" y="3576065"/>
              <a:ext cx="696468" cy="611124"/>
            </a:xfrm>
            <a:prstGeom prst="rect">
              <a:avLst/>
            </a:prstGeom>
            <a:blipFill>
              <a:blip r:embed="rId3" cstate="print"/>
              <a:stretch>
                <a:fillRect/>
              </a:stretch>
            </a:blipFill>
          </p:spPr>
          <p:txBody>
            <a:bodyPr wrap="square" lIns="0" tIns="0" rIns="0" bIns="0" rtlCol="0"/>
            <a:lstStyle/>
            <a:p>
              <a:endParaRPr/>
            </a:p>
          </p:txBody>
        </p:sp>
        <p:sp>
          <p:nvSpPr>
            <p:cNvPr id="18" name="object 18"/>
            <p:cNvSpPr/>
            <p:nvPr/>
          </p:nvSpPr>
          <p:spPr>
            <a:xfrm>
              <a:off x="2296667" y="3576065"/>
              <a:ext cx="696468" cy="611124"/>
            </a:xfrm>
            <a:prstGeom prst="rect">
              <a:avLst/>
            </a:prstGeom>
            <a:blipFill>
              <a:blip r:embed="rId3" cstate="print"/>
              <a:stretch>
                <a:fillRect/>
              </a:stretch>
            </a:blipFill>
          </p:spPr>
          <p:txBody>
            <a:bodyPr wrap="square" lIns="0" tIns="0" rIns="0" bIns="0" rtlCol="0"/>
            <a:lstStyle/>
            <a:p>
              <a:endParaRPr/>
            </a:p>
          </p:txBody>
        </p:sp>
        <p:sp>
          <p:nvSpPr>
            <p:cNvPr id="19" name="object 19"/>
            <p:cNvSpPr/>
            <p:nvPr/>
          </p:nvSpPr>
          <p:spPr>
            <a:xfrm>
              <a:off x="2982467" y="3576065"/>
              <a:ext cx="696468" cy="611124"/>
            </a:xfrm>
            <a:prstGeom prst="rect">
              <a:avLst/>
            </a:prstGeom>
            <a:blipFill>
              <a:blip r:embed="rId5" cstate="print"/>
              <a:stretch>
                <a:fillRect/>
              </a:stretch>
            </a:blipFill>
          </p:spPr>
          <p:txBody>
            <a:bodyPr wrap="square" lIns="0" tIns="0" rIns="0" bIns="0" rtlCol="0"/>
            <a:lstStyle/>
            <a:p>
              <a:endParaRPr/>
            </a:p>
          </p:txBody>
        </p:sp>
        <p:sp>
          <p:nvSpPr>
            <p:cNvPr id="20" name="object 20"/>
            <p:cNvSpPr/>
            <p:nvPr/>
          </p:nvSpPr>
          <p:spPr>
            <a:xfrm>
              <a:off x="3668267" y="3576065"/>
              <a:ext cx="696467" cy="611124"/>
            </a:xfrm>
            <a:prstGeom prst="rect">
              <a:avLst/>
            </a:prstGeom>
            <a:blipFill>
              <a:blip r:embed="rId3" cstate="print"/>
              <a:stretch>
                <a:fillRect/>
              </a:stretch>
            </a:blipFill>
          </p:spPr>
          <p:txBody>
            <a:bodyPr wrap="square" lIns="0" tIns="0" rIns="0" bIns="0" rtlCol="0"/>
            <a:lstStyle/>
            <a:p>
              <a:endParaRPr/>
            </a:p>
          </p:txBody>
        </p:sp>
      </p:grpSp>
      <p:grpSp>
        <p:nvGrpSpPr>
          <p:cNvPr id="21" name="object 21"/>
          <p:cNvGrpSpPr/>
          <p:nvPr/>
        </p:nvGrpSpPr>
        <p:grpSpPr>
          <a:xfrm>
            <a:off x="5749290" y="2143505"/>
            <a:ext cx="2853055" cy="672465"/>
            <a:chOff x="5749290" y="2143505"/>
            <a:chExt cx="2853055" cy="672465"/>
          </a:xfrm>
        </p:grpSpPr>
        <p:sp>
          <p:nvSpPr>
            <p:cNvPr id="22" name="object 22"/>
            <p:cNvSpPr/>
            <p:nvPr/>
          </p:nvSpPr>
          <p:spPr>
            <a:xfrm>
              <a:off x="5749290" y="2204465"/>
              <a:ext cx="696467" cy="611124"/>
            </a:xfrm>
            <a:prstGeom prst="rect">
              <a:avLst/>
            </a:prstGeom>
            <a:blipFill>
              <a:blip r:embed="rId3" cstate="print"/>
              <a:stretch>
                <a:fillRect/>
              </a:stretch>
            </a:blipFill>
          </p:spPr>
          <p:txBody>
            <a:bodyPr wrap="square" lIns="0" tIns="0" rIns="0" bIns="0" rtlCol="0"/>
            <a:lstStyle/>
            <a:p>
              <a:endParaRPr/>
            </a:p>
          </p:txBody>
        </p:sp>
        <p:sp>
          <p:nvSpPr>
            <p:cNvPr id="23" name="object 23"/>
            <p:cNvSpPr/>
            <p:nvPr/>
          </p:nvSpPr>
          <p:spPr>
            <a:xfrm>
              <a:off x="5750814" y="2143505"/>
              <a:ext cx="794004" cy="611124"/>
            </a:xfrm>
            <a:prstGeom prst="rect">
              <a:avLst/>
            </a:prstGeom>
            <a:blipFill>
              <a:blip r:embed="rId4" cstate="print"/>
              <a:stretch>
                <a:fillRect/>
              </a:stretch>
            </a:blipFill>
          </p:spPr>
          <p:txBody>
            <a:bodyPr wrap="square" lIns="0" tIns="0" rIns="0" bIns="0" rtlCol="0"/>
            <a:lstStyle/>
            <a:p>
              <a:endParaRPr/>
            </a:p>
          </p:txBody>
        </p:sp>
        <p:sp>
          <p:nvSpPr>
            <p:cNvPr id="24" name="object 24"/>
            <p:cNvSpPr/>
            <p:nvPr/>
          </p:nvSpPr>
          <p:spPr>
            <a:xfrm>
              <a:off x="6435090" y="2204465"/>
              <a:ext cx="696467" cy="611124"/>
            </a:xfrm>
            <a:prstGeom prst="rect">
              <a:avLst/>
            </a:prstGeom>
            <a:blipFill>
              <a:blip r:embed="rId3" cstate="print"/>
              <a:stretch>
                <a:fillRect/>
              </a:stretch>
            </a:blipFill>
          </p:spPr>
          <p:txBody>
            <a:bodyPr wrap="square" lIns="0" tIns="0" rIns="0" bIns="0" rtlCol="0"/>
            <a:lstStyle/>
            <a:p>
              <a:endParaRPr/>
            </a:p>
          </p:txBody>
        </p:sp>
        <p:sp>
          <p:nvSpPr>
            <p:cNvPr id="25" name="object 25"/>
            <p:cNvSpPr/>
            <p:nvPr/>
          </p:nvSpPr>
          <p:spPr>
            <a:xfrm>
              <a:off x="6436614" y="2143505"/>
              <a:ext cx="794004" cy="611124"/>
            </a:xfrm>
            <a:prstGeom prst="rect">
              <a:avLst/>
            </a:prstGeom>
            <a:blipFill>
              <a:blip r:embed="rId4" cstate="print"/>
              <a:stretch>
                <a:fillRect/>
              </a:stretch>
            </a:blipFill>
          </p:spPr>
          <p:txBody>
            <a:bodyPr wrap="square" lIns="0" tIns="0" rIns="0" bIns="0" rtlCol="0"/>
            <a:lstStyle/>
            <a:p>
              <a:endParaRPr/>
            </a:p>
          </p:txBody>
        </p:sp>
        <p:sp>
          <p:nvSpPr>
            <p:cNvPr id="26" name="object 26"/>
            <p:cNvSpPr/>
            <p:nvPr/>
          </p:nvSpPr>
          <p:spPr>
            <a:xfrm>
              <a:off x="7120890" y="2204465"/>
              <a:ext cx="696467" cy="611124"/>
            </a:xfrm>
            <a:prstGeom prst="rect">
              <a:avLst/>
            </a:prstGeom>
            <a:blipFill>
              <a:blip r:embed="rId3" cstate="print"/>
              <a:stretch>
                <a:fillRect/>
              </a:stretch>
            </a:blipFill>
          </p:spPr>
          <p:txBody>
            <a:bodyPr wrap="square" lIns="0" tIns="0" rIns="0" bIns="0" rtlCol="0"/>
            <a:lstStyle/>
            <a:p>
              <a:endParaRPr/>
            </a:p>
          </p:txBody>
        </p:sp>
        <p:sp>
          <p:nvSpPr>
            <p:cNvPr id="27" name="object 27"/>
            <p:cNvSpPr/>
            <p:nvPr/>
          </p:nvSpPr>
          <p:spPr>
            <a:xfrm>
              <a:off x="7122414" y="2143505"/>
              <a:ext cx="794003" cy="611124"/>
            </a:xfrm>
            <a:prstGeom prst="rect">
              <a:avLst/>
            </a:prstGeom>
            <a:blipFill>
              <a:blip r:embed="rId4" cstate="print"/>
              <a:stretch>
                <a:fillRect/>
              </a:stretch>
            </a:blipFill>
          </p:spPr>
          <p:txBody>
            <a:bodyPr wrap="square" lIns="0" tIns="0" rIns="0" bIns="0" rtlCol="0"/>
            <a:lstStyle/>
            <a:p>
              <a:endParaRPr/>
            </a:p>
          </p:txBody>
        </p:sp>
        <p:sp>
          <p:nvSpPr>
            <p:cNvPr id="28" name="object 28"/>
            <p:cNvSpPr/>
            <p:nvPr/>
          </p:nvSpPr>
          <p:spPr>
            <a:xfrm>
              <a:off x="7806690" y="2204465"/>
              <a:ext cx="696467" cy="611124"/>
            </a:xfrm>
            <a:prstGeom prst="rect">
              <a:avLst/>
            </a:prstGeom>
            <a:blipFill>
              <a:blip r:embed="rId3" cstate="print"/>
              <a:stretch>
                <a:fillRect/>
              </a:stretch>
            </a:blipFill>
          </p:spPr>
          <p:txBody>
            <a:bodyPr wrap="square" lIns="0" tIns="0" rIns="0" bIns="0" rtlCol="0"/>
            <a:lstStyle/>
            <a:p>
              <a:endParaRPr/>
            </a:p>
          </p:txBody>
        </p:sp>
        <p:sp>
          <p:nvSpPr>
            <p:cNvPr id="29" name="object 29"/>
            <p:cNvSpPr/>
            <p:nvPr/>
          </p:nvSpPr>
          <p:spPr>
            <a:xfrm>
              <a:off x="7808214" y="2143505"/>
              <a:ext cx="794003" cy="611124"/>
            </a:xfrm>
            <a:prstGeom prst="rect">
              <a:avLst/>
            </a:prstGeom>
            <a:blipFill>
              <a:blip r:embed="rId4" cstate="print"/>
              <a:stretch>
                <a:fillRect/>
              </a:stretch>
            </a:blipFill>
          </p:spPr>
          <p:txBody>
            <a:bodyPr wrap="square" lIns="0" tIns="0" rIns="0" bIns="0" rtlCol="0"/>
            <a:lstStyle/>
            <a:p>
              <a:endParaRPr/>
            </a:p>
          </p:txBody>
        </p:sp>
      </p:grpSp>
      <p:grpSp>
        <p:nvGrpSpPr>
          <p:cNvPr id="30" name="object 30"/>
          <p:cNvGrpSpPr/>
          <p:nvPr/>
        </p:nvGrpSpPr>
        <p:grpSpPr>
          <a:xfrm>
            <a:off x="5749290" y="3515105"/>
            <a:ext cx="2853055" cy="672465"/>
            <a:chOff x="5749290" y="3515105"/>
            <a:chExt cx="2853055" cy="672465"/>
          </a:xfrm>
        </p:grpSpPr>
        <p:sp>
          <p:nvSpPr>
            <p:cNvPr id="31" name="object 31"/>
            <p:cNvSpPr/>
            <p:nvPr/>
          </p:nvSpPr>
          <p:spPr>
            <a:xfrm>
              <a:off x="5749290" y="3576065"/>
              <a:ext cx="696467" cy="611124"/>
            </a:xfrm>
            <a:prstGeom prst="rect">
              <a:avLst/>
            </a:prstGeom>
            <a:blipFill>
              <a:blip r:embed="rId3" cstate="print"/>
              <a:stretch>
                <a:fillRect/>
              </a:stretch>
            </a:blipFill>
          </p:spPr>
          <p:txBody>
            <a:bodyPr wrap="square" lIns="0" tIns="0" rIns="0" bIns="0" rtlCol="0"/>
            <a:lstStyle/>
            <a:p>
              <a:endParaRPr/>
            </a:p>
          </p:txBody>
        </p:sp>
        <p:sp>
          <p:nvSpPr>
            <p:cNvPr id="32" name="object 32"/>
            <p:cNvSpPr/>
            <p:nvPr/>
          </p:nvSpPr>
          <p:spPr>
            <a:xfrm>
              <a:off x="5750814" y="3515105"/>
              <a:ext cx="794004" cy="611123"/>
            </a:xfrm>
            <a:prstGeom prst="rect">
              <a:avLst/>
            </a:prstGeom>
            <a:blipFill>
              <a:blip r:embed="rId4" cstate="print"/>
              <a:stretch>
                <a:fillRect/>
              </a:stretch>
            </a:blipFill>
          </p:spPr>
          <p:txBody>
            <a:bodyPr wrap="square" lIns="0" tIns="0" rIns="0" bIns="0" rtlCol="0"/>
            <a:lstStyle/>
            <a:p>
              <a:endParaRPr/>
            </a:p>
          </p:txBody>
        </p:sp>
        <p:sp>
          <p:nvSpPr>
            <p:cNvPr id="33" name="object 33"/>
            <p:cNvSpPr/>
            <p:nvPr/>
          </p:nvSpPr>
          <p:spPr>
            <a:xfrm>
              <a:off x="6435090" y="3576065"/>
              <a:ext cx="696467" cy="611124"/>
            </a:xfrm>
            <a:prstGeom prst="rect">
              <a:avLst/>
            </a:prstGeom>
            <a:blipFill>
              <a:blip r:embed="rId3" cstate="print"/>
              <a:stretch>
                <a:fillRect/>
              </a:stretch>
            </a:blipFill>
          </p:spPr>
          <p:txBody>
            <a:bodyPr wrap="square" lIns="0" tIns="0" rIns="0" bIns="0" rtlCol="0"/>
            <a:lstStyle/>
            <a:p>
              <a:endParaRPr/>
            </a:p>
          </p:txBody>
        </p:sp>
        <p:sp>
          <p:nvSpPr>
            <p:cNvPr id="34" name="object 34"/>
            <p:cNvSpPr/>
            <p:nvPr/>
          </p:nvSpPr>
          <p:spPr>
            <a:xfrm>
              <a:off x="6436614" y="3515105"/>
              <a:ext cx="794004" cy="611123"/>
            </a:xfrm>
            <a:prstGeom prst="rect">
              <a:avLst/>
            </a:prstGeom>
            <a:blipFill>
              <a:blip r:embed="rId4" cstate="print"/>
              <a:stretch>
                <a:fillRect/>
              </a:stretch>
            </a:blipFill>
          </p:spPr>
          <p:txBody>
            <a:bodyPr wrap="square" lIns="0" tIns="0" rIns="0" bIns="0" rtlCol="0"/>
            <a:lstStyle/>
            <a:p>
              <a:endParaRPr/>
            </a:p>
          </p:txBody>
        </p:sp>
        <p:sp>
          <p:nvSpPr>
            <p:cNvPr id="35" name="object 35"/>
            <p:cNvSpPr/>
            <p:nvPr/>
          </p:nvSpPr>
          <p:spPr>
            <a:xfrm>
              <a:off x="7120890" y="3576065"/>
              <a:ext cx="696467" cy="611124"/>
            </a:xfrm>
            <a:prstGeom prst="rect">
              <a:avLst/>
            </a:prstGeom>
            <a:blipFill>
              <a:blip r:embed="rId3" cstate="print"/>
              <a:stretch>
                <a:fillRect/>
              </a:stretch>
            </a:blipFill>
          </p:spPr>
          <p:txBody>
            <a:bodyPr wrap="square" lIns="0" tIns="0" rIns="0" bIns="0" rtlCol="0"/>
            <a:lstStyle/>
            <a:p>
              <a:endParaRPr/>
            </a:p>
          </p:txBody>
        </p:sp>
        <p:sp>
          <p:nvSpPr>
            <p:cNvPr id="36" name="object 36"/>
            <p:cNvSpPr/>
            <p:nvPr/>
          </p:nvSpPr>
          <p:spPr>
            <a:xfrm>
              <a:off x="7122414" y="3515105"/>
              <a:ext cx="794003" cy="611123"/>
            </a:xfrm>
            <a:prstGeom prst="rect">
              <a:avLst/>
            </a:prstGeom>
            <a:blipFill>
              <a:blip r:embed="rId4" cstate="print"/>
              <a:stretch>
                <a:fillRect/>
              </a:stretch>
            </a:blipFill>
          </p:spPr>
          <p:txBody>
            <a:bodyPr wrap="square" lIns="0" tIns="0" rIns="0" bIns="0" rtlCol="0"/>
            <a:lstStyle/>
            <a:p>
              <a:endParaRPr/>
            </a:p>
          </p:txBody>
        </p:sp>
        <p:sp>
          <p:nvSpPr>
            <p:cNvPr id="37" name="object 37"/>
            <p:cNvSpPr/>
            <p:nvPr/>
          </p:nvSpPr>
          <p:spPr>
            <a:xfrm>
              <a:off x="7806690" y="3576065"/>
              <a:ext cx="696467" cy="611124"/>
            </a:xfrm>
            <a:prstGeom prst="rect">
              <a:avLst/>
            </a:prstGeom>
            <a:blipFill>
              <a:blip r:embed="rId3" cstate="print"/>
              <a:stretch>
                <a:fillRect/>
              </a:stretch>
            </a:blipFill>
          </p:spPr>
          <p:txBody>
            <a:bodyPr wrap="square" lIns="0" tIns="0" rIns="0" bIns="0" rtlCol="0"/>
            <a:lstStyle/>
            <a:p>
              <a:endParaRPr/>
            </a:p>
          </p:txBody>
        </p:sp>
        <p:sp>
          <p:nvSpPr>
            <p:cNvPr id="38" name="object 38"/>
            <p:cNvSpPr/>
            <p:nvPr/>
          </p:nvSpPr>
          <p:spPr>
            <a:xfrm>
              <a:off x="7808214" y="3515105"/>
              <a:ext cx="794003" cy="611123"/>
            </a:xfrm>
            <a:prstGeom prst="rect">
              <a:avLst/>
            </a:prstGeom>
            <a:blipFill>
              <a:blip r:embed="rId4" cstate="print"/>
              <a:stretch>
                <a:fillRect/>
              </a:stretch>
            </a:blipFill>
          </p:spPr>
          <p:txBody>
            <a:bodyPr wrap="square" lIns="0" tIns="0" rIns="0" bIns="0" rtlCol="0"/>
            <a:lstStyle/>
            <a:p>
              <a:endParaRPr/>
            </a:p>
          </p:txBody>
        </p:sp>
      </p:grpSp>
      <p:graphicFrame>
        <p:nvGraphicFramePr>
          <p:cNvPr id="39" name="object 39"/>
          <p:cNvGraphicFramePr>
            <a:graphicFrameLocks noGrp="1"/>
          </p:cNvGraphicFramePr>
          <p:nvPr/>
        </p:nvGraphicFramePr>
        <p:xfrm>
          <a:off x="287527" y="1741367"/>
          <a:ext cx="8136886" cy="2363906"/>
        </p:xfrm>
        <a:graphic>
          <a:graphicData uri="http://schemas.openxmlformats.org/drawingml/2006/table">
            <a:tbl>
              <a:tblPr firstRow="1" bandRow="1">
                <a:tableStyleId>{2D5ABB26-0587-4C30-8999-92F81FD0307C}</a:tableStyleId>
              </a:tblPr>
              <a:tblGrid>
                <a:gridCol w="566420">
                  <a:extLst>
                    <a:ext uri="{9D8B030D-6E8A-4147-A177-3AD203B41FA5}">
                      <a16:colId xmlns:a16="http://schemas.microsoft.com/office/drawing/2014/main" val="20000"/>
                    </a:ext>
                  </a:extLst>
                </a:gridCol>
                <a:gridCol w="685799">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gridCol w="685800">
                  <a:extLst>
                    <a:ext uri="{9D8B030D-6E8A-4147-A177-3AD203B41FA5}">
                      <a16:colId xmlns:a16="http://schemas.microsoft.com/office/drawing/2014/main" val="20003"/>
                    </a:ext>
                  </a:extLst>
                </a:gridCol>
                <a:gridCol w="685800">
                  <a:extLst>
                    <a:ext uri="{9D8B030D-6E8A-4147-A177-3AD203B41FA5}">
                      <a16:colId xmlns:a16="http://schemas.microsoft.com/office/drawing/2014/main" val="20004"/>
                    </a:ext>
                  </a:extLst>
                </a:gridCol>
                <a:gridCol w="685800">
                  <a:extLst>
                    <a:ext uri="{9D8B030D-6E8A-4147-A177-3AD203B41FA5}">
                      <a16:colId xmlns:a16="http://schemas.microsoft.com/office/drawing/2014/main" val="20005"/>
                    </a:ext>
                  </a:extLst>
                </a:gridCol>
                <a:gridCol w="1395729">
                  <a:extLst>
                    <a:ext uri="{9D8B030D-6E8A-4147-A177-3AD203B41FA5}">
                      <a16:colId xmlns:a16="http://schemas.microsoft.com/office/drawing/2014/main" val="20006"/>
                    </a:ext>
                  </a:extLst>
                </a:gridCol>
                <a:gridCol w="686435">
                  <a:extLst>
                    <a:ext uri="{9D8B030D-6E8A-4147-A177-3AD203B41FA5}">
                      <a16:colId xmlns:a16="http://schemas.microsoft.com/office/drawing/2014/main" val="20007"/>
                    </a:ext>
                  </a:extLst>
                </a:gridCol>
                <a:gridCol w="686435">
                  <a:extLst>
                    <a:ext uri="{9D8B030D-6E8A-4147-A177-3AD203B41FA5}">
                      <a16:colId xmlns:a16="http://schemas.microsoft.com/office/drawing/2014/main" val="20008"/>
                    </a:ext>
                  </a:extLst>
                </a:gridCol>
                <a:gridCol w="686434">
                  <a:extLst>
                    <a:ext uri="{9D8B030D-6E8A-4147-A177-3AD203B41FA5}">
                      <a16:colId xmlns:a16="http://schemas.microsoft.com/office/drawing/2014/main" val="20009"/>
                    </a:ext>
                  </a:extLst>
                </a:gridCol>
                <a:gridCol w="686434">
                  <a:extLst>
                    <a:ext uri="{9D8B030D-6E8A-4147-A177-3AD203B41FA5}">
                      <a16:colId xmlns:a16="http://schemas.microsoft.com/office/drawing/2014/main" val="20010"/>
                    </a:ext>
                  </a:extLst>
                </a:gridCol>
              </a:tblGrid>
              <a:tr h="392232">
                <a:tc>
                  <a:txBody>
                    <a:bodyPr/>
                    <a:lstStyle/>
                    <a:p>
                      <a:pPr>
                        <a:lnSpc>
                          <a:spcPct val="100000"/>
                        </a:lnSpc>
                      </a:pPr>
                      <a:endParaRPr sz="2300">
                        <a:latin typeface="Times New Roman"/>
                        <a:cs typeface="Times New Roman"/>
                      </a:endParaRPr>
                    </a:p>
                  </a:txBody>
                  <a:tcPr marL="0" marR="0" marT="0" marB="0"/>
                </a:tc>
                <a:tc>
                  <a:txBody>
                    <a:bodyPr/>
                    <a:lstStyle/>
                    <a:p>
                      <a:pPr marL="279400">
                        <a:lnSpc>
                          <a:spcPts val="2180"/>
                        </a:lnSpc>
                      </a:pPr>
                      <a:r>
                        <a:rPr sz="2000" dirty="0">
                          <a:latin typeface="Times New Roman"/>
                          <a:cs typeface="Times New Roman"/>
                        </a:rPr>
                        <a:t>1</a:t>
                      </a:r>
                      <a:endParaRPr sz="2000">
                        <a:latin typeface="Times New Roman"/>
                        <a:cs typeface="Times New Roman"/>
                      </a:endParaRPr>
                    </a:p>
                  </a:txBody>
                  <a:tcPr marL="0" marR="0" marT="0" marB="0">
                    <a:lnB w="9525">
                      <a:solidFill>
                        <a:srgbClr val="000000"/>
                      </a:solidFill>
                      <a:prstDash val="solid"/>
                    </a:lnB>
                  </a:tcPr>
                </a:tc>
                <a:tc>
                  <a:txBody>
                    <a:bodyPr/>
                    <a:lstStyle/>
                    <a:p>
                      <a:pPr algn="ctr">
                        <a:lnSpc>
                          <a:spcPts val="2180"/>
                        </a:lnSpc>
                      </a:pPr>
                      <a:r>
                        <a:rPr sz="2000" dirty="0">
                          <a:latin typeface="Times New Roman"/>
                          <a:cs typeface="Times New Roman"/>
                        </a:rPr>
                        <a:t>2</a:t>
                      </a:r>
                      <a:endParaRPr sz="2000">
                        <a:latin typeface="Times New Roman"/>
                        <a:cs typeface="Times New Roman"/>
                      </a:endParaRPr>
                    </a:p>
                  </a:txBody>
                  <a:tcPr marL="0" marR="0" marT="0" marB="0">
                    <a:lnB w="9525">
                      <a:solidFill>
                        <a:srgbClr val="000000"/>
                      </a:solidFill>
                      <a:prstDash val="solid"/>
                    </a:lnB>
                  </a:tcPr>
                </a:tc>
                <a:tc>
                  <a:txBody>
                    <a:bodyPr/>
                    <a:lstStyle/>
                    <a:p>
                      <a:pPr marL="278765">
                        <a:lnSpc>
                          <a:spcPts val="2180"/>
                        </a:lnSpc>
                      </a:pPr>
                      <a:r>
                        <a:rPr sz="2000" dirty="0">
                          <a:latin typeface="Times New Roman"/>
                          <a:cs typeface="Times New Roman"/>
                        </a:rPr>
                        <a:t>3</a:t>
                      </a:r>
                      <a:endParaRPr sz="2000">
                        <a:latin typeface="Times New Roman"/>
                        <a:cs typeface="Times New Roman"/>
                      </a:endParaRPr>
                    </a:p>
                  </a:txBody>
                  <a:tcPr marL="0" marR="0" marT="0" marB="0">
                    <a:lnB w="9525">
                      <a:solidFill>
                        <a:srgbClr val="000000"/>
                      </a:solidFill>
                      <a:prstDash val="solid"/>
                    </a:lnB>
                  </a:tcPr>
                </a:tc>
                <a:tc>
                  <a:txBody>
                    <a:bodyPr/>
                    <a:lstStyle/>
                    <a:p>
                      <a:pPr algn="ctr">
                        <a:lnSpc>
                          <a:spcPts val="2180"/>
                        </a:lnSpc>
                      </a:pPr>
                      <a:r>
                        <a:rPr sz="2000" dirty="0">
                          <a:latin typeface="Times New Roman"/>
                          <a:cs typeface="Times New Roman"/>
                        </a:rPr>
                        <a:t>4</a:t>
                      </a:r>
                      <a:endParaRPr sz="2000">
                        <a:latin typeface="Times New Roman"/>
                        <a:cs typeface="Times New Roman"/>
                      </a:endParaRPr>
                    </a:p>
                  </a:txBody>
                  <a:tcPr marL="0" marR="0" marT="0" marB="0">
                    <a:lnB w="9525">
                      <a:solidFill>
                        <a:srgbClr val="000000"/>
                      </a:solidFill>
                      <a:prstDash val="solid"/>
                    </a:lnB>
                  </a:tcPr>
                </a:tc>
                <a:tc>
                  <a:txBody>
                    <a:bodyPr/>
                    <a:lstStyle/>
                    <a:p>
                      <a:pPr marL="278130">
                        <a:lnSpc>
                          <a:spcPts val="2180"/>
                        </a:lnSpc>
                      </a:pPr>
                      <a:r>
                        <a:rPr sz="2000" dirty="0">
                          <a:latin typeface="Times New Roman"/>
                          <a:cs typeface="Times New Roman"/>
                        </a:rPr>
                        <a:t>5</a:t>
                      </a:r>
                      <a:endParaRPr sz="2000">
                        <a:latin typeface="Times New Roman"/>
                        <a:cs typeface="Times New Roman"/>
                      </a:endParaRPr>
                    </a:p>
                  </a:txBody>
                  <a:tcPr marL="0" marR="0" marT="0" marB="0">
                    <a:lnB w="9525">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tc>
                <a:tc>
                  <a:txBody>
                    <a:bodyPr/>
                    <a:lstStyle/>
                    <a:p>
                      <a:pPr marL="279400">
                        <a:lnSpc>
                          <a:spcPts val="2370"/>
                        </a:lnSpc>
                      </a:pPr>
                      <a:r>
                        <a:rPr sz="2000" dirty="0">
                          <a:latin typeface="Times New Roman"/>
                          <a:cs typeface="Times New Roman"/>
                        </a:rPr>
                        <a:t>1</a:t>
                      </a:r>
                      <a:endParaRPr sz="2000">
                        <a:latin typeface="Times New Roman"/>
                        <a:cs typeface="Times New Roman"/>
                      </a:endParaRPr>
                    </a:p>
                  </a:txBody>
                  <a:tcPr marL="0" marR="0" marT="0" marB="0">
                    <a:lnB w="9525">
                      <a:solidFill>
                        <a:srgbClr val="000000"/>
                      </a:solidFill>
                      <a:prstDash val="solid"/>
                    </a:lnB>
                  </a:tcPr>
                </a:tc>
                <a:tc>
                  <a:txBody>
                    <a:bodyPr/>
                    <a:lstStyle/>
                    <a:p>
                      <a:pPr algn="ctr">
                        <a:lnSpc>
                          <a:spcPts val="2370"/>
                        </a:lnSpc>
                      </a:pPr>
                      <a:r>
                        <a:rPr sz="2000" dirty="0">
                          <a:latin typeface="Times New Roman"/>
                          <a:cs typeface="Times New Roman"/>
                        </a:rPr>
                        <a:t>2</a:t>
                      </a:r>
                      <a:endParaRPr sz="2000">
                        <a:latin typeface="Times New Roman"/>
                        <a:cs typeface="Times New Roman"/>
                      </a:endParaRPr>
                    </a:p>
                  </a:txBody>
                  <a:tcPr marL="0" marR="0" marT="0" marB="0">
                    <a:lnB w="9525">
                      <a:solidFill>
                        <a:srgbClr val="000000"/>
                      </a:solidFill>
                      <a:prstDash val="solid"/>
                    </a:lnB>
                  </a:tcPr>
                </a:tc>
                <a:tc>
                  <a:txBody>
                    <a:bodyPr/>
                    <a:lstStyle/>
                    <a:p>
                      <a:pPr marL="278765">
                        <a:lnSpc>
                          <a:spcPts val="2370"/>
                        </a:lnSpc>
                      </a:pPr>
                      <a:r>
                        <a:rPr sz="2000" dirty="0">
                          <a:latin typeface="Times New Roman"/>
                          <a:cs typeface="Times New Roman"/>
                        </a:rPr>
                        <a:t>3</a:t>
                      </a:r>
                      <a:endParaRPr sz="2000">
                        <a:latin typeface="Times New Roman"/>
                        <a:cs typeface="Times New Roman"/>
                      </a:endParaRPr>
                    </a:p>
                  </a:txBody>
                  <a:tcPr marL="0" marR="0" marT="0" marB="0">
                    <a:lnB w="9525">
                      <a:solidFill>
                        <a:srgbClr val="000000"/>
                      </a:solidFill>
                      <a:prstDash val="solid"/>
                    </a:lnB>
                  </a:tcPr>
                </a:tc>
                <a:tc>
                  <a:txBody>
                    <a:bodyPr/>
                    <a:lstStyle/>
                    <a:p>
                      <a:pPr algn="ctr">
                        <a:lnSpc>
                          <a:spcPts val="2370"/>
                        </a:lnSpc>
                      </a:pPr>
                      <a:r>
                        <a:rPr sz="2000" dirty="0">
                          <a:latin typeface="Times New Roman"/>
                          <a:cs typeface="Times New Roman"/>
                        </a:rPr>
                        <a:t>4</a:t>
                      </a:r>
                      <a:endParaRPr sz="2000">
                        <a:latin typeface="Times New Roman"/>
                        <a:cs typeface="Times New Roman"/>
                      </a:endParaRPr>
                    </a:p>
                  </a:txBody>
                  <a:tcPr marL="0" marR="0" marT="0" marB="0">
                    <a:lnB w="9525">
                      <a:solidFill>
                        <a:srgbClr val="000000"/>
                      </a:solidFill>
                      <a:prstDash val="solid"/>
                    </a:lnB>
                  </a:tcPr>
                </a:tc>
                <a:extLst>
                  <a:ext uri="{0D108BD9-81ED-4DB2-BD59-A6C34878D82A}">
                    <a16:rowId xmlns:a16="http://schemas.microsoft.com/office/drawing/2014/main" val="10000"/>
                  </a:ext>
                </a:extLst>
              </a:tr>
              <a:tr h="588168">
                <a:tc>
                  <a:txBody>
                    <a:bodyPr/>
                    <a:lstStyle/>
                    <a:p>
                      <a:pPr marL="31750">
                        <a:lnSpc>
                          <a:spcPct val="100000"/>
                        </a:lnSpc>
                        <a:spcBef>
                          <a:spcPts val="135"/>
                        </a:spcBef>
                      </a:pPr>
                      <a:r>
                        <a:rPr sz="3200" i="1" spc="-5" dirty="0">
                          <a:solidFill>
                            <a:srgbClr val="008380"/>
                          </a:solidFill>
                          <a:latin typeface="Times New Roman"/>
                          <a:cs typeface="Times New Roman"/>
                        </a:rPr>
                        <a:t>A</a:t>
                      </a:r>
                      <a:r>
                        <a:rPr sz="3200" spc="-5" dirty="0">
                          <a:latin typeface="Times New Roman"/>
                          <a:cs typeface="Times New Roman"/>
                        </a:rPr>
                        <a:t>:</a:t>
                      </a:r>
                      <a:endParaRPr sz="3200">
                        <a:latin typeface="Times New Roman"/>
                        <a:cs typeface="Times New Roman"/>
                      </a:endParaRPr>
                    </a:p>
                  </a:txBody>
                  <a:tcPr marL="0" marR="0" marT="17145" marB="0">
                    <a:lnR w="9525">
                      <a:solidFill>
                        <a:srgbClr val="000000"/>
                      </a:solidFill>
                      <a:prstDash val="solid"/>
                    </a:lnR>
                  </a:tcPr>
                </a:tc>
                <a:tc>
                  <a:txBody>
                    <a:bodyPr/>
                    <a:lstStyle/>
                    <a:p>
                      <a:pPr marL="240665">
                        <a:lnSpc>
                          <a:spcPct val="100000"/>
                        </a:lnSpc>
                        <a:spcBef>
                          <a:spcPts val="330"/>
                        </a:spcBef>
                      </a:pPr>
                      <a:r>
                        <a:rPr sz="3200" dirty="0">
                          <a:solidFill>
                            <a:srgbClr val="008380"/>
                          </a:solidFill>
                          <a:latin typeface="Times New Roman"/>
                          <a:cs typeface="Times New Roman"/>
                        </a:rPr>
                        <a:t>4</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solidFill>
                      <a:srgbClr val="FFCCCC"/>
                    </a:solidFill>
                  </a:tcPr>
                </a:tc>
                <a:tc>
                  <a:txBody>
                    <a:bodyPr/>
                    <a:lstStyle/>
                    <a:p>
                      <a:pPr algn="ctr">
                        <a:lnSpc>
                          <a:spcPct val="100000"/>
                        </a:lnSpc>
                        <a:spcBef>
                          <a:spcPts val="330"/>
                        </a:spcBef>
                      </a:pPr>
                      <a:r>
                        <a:rPr sz="3200" dirty="0">
                          <a:solidFill>
                            <a:srgbClr val="008380"/>
                          </a:solidFill>
                          <a:latin typeface="Times New Roman"/>
                          <a:cs typeface="Times New Roman"/>
                        </a:rPr>
                        <a:t>1</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solidFill>
                      <a:srgbClr val="FFCCCC"/>
                    </a:solidFill>
                  </a:tcPr>
                </a:tc>
                <a:tc>
                  <a:txBody>
                    <a:bodyPr/>
                    <a:lstStyle/>
                    <a:p>
                      <a:pPr marL="240029">
                        <a:lnSpc>
                          <a:spcPct val="100000"/>
                        </a:lnSpc>
                        <a:spcBef>
                          <a:spcPts val="330"/>
                        </a:spcBef>
                      </a:pPr>
                      <a:r>
                        <a:rPr sz="3200" dirty="0">
                          <a:solidFill>
                            <a:srgbClr val="008380"/>
                          </a:solidFill>
                          <a:latin typeface="Times New Roman"/>
                          <a:cs typeface="Times New Roman"/>
                        </a:rPr>
                        <a:t>3</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solidFill>
                      <a:srgbClr val="FFCCCC"/>
                    </a:solidFill>
                  </a:tcPr>
                </a:tc>
                <a:tc>
                  <a:txBody>
                    <a:bodyPr/>
                    <a:lstStyle/>
                    <a:p>
                      <a:pPr algn="ctr">
                        <a:lnSpc>
                          <a:spcPct val="100000"/>
                        </a:lnSpc>
                        <a:spcBef>
                          <a:spcPts val="330"/>
                        </a:spcBef>
                      </a:pPr>
                      <a:r>
                        <a:rPr sz="3200" dirty="0">
                          <a:solidFill>
                            <a:srgbClr val="008380"/>
                          </a:solidFill>
                          <a:latin typeface="Times New Roman"/>
                          <a:cs typeface="Times New Roman"/>
                        </a:rPr>
                        <a:t>4</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solidFill>
                      <a:srgbClr val="FFCCCC"/>
                    </a:solidFill>
                  </a:tcPr>
                </a:tc>
                <a:tc>
                  <a:txBody>
                    <a:bodyPr/>
                    <a:lstStyle/>
                    <a:p>
                      <a:pPr marL="240029">
                        <a:lnSpc>
                          <a:spcPct val="100000"/>
                        </a:lnSpc>
                        <a:spcBef>
                          <a:spcPts val="330"/>
                        </a:spcBef>
                      </a:pPr>
                      <a:r>
                        <a:rPr sz="3200" dirty="0">
                          <a:solidFill>
                            <a:srgbClr val="008380"/>
                          </a:solidFill>
                          <a:latin typeface="Times New Roman"/>
                          <a:cs typeface="Times New Roman"/>
                        </a:rPr>
                        <a:t>3</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solidFill>
                      <a:srgbClr val="FFCCCC"/>
                    </a:solidFill>
                  </a:tcPr>
                </a:tc>
                <a:tc>
                  <a:txBody>
                    <a:bodyPr/>
                    <a:lstStyle/>
                    <a:p>
                      <a:pPr marR="165735" algn="r">
                        <a:lnSpc>
                          <a:spcPct val="100000"/>
                        </a:lnSpc>
                        <a:spcBef>
                          <a:spcPts val="325"/>
                        </a:spcBef>
                      </a:pPr>
                      <a:r>
                        <a:rPr sz="3200" i="1" dirty="0">
                          <a:solidFill>
                            <a:srgbClr val="008380"/>
                          </a:solidFill>
                          <a:latin typeface="Times New Roman"/>
                          <a:cs typeface="Times New Roman"/>
                        </a:rPr>
                        <a:t>C</a:t>
                      </a:r>
                      <a:r>
                        <a:rPr sz="3200" dirty="0">
                          <a:latin typeface="Times New Roman"/>
                          <a:cs typeface="Times New Roman"/>
                        </a:rPr>
                        <a:t>:</a:t>
                      </a:r>
                      <a:endParaRPr sz="3200">
                        <a:latin typeface="Times New Roman"/>
                        <a:cs typeface="Times New Roman"/>
                      </a:endParaRPr>
                    </a:p>
                  </a:txBody>
                  <a:tcPr marL="0" marR="0" marT="41275" marB="0">
                    <a:lnL w="9525">
                      <a:solidFill>
                        <a:srgbClr val="000000"/>
                      </a:solidFill>
                      <a:prstDash val="solid"/>
                    </a:lnL>
                    <a:lnR w="9525">
                      <a:solidFill>
                        <a:srgbClr val="000000"/>
                      </a:solidFill>
                      <a:prstDash val="solid"/>
                    </a:lnR>
                  </a:tcPr>
                </a:tc>
                <a:tc>
                  <a:txBody>
                    <a:bodyPr/>
                    <a:lstStyle/>
                    <a:p>
                      <a:pPr marL="240029">
                        <a:lnSpc>
                          <a:spcPct val="100000"/>
                        </a:lnSpc>
                        <a:spcBef>
                          <a:spcPts val="330"/>
                        </a:spcBef>
                      </a:pPr>
                      <a:r>
                        <a:rPr sz="3200" dirty="0">
                          <a:solidFill>
                            <a:srgbClr val="008380"/>
                          </a:solidFill>
                          <a:latin typeface="Times New Roman"/>
                          <a:cs typeface="Times New Roman"/>
                        </a:rPr>
                        <a:t>1</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solidFill>
                      <a:srgbClr val="FFCCCC"/>
                    </a:solidFill>
                  </a:tcPr>
                </a:tc>
                <a:tc>
                  <a:txBody>
                    <a:bodyPr/>
                    <a:lstStyle/>
                    <a:p>
                      <a:pPr algn="ctr">
                        <a:lnSpc>
                          <a:spcPct val="100000"/>
                        </a:lnSpc>
                        <a:spcBef>
                          <a:spcPts val="330"/>
                        </a:spcBef>
                      </a:pPr>
                      <a:r>
                        <a:rPr sz="3200" dirty="0">
                          <a:solidFill>
                            <a:srgbClr val="008380"/>
                          </a:solidFill>
                          <a:latin typeface="Times New Roman"/>
                          <a:cs typeface="Times New Roman"/>
                        </a:rPr>
                        <a:t>0</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solidFill>
                      <a:srgbClr val="FFCCCC"/>
                    </a:solidFill>
                  </a:tcPr>
                </a:tc>
                <a:tc>
                  <a:txBody>
                    <a:bodyPr/>
                    <a:lstStyle/>
                    <a:p>
                      <a:pPr marL="240665">
                        <a:lnSpc>
                          <a:spcPct val="100000"/>
                        </a:lnSpc>
                        <a:spcBef>
                          <a:spcPts val="330"/>
                        </a:spcBef>
                      </a:pPr>
                      <a:r>
                        <a:rPr sz="3200" dirty="0">
                          <a:solidFill>
                            <a:srgbClr val="008380"/>
                          </a:solidFill>
                          <a:latin typeface="Times New Roman"/>
                          <a:cs typeface="Times New Roman"/>
                        </a:rPr>
                        <a:t>2</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solidFill>
                      <a:srgbClr val="FFCCCC"/>
                    </a:solidFill>
                  </a:tcPr>
                </a:tc>
                <a:tc>
                  <a:txBody>
                    <a:bodyPr/>
                    <a:lstStyle/>
                    <a:p>
                      <a:pPr algn="ctr">
                        <a:lnSpc>
                          <a:spcPct val="100000"/>
                        </a:lnSpc>
                        <a:spcBef>
                          <a:spcPts val="330"/>
                        </a:spcBef>
                      </a:pPr>
                      <a:r>
                        <a:rPr sz="3200" dirty="0">
                          <a:solidFill>
                            <a:srgbClr val="008380"/>
                          </a:solidFill>
                          <a:latin typeface="Times New Roman"/>
                          <a:cs typeface="Times New Roman"/>
                        </a:rPr>
                        <a:t>2</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solidFill>
                      <a:srgbClr val="FFCCCC"/>
                    </a:solidFill>
                  </a:tcPr>
                </a:tc>
                <a:extLst>
                  <a:ext uri="{0D108BD9-81ED-4DB2-BD59-A6C34878D82A}">
                    <a16:rowId xmlns:a16="http://schemas.microsoft.com/office/drawing/2014/main" val="10001"/>
                  </a:ext>
                </a:extLst>
              </a:tr>
              <a:tr h="783431">
                <a:tc>
                  <a:txBody>
                    <a:bodyPr/>
                    <a:lstStyle/>
                    <a:p>
                      <a:pPr>
                        <a:lnSpc>
                          <a:spcPct val="100000"/>
                        </a:lnSpc>
                      </a:pPr>
                      <a:endParaRPr sz="2300">
                        <a:latin typeface="Times New Roman"/>
                        <a:cs typeface="Times New Roman"/>
                      </a:endParaRPr>
                    </a:p>
                  </a:txBody>
                  <a:tcPr marL="0" marR="0" marT="0" marB="0"/>
                </a:tc>
                <a:tc>
                  <a:txBody>
                    <a:bodyPr/>
                    <a:lstStyle/>
                    <a:p>
                      <a:pPr>
                        <a:lnSpc>
                          <a:spcPct val="100000"/>
                        </a:lnSpc>
                      </a:pPr>
                      <a:endParaRPr sz="2300">
                        <a:latin typeface="Times New Roman"/>
                        <a:cs typeface="Times New Roman"/>
                      </a:endParaRPr>
                    </a:p>
                  </a:txBody>
                  <a:tcPr marL="0" marR="0" marT="0" marB="0">
                    <a:lnB w="9525">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B w="9525">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B w="9525">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B w="9525">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B w="9525">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tc>
                <a:tc>
                  <a:txBody>
                    <a:bodyPr/>
                    <a:lstStyle/>
                    <a:p>
                      <a:pPr>
                        <a:lnSpc>
                          <a:spcPct val="100000"/>
                        </a:lnSpc>
                      </a:pPr>
                      <a:endParaRPr sz="2300">
                        <a:latin typeface="Times New Roman"/>
                        <a:cs typeface="Times New Roman"/>
                      </a:endParaRPr>
                    </a:p>
                  </a:txBody>
                  <a:tcPr marL="0" marR="0" marT="0" marB="0">
                    <a:lnB w="9525">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B w="9525">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B w="9525">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B w="9525">
                      <a:solidFill>
                        <a:srgbClr val="000000"/>
                      </a:solidFill>
                      <a:prstDash val="solid"/>
                    </a:lnB>
                  </a:tcPr>
                </a:tc>
                <a:extLst>
                  <a:ext uri="{0D108BD9-81ED-4DB2-BD59-A6C34878D82A}">
                    <a16:rowId xmlns:a16="http://schemas.microsoft.com/office/drawing/2014/main" val="10002"/>
                  </a:ext>
                </a:extLst>
              </a:tr>
              <a:tr h="600075">
                <a:tc>
                  <a:txBody>
                    <a:bodyPr/>
                    <a:lstStyle/>
                    <a:p>
                      <a:pPr marL="31750">
                        <a:lnSpc>
                          <a:spcPct val="100000"/>
                        </a:lnSpc>
                        <a:spcBef>
                          <a:spcPts val="320"/>
                        </a:spcBef>
                      </a:pPr>
                      <a:r>
                        <a:rPr sz="3200" i="1" spc="-5" dirty="0">
                          <a:solidFill>
                            <a:srgbClr val="008380"/>
                          </a:solidFill>
                          <a:latin typeface="Times New Roman"/>
                          <a:cs typeface="Times New Roman"/>
                        </a:rPr>
                        <a:t>B</a:t>
                      </a:r>
                      <a:r>
                        <a:rPr sz="3200" spc="-5" dirty="0">
                          <a:latin typeface="Times New Roman"/>
                          <a:cs typeface="Times New Roman"/>
                        </a:rPr>
                        <a:t>:</a:t>
                      </a:r>
                      <a:endParaRPr sz="3200">
                        <a:latin typeface="Times New Roman"/>
                        <a:cs typeface="Times New Roman"/>
                      </a:endParaRPr>
                    </a:p>
                  </a:txBody>
                  <a:tcPr marL="0" marR="0" marT="40640" marB="0">
                    <a:lnR w="9525">
                      <a:solidFill>
                        <a:srgbClr val="000000"/>
                      </a:solidFill>
                      <a:prstDash val="solid"/>
                    </a:lnR>
                  </a:tcPr>
                </a:tc>
                <a:tc>
                  <a:txBody>
                    <a:bodyPr/>
                    <a:lstStyle/>
                    <a:p>
                      <a:pPr>
                        <a:lnSpc>
                          <a:spcPct val="100000"/>
                        </a:lnSpc>
                      </a:pPr>
                      <a:endParaRPr sz="23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CCCC"/>
                    </a:solidFill>
                  </a:tcPr>
                </a:tc>
                <a:tc>
                  <a:txBody>
                    <a:bodyPr/>
                    <a:lstStyle/>
                    <a:p>
                      <a:pPr>
                        <a:lnSpc>
                          <a:spcPct val="100000"/>
                        </a:lnSpc>
                      </a:pPr>
                      <a:endParaRPr sz="23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CCCC"/>
                    </a:solidFill>
                  </a:tcPr>
                </a:tc>
                <a:tc>
                  <a:txBody>
                    <a:bodyPr/>
                    <a:lstStyle/>
                    <a:p>
                      <a:pPr>
                        <a:lnSpc>
                          <a:spcPct val="100000"/>
                        </a:lnSpc>
                      </a:pPr>
                      <a:endParaRPr sz="23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CCCC"/>
                    </a:solidFill>
                  </a:tcPr>
                </a:tc>
                <a:tc>
                  <a:txBody>
                    <a:bodyPr/>
                    <a:lstStyle/>
                    <a:p>
                      <a:pPr>
                        <a:lnSpc>
                          <a:spcPct val="100000"/>
                        </a:lnSpc>
                      </a:pPr>
                      <a:endParaRPr sz="23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CCCC"/>
                    </a:solidFill>
                  </a:tcPr>
                </a:tc>
                <a:tc>
                  <a:txBody>
                    <a:bodyPr/>
                    <a:lstStyle/>
                    <a:p>
                      <a:pPr>
                        <a:lnSpc>
                          <a:spcPct val="100000"/>
                        </a:lnSpc>
                      </a:pPr>
                      <a:endParaRPr sz="23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CCCC"/>
                    </a:solidFill>
                  </a:tcPr>
                </a:tc>
                <a:tc>
                  <a:txBody>
                    <a:bodyPr/>
                    <a:lstStyle/>
                    <a:p>
                      <a:pPr marR="165735" algn="r">
                        <a:lnSpc>
                          <a:spcPct val="100000"/>
                        </a:lnSpc>
                        <a:spcBef>
                          <a:spcPts val="325"/>
                        </a:spcBef>
                      </a:pPr>
                      <a:r>
                        <a:rPr sz="3200" i="1" dirty="0">
                          <a:solidFill>
                            <a:srgbClr val="008380"/>
                          </a:solidFill>
                          <a:latin typeface="Times New Roman"/>
                          <a:cs typeface="Times New Roman"/>
                        </a:rPr>
                        <a:t>C'</a:t>
                      </a:r>
                      <a:r>
                        <a:rPr sz="3200" dirty="0">
                          <a:latin typeface="Times New Roman"/>
                          <a:cs typeface="Times New Roman"/>
                        </a:rPr>
                        <a:t>:</a:t>
                      </a:r>
                      <a:endParaRPr sz="3200">
                        <a:latin typeface="Times New Roman"/>
                        <a:cs typeface="Times New Roman"/>
                      </a:endParaRPr>
                    </a:p>
                  </a:txBody>
                  <a:tcPr marL="0" marR="0" marT="41275" marB="0">
                    <a:lnL w="9525">
                      <a:solidFill>
                        <a:srgbClr val="000000"/>
                      </a:solidFill>
                      <a:prstDash val="solid"/>
                    </a:lnL>
                    <a:lnR w="9525">
                      <a:solidFill>
                        <a:srgbClr val="000000"/>
                      </a:solidFill>
                      <a:prstDash val="solid"/>
                    </a:lnR>
                  </a:tcPr>
                </a:tc>
                <a:tc>
                  <a:txBody>
                    <a:bodyPr/>
                    <a:lstStyle/>
                    <a:p>
                      <a:pPr marL="240029">
                        <a:lnSpc>
                          <a:spcPct val="100000"/>
                        </a:lnSpc>
                        <a:spcBef>
                          <a:spcPts val="330"/>
                        </a:spcBef>
                      </a:pPr>
                      <a:r>
                        <a:rPr sz="3200" dirty="0">
                          <a:solidFill>
                            <a:srgbClr val="008380"/>
                          </a:solidFill>
                          <a:latin typeface="Times New Roman"/>
                          <a:cs typeface="Times New Roman"/>
                        </a:rPr>
                        <a:t>1</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CCCC"/>
                    </a:solidFill>
                  </a:tcPr>
                </a:tc>
                <a:tc>
                  <a:txBody>
                    <a:bodyPr/>
                    <a:lstStyle/>
                    <a:p>
                      <a:pPr algn="ctr">
                        <a:lnSpc>
                          <a:spcPct val="100000"/>
                        </a:lnSpc>
                        <a:spcBef>
                          <a:spcPts val="330"/>
                        </a:spcBef>
                      </a:pPr>
                      <a:r>
                        <a:rPr sz="3200" dirty="0">
                          <a:solidFill>
                            <a:srgbClr val="008380"/>
                          </a:solidFill>
                          <a:latin typeface="Times New Roman"/>
                          <a:cs typeface="Times New Roman"/>
                        </a:rPr>
                        <a:t>1</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CCCC"/>
                    </a:solidFill>
                  </a:tcPr>
                </a:tc>
                <a:tc>
                  <a:txBody>
                    <a:bodyPr/>
                    <a:lstStyle/>
                    <a:p>
                      <a:pPr marL="240665">
                        <a:lnSpc>
                          <a:spcPct val="100000"/>
                        </a:lnSpc>
                        <a:spcBef>
                          <a:spcPts val="330"/>
                        </a:spcBef>
                      </a:pPr>
                      <a:r>
                        <a:rPr sz="3200" dirty="0">
                          <a:solidFill>
                            <a:srgbClr val="008380"/>
                          </a:solidFill>
                          <a:latin typeface="Times New Roman"/>
                          <a:cs typeface="Times New Roman"/>
                        </a:rPr>
                        <a:t>3</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CCCC"/>
                    </a:solidFill>
                  </a:tcPr>
                </a:tc>
                <a:tc>
                  <a:txBody>
                    <a:bodyPr/>
                    <a:lstStyle/>
                    <a:p>
                      <a:pPr algn="ctr">
                        <a:lnSpc>
                          <a:spcPct val="100000"/>
                        </a:lnSpc>
                        <a:spcBef>
                          <a:spcPts val="330"/>
                        </a:spcBef>
                      </a:pPr>
                      <a:r>
                        <a:rPr sz="3200" dirty="0">
                          <a:solidFill>
                            <a:srgbClr val="008380"/>
                          </a:solidFill>
                          <a:latin typeface="Times New Roman"/>
                          <a:cs typeface="Times New Roman"/>
                        </a:rPr>
                        <a:t>5</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FF99"/>
                    </a:solidFill>
                  </a:tcPr>
                </a:tc>
                <a:extLst>
                  <a:ext uri="{0D108BD9-81ED-4DB2-BD59-A6C34878D82A}">
                    <a16:rowId xmlns:a16="http://schemas.microsoft.com/office/drawing/2014/main" val="10003"/>
                  </a:ext>
                </a:extLst>
              </a:tr>
            </a:tbl>
          </a:graphicData>
        </a:graphic>
      </p:graphicFrame>
      <p:sp>
        <p:nvSpPr>
          <p:cNvPr id="43" name="object 43"/>
          <p:cNvSpPr txBox="1"/>
          <p:nvPr/>
        </p:nvSpPr>
        <p:spPr>
          <a:xfrm>
            <a:off x="2661086" y="6523256"/>
            <a:ext cx="4583430" cy="222250"/>
          </a:xfrm>
          <a:prstGeom prst="rect">
            <a:avLst/>
          </a:prstGeom>
        </p:spPr>
        <p:txBody>
          <a:bodyPr vert="horz" wrap="square" lIns="0" tIns="0" rIns="0" bIns="0" rtlCol="0">
            <a:spAutoFit/>
          </a:bodyPr>
          <a:lstStyle/>
          <a:p>
            <a:pPr marL="12700">
              <a:lnSpc>
                <a:spcPts val="1625"/>
              </a:lnSpc>
            </a:pPr>
            <a:r>
              <a:rPr sz="1400" i="1" spc="-5" dirty="0">
                <a:latin typeface="Times New Roman"/>
                <a:cs typeface="Times New Roman"/>
              </a:rPr>
              <a:t>Copyright © 2001-5 Erik D. Demaine and Charles E.</a:t>
            </a:r>
            <a:r>
              <a:rPr sz="1400" i="1" spc="80" dirty="0">
                <a:latin typeface="Times New Roman"/>
                <a:cs typeface="Times New Roman"/>
              </a:rPr>
              <a:t> </a:t>
            </a:r>
            <a:r>
              <a:rPr sz="1400" i="1" spc="-5" dirty="0">
                <a:latin typeface="Times New Roman"/>
                <a:cs typeface="Times New Roman"/>
              </a:rPr>
              <a:t>Leiserson</a:t>
            </a:r>
            <a:endParaRPr sz="1400">
              <a:latin typeface="Times New Roman"/>
              <a:cs typeface="Times New Roman"/>
            </a:endParaRPr>
          </a:p>
        </p:txBody>
      </p:sp>
      <p:sp>
        <p:nvSpPr>
          <p:cNvPr id="40" name="object 40"/>
          <p:cNvSpPr txBox="1"/>
          <p:nvPr/>
        </p:nvSpPr>
        <p:spPr>
          <a:xfrm>
            <a:off x="440810" y="4821246"/>
            <a:ext cx="4419600" cy="1000760"/>
          </a:xfrm>
          <a:prstGeom prst="rect">
            <a:avLst/>
          </a:prstGeom>
        </p:spPr>
        <p:txBody>
          <a:bodyPr vert="horz" wrap="square" lIns="0" tIns="12065" rIns="0" bIns="0" rtlCol="0">
            <a:spAutoFit/>
          </a:bodyPr>
          <a:lstStyle/>
          <a:p>
            <a:pPr marL="12700">
              <a:lnSpc>
                <a:spcPct val="100000"/>
              </a:lnSpc>
              <a:spcBef>
                <a:spcPts val="95"/>
              </a:spcBef>
            </a:pPr>
            <a:r>
              <a:rPr sz="3200" b="1" spc="-5" dirty="0">
                <a:latin typeface="Times New Roman"/>
                <a:cs typeface="Times New Roman"/>
              </a:rPr>
              <a:t>for </a:t>
            </a:r>
            <a:r>
              <a:rPr sz="3200" i="1" spc="-5" dirty="0">
                <a:solidFill>
                  <a:srgbClr val="008380"/>
                </a:solidFill>
                <a:latin typeface="Times New Roman"/>
                <a:cs typeface="Times New Roman"/>
              </a:rPr>
              <a:t>i </a:t>
            </a:r>
            <a:r>
              <a:rPr sz="3200" spc="-5" dirty="0">
                <a:solidFill>
                  <a:srgbClr val="008380"/>
                </a:solidFill>
                <a:latin typeface="Symbol"/>
                <a:cs typeface="Symbol"/>
              </a:rPr>
              <a:t></a:t>
            </a:r>
            <a:r>
              <a:rPr sz="3200" spc="-5" dirty="0">
                <a:solidFill>
                  <a:srgbClr val="008380"/>
                </a:solidFill>
                <a:latin typeface="Times New Roman"/>
                <a:cs typeface="Times New Roman"/>
              </a:rPr>
              <a:t> 2 </a:t>
            </a:r>
            <a:r>
              <a:rPr sz="3200" b="1" spc="-5" dirty="0">
                <a:latin typeface="Times New Roman"/>
                <a:cs typeface="Times New Roman"/>
              </a:rPr>
              <a:t>to</a:t>
            </a:r>
            <a:r>
              <a:rPr sz="3200" b="1" dirty="0">
                <a:latin typeface="Times New Roman"/>
                <a:cs typeface="Times New Roman"/>
              </a:rPr>
              <a:t> </a:t>
            </a:r>
            <a:r>
              <a:rPr sz="3200" i="1" spc="-5" dirty="0">
                <a:solidFill>
                  <a:srgbClr val="008380"/>
                </a:solidFill>
                <a:latin typeface="Times New Roman"/>
                <a:cs typeface="Times New Roman"/>
              </a:rPr>
              <a:t>k</a:t>
            </a:r>
            <a:endParaRPr sz="3200">
              <a:latin typeface="Times New Roman"/>
              <a:cs typeface="Times New Roman"/>
            </a:endParaRPr>
          </a:p>
          <a:p>
            <a:pPr marL="469900">
              <a:lnSpc>
                <a:spcPct val="100000"/>
              </a:lnSpc>
            </a:pPr>
            <a:r>
              <a:rPr sz="3200" b="1" spc="-5" dirty="0">
                <a:latin typeface="Times New Roman"/>
                <a:cs typeface="Times New Roman"/>
              </a:rPr>
              <a:t>do </a:t>
            </a:r>
            <a:r>
              <a:rPr sz="3200" i="1" spc="-5" dirty="0">
                <a:solidFill>
                  <a:srgbClr val="008380"/>
                </a:solidFill>
                <a:latin typeface="Times New Roman"/>
                <a:cs typeface="Times New Roman"/>
              </a:rPr>
              <a:t>C</a:t>
            </a:r>
            <a:r>
              <a:rPr sz="3200" spc="-5" dirty="0">
                <a:solidFill>
                  <a:srgbClr val="008380"/>
                </a:solidFill>
                <a:latin typeface="Times New Roman"/>
                <a:cs typeface="Times New Roman"/>
              </a:rPr>
              <a:t>[</a:t>
            </a:r>
            <a:r>
              <a:rPr sz="3200" i="1" spc="-5" dirty="0">
                <a:solidFill>
                  <a:srgbClr val="008380"/>
                </a:solidFill>
                <a:latin typeface="Times New Roman"/>
                <a:cs typeface="Times New Roman"/>
              </a:rPr>
              <a:t>i</a:t>
            </a:r>
            <a:r>
              <a:rPr sz="3200" spc="-5" dirty="0">
                <a:solidFill>
                  <a:srgbClr val="008380"/>
                </a:solidFill>
                <a:latin typeface="Times New Roman"/>
                <a:cs typeface="Times New Roman"/>
              </a:rPr>
              <a:t>] </a:t>
            </a:r>
            <a:r>
              <a:rPr sz="3200" spc="-5" dirty="0">
                <a:solidFill>
                  <a:srgbClr val="008380"/>
                </a:solidFill>
                <a:latin typeface="Symbol"/>
                <a:cs typeface="Symbol"/>
              </a:rPr>
              <a:t></a:t>
            </a:r>
            <a:r>
              <a:rPr sz="3200" spc="-5" dirty="0">
                <a:solidFill>
                  <a:srgbClr val="008380"/>
                </a:solidFill>
                <a:latin typeface="Times New Roman"/>
                <a:cs typeface="Times New Roman"/>
              </a:rPr>
              <a:t> </a:t>
            </a:r>
            <a:r>
              <a:rPr sz="3200" i="1" spc="-5" dirty="0">
                <a:solidFill>
                  <a:srgbClr val="008380"/>
                </a:solidFill>
                <a:latin typeface="Times New Roman"/>
                <a:cs typeface="Times New Roman"/>
              </a:rPr>
              <a:t>C</a:t>
            </a:r>
            <a:r>
              <a:rPr sz="3200" spc="-5" dirty="0">
                <a:solidFill>
                  <a:srgbClr val="008380"/>
                </a:solidFill>
                <a:latin typeface="Times New Roman"/>
                <a:cs typeface="Times New Roman"/>
              </a:rPr>
              <a:t>[</a:t>
            </a:r>
            <a:r>
              <a:rPr sz="3200" i="1" spc="-5" dirty="0">
                <a:solidFill>
                  <a:srgbClr val="008380"/>
                </a:solidFill>
                <a:latin typeface="Times New Roman"/>
                <a:cs typeface="Times New Roman"/>
              </a:rPr>
              <a:t>i</a:t>
            </a:r>
            <a:r>
              <a:rPr sz="3200" spc="-5" dirty="0">
                <a:solidFill>
                  <a:srgbClr val="008380"/>
                </a:solidFill>
                <a:latin typeface="Times New Roman"/>
                <a:cs typeface="Times New Roman"/>
              </a:rPr>
              <a:t>] +</a:t>
            </a:r>
            <a:r>
              <a:rPr sz="3200" spc="-50" dirty="0">
                <a:solidFill>
                  <a:srgbClr val="008380"/>
                </a:solidFill>
                <a:latin typeface="Times New Roman"/>
                <a:cs typeface="Times New Roman"/>
              </a:rPr>
              <a:t> </a:t>
            </a:r>
            <a:r>
              <a:rPr sz="3200" i="1" spc="-5" dirty="0">
                <a:solidFill>
                  <a:srgbClr val="008380"/>
                </a:solidFill>
                <a:latin typeface="Times New Roman"/>
                <a:cs typeface="Times New Roman"/>
              </a:rPr>
              <a:t>C</a:t>
            </a:r>
            <a:r>
              <a:rPr sz="3200" spc="-5" dirty="0">
                <a:solidFill>
                  <a:srgbClr val="008380"/>
                </a:solidFill>
                <a:latin typeface="Times New Roman"/>
                <a:cs typeface="Times New Roman"/>
              </a:rPr>
              <a:t>[</a:t>
            </a:r>
            <a:r>
              <a:rPr sz="3200" i="1" spc="-5" dirty="0">
                <a:solidFill>
                  <a:srgbClr val="008380"/>
                </a:solidFill>
                <a:latin typeface="Times New Roman"/>
                <a:cs typeface="Times New Roman"/>
              </a:rPr>
              <a:t>i</a:t>
            </a:r>
            <a:r>
              <a:rPr sz="3200" spc="-5" dirty="0">
                <a:solidFill>
                  <a:srgbClr val="008380"/>
                </a:solidFill>
                <a:latin typeface="Times New Roman"/>
                <a:cs typeface="Times New Roman"/>
              </a:rPr>
              <a:t>–1]</a:t>
            </a:r>
            <a:endParaRPr sz="3200">
              <a:latin typeface="Times New Roman"/>
              <a:cs typeface="Times New Roman"/>
            </a:endParaRPr>
          </a:p>
        </p:txBody>
      </p:sp>
      <p:sp>
        <p:nvSpPr>
          <p:cNvPr id="41" name="object 41"/>
          <p:cNvSpPr txBox="1"/>
          <p:nvPr/>
        </p:nvSpPr>
        <p:spPr>
          <a:xfrm>
            <a:off x="5570027" y="5309027"/>
            <a:ext cx="3186430" cy="513080"/>
          </a:xfrm>
          <a:prstGeom prst="rect">
            <a:avLst/>
          </a:prstGeom>
        </p:spPr>
        <p:txBody>
          <a:bodyPr vert="horz" wrap="square" lIns="0" tIns="12065" rIns="0" bIns="0" rtlCol="0">
            <a:spAutoFit/>
          </a:bodyPr>
          <a:lstStyle/>
          <a:p>
            <a:pPr marL="12700">
              <a:lnSpc>
                <a:spcPct val="100000"/>
              </a:lnSpc>
              <a:spcBef>
                <a:spcPts val="95"/>
              </a:spcBef>
            </a:pPr>
            <a:r>
              <a:rPr sz="3200" spc="-175" dirty="0">
                <a:solidFill>
                  <a:srgbClr val="CC0000"/>
                </a:solidFill>
                <a:latin typeface="UKIJ Tughra"/>
                <a:cs typeface="UKIJ Tughra"/>
              </a:rPr>
              <a:t>⊳ </a:t>
            </a:r>
            <a:r>
              <a:rPr sz="3200" i="1" spc="-5" dirty="0">
                <a:solidFill>
                  <a:srgbClr val="008380"/>
                </a:solidFill>
                <a:latin typeface="Times New Roman"/>
                <a:cs typeface="Times New Roman"/>
              </a:rPr>
              <a:t>C</a:t>
            </a:r>
            <a:r>
              <a:rPr sz="3200" spc="-5" dirty="0">
                <a:solidFill>
                  <a:srgbClr val="008380"/>
                </a:solidFill>
                <a:latin typeface="Times New Roman"/>
                <a:cs typeface="Times New Roman"/>
              </a:rPr>
              <a:t>[</a:t>
            </a:r>
            <a:r>
              <a:rPr sz="3200" i="1" spc="-5" dirty="0">
                <a:solidFill>
                  <a:srgbClr val="008380"/>
                </a:solidFill>
                <a:latin typeface="Times New Roman"/>
                <a:cs typeface="Times New Roman"/>
              </a:rPr>
              <a:t>i</a:t>
            </a:r>
            <a:r>
              <a:rPr sz="3200" spc="-5" dirty="0">
                <a:solidFill>
                  <a:srgbClr val="008380"/>
                </a:solidFill>
                <a:latin typeface="Times New Roman"/>
                <a:cs typeface="Times New Roman"/>
              </a:rPr>
              <a:t>] = |{key </a:t>
            </a:r>
            <a:r>
              <a:rPr sz="3200" spc="-5" dirty="0">
                <a:solidFill>
                  <a:srgbClr val="008380"/>
                </a:solidFill>
                <a:latin typeface="Symbol"/>
                <a:cs typeface="Symbol"/>
              </a:rPr>
              <a:t></a:t>
            </a:r>
            <a:r>
              <a:rPr sz="3200" spc="135" dirty="0">
                <a:solidFill>
                  <a:srgbClr val="008380"/>
                </a:solidFill>
                <a:latin typeface="Times New Roman"/>
                <a:cs typeface="Times New Roman"/>
              </a:rPr>
              <a:t> </a:t>
            </a:r>
            <a:r>
              <a:rPr sz="3200" i="1" spc="-5" dirty="0">
                <a:solidFill>
                  <a:srgbClr val="008380"/>
                </a:solidFill>
                <a:latin typeface="Times New Roman"/>
                <a:cs typeface="Times New Roman"/>
              </a:rPr>
              <a:t>i</a:t>
            </a:r>
            <a:r>
              <a:rPr sz="3200" spc="-5" dirty="0">
                <a:solidFill>
                  <a:srgbClr val="008380"/>
                </a:solidFill>
                <a:latin typeface="Times New Roman"/>
                <a:cs typeface="Times New Roman"/>
              </a:rPr>
              <a:t>}|</a:t>
            </a:r>
            <a:endParaRPr sz="3200">
              <a:latin typeface="Times New Roman"/>
              <a:cs typeface="Times New Roman"/>
            </a:endParaRPr>
          </a:p>
        </p:txBody>
      </p:sp>
    </p:spTree>
    <p:extLst>
      <p:ext uri="{BB962C8B-B14F-4D97-AF65-F5344CB8AC3E}">
        <p14:creationId xmlns:p14="http://schemas.microsoft.com/office/powerpoint/2010/main" val="335654049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92112" y="319087"/>
            <a:ext cx="942975" cy="1114425"/>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526539" y="509269"/>
            <a:ext cx="1687830" cy="695960"/>
          </a:xfrm>
          <a:prstGeom prst="rect">
            <a:avLst/>
          </a:prstGeom>
        </p:spPr>
        <p:txBody>
          <a:bodyPr vert="horz" wrap="square" lIns="0" tIns="12065" rIns="0" bIns="0" rtlCol="0">
            <a:spAutoFit/>
          </a:bodyPr>
          <a:lstStyle/>
          <a:p>
            <a:pPr marL="12700">
              <a:lnSpc>
                <a:spcPct val="100000"/>
              </a:lnSpc>
              <a:spcBef>
                <a:spcPts val="95"/>
              </a:spcBef>
            </a:pPr>
            <a:r>
              <a:rPr spc="-5" dirty="0"/>
              <a:t>Loop</a:t>
            </a:r>
            <a:r>
              <a:rPr spc="-75" dirty="0"/>
              <a:t> </a:t>
            </a:r>
            <a:r>
              <a:rPr spc="-5" dirty="0"/>
              <a:t>4</a:t>
            </a:r>
          </a:p>
        </p:txBody>
      </p:sp>
      <p:grpSp>
        <p:nvGrpSpPr>
          <p:cNvPr id="4" name="object 4"/>
          <p:cNvGrpSpPr/>
          <p:nvPr/>
        </p:nvGrpSpPr>
        <p:grpSpPr>
          <a:xfrm>
            <a:off x="925067" y="2119883"/>
            <a:ext cx="3538854" cy="672465"/>
            <a:chOff x="925067" y="2119883"/>
            <a:chExt cx="3538854" cy="672465"/>
          </a:xfrm>
        </p:grpSpPr>
        <p:sp>
          <p:nvSpPr>
            <p:cNvPr id="5" name="object 5"/>
            <p:cNvSpPr/>
            <p:nvPr/>
          </p:nvSpPr>
          <p:spPr>
            <a:xfrm>
              <a:off x="925067" y="2180843"/>
              <a:ext cx="696468" cy="611123"/>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926591" y="2119883"/>
              <a:ext cx="794004" cy="611124"/>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1610867" y="2180843"/>
              <a:ext cx="696468" cy="611123"/>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1612391" y="2119883"/>
              <a:ext cx="794004" cy="611124"/>
            </a:xfrm>
            <a:prstGeom prst="rect">
              <a:avLst/>
            </a:prstGeom>
            <a:blipFill>
              <a:blip r:embed="rId4" cstate="print"/>
              <a:stretch>
                <a:fillRect/>
              </a:stretch>
            </a:blipFill>
          </p:spPr>
          <p:txBody>
            <a:bodyPr wrap="square" lIns="0" tIns="0" rIns="0" bIns="0" rtlCol="0"/>
            <a:lstStyle/>
            <a:p>
              <a:endParaRPr/>
            </a:p>
          </p:txBody>
        </p:sp>
        <p:sp>
          <p:nvSpPr>
            <p:cNvPr id="9" name="object 9"/>
            <p:cNvSpPr/>
            <p:nvPr/>
          </p:nvSpPr>
          <p:spPr>
            <a:xfrm>
              <a:off x="2296667" y="2180843"/>
              <a:ext cx="696468" cy="611123"/>
            </a:xfrm>
            <a:prstGeom prst="rect">
              <a:avLst/>
            </a:prstGeom>
            <a:blipFill>
              <a:blip r:embed="rId3" cstate="print"/>
              <a:stretch>
                <a:fillRect/>
              </a:stretch>
            </a:blipFill>
          </p:spPr>
          <p:txBody>
            <a:bodyPr wrap="square" lIns="0" tIns="0" rIns="0" bIns="0" rtlCol="0"/>
            <a:lstStyle/>
            <a:p>
              <a:endParaRPr/>
            </a:p>
          </p:txBody>
        </p:sp>
        <p:sp>
          <p:nvSpPr>
            <p:cNvPr id="10" name="object 10"/>
            <p:cNvSpPr/>
            <p:nvPr/>
          </p:nvSpPr>
          <p:spPr>
            <a:xfrm>
              <a:off x="2298191" y="2119883"/>
              <a:ext cx="794003" cy="611124"/>
            </a:xfrm>
            <a:prstGeom prst="rect">
              <a:avLst/>
            </a:prstGeom>
            <a:blipFill>
              <a:blip r:embed="rId4" cstate="print"/>
              <a:stretch>
                <a:fillRect/>
              </a:stretch>
            </a:blipFill>
          </p:spPr>
          <p:txBody>
            <a:bodyPr wrap="square" lIns="0" tIns="0" rIns="0" bIns="0" rtlCol="0"/>
            <a:lstStyle/>
            <a:p>
              <a:endParaRPr/>
            </a:p>
          </p:txBody>
        </p:sp>
        <p:sp>
          <p:nvSpPr>
            <p:cNvPr id="11" name="object 11"/>
            <p:cNvSpPr/>
            <p:nvPr/>
          </p:nvSpPr>
          <p:spPr>
            <a:xfrm>
              <a:off x="2982467" y="2180843"/>
              <a:ext cx="696468" cy="611123"/>
            </a:xfrm>
            <a:prstGeom prst="rect">
              <a:avLst/>
            </a:prstGeom>
            <a:blipFill>
              <a:blip r:embed="rId5" cstate="print"/>
              <a:stretch>
                <a:fillRect/>
              </a:stretch>
            </a:blipFill>
          </p:spPr>
          <p:txBody>
            <a:bodyPr wrap="square" lIns="0" tIns="0" rIns="0" bIns="0" rtlCol="0"/>
            <a:lstStyle/>
            <a:p>
              <a:endParaRPr/>
            </a:p>
          </p:txBody>
        </p:sp>
        <p:sp>
          <p:nvSpPr>
            <p:cNvPr id="12" name="object 12"/>
            <p:cNvSpPr/>
            <p:nvPr/>
          </p:nvSpPr>
          <p:spPr>
            <a:xfrm>
              <a:off x="2983991" y="2119883"/>
              <a:ext cx="794004" cy="611124"/>
            </a:xfrm>
            <a:prstGeom prst="rect">
              <a:avLst/>
            </a:prstGeom>
            <a:blipFill>
              <a:blip r:embed="rId4" cstate="print"/>
              <a:stretch>
                <a:fillRect/>
              </a:stretch>
            </a:blipFill>
          </p:spPr>
          <p:txBody>
            <a:bodyPr wrap="square" lIns="0" tIns="0" rIns="0" bIns="0" rtlCol="0"/>
            <a:lstStyle/>
            <a:p>
              <a:endParaRPr/>
            </a:p>
          </p:txBody>
        </p:sp>
        <p:sp>
          <p:nvSpPr>
            <p:cNvPr id="13" name="object 13"/>
            <p:cNvSpPr/>
            <p:nvPr/>
          </p:nvSpPr>
          <p:spPr>
            <a:xfrm>
              <a:off x="3668267" y="2180843"/>
              <a:ext cx="696467" cy="611123"/>
            </a:xfrm>
            <a:prstGeom prst="rect">
              <a:avLst/>
            </a:prstGeom>
            <a:blipFill>
              <a:blip r:embed="rId3" cstate="print"/>
              <a:stretch>
                <a:fillRect/>
              </a:stretch>
            </a:blipFill>
          </p:spPr>
          <p:txBody>
            <a:bodyPr wrap="square" lIns="0" tIns="0" rIns="0" bIns="0" rtlCol="0"/>
            <a:lstStyle/>
            <a:p>
              <a:endParaRPr/>
            </a:p>
          </p:txBody>
        </p:sp>
        <p:sp>
          <p:nvSpPr>
            <p:cNvPr id="14" name="object 14"/>
            <p:cNvSpPr/>
            <p:nvPr/>
          </p:nvSpPr>
          <p:spPr>
            <a:xfrm>
              <a:off x="3669791" y="2119883"/>
              <a:ext cx="794003" cy="611124"/>
            </a:xfrm>
            <a:prstGeom prst="rect">
              <a:avLst/>
            </a:prstGeom>
            <a:blipFill>
              <a:blip r:embed="rId4" cstate="print"/>
              <a:stretch>
                <a:fillRect/>
              </a:stretch>
            </a:blipFill>
          </p:spPr>
          <p:txBody>
            <a:bodyPr wrap="square" lIns="0" tIns="0" rIns="0" bIns="0" rtlCol="0"/>
            <a:lstStyle/>
            <a:p>
              <a:endParaRPr/>
            </a:p>
          </p:txBody>
        </p:sp>
      </p:grpSp>
      <p:grpSp>
        <p:nvGrpSpPr>
          <p:cNvPr id="15" name="object 15"/>
          <p:cNvGrpSpPr/>
          <p:nvPr/>
        </p:nvGrpSpPr>
        <p:grpSpPr>
          <a:xfrm>
            <a:off x="925067" y="3515105"/>
            <a:ext cx="3439795" cy="672465"/>
            <a:chOff x="925067" y="3515105"/>
            <a:chExt cx="3439795" cy="672465"/>
          </a:xfrm>
        </p:grpSpPr>
        <p:sp>
          <p:nvSpPr>
            <p:cNvPr id="16" name="object 16"/>
            <p:cNvSpPr/>
            <p:nvPr/>
          </p:nvSpPr>
          <p:spPr>
            <a:xfrm>
              <a:off x="925067" y="3576065"/>
              <a:ext cx="696468" cy="611124"/>
            </a:xfrm>
            <a:prstGeom prst="rect">
              <a:avLst/>
            </a:prstGeom>
            <a:blipFill>
              <a:blip r:embed="rId3" cstate="print"/>
              <a:stretch>
                <a:fillRect/>
              </a:stretch>
            </a:blipFill>
          </p:spPr>
          <p:txBody>
            <a:bodyPr wrap="square" lIns="0" tIns="0" rIns="0" bIns="0" rtlCol="0"/>
            <a:lstStyle/>
            <a:p>
              <a:endParaRPr/>
            </a:p>
          </p:txBody>
        </p:sp>
        <p:sp>
          <p:nvSpPr>
            <p:cNvPr id="17" name="object 17"/>
            <p:cNvSpPr/>
            <p:nvPr/>
          </p:nvSpPr>
          <p:spPr>
            <a:xfrm>
              <a:off x="1610867" y="3576065"/>
              <a:ext cx="696468" cy="611124"/>
            </a:xfrm>
            <a:prstGeom prst="rect">
              <a:avLst/>
            </a:prstGeom>
            <a:blipFill>
              <a:blip r:embed="rId3" cstate="print"/>
              <a:stretch>
                <a:fillRect/>
              </a:stretch>
            </a:blipFill>
          </p:spPr>
          <p:txBody>
            <a:bodyPr wrap="square" lIns="0" tIns="0" rIns="0" bIns="0" rtlCol="0"/>
            <a:lstStyle/>
            <a:p>
              <a:endParaRPr/>
            </a:p>
          </p:txBody>
        </p:sp>
        <p:sp>
          <p:nvSpPr>
            <p:cNvPr id="18" name="object 18"/>
            <p:cNvSpPr/>
            <p:nvPr/>
          </p:nvSpPr>
          <p:spPr>
            <a:xfrm>
              <a:off x="2296667" y="3576065"/>
              <a:ext cx="696468" cy="611124"/>
            </a:xfrm>
            <a:prstGeom prst="rect">
              <a:avLst/>
            </a:prstGeom>
            <a:blipFill>
              <a:blip r:embed="rId3" cstate="print"/>
              <a:stretch>
                <a:fillRect/>
              </a:stretch>
            </a:blipFill>
          </p:spPr>
          <p:txBody>
            <a:bodyPr wrap="square" lIns="0" tIns="0" rIns="0" bIns="0" rtlCol="0"/>
            <a:lstStyle/>
            <a:p>
              <a:endParaRPr/>
            </a:p>
          </p:txBody>
        </p:sp>
        <p:sp>
          <p:nvSpPr>
            <p:cNvPr id="19" name="object 19"/>
            <p:cNvSpPr/>
            <p:nvPr/>
          </p:nvSpPr>
          <p:spPr>
            <a:xfrm>
              <a:off x="2298191" y="3515105"/>
              <a:ext cx="794003" cy="611123"/>
            </a:xfrm>
            <a:prstGeom prst="rect">
              <a:avLst/>
            </a:prstGeom>
            <a:blipFill>
              <a:blip r:embed="rId4" cstate="print"/>
              <a:stretch>
                <a:fillRect/>
              </a:stretch>
            </a:blipFill>
          </p:spPr>
          <p:txBody>
            <a:bodyPr wrap="square" lIns="0" tIns="0" rIns="0" bIns="0" rtlCol="0"/>
            <a:lstStyle/>
            <a:p>
              <a:endParaRPr/>
            </a:p>
          </p:txBody>
        </p:sp>
        <p:sp>
          <p:nvSpPr>
            <p:cNvPr id="20" name="object 20"/>
            <p:cNvSpPr/>
            <p:nvPr/>
          </p:nvSpPr>
          <p:spPr>
            <a:xfrm>
              <a:off x="2982467" y="3576065"/>
              <a:ext cx="696468" cy="611124"/>
            </a:xfrm>
            <a:prstGeom prst="rect">
              <a:avLst/>
            </a:prstGeom>
            <a:blipFill>
              <a:blip r:embed="rId5" cstate="print"/>
              <a:stretch>
                <a:fillRect/>
              </a:stretch>
            </a:blipFill>
          </p:spPr>
          <p:txBody>
            <a:bodyPr wrap="square" lIns="0" tIns="0" rIns="0" bIns="0" rtlCol="0"/>
            <a:lstStyle/>
            <a:p>
              <a:endParaRPr/>
            </a:p>
          </p:txBody>
        </p:sp>
        <p:sp>
          <p:nvSpPr>
            <p:cNvPr id="21" name="object 21"/>
            <p:cNvSpPr/>
            <p:nvPr/>
          </p:nvSpPr>
          <p:spPr>
            <a:xfrm>
              <a:off x="3668267" y="3576065"/>
              <a:ext cx="696467" cy="611124"/>
            </a:xfrm>
            <a:prstGeom prst="rect">
              <a:avLst/>
            </a:prstGeom>
            <a:blipFill>
              <a:blip r:embed="rId3" cstate="print"/>
              <a:stretch>
                <a:fillRect/>
              </a:stretch>
            </a:blipFill>
          </p:spPr>
          <p:txBody>
            <a:bodyPr wrap="square" lIns="0" tIns="0" rIns="0" bIns="0" rtlCol="0"/>
            <a:lstStyle/>
            <a:p>
              <a:endParaRPr/>
            </a:p>
          </p:txBody>
        </p:sp>
      </p:grpSp>
      <p:grpSp>
        <p:nvGrpSpPr>
          <p:cNvPr id="22" name="object 22"/>
          <p:cNvGrpSpPr/>
          <p:nvPr/>
        </p:nvGrpSpPr>
        <p:grpSpPr>
          <a:xfrm>
            <a:off x="5749290" y="2143505"/>
            <a:ext cx="2853055" cy="672465"/>
            <a:chOff x="5749290" y="2143505"/>
            <a:chExt cx="2853055" cy="672465"/>
          </a:xfrm>
        </p:grpSpPr>
        <p:sp>
          <p:nvSpPr>
            <p:cNvPr id="23" name="object 23"/>
            <p:cNvSpPr/>
            <p:nvPr/>
          </p:nvSpPr>
          <p:spPr>
            <a:xfrm>
              <a:off x="5749290" y="2204465"/>
              <a:ext cx="696467" cy="611124"/>
            </a:xfrm>
            <a:prstGeom prst="rect">
              <a:avLst/>
            </a:prstGeom>
            <a:blipFill>
              <a:blip r:embed="rId3" cstate="print"/>
              <a:stretch>
                <a:fillRect/>
              </a:stretch>
            </a:blipFill>
          </p:spPr>
          <p:txBody>
            <a:bodyPr wrap="square" lIns="0" tIns="0" rIns="0" bIns="0" rtlCol="0"/>
            <a:lstStyle/>
            <a:p>
              <a:endParaRPr/>
            </a:p>
          </p:txBody>
        </p:sp>
        <p:sp>
          <p:nvSpPr>
            <p:cNvPr id="24" name="object 24"/>
            <p:cNvSpPr/>
            <p:nvPr/>
          </p:nvSpPr>
          <p:spPr>
            <a:xfrm>
              <a:off x="5750814" y="2143505"/>
              <a:ext cx="794004" cy="611124"/>
            </a:xfrm>
            <a:prstGeom prst="rect">
              <a:avLst/>
            </a:prstGeom>
            <a:blipFill>
              <a:blip r:embed="rId4" cstate="print"/>
              <a:stretch>
                <a:fillRect/>
              </a:stretch>
            </a:blipFill>
          </p:spPr>
          <p:txBody>
            <a:bodyPr wrap="square" lIns="0" tIns="0" rIns="0" bIns="0" rtlCol="0"/>
            <a:lstStyle/>
            <a:p>
              <a:endParaRPr/>
            </a:p>
          </p:txBody>
        </p:sp>
        <p:sp>
          <p:nvSpPr>
            <p:cNvPr id="25" name="object 25"/>
            <p:cNvSpPr/>
            <p:nvPr/>
          </p:nvSpPr>
          <p:spPr>
            <a:xfrm>
              <a:off x="6435090" y="2204465"/>
              <a:ext cx="696467" cy="611124"/>
            </a:xfrm>
            <a:prstGeom prst="rect">
              <a:avLst/>
            </a:prstGeom>
            <a:blipFill>
              <a:blip r:embed="rId3" cstate="print"/>
              <a:stretch>
                <a:fillRect/>
              </a:stretch>
            </a:blipFill>
          </p:spPr>
          <p:txBody>
            <a:bodyPr wrap="square" lIns="0" tIns="0" rIns="0" bIns="0" rtlCol="0"/>
            <a:lstStyle/>
            <a:p>
              <a:endParaRPr/>
            </a:p>
          </p:txBody>
        </p:sp>
        <p:sp>
          <p:nvSpPr>
            <p:cNvPr id="26" name="object 26"/>
            <p:cNvSpPr/>
            <p:nvPr/>
          </p:nvSpPr>
          <p:spPr>
            <a:xfrm>
              <a:off x="6436614" y="2143505"/>
              <a:ext cx="794004" cy="611124"/>
            </a:xfrm>
            <a:prstGeom prst="rect">
              <a:avLst/>
            </a:prstGeom>
            <a:blipFill>
              <a:blip r:embed="rId4" cstate="print"/>
              <a:stretch>
                <a:fillRect/>
              </a:stretch>
            </a:blipFill>
          </p:spPr>
          <p:txBody>
            <a:bodyPr wrap="square" lIns="0" tIns="0" rIns="0" bIns="0" rtlCol="0"/>
            <a:lstStyle/>
            <a:p>
              <a:endParaRPr/>
            </a:p>
          </p:txBody>
        </p:sp>
        <p:sp>
          <p:nvSpPr>
            <p:cNvPr id="27" name="object 27"/>
            <p:cNvSpPr/>
            <p:nvPr/>
          </p:nvSpPr>
          <p:spPr>
            <a:xfrm>
              <a:off x="7120890" y="2204465"/>
              <a:ext cx="696467" cy="611124"/>
            </a:xfrm>
            <a:prstGeom prst="rect">
              <a:avLst/>
            </a:prstGeom>
            <a:blipFill>
              <a:blip r:embed="rId3" cstate="print"/>
              <a:stretch>
                <a:fillRect/>
              </a:stretch>
            </a:blipFill>
          </p:spPr>
          <p:txBody>
            <a:bodyPr wrap="square" lIns="0" tIns="0" rIns="0" bIns="0" rtlCol="0"/>
            <a:lstStyle/>
            <a:p>
              <a:endParaRPr/>
            </a:p>
          </p:txBody>
        </p:sp>
        <p:sp>
          <p:nvSpPr>
            <p:cNvPr id="28" name="object 28"/>
            <p:cNvSpPr/>
            <p:nvPr/>
          </p:nvSpPr>
          <p:spPr>
            <a:xfrm>
              <a:off x="7122414" y="2143505"/>
              <a:ext cx="794003" cy="611124"/>
            </a:xfrm>
            <a:prstGeom prst="rect">
              <a:avLst/>
            </a:prstGeom>
            <a:blipFill>
              <a:blip r:embed="rId4" cstate="print"/>
              <a:stretch>
                <a:fillRect/>
              </a:stretch>
            </a:blipFill>
          </p:spPr>
          <p:txBody>
            <a:bodyPr wrap="square" lIns="0" tIns="0" rIns="0" bIns="0" rtlCol="0"/>
            <a:lstStyle/>
            <a:p>
              <a:endParaRPr/>
            </a:p>
          </p:txBody>
        </p:sp>
        <p:sp>
          <p:nvSpPr>
            <p:cNvPr id="29" name="object 29"/>
            <p:cNvSpPr/>
            <p:nvPr/>
          </p:nvSpPr>
          <p:spPr>
            <a:xfrm>
              <a:off x="7806690" y="2204465"/>
              <a:ext cx="696467" cy="611124"/>
            </a:xfrm>
            <a:prstGeom prst="rect">
              <a:avLst/>
            </a:prstGeom>
            <a:blipFill>
              <a:blip r:embed="rId3" cstate="print"/>
              <a:stretch>
                <a:fillRect/>
              </a:stretch>
            </a:blipFill>
          </p:spPr>
          <p:txBody>
            <a:bodyPr wrap="square" lIns="0" tIns="0" rIns="0" bIns="0" rtlCol="0"/>
            <a:lstStyle/>
            <a:p>
              <a:endParaRPr/>
            </a:p>
          </p:txBody>
        </p:sp>
        <p:sp>
          <p:nvSpPr>
            <p:cNvPr id="30" name="object 30"/>
            <p:cNvSpPr/>
            <p:nvPr/>
          </p:nvSpPr>
          <p:spPr>
            <a:xfrm>
              <a:off x="7808214" y="2143505"/>
              <a:ext cx="794003" cy="611124"/>
            </a:xfrm>
            <a:prstGeom prst="rect">
              <a:avLst/>
            </a:prstGeom>
            <a:blipFill>
              <a:blip r:embed="rId4" cstate="print"/>
              <a:stretch>
                <a:fillRect/>
              </a:stretch>
            </a:blipFill>
          </p:spPr>
          <p:txBody>
            <a:bodyPr wrap="square" lIns="0" tIns="0" rIns="0" bIns="0" rtlCol="0"/>
            <a:lstStyle/>
            <a:p>
              <a:endParaRPr/>
            </a:p>
          </p:txBody>
        </p:sp>
      </p:grpSp>
      <p:grpSp>
        <p:nvGrpSpPr>
          <p:cNvPr id="31" name="object 31"/>
          <p:cNvGrpSpPr/>
          <p:nvPr/>
        </p:nvGrpSpPr>
        <p:grpSpPr>
          <a:xfrm>
            <a:off x="5749290" y="3515105"/>
            <a:ext cx="2853055" cy="672465"/>
            <a:chOff x="5749290" y="3515105"/>
            <a:chExt cx="2853055" cy="672465"/>
          </a:xfrm>
        </p:grpSpPr>
        <p:sp>
          <p:nvSpPr>
            <p:cNvPr id="32" name="object 32"/>
            <p:cNvSpPr/>
            <p:nvPr/>
          </p:nvSpPr>
          <p:spPr>
            <a:xfrm>
              <a:off x="5749290" y="3576065"/>
              <a:ext cx="696467" cy="611124"/>
            </a:xfrm>
            <a:prstGeom prst="rect">
              <a:avLst/>
            </a:prstGeom>
            <a:blipFill>
              <a:blip r:embed="rId3" cstate="print"/>
              <a:stretch>
                <a:fillRect/>
              </a:stretch>
            </a:blipFill>
          </p:spPr>
          <p:txBody>
            <a:bodyPr wrap="square" lIns="0" tIns="0" rIns="0" bIns="0" rtlCol="0"/>
            <a:lstStyle/>
            <a:p>
              <a:endParaRPr/>
            </a:p>
          </p:txBody>
        </p:sp>
        <p:sp>
          <p:nvSpPr>
            <p:cNvPr id="33" name="object 33"/>
            <p:cNvSpPr/>
            <p:nvPr/>
          </p:nvSpPr>
          <p:spPr>
            <a:xfrm>
              <a:off x="5750814" y="3515105"/>
              <a:ext cx="794004" cy="611123"/>
            </a:xfrm>
            <a:prstGeom prst="rect">
              <a:avLst/>
            </a:prstGeom>
            <a:blipFill>
              <a:blip r:embed="rId4" cstate="print"/>
              <a:stretch>
                <a:fillRect/>
              </a:stretch>
            </a:blipFill>
          </p:spPr>
          <p:txBody>
            <a:bodyPr wrap="square" lIns="0" tIns="0" rIns="0" bIns="0" rtlCol="0"/>
            <a:lstStyle/>
            <a:p>
              <a:endParaRPr/>
            </a:p>
          </p:txBody>
        </p:sp>
        <p:sp>
          <p:nvSpPr>
            <p:cNvPr id="34" name="object 34"/>
            <p:cNvSpPr/>
            <p:nvPr/>
          </p:nvSpPr>
          <p:spPr>
            <a:xfrm>
              <a:off x="6435090" y="3576065"/>
              <a:ext cx="696467" cy="611124"/>
            </a:xfrm>
            <a:prstGeom prst="rect">
              <a:avLst/>
            </a:prstGeom>
            <a:blipFill>
              <a:blip r:embed="rId3" cstate="print"/>
              <a:stretch>
                <a:fillRect/>
              </a:stretch>
            </a:blipFill>
          </p:spPr>
          <p:txBody>
            <a:bodyPr wrap="square" lIns="0" tIns="0" rIns="0" bIns="0" rtlCol="0"/>
            <a:lstStyle/>
            <a:p>
              <a:endParaRPr/>
            </a:p>
          </p:txBody>
        </p:sp>
        <p:sp>
          <p:nvSpPr>
            <p:cNvPr id="35" name="object 35"/>
            <p:cNvSpPr/>
            <p:nvPr/>
          </p:nvSpPr>
          <p:spPr>
            <a:xfrm>
              <a:off x="6436614" y="3515105"/>
              <a:ext cx="794004" cy="611123"/>
            </a:xfrm>
            <a:prstGeom prst="rect">
              <a:avLst/>
            </a:prstGeom>
            <a:blipFill>
              <a:blip r:embed="rId4" cstate="print"/>
              <a:stretch>
                <a:fillRect/>
              </a:stretch>
            </a:blipFill>
          </p:spPr>
          <p:txBody>
            <a:bodyPr wrap="square" lIns="0" tIns="0" rIns="0" bIns="0" rtlCol="0"/>
            <a:lstStyle/>
            <a:p>
              <a:endParaRPr/>
            </a:p>
          </p:txBody>
        </p:sp>
        <p:sp>
          <p:nvSpPr>
            <p:cNvPr id="36" name="object 36"/>
            <p:cNvSpPr/>
            <p:nvPr/>
          </p:nvSpPr>
          <p:spPr>
            <a:xfrm>
              <a:off x="7120890" y="3576065"/>
              <a:ext cx="696467" cy="611124"/>
            </a:xfrm>
            <a:prstGeom prst="rect">
              <a:avLst/>
            </a:prstGeom>
            <a:blipFill>
              <a:blip r:embed="rId3" cstate="print"/>
              <a:stretch>
                <a:fillRect/>
              </a:stretch>
            </a:blipFill>
          </p:spPr>
          <p:txBody>
            <a:bodyPr wrap="square" lIns="0" tIns="0" rIns="0" bIns="0" rtlCol="0"/>
            <a:lstStyle/>
            <a:p>
              <a:endParaRPr/>
            </a:p>
          </p:txBody>
        </p:sp>
        <p:sp>
          <p:nvSpPr>
            <p:cNvPr id="37" name="object 37"/>
            <p:cNvSpPr/>
            <p:nvPr/>
          </p:nvSpPr>
          <p:spPr>
            <a:xfrm>
              <a:off x="7122414" y="3515105"/>
              <a:ext cx="794003" cy="611123"/>
            </a:xfrm>
            <a:prstGeom prst="rect">
              <a:avLst/>
            </a:prstGeom>
            <a:blipFill>
              <a:blip r:embed="rId4" cstate="print"/>
              <a:stretch>
                <a:fillRect/>
              </a:stretch>
            </a:blipFill>
          </p:spPr>
          <p:txBody>
            <a:bodyPr wrap="square" lIns="0" tIns="0" rIns="0" bIns="0" rtlCol="0"/>
            <a:lstStyle/>
            <a:p>
              <a:endParaRPr/>
            </a:p>
          </p:txBody>
        </p:sp>
        <p:sp>
          <p:nvSpPr>
            <p:cNvPr id="38" name="object 38"/>
            <p:cNvSpPr/>
            <p:nvPr/>
          </p:nvSpPr>
          <p:spPr>
            <a:xfrm>
              <a:off x="7806690" y="3576065"/>
              <a:ext cx="696467" cy="611124"/>
            </a:xfrm>
            <a:prstGeom prst="rect">
              <a:avLst/>
            </a:prstGeom>
            <a:blipFill>
              <a:blip r:embed="rId3" cstate="print"/>
              <a:stretch>
                <a:fillRect/>
              </a:stretch>
            </a:blipFill>
          </p:spPr>
          <p:txBody>
            <a:bodyPr wrap="square" lIns="0" tIns="0" rIns="0" bIns="0" rtlCol="0"/>
            <a:lstStyle/>
            <a:p>
              <a:endParaRPr/>
            </a:p>
          </p:txBody>
        </p:sp>
        <p:sp>
          <p:nvSpPr>
            <p:cNvPr id="39" name="object 39"/>
            <p:cNvSpPr/>
            <p:nvPr/>
          </p:nvSpPr>
          <p:spPr>
            <a:xfrm>
              <a:off x="7808214" y="3515105"/>
              <a:ext cx="794003" cy="611123"/>
            </a:xfrm>
            <a:prstGeom prst="rect">
              <a:avLst/>
            </a:prstGeom>
            <a:blipFill>
              <a:blip r:embed="rId4" cstate="print"/>
              <a:stretch>
                <a:fillRect/>
              </a:stretch>
            </a:blipFill>
          </p:spPr>
          <p:txBody>
            <a:bodyPr wrap="square" lIns="0" tIns="0" rIns="0" bIns="0" rtlCol="0"/>
            <a:lstStyle/>
            <a:p>
              <a:endParaRPr/>
            </a:p>
          </p:txBody>
        </p:sp>
      </p:grpSp>
      <p:graphicFrame>
        <p:nvGraphicFramePr>
          <p:cNvPr id="40" name="object 40"/>
          <p:cNvGraphicFramePr>
            <a:graphicFrameLocks noGrp="1"/>
          </p:cNvGraphicFramePr>
          <p:nvPr/>
        </p:nvGraphicFramePr>
        <p:xfrm>
          <a:off x="287527" y="1741367"/>
          <a:ext cx="8136886" cy="2363906"/>
        </p:xfrm>
        <a:graphic>
          <a:graphicData uri="http://schemas.openxmlformats.org/drawingml/2006/table">
            <a:tbl>
              <a:tblPr firstRow="1" bandRow="1">
                <a:tableStyleId>{2D5ABB26-0587-4C30-8999-92F81FD0307C}</a:tableStyleId>
              </a:tblPr>
              <a:tblGrid>
                <a:gridCol w="566420">
                  <a:extLst>
                    <a:ext uri="{9D8B030D-6E8A-4147-A177-3AD203B41FA5}">
                      <a16:colId xmlns:a16="http://schemas.microsoft.com/office/drawing/2014/main" val="20000"/>
                    </a:ext>
                  </a:extLst>
                </a:gridCol>
                <a:gridCol w="685799">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gridCol w="685800">
                  <a:extLst>
                    <a:ext uri="{9D8B030D-6E8A-4147-A177-3AD203B41FA5}">
                      <a16:colId xmlns:a16="http://schemas.microsoft.com/office/drawing/2014/main" val="20003"/>
                    </a:ext>
                  </a:extLst>
                </a:gridCol>
                <a:gridCol w="685800">
                  <a:extLst>
                    <a:ext uri="{9D8B030D-6E8A-4147-A177-3AD203B41FA5}">
                      <a16:colId xmlns:a16="http://schemas.microsoft.com/office/drawing/2014/main" val="20004"/>
                    </a:ext>
                  </a:extLst>
                </a:gridCol>
                <a:gridCol w="685800">
                  <a:extLst>
                    <a:ext uri="{9D8B030D-6E8A-4147-A177-3AD203B41FA5}">
                      <a16:colId xmlns:a16="http://schemas.microsoft.com/office/drawing/2014/main" val="20005"/>
                    </a:ext>
                  </a:extLst>
                </a:gridCol>
                <a:gridCol w="1395729">
                  <a:extLst>
                    <a:ext uri="{9D8B030D-6E8A-4147-A177-3AD203B41FA5}">
                      <a16:colId xmlns:a16="http://schemas.microsoft.com/office/drawing/2014/main" val="20006"/>
                    </a:ext>
                  </a:extLst>
                </a:gridCol>
                <a:gridCol w="686435">
                  <a:extLst>
                    <a:ext uri="{9D8B030D-6E8A-4147-A177-3AD203B41FA5}">
                      <a16:colId xmlns:a16="http://schemas.microsoft.com/office/drawing/2014/main" val="20007"/>
                    </a:ext>
                  </a:extLst>
                </a:gridCol>
                <a:gridCol w="686435">
                  <a:extLst>
                    <a:ext uri="{9D8B030D-6E8A-4147-A177-3AD203B41FA5}">
                      <a16:colId xmlns:a16="http://schemas.microsoft.com/office/drawing/2014/main" val="20008"/>
                    </a:ext>
                  </a:extLst>
                </a:gridCol>
                <a:gridCol w="686434">
                  <a:extLst>
                    <a:ext uri="{9D8B030D-6E8A-4147-A177-3AD203B41FA5}">
                      <a16:colId xmlns:a16="http://schemas.microsoft.com/office/drawing/2014/main" val="20009"/>
                    </a:ext>
                  </a:extLst>
                </a:gridCol>
                <a:gridCol w="686434">
                  <a:extLst>
                    <a:ext uri="{9D8B030D-6E8A-4147-A177-3AD203B41FA5}">
                      <a16:colId xmlns:a16="http://schemas.microsoft.com/office/drawing/2014/main" val="20010"/>
                    </a:ext>
                  </a:extLst>
                </a:gridCol>
              </a:tblGrid>
              <a:tr h="392232">
                <a:tc>
                  <a:txBody>
                    <a:bodyPr/>
                    <a:lstStyle/>
                    <a:p>
                      <a:pPr>
                        <a:lnSpc>
                          <a:spcPct val="100000"/>
                        </a:lnSpc>
                      </a:pPr>
                      <a:endParaRPr sz="2300">
                        <a:latin typeface="Times New Roman"/>
                        <a:cs typeface="Times New Roman"/>
                      </a:endParaRPr>
                    </a:p>
                  </a:txBody>
                  <a:tcPr marL="0" marR="0" marT="0" marB="0"/>
                </a:tc>
                <a:tc>
                  <a:txBody>
                    <a:bodyPr/>
                    <a:lstStyle/>
                    <a:p>
                      <a:pPr marL="279400">
                        <a:lnSpc>
                          <a:spcPts val="2180"/>
                        </a:lnSpc>
                      </a:pPr>
                      <a:r>
                        <a:rPr sz="2000" dirty="0">
                          <a:latin typeface="Times New Roman"/>
                          <a:cs typeface="Times New Roman"/>
                        </a:rPr>
                        <a:t>1</a:t>
                      </a:r>
                      <a:endParaRPr sz="2000">
                        <a:latin typeface="Times New Roman"/>
                        <a:cs typeface="Times New Roman"/>
                      </a:endParaRPr>
                    </a:p>
                  </a:txBody>
                  <a:tcPr marL="0" marR="0" marT="0" marB="0">
                    <a:lnB w="9525">
                      <a:solidFill>
                        <a:srgbClr val="000000"/>
                      </a:solidFill>
                      <a:prstDash val="solid"/>
                    </a:lnB>
                  </a:tcPr>
                </a:tc>
                <a:tc>
                  <a:txBody>
                    <a:bodyPr/>
                    <a:lstStyle/>
                    <a:p>
                      <a:pPr algn="ctr">
                        <a:lnSpc>
                          <a:spcPts val="2180"/>
                        </a:lnSpc>
                      </a:pPr>
                      <a:r>
                        <a:rPr sz="2000" dirty="0">
                          <a:latin typeface="Times New Roman"/>
                          <a:cs typeface="Times New Roman"/>
                        </a:rPr>
                        <a:t>2</a:t>
                      </a:r>
                      <a:endParaRPr sz="2000">
                        <a:latin typeface="Times New Roman"/>
                        <a:cs typeface="Times New Roman"/>
                      </a:endParaRPr>
                    </a:p>
                  </a:txBody>
                  <a:tcPr marL="0" marR="0" marT="0" marB="0">
                    <a:lnB w="9525">
                      <a:solidFill>
                        <a:srgbClr val="000000"/>
                      </a:solidFill>
                      <a:prstDash val="solid"/>
                    </a:lnB>
                  </a:tcPr>
                </a:tc>
                <a:tc>
                  <a:txBody>
                    <a:bodyPr/>
                    <a:lstStyle/>
                    <a:p>
                      <a:pPr marL="278765">
                        <a:lnSpc>
                          <a:spcPts val="2180"/>
                        </a:lnSpc>
                      </a:pPr>
                      <a:r>
                        <a:rPr sz="2000" dirty="0">
                          <a:latin typeface="Times New Roman"/>
                          <a:cs typeface="Times New Roman"/>
                        </a:rPr>
                        <a:t>3</a:t>
                      </a:r>
                      <a:endParaRPr sz="2000">
                        <a:latin typeface="Times New Roman"/>
                        <a:cs typeface="Times New Roman"/>
                      </a:endParaRPr>
                    </a:p>
                  </a:txBody>
                  <a:tcPr marL="0" marR="0" marT="0" marB="0">
                    <a:lnB w="9525">
                      <a:solidFill>
                        <a:srgbClr val="000000"/>
                      </a:solidFill>
                      <a:prstDash val="solid"/>
                    </a:lnB>
                  </a:tcPr>
                </a:tc>
                <a:tc>
                  <a:txBody>
                    <a:bodyPr/>
                    <a:lstStyle/>
                    <a:p>
                      <a:pPr algn="ctr">
                        <a:lnSpc>
                          <a:spcPts val="2180"/>
                        </a:lnSpc>
                      </a:pPr>
                      <a:r>
                        <a:rPr sz="2000" dirty="0">
                          <a:latin typeface="Times New Roman"/>
                          <a:cs typeface="Times New Roman"/>
                        </a:rPr>
                        <a:t>4</a:t>
                      </a:r>
                      <a:endParaRPr sz="2000">
                        <a:latin typeface="Times New Roman"/>
                        <a:cs typeface="Times New Roman"/>
                      </a:endParaRPr>
                    </a:p>
                  </a:txBody>
                  <a:tcPr marL="0" marR="0" marT="0" marB="0">
                    <a:lnB w="9525">
                      <a:solidFill>
                        <a:srgbClr val="000000"/>
                      </a:solidFill>
                      <a:prstDash val="solid"/>
                    </a:lnB>
                  </a:tcPr>
                </a:tc>
                <a:tc>
                  <a:txBody>
                    <a:bodyPr/>
                    <a:lstStyle/>
                    <a:p>
                      <a:pPr marL="278130">
                        <a:lnSpc>
                          <a:spcPts val="2180"/>
                        </a:lnSpc>
                      </a:pPr>
                      <a:r>
                        <a:rPr sz="2000" dirty="0">
                          <a:latin typeface="Times New Roman"/>
                          <a:cs typeface="Times New Roman"/>
                        </a:rPr>
                        <a:t>5</a:t>
                      </a:r>
                      <a:endParaRPr sz="2000">
                        <a:latin typeface="Times New Roman"/>
                        <a:cs typeface="Times New Roman"/>
                      </a:endParaRPr>
                    </a:p>
                  </a:txBody>
                  <a:tcPr marL="0" marR="0" marT="0" marB="0">
                    <a:lnB w="9525">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tc>
                <a:tc>
                  <a:txBody>
                    <a:bodyPr/>
                    <a:lstStyle/>
                    <a:p>
                      <a:pPr marL="279400">
                        <a:lnSpc>
                          <a:spcPts val="2370"/>
                        </a:lnSpc>
                      </a:pPr>
                      <a:r>
                        <a:rPr sz="2000" dirty="0">
                          <a:latin typeface="Times New Roman"/>
                          <a:cs typeface="Times New Roman"/>
                        </a:rPr>
                        <a:t>1</a:t>
                      </a:r>
                      <a:endParaRPr sz="2000">
                        <a:latin typeface="Times New Roman"/>
                        <a:cs typeface="Times New Roman"/>
                      </a:endParaRPr>
                    </a:p>
                  </a:txBody>
                  <a:tcPr marL="0" marR="0" marT="0" marB="0">
                    <a:lnB w="9525">
                      <a:solidFill>
                        <a:srgbClr val="000000"/>
                      </a:solidFill>
                      <a:prstDash val="solid"/>
                    </a:lnB>
                  </a:tcPr>
                </a:tc>
                <a:tc>
                  <a:txBody>
                    <a:bodyPr/>
                    <a:lstStyle/>
                    <a:p>
                      <a:pPr algn="ctr">
                        <a:lnSpc>
                          <a:spcPts val="2370"/>
                        </a:lnSpc>
                      </a:pPr>
                      <a:r>
                        <a:rPr sz="2000" dirty="0">
                          <a:latin typeface="Times New Roman"/>
                          <a:cs typeface="Times New Roman"/>
                        </a:rPr>
                        <a:t>2</a:t>
                      </a:r>
                      <a:endParaRPr sz="2000">
                        <a:latin typeface="Times New Roman"/>
                        <a:cs typeface="Times New Roman"/>
                      </a:endParaRPr>
                    </a:p>
                  </a:txBody>
                  <a:tcPr marL="0" marR="0" marT="0" marB="0">
                    <a:lnB w="9525">
                      <a:solidFill>
                        <a:srgbClr val="000000"/>
                      </a:solidFill>
                      <a:prstDash val="solid"/>
                    </a:lnB>
                  </a:tcPr>
                </a:tc>
                <a:tc>
                  <a:txBody>
                    <a:bodyPr/>
                    <a:lstStyle/>
                    <a:p>
                      <a:pPr marL="278765">
                        <a:lnSpc>
                          <a:spcPts val="2370"/>
                        </a:lnSpc>
                      </a:pPr>
                      <a:r>
                        <a:rPr sz="2000" dirty="0">
                          <a:latin typeface="Times New Roman"/>
                          <a:cs typeface="Times New Roman"/>
                        </a:rPr>
                        <a:t>3</a:t>
                      </a:r>
                      <a:endParaRPr sz="2000">
                        <a:latin typeface="Times New Roman"/>
                        <a:cs typeface="Times New Roman"/>
                      </a:endParaRPr>
                    </a:p>
                  </a:txBody>
                  <a:tcPr marL="0" marR="0" marT="0" marB="0">
                    <a:lnB w="9525">
                      <a:solidFill>
                        <a:srgbClr val="000000"/>
                      </a:solidFill>
                      <a:prstDash val="solid"/>
                    </a:lnB>
                  </a:tcPr>
                </a:tc>
                <a:tc>
                  <a:txBody>
                    <a:bodyPr/>
                    <a:lstStyle/>
                    <a:p>
                      <a:pPr algn="ctr">
                        <a:lnSpc>
                          <a:spcPts val="2370"/>
                        </a:lnSpc>
                      </a:pPr>
                      <a:r>
                        <a:rPr sz="2000" dirty="0">
                          <a:latin typeface="Times New Roman"/>
                          <a:cs typeface="Times New Roman"/>
                        </a:rPr>
                        <a:t>4</a:t>
                      </a:r>
                      <a:endParaRPr sz="2000">
                        <a:latin typeface="Times New Roman"/>
                        <a:cs typeface="Times New Roman"/>
                      </a:endParaRPr>
                    </a:p>
                  </a:txBody>
                  <a:tcPr marL="0" marR="0" marT="0" marB="0">
                    <a:lnB w="9525">
                      <a:solidFill>
                        <a:srgbClr val="000000"/>
                      </a:solidFill>
                      <a:prstDash val="solid"/>
                    </a:lnB>
                  </a:tcPr>
                </a:tc>
                <a:extLst>
                  <a:ext uri="{0D108BD9-81ED-4DB2-BD59-A6C34878D82A}">
                    <a16:rowId xmlns:a16="http://schemas.microsoft.com/office/drawing/2014/main" val="10000"/>
                  </a:ext>
                </a:extLst>
              </a:tr>
              <a:tr h="588168">
                <a:tc>
                  <a:txBody>
                    <a:bodyPr/>
                    <a:lstStyle/>
                    <a:p>
                      <a:pPr marL="31750">
                        <a:lnSpc>
                          <a:spcPct val="100000"/>
                        </a:lnSpc>
                        <a:spcBef>
                          <a:spcPts val="135"/>
                        </a:spcBef>
                      </a:pPr>
                      <a:r>
                        <a:rPr sz="3200" i="1" spc="-5" dirty="0">
                          <a:solidFill>
                            <a:srgbClr val="008380"/>
                          </a:solidFill>
                          <a:latin typeface="Times New Roman"/>
                          <a:cs typeface="Times New Roman"/>
                        </a:rPr>
                        <a:t>A</a:t>
                      </a:r>
                      <a:r>
                        <a:rPr sz="3200" spc="-5" dirty="0">
                          <a:latin typeface="Times New Roman"/>
                          <a:cs typeface="Times New Roman"/>
                        </a:rPr>
                        <a:t>:</a:t>
                      </a:r>
                      <a:endParaRPr sz="3200">
                        <a:latin typeface="Times New Roman"/>
                        <a:cs typeface="Times New Roman"/>
                      </a:endParaRPr>
                    </a:p>
                  </a:txBody>
                  <a:tcPr marL="0" marR="0" marT="17145" marB="0">
                    <a:lnR w="9525">
                      <a:solidFill>
                        <a:srgbClr val="000000"/>
                      </a:solidFill>
                      <a:prstDash val="solid"/>
                    </a:lnR>
                  </a:tcPr>
                </a:tc>
                <a:tc>
                  <a:txBody>
                    <a:bodyPr/>
                    <a:lstStyle/>
                    <a:p>
                      <a:pPr marL="240665">
                        <a:lnSpc>
                          <a:spcPct val="100000"/>
                        </a:lnSpc>
                        <a:spcBef>
                          <a:spcPts val="330"/>
                        </a:spcBef>
                      </a:pPr>
                      <a:r>
                        <a:rPr sz="3200" dirty="0">
                          <a:solidFill>
                            <a:srgbClr val="008380"/>
                          </a:solidFill>
                          <a:latin typeface="Times New Roman"/>
                          <a:cs typeface="Times New Roman"/>
                        </a:rPr>
                        <a:t>4</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solidFill>
                      <a:srgbClr val="FFCCCC"/>
                    </a:solidFill>
                  </a:tcPr>
                </a:tc>
                <a:tc>
                  <a:txBody>
                    <a:bodyPr/>
                    <a:lstStyle/>
                    <a:p>
                      <a:pPr algn="ctr">
                        <a:lnSpc>
                          <a:spcPct val="100000"/>
                        </a:lnSpc>
                        <a:spcBef>
                          <a:spcPts val="330"/>
                        </a:spcBef>
                      </a:pPr>
                      <a:r>
                        <a:rPr sz="3200" dirty="0">
                          <a:solidFill>
                            <a:srgbClr val="008380"/>
                          </a:solidFill>
                          <a:latin typeface="Times New Roman"/>
                          <a:cs typeface="Times New Roman"/>
                        </a:rPr>
                        <a:t>1</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solidFill>
                      <a:srgbClr val="FFCCCC"/>
                    </a:solidFill>
                  </a:tcPr>
                </a:tc>
                <a:tc>
                  <a:txBody>
                    <a:bodyPr/>
                    <a:lstStyle/>
                    <a:p>
                      <a:pPr marL="240029">
                        <a:lnSpc>
                          <a:spcPct val="100000"/>
                        </a:lnSpc>
                        <a:spcBef>
                          <a:spcPts val="330"/>
                        </a:spcBef>
                      </a:pPr>
                      <a:r>
                        <a:rPr sz="3200" dirty="0">
                          <a:solidFill>
                            <a:srgbClr val="008380"/>
                          </a:solidFill>
                          <a:latin typeface="Times New Roman"/>
                          <a:cs typeface="Times New Roman"/>
                        </a:rPr>
                        <a:t>3</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solidFill>
                      <a:srgbClr val="FFCCCC"/>
                    </a:solidFill>
                  </a:tcPr>
                </a:tc>
                <a:tc>
                  <a:txBody>
                    <a:bodyPr/>
                    <a:lstStyle/>
                    <a:p>
                      <a:pPr algn="ctr">
                        <a:lnSpc>
                          <a:spcPct val="100000"/>
                        </a:lnSpc>
                        <a:spcBef>
                          <a:spcPts val="330"/>
                        </a:spcBef>
                      </a:pPr>
                      <a:r>
                        <a:rPr sz="3200" dirty="0">
                          <a:solidFill>
                            <a:srgbClr val="008380"/>
                          </a:solidFill>
                          <a:latin typeface="Times New Roman"/>
                          <a:cs typeface="Times New Roman"/>
                        </a:rPr>
                        <a:t>4</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solidFill>
                      <a:srgbClr val="FFCCCC"/>
                    </a:solidFill>
                  </a:tcPr>
                </a:tc>
                <a:tc>
                  <a:txBody>
                    <a:bodyPr/>
                    <a:lstStyle/>
                    <a:p>
                      <a:pPr marL="240029">
                        <a:lnSpc>
                          <a:spcPct val="100000"/>
                        </a:lnSpc>
                        <a:spcBef>
                          <a:spcPts val="330"/>
                        </a:spcBef>
                      </a:pPr>
                      <a:r>
                        <a:rPr sz="3200" dirty="0">
                          <a:solidFill>
                            <a:srgbClr val="008380"/>
                          </a:solidFill>
                          <a:latin typeface="Times New Roman"/>
                          <a:cs typeface="Times New Roman"/>
                        </a:rPr>
                        <a:t>3</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solidFill>
                      <a:srgbClr val="FFFF99"/>
                    </a:solidFill>
                  </a:tcPr>
                </a:tc>
                <a:tc>
                  <a:txBody>
                    <a:bodyPr/>
                    <a:lstStyle/>
                    <a:p>
                      <a:pPr marR="165735" algn="r">
                        <a:lnSpc>
                          <a:spcPct val="100000"/>
                        </a:lnSpc>
                        <a:spcBef>
                          <a:spcPts val="325"/>
                        </a:spcBef>
                      </a:pPr>
                      <a:r>
                        <a:rPr sz="3200" i="1" dirty="0">
                          <a:solidFill>
                            <a:srgbClr val="008380"/>
                          </a:solidFill>
                          <a:latin typeface="Times New Roman"/>
                          <a:cs typeface="Times New Roman"/>
                        </a:rPr>
                        <a:t>C</a:t>
                      </a:r>
                      <a:r>
                        <a:rPr sz="3200" dirty="0">
                          <a:latin typeface="Times New Roman"/>
                          <a:cs typeface="Times New Roman"/>
                        </a:rPr>
                        <a:t>:</a:t>
                      </a:r>
                      <a:endParaRPr sz="3200">
                        <a:latin typeface="Times New Roman"/>
                        <a:cs typeface="Times New Roman"/>
                      </a:endParaRPr>
                    </a:p>
                  </a:txBody>
                  <a:tcPr marL="0" marR="0" marT="41275" marB="0">
                    <a:lnL w="9525">
                      <a:solidFill>
                        <a:srgbClr val="000000"/>
                      </a:solidFill>
                      <a:prstDash val="solid"/>
                    </a:lnL>
                    <a:lnR w="9525">
                      <a:solidFill>
                        <a:srgbClr val="000000"/>
                      </a:solidFill>
                      <a:prstDash val="solid"/>
                    </a:lnR>
                  </a:tcPr>
                </a:tc>
                <a:tc>
                  <a:txBody>
                    <a:bodyPr/>
                    <a:lstStyle/>
                    <a:p>
                      <a:pPr marL="240029">
                        <a:lnSpc>
                          <a:spcPct val="100000"/>
                        </a:lnSpc>
                        <a:spcBef>
                          <a:spcPts val="330"/>
                        </a:spcBef>
                      </a:pPr>
                      <a:r>
                        <a:rPr sz="3200" dirty="0">
                          <a:solidFill>
                            <a:srgbClr val="008380"/>
                          </a:solidFill>
                          <a:latin typeface="Times New Roman"/>
                          <a:cs typeface="Times New Roman"/>
                        </a:rPr>
                        <a:t>1</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solidFill>
                      <a:srgbClr val="FFCCCC"/>
                    </a:solidFill>
                  </a:tcPr>
                </a:tc>
                <a:tc>
                  <a:txBody>
                    <a:bodyPr/>
                    <a:lstStyle/>
                    <a:p>
                      <a:pPr algn="ctr">
                        <a:lnSpc>
                          <a:spcPct val="100000"/>
                        </a:lnSpc>
                        <a:spcBef>
                          <a:spcPts val="330"/>
                        </a:spcBef>
                      </a:pPr>
                      <a:r>
                        <a:rPr sz="3200" dirty="0">
                          <a:solidFill>
                            <a:srgbClr val="008380"/>
                          </a:solidFill>
                          <a:latin typeface="Times New Roman"/>
                          <a:cs typeface="Times New Roman"/>
                        </a:rPr>
                        <a:t>1</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solidFill>
                      <a:srgbClr val="FFCCCC"/>
                    </a:solidFill>
                  </a:tcPr>
                </a:tc>
                <a:tc>
                  <a:txBody>
                    <a:bodyPr/>
                    <a:lstStyle/>
                    <a:p>
                      <a:pPr marL="240665">
                        <a:lnSpc>
                          <a:spcPct val="100000"/>
                        </a:lnSpc>
                        <a:spcBef>
                          <a:spcPts val="330"/>
                        </a:spcBef>
                      </a:pPr>
                      <a:r>
                        <a:rPr sz="3200" dirty="0">
                          <a:solidFill>
                            <a:srgbClr val="008380"/>
                          </a:solidFill>
                          <a:latin typeface="Times New Roman"/>
                          <a:cs typeface="Times New Roman"/>
                        </a:rPr>
                        <a:t>3</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solidFill>
                      <a:srgbClr val="FFCCCC"/>
                    </a:solidFill>
                  </a:tcPr>
                </a:tc>
                <a:tc>
                  <a:txBody>
                    <a:bodyPr/>
                    <a:lstStyle/>
                    <a:p>
                      <a:pPr algn="ctr">
                        <a:lnSpc>
                          <a:spcPct val="100000"/>
                        </a:lnSpc>
                        <a:spcBef>
                          <a:spcPts val="330"/>
                        </a:spcBef>
                      </a:pPr>
                      <a:r>
                        <a:rPr sz="3200" dirty="0">
                          <a:solidFill>
                            <a:srgbClr val="008380"/>
                          </a:solidFill>
                          <a:latin typeface="Times New Roman"/>
                          <a:cs typeface="Times New Roman"/>
                        </a:rPr>
                        <a:t>5</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solidFill>
                      <a:srgbClr val="FFCCCC"/>
                    </a:solidFill>
                  </a:tcPr>
                </a:tc>
                <a:extLst>
                  <a:ext uri="{0D108BD9-81ED-4DB2-BD59-A6C34878D82A}">
                    <a16:rowId xmlns:a16="http://schemas.microsoft.com/office/drawing/2014/main" val="10001"/>
                  </a:ext>
                </a:extLst>
              </a:tr>
              <a:tr h="783431">
                <a:tc>
                  <a:txBody>
                    <a:bodyPr/>
                    <a:lstStyle/>
                    <a:p>
                      <a:pPr>
                        <a:lnSpc>
                          <a:spcPct val="100000"/>
                        </a:lnSpc>
                      </a:pPr>
                      <a:endParaRPr sz="2300">
                        <a:latin typeface="Times New Roman"/>
                        <a:cs typeface="Times New Roman"/>
                      </a:endParaRPr>
                    </a:p>
                  </a:txBody>
                  <a:tcPr marL="0" marR="0" marT="0" marB="0"/>
                </a:tc>
                <a:tc>
                  <a:txBody>
                    <a:bodyPr/>
                    <a:lstStyle/>
                    <a:p>
                      <a:pPr>
                        <a:lnSpc>
                          <a:spcPct val="100000"/>
                        </a:lnSpc>
                      </a:pPr>
                      <a:endParaRPr sz="2300">
                        <a:latin typeface="Times New Roman"/>
                        <a:cs typeface="Times New Roman"/>
                      </a:endParaRPr>
                    </a:p>
                  </a:txBody>
                  <a:tcPr marL="0" marR="0" marT="0" marB="0">
                    <a:lnB w="9525">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B w="9525">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B w="9525">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B w="9525">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B w="9525">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tc>
                <a:tc>
                  <a:txBody>
                    <a:bodyPr/>
                    <a:lstStyle/>
                    <a:p>
                      <a:pPr>
                        <a:lnSpc>
                          <a:spcPct val="100000"/>
                        </a:lnSpc>
                      </a:pPr>
                      <a:endParaRPr sz="2300">
                        <a:latin typeface="Times New Roman"/>
                        <a:cs typeface="Times New Roman"/>
                      </a:endParaRPr>
                    </a:p>
                  </a:txBody>
                  <a:tcPr marL="0" marR="0" marT="0" marB="0">
                    <a:lnB w="9525">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B w="9525">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B w="9525">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B w="9525">
                      <a:solidFill>
                        <a:srgbClr val="000000"/>
                      </a:solidFill>
                      <a:prstDash val="solid"/>
                    </a:lnB>
                  </a:tcPr>
                </a:tc>
                <a:extLst>
                  <a:ext uri="{0D108BD9-81ED-4DB2-BD59-A6C34878D82A}">
                    <a16:rowId xmlns:a16="http://schemas.microsoft.com/office/drawing/2014/main" val="10002"/>
                  </a:ext>
                </a:extLst>
              </a:tr>
              <a:tr h="600075">
                <a:tc>
                  <a:txBody>
                    <a:bodyPr/>
                    <a:lstStyle/>
                    <a:p>
                      <a:pPr marL="31750">
                        <a:lnSpc>
                          <a:spcPct val="100000"/>
                        </a:lnSpc>
                        <a:spcBef>
                          <a:spcPts val="320"/>
                        </a:spcBef>
                      </a:pPr>
                      <a:r>
                        <a:rPr sz="3200" i="1" spc="-5" dirty="0">
                          <a:solidFill>
                            <a:srgbClr val="008380"/>
                          </a:solidFill>
                          <a:latin typeface="Times New Roman"/>
                          <a:cs typeface="Times New Roman"/>
                        </a:rPr>
                        <a:t>B</a:t>
                      </a:r>
                      <a:r>
                        <a:rPr sz="3200" spc="-5" dirty="0">
                          <a:latin typeface="Times New Roman"/>
                          <a:cs typeface="Times New Roman"/>
                        </a:rPr>
                        <a:t>:</a:t>
                      </a:r>
                      <a:endParaRPr sz="3200">
                        <a:latin typeface="Times New Roman"/>
                        <a:cs typeface="Times New Roman"/>
                      </a:endParaRPr>
                    </a:p>
                  </a:txBody>
                  <a:tcPr marL="0" marR="0" marT="40640" marB="0">
                    <a:lnR w="9525">
                      <a:solidFill>
                        <a:srgbClr val="000000"/>
                      </a:solidFill>
                      <a:prstDash val="solid"/>
                    </a:lnR>
                  </a:tcPr>
                </a:tc>
                <a:tc>
                  <a:txBody>
                    <a:bodyPr/>
                    <a:lstStyle/>
                    <a:p>
                      <a:pPr>
                        <a:lnSpc>
                          <a:spcPct val="100000"/>
                        </a:lnSpc>
                      </a:pPr>
                      <a:endParaRPr sz="23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CCCC"/>
                    </a:solidFill>
                  </a:tcPr>
                </a:tc>
                <a:tc>
                  <a:txBody>
                    <a:bodyPr/>
                    <a:lstStyle/>
                    <a:p>
                      <a:pPr>
                        <a:lnSpc>
                          <a:spcPct val="100000"/>
                        </a:lnSpc>
                      </a:pPr>
                      <a:endParaRPr sz="23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CCCC"/>
                    </a:solidFill>
                  </a:tcPr>
                </a:tc>
                <a:tc>
                  <a:txBody>
                    <a:bodyPr/>
                    <a:lstStyle/>
                    <a:p>
                      <a:pPr marL="240029">
                        <a:lnSpc>
                          <a:spcPct val="100000"/>
                        </a:lnSpc>
                        <a:spcBef>
                          <a:spcPts val="330"/>
                        </a:spcBef>
                      </a:pPr>
                      <a:r>
                        <a:rPr sz="3200" dirty="0">
                          <a:solidFill>
                            <a:srgbClr val="008380"/>
                          </a:solidFill>
                          <a:latin typeface="Times New Roman"/>
                          <a:cs typeface="Times New Roman"/>
                        </a:rPr>
                        <a:t>3</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FF99"/>
                    </a:solidFill>
                  </a:tcPr>
                </a:tc>
                <a:tc>
                  <a:txBody>
                    <a:bodyPr/>
                    <a:lstStyle/>
                    <a:p>
                      <a:pPr>
                        <a:lnSpc>
                          <a:spcPct val="100000"/>
                        </a:lnSpc>
                      </a:pPr>
                      <a:endParaRPr sz="23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CCCC"/>
                    </a:solidFill>
                  </a:tcPr>
                </a:tc>
                <a:tc>
                  <a:txBody>
                    <a:bodyPr/>
                    <a:lstStyle/>
                    <a:p>
                      <a:pPr>
                        <a:lnSpc>
                          <a:spcPct val="100000"/>
                        </a:lnSpc>
                      </a:pPr>
                      <a:endParaRPr sz="23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CCCC"/>
                    </a:solidFill>
                  </a:tcPr>
                </a:tc>
                <a:tc>
                  <a:txBody>
                    <a:bodyPr/>
                    <a:lstStyle/>
                    <a:p>
                      <a:pPr marR="165735" algn="r">
                        <a:lnSpc>
                          <a:spcPct val="100000"/>
                        </a:lnSpc>
                        <a:spcBef>
                          <a:spcPts val="325"/>
                        </a:spcBef>
                      </a:pPr>
                      <a:r>
                        <a:rPr sz="3200" i="1" dirty="0">
                          <a:solidFill>
                            <a:srgbClr val="008380"/>
                          </a:solidFill>
                          <a:latin typeface="Times New Roman"/>
                          <a:cs typeface="Times New Roman"/>
                        </a:rPr>
                        <a:t>C'</a:t>
                      </a:r>
                      <a:r>
                        <a:rPr sz="3200" dirty="0">
                          <a:latin typeface="Times New Roman"/>
                          <a:cs typeface="Times New Roman"/>
                        </a:rPr>
                        <a:t>:</a:t>
                      </a:r>
                      <a:endParaRPr sz="3200">
                        <a:latin typeface="Times New Roman"/>
                        <a:cs typeface="Times New Roman"/>
                      </a:endParaRPr>
                    </a:p>
                  </a:txBody>
                  <a:tcPr marL="0" marR="0" marT="41275" marB="0">
                    <a:lnL w="9525">
                      <a:solidFill>
                        <a:srgbClr val="000000"/>
                      </a:solidFill>
                      <a:prstDash val="solid"/>
                    </a:lnL>
                    <a:lnR w="9525">
                      <a:solidFill>
                        <a:srgbClr val="000000"/>
                      </a:solidFill>
                      <a:prstDash val="solid"/>
                    </a:lnR>
                  </a:tcPr>
                </a:tc>
                <a:tc>
                  <a:txBody>
                    <a:bodyPr/>
                    <a:lstStyle/>
                    <a:p>
                      <a:pPr marL="240029">
                        <a:lnSpc>
                          <a:spcPct val="100000"/>
                        </a:lnSpc>
                        <a:spcBef>
                          <a:spcPts val="330"/>
                        </a:spcBef>
                      </a:pPr>
                      <a:r>
                        <a:rPr sz="3200" dirty="0">
                          <a:solidFill>
                            <a:srgbClr val="008380"/>
                          </a:solidFill>
                          <a:latin typeface="Times New Roman"/>
                          <a:cs typeface="Times New Roman"/>
                        </a:rPr>
                        <a:t>1</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CCCC"/>
                    </a:solidFill>
                  </a:tcPr>
                </a:tc>
                <a:tc>
                  <a:txBody>
                    <a:bodyPr/>
                    <a:lstStyle/>
                    <a:p>
                      <a:pPr algn="ctr">
                        <a:lnSpc>
                          <a:spcPct val="100000"/>
                        </a:lnSpc>
                        <a:spcBef>
                          <a:spcPts val="330"/>
                        </a:spcBef>
                      </a:pPr>
                      <a:r>
                        <a:rPr sz="3200" dirty="0">
                          <a:solidFill>
                            <a:srgbClr val="008380"/>
                          </a:solidFill>
                          <a:latin typeface="Times New Roman"/>
                          <a:cs typeface="Times New Roman"/>
                        </a:rPr>
                        <a:t>1</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CCCC"/>
                    </a:solidFill>
                  </a:tcPr>
                </a:tc>
                <a:tc>
                  <a:txBody>
                    <a:bodyPr/>
                    <a:lstStyle/>
                    <a:p>
                      <a:pPr marL="240665">
                        <a:lnSpc>
                          <a:spcPct val="100000"/>
                        </a:lnSpc>
                        <a:spcBef>
                          <a:spcPts val="330"/>
                        </a:spcBef>
                      </a:pPr>
                      <a:r>
                        <a:rPr sz="3200" dirty="0">
                          <a:solidFill>
                            <a:srgbClr val="008380"/>
                          </a:solidFill>
                          <a:latin typeface="Times New Roman"/>
                          <a:cs typeface="Times New Roman"/>
                        </a:rPr>
                        <a:t>2</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FF99"/>
                    </a:solidFill>
                  </a:tcPr>
                </a:tc>
                <a:tc>
                  <a:txBody>
                    <a:bodyPr/>
                    <a:lstStyle/>
                    <a:p>
                      <a:pPr algn="ctr">
                        <a:lnSpc>
                          <a:spcPct val="100000"/>
                        </a:lnSpc>
                        <a:spcBef>
                          <a:spcPts val="330"/>
                        </a:spcBef>
                      </a:pPr>
                      <a:r>
                        <a:rPr sz="3200" dirty="0">
                          <a:solidFill>
                            <a:srgbClr val="008380"/>
                          </a:solidFill>
                          <a:latin typeface="Times New Roman"/>
                          <a:cs typeface="Times New Roman"/>
                        </a:rPr>
                        <a:t>5</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CCCC"/>
                    </a:solidFill>
                  </a:tcPr>
                </a:tc>
                <a:extLst>
                  <a:ext uri="{0D108BD9-81ED-4DB2-BD59-A6C34878D82A}">
                    <a16:rowId xmlns:a16="http://schemas.microsoft.com/office/drawing/2014/main" val="10003"/>
                  </a:ext>
                </a:extLst>
              </a:tr>
            </a:tbl>
          </a:graphicData>
        </a:graphic>
      </p:graphicFrame>
      <p:sp>
        <p:nvSpPr>
          <p:cNvPr id="41" name="object 41"/>
          <p:cNvSpPr txBox="1"/>
          <p:nvPr/>
        </p:nvSpPr>
        <p:spPr>
          <a:xfrm>
            <a:off x="440810" y="4592991"/>
            <a:ext cx="4700270" cy="1488440"/>
          </a:xfrm>
          <a:prstGeom prst="rect">
            <a:avLst/>
          </a:prstGeom>
        </p:spPr>
        <p:txBody>
          <a:bodyPr vert="horz" wrap="square" lIns="0" tIns="12065" rIns="0" bIns="0" rtlCol="0">
            <a:spAutoFit/>
          </a:bodyPr>
          <a:lstStyle/>
          <a:p>
            <a:pPr marR="1433195" algn="ctr">
              <a:lnSpc>
                <a:spcPct val="100000"/>
              </a:lnSpc>
              <a:spcBef>
                <a:spcPts val="95"/>
              </a:spcBef>
            </a:pPr>
            <a:r>
              <a:rPr sz="3200" b="1" spc="-5" dirty="0">
                <a:latin typeface="Times New Roman"/>
                <a:cs typeface="Times New Roman"/>
              </a:rPr>
              <a:t>for </a:t>
            </a:r>
            <a:r>
              <a:rPr sz="3200" i="1" spc="-5" dirty="0">
                <a:solidFill>
                  <a:srgbClr val="008380"/>
                </a:solidFill>
                <a:latin typeface="Times New Roman"/>
                <a:cs typeface="Times New Roman"/>
              </a:rPr>
              <a:t>j </a:t>
            </a:r>
            <a:r>
              <a:rPr sz="3200" spc="-5" dirty="0">
                <a:solidFill>
                  <a:srgbClr val="008380"/>
                </a:solidFill>
                <a:latin typeface="Symbol"/>
                <a:cs typeface="Symbol"/>
              </a:rPr>
              <a:t></a:t>
            </a:r>
            <a:r>
              <a:rPr sz="3200" spc="-5" dirty="0">
                <a:solidFill>
                  <a:srgbClr val="008380"/>
                </a:solidFill>
                <a:latin typeface="Times New Roman"/>
                <a:cs typeface="Times New Roman"/>
              </a:rPr>
              <a:t> </a:t>
            </a:r>
            <a:r>
              <a:rPr sz="3200" i="1" spc="-5" dirty="0">
                <a:solidFill>
                  <a:srgbClr val="008380"/>
                </a:solidFill>
                <a:latin typeface="Times New Roman"/>
                <a:cs typeface="Times New Roman"/>
              </a:rPr>
              <a:t>n </a:t>
            </a:r>
            <a:r>
              <a:rPr sz="3200" b="1" spc="-5" dirty="0">
                <a:latin typeface="Times New Roman"/>
                <a:cs typeface="Times New Roman"/>
              </a:rPr>
              <a:t>downto</a:t>
            </a:r>
            <a:r>
              <a:rPr sz="3200" b="1" spc="-55" dirty="0">
                <a:latin typeface="Times New Roman"/>
                <a:cs typeface="Times New Roman"/>
              </a:rPr>
              <a:t> </a:t>
            </a:r>
            <a:r>
              <a:rPr sz="3200" spc="-5" dirty="0">
                <a:solidFill>
                  <a:srgbClr val="008380"/>
                </a:solidFill>
                <a:latin typeface="Times New Roman"/>
                <a:cs typeface="Times New Roman"/>
              </a:rPr>
              <a:t>1</a:t>
            </a:r>
            <a:endParaRPr sz="3200">
              <a:latin typeface="Times New Roman"/>
              <a:cs typeface="Times New Roman"/>
            </a:endParaRPr>
          </a:p>
          <a:p>
            <a:pPr marR="142875" algn="ctr">
              <a:lnSpc>
                <a:spcPts val="3840"/>
              </a:lnSpc>
            </a:pPr>
            <a:r>
              <a:rPr sz="3200" b="1" spc="-5" dirty="0">
                <a:latin typeface="Times New Roman"/>
                <a:cs typeface="Times New Roman"/>
              </a:rPr>
              <a:t>do</a:t>
            </a:r>
            <a:r>
              <a:rPr sz="3200" b="1" spc="-185" dirty="0">
                <a:latin typeface="Times New Roman"/>
                <a:cs typeface="Times New Roman"/>
              </a:rPr>
              <a:t> </a:t>
            </a:r>
            <a:r>
              <a:rPr sz="3200" i="1" spc="-5" dirty="0">
                <a:solidFill>
                  <a:srgbClr val="008380"/>
                </a:solidFill>
                <a:latin typeface="Times New Roman"/>
                <a:cs typeface="Times New Roman"/>
              </a:rPr>
              <a:t>B</a:t>
            </a:r>
            <a:r>
              <a:rPr sz="3200" spc="-5" dirty="0">
                <a:solidFill>
                  <a:srgbClr val="008380"/>
                </a:solidFill>
                <a:latin typeface="Times New Roman"/>
                <a:cs typeface="Times New Roman"/>
              </a:rPr>
              <a:t>[</a:t>
            </a:r>
            <a:r>
              <a:rPr sz="3200" i="1" spc="-5" dirty="0">
                <a:solidFill>
                  <a:srgbClr val="008380"/>
                </a:solidFill>
                <a:latin typeface="Times New Roman"/>
                <a:cs typeface="Times New Roman"/>
              </a:rPr>
              <a:t>C</a:t>
            </a:r>
            <a:r>
              <a:rPr sz="3200" spc="-5" dirty="0">
                <a:solidFill>
                  <a:srgbClr val="008380"/>
                </a:solidFill>
                <a:latin typeface="Times New Roman"/>
                <a:cs typeface="Times New Roman"/>
              </a:rPr>
              <a:t>[</a:t>
            </a:r>
            <a:r>
              <a:rPr sz="3200" i="1" spc="-5" dirty="0">
                <a:solidFill>
                  <a:srgbClr val="008380"/>
                </a:solidFill>
                <a:latin typeface="Times New Roman"/>
                <a:cs typeface="Times New Roman"/>
              </a:rPr>
              <a:t>A</a:t>
            </a:r>
            <a:r>
              <a:rPr sz="3200" spc="-5" dirty="0">
                <a:solidFill>
                  <a:srgbClr val="008380"/>
                </a:solidFill>
                <a:latin typeface="Times New Roman"/>
                <a:cs typeface="Times New Roman"/>
              </a:rPr>
              <a:t>[</a:t>
            </a:r>
            <a:r>
              <a:rPr sz="3200" spc="-225" dirty="0">
                <a:solidFill>
                  <a:srgbClr val="008380"/>
                </a:solidFill>
                <a:latin typeface="Times New Roman"/>
                <a:cs typeface="Times New Roman"/>
              </a:rPr>
              <a:t> </a:t>
            </a:r>
            <a:r>
              <a:rPr sz="3200" i="1" spc="-5" dirty="0">
                <a:solidFill>
                  <a:srgbClr val="008380"/>
                </a:solidFill>
                <a:latin typeface="Times New Roman"/>
                <a:cs typeface="Times New Roman"/>
              </a:rPr>
              <a:t>j</a:t>
            </a:r>
            <a:r>
              <a:rPr sz="3200" spc="-5" dirty="0">
                <a:solidFill>
                  <a:srgbClr val="008380"/>
                </a:solidFill>
                <a:latin typeface="Times New Roman"/>
                <a:cs typeface="Times New Roman"/>
              </a:rPr>
              <a:t>]]]</a:t>
            </a:r>
            <a:r>
              <a:rPr sz="3200" spc="-15" dirty="0">
                <a:solidFill>
                  <a:srgbClr val="008380"/>
                </a:solidFill>
                <a:latin typeface="Times New Roman"/>
                <a:cs typeface="Times New Roman"/>
              </a:rPr>
              <a:t> </a:t>
            </a:r>
            <a:r>
              <a:rPr sz="3200" spc="-5" dirty="0">
                <a:solidFill>
                  <a:srgbClr val="008380"/>
                </a:solidFill>
                <a:latin typeface="Symbol"/>
                <a:cs typeface="Symbol"/>
              </a:rPr>
              <a:t></a:t>
            </a:r>
            <a:r>
              <a:rPr sz="3200" spc="-180" dirty="0">
                <a:solidFill>
                  <a:srgbClr val="008380"/>
                </a:solidFill>
                <a:latin typeface="Times New Roman"/>
                <a:cs typeface="Times New Roman"/>
              </a:rPr>
              <a:t> </a:t>
            </a:r>
            <a:r>
              <a:rPr sz="3200" spc="-5" dirty="0">
                <a:solidFill>
                  <a:srgbClr val="008380"/>
                </a:solidFill>
                <a:latin typeface="Times New Roman"/>
                <a:cs typeface="Times New Roman"/>
              </a:rPr>
              <a:t>A[</a:t>
            </a:r>
            <a:r>
              <a:rPr sz="3200" spc="-200" dirty="0">
                <a:solidFill>
                  <a:srgbClr val="008380"/>
                </a:solidFill>
                <a:latin typeface="Times New Roman"/>
                <a:cs typeface="Times New Roman"/>
              </a:rPr>
              <a:t> </a:t>
            </a:r>
            <a:r>
              <a:rPr sz="3200" i="1" spc="-5" dirty="0">
                <a:solidFill>
                  <a:srgbClr val="008380"/>
                </a:solidFill>
                <a:latin typeface="Times New Roman"/>
                <a:cs typeface="Times New Roman"/>
              </a:rPr>
              <a:t>j</a:t>
            </a:r>
            <a:r>
              <a:rPr sz="3200" spc="-5" dirty="0">
                <a:solidFill>
                  <a:srgbClr val="008380"/>
                </a:solidFill>
                <a:latin typeface="Times New Roman"/>
                <a:cs typeface="Times New Roman"/>
              </a:rPr>
              <a:t>]</a:t>
            </a:r>
            <a:endParaRPr sz="3200">
              <a:latin typeface="Times New Roman"/>
              <a:cs typeface="Times New Roman"/>
            </a:endParaRPr>
          </a:p>
          <a:p>
            <a:pPr marL="964565" algn="ctr">
              <a:lnSpc>
                <a:spcPct val="100000"/>
              </a:lnSpc>
            </a:pPr>
            <a:r>
              <a:rPr sz="3200" i="1" spc="-5" dirty="0">
                <a:solidFill>
                  <a:srgbClr val="008380"/>
                </a:solidFill>
                <a:latin typeface="Times New Roman"/>
                <a:cs typeface="Times New Roman"/>
              </a:rPr>
              <a:t>C</a:t>
            </a:r>
            <a:r>
              <a:rPr sz="3200" spc="-5" dirty="0">
                <a:solidFill>
                  <a:srgbClr val="008380"/>
                </a:solidFill>
                <a:latin typeface="Times New Roman"/>
                <a:cs typeface="Times New Roman"/>
              </a:rPr>
              <a:t>[</a:t>
            </a:r>
            <a:r>
              <a:rPr sz="3200" i="1" spc="-5" dirty="0">
                <a:solidFill>
                  <a:srgbClr val="008380"/>
                </a:solidFill>
                <a:latin typeface="Times New Roman"/>
                <a:cs typeface="Times New Roman"/>
              </a:rPr>
              <a:t>A</a:t>
            </a:r>
            <a:r>
              <a:rPr sz="3200" spc="-5" dirty="0">
                <a:solidFill>
                  <a:srgbClr val="008380"/>
                </a:solidFill>
                <a:latin typeface="Times New Roman"/>
                <a:cs typeface="Times New Roman"/>
              </a:rPr>
              <a:t>[ </a:t>
            </a:r>
            <a:r>
              <a:rPr sz="3200" i="1" spc="-5" dirty="0">
                <a:solidFill>
                  <a:srgbClr val="008380"/>
                </a:solidFill>
                <a:latin typeface="Times New Roman"/>
                <a:cs typeface="Times New Roman"/>
              </a:rPr>
              <a:t>j</a:t>
            </a:r>
            <a:r>
              <a:rPr sz="3200" spc="-5" dirty="0">
                <a:solidFill>
                  <a:srgbClr val="008380"/>
                </a:solidFill>
                <a:latin typeface="Times New Roman"/>
                <a:cs typeface="Times New Roman"/>
              </a:rPr>
              <a:t>]] </a:t>
            </a:r>
            <a:r>
              <a:rPr sz="3200" spc="-5" dirty="0">
                <a:solidFill>
                  <a:srgbClr val="008380"/>
                </a:solidFill>
                <a:latin typeface="Symbol"/>
                <a:cs typeface="Symbol"/>
              </a:rPr>
              <a:t></a:t>
            </a:r>
            <a:r>
              <a:rPr sz="3200" spc="-5" dirty="0">
                <a:solidFill>
                  <a:srgbClr val="008380"/>
                </a:solidFill>
                <a:latin typeface="Times New Roman"/>
                <a:cs typeface="Times New Roman"/>
              </a:rPr>
              <a:t> </a:t>
            </a:r>
            <a:r>
              <a:rPr sz="3200" i="1" spc="-5" dirty="0">
                <a:solidFill>
                  <a:srgbClr val="008380"/>
                </a:solidFill>
                <a:latin typeface="Times New Roman"/>
                <a:cs typeface="Times New Roman"/>
              </a:rPr>
              <a:t>C</a:t>
            </a:r>
            <a:r>
              <a:rPr sz="3200" spc="-5" dirty="0">
                <a:solidFill>
                  <a:srgbClr val="008380"/>
                </a:solidFill>
                <a:latin typeface="Times New Roman"/>
                <a:cs typeface="Times New Roman"/>
              </a:rPr>
              <a:t>[</a:t>
            </a:r>
            <a:r>
              <a:rPr sz="3200" i="1" spc="-5" dirty="0">
                <a:solidFill>
                  <a:srgbClr val="008380"/>
                </a:solidFill>
                <a:latin typeface="Times New Roman"/>
                <a:cs typeface="Times New Roman"/>
              </a:rPr>
              <a:t>A</a:t>
            </a:r>
            <a:r>
              <a:rPr sz="3200" spc="-5" dirty="0">
                <a:solidFill>
                  <a:srgbClr val="008380"/>
                </a:solidFill>
                <a:latin typeface="Times New Roman"/>
                <a:cs typeface="Times New Roman"/>
              </a:rPr>
              <a:t>[ </a:t>
            </a:r>
            <a:r>
              <a:rPr sz="3200" i="1" spc="-5" dirty="0">
                <a:solidFill>
                  <a:srgbClr val="008380"/>
                </a:solidFill>
                <a:latin typeface="Times New Roman"/>
                <a:cs typeface="Times New Roman"/>
              </a:rPr>
              <a:t>j</a:t>
            </a:r>
            <a:r>
              <a:rPr sz="3200" spc="-5" dirty="0">
                <a:solidFill>
                  <a:srgbClr val="008380"/>
                </a:solidFill>
                <a:latin typeface="Times New Roman"/>
                <a:cs typeface="Times New Roman"/>
              </a:rPr>
              <a:t>]] –</a:t>
            </a:r>
            <a:r>
              <a:rPr sz="3200" spc="-459" dirty="0">
                <a:solidFill>
                  <a:srgbClr val="008380"/>
                </a:solidFill>
                <a:latin typeface="Times New Roman"/>
                <a:cs typeface="Times New Roman"/>
              </a:rPr>
              <a:t> </a:t>
            </a:r>
            <a:r>
              <a:rPr sz="3200" spc="-5" dirty="0">
                <a:solidFill>
                  <a:srgbClr val="008380"/>
                </a:solidFill>
                <a:latin typeface="Times New Roman"/>
                <a:cs typeface="Times New Roman"/>
              </a:rPr>
              <a:t>1</a:t>
            </a:r>
            <a:endParaRPr sz="3200">
              <a:latin typeface="Times New Roman"/>
              <a:cs typeface="Times New Roman"/>
            </a:endParaRPr>
          </a:p>
        </p:txBody>
      </p:sp>
      <p:grpSp>
        <p:nvGrpSpPr>
          <p:cNvPr id="42" name="object 42"/>
          <p:cNvGrpSpPr/>
          <p:nvPr/>
        </p:nvGrpSpPr>
        <p:grpSpPr>
          <a:xfrm>
            <a:off x="2568575" y="2695575"/>
            <a:ext cx="1386205" cy="810260"/>
            <a:chOff x="2568575" y="2695575"/>
            <a:chExt cx="1386205" cy="810260"/>
          </a:xfrm>
        </p:grpSpPr>
        <p:sp>
          <p:nvSpPr>
            <p:cNvPr id="43" name="object 43"/>
            <p:cNvSpPr/>
            <p:nvPr/>
          </p:nvSpPr>
          <p:spPr>
            <a:xfrm>
              <a:off x="2618016" y="2709862"/>
              <a:ext cx="1322705" cy="767080"/>
            </a:xfrm>
            <a:custGeom>
              <a:avLst/>
              <a:gdLst/>
              <a:ahLst/>
              <a:cxnLst/>
              <a:rect l="l" t="t" r="r" b="b"/>
              <a:pathLst>
                <a:path w="1322704" h="767079">
                  <a:moveTo>
                    <a:pt x="1322158" y="0"/>
                  </a:moveTo>
                  <a:lnTo>
                    <a:pt x="0" y="766673"/>
                  </a:lnTo>
                </a:path>
              </a:pathLst>
            </a:custGeom>
            <a:ln w="28575">
              <a:solidFill>
                <a:srgbClr val="000000"/>
              </a:solidFill>
            </a:ln>
          </p:spPr>
          <p:txBody>
            <a:bodyPr wrap="square" lIns="0" tIns="0" rIns="0" bIns="0" rtlCol="0"/>
            <a:lstStyle/>
            <a:p>
              <a:endParaRPr/>
            </a:p>
          </p:txBody>
        </p:sp>
        <p:sp>
          <p:nvSpPr>
            <p:cNvPr id="44" name="object 44"/>
            <p:cNvSpPr/>
            <p:nvPr/>
          </p:nvSpPr>
          <p:spPr>
            <a:xfrm>
              <a:off x="2568575" y="3425126"/>
              <a:ext cx="95885" cy="80645"/>
            </a:xfrm>
            <a:custGeom>
              <a:avLst/>
              <a:gdLst/>
              <a:ahLst/>
              <a:cxnLst/>
              <a:rect l="l" t="t" r="r" b="b"/>
              <a:pathLst>
                <a:path w="95885" h="80645">
                  <a:moveTo>
                    <a:pt x="52654" y="0"/>
                  </a:moveTo>
                  <a:lnTo>
                    <a:pt x="0" y="80086"/>
                  </a:lnTo>
                  <a:lnTo>
                    <a:pt x="95669" y="74155"/>
                  </a:lnTo>
                  <a:lnTo>
                    <a:pt x="49441" y="51409"/>
                  </a:lnTo>
                  <a:lnTo>
                    <a:pt x="52654" y="0"/>
                  </a:lnTo>
                  <a:close/>
                </a:path>
              </a:pathLst>
            </a:custGeom>
            <a:solidFill>
              <a:srgbClr val="000000"/>
            </a:solidFill>
          </p:spPr>
          <p:txBody>
            <a:bodyPr wrap="square" lIns="0" tIns="0" rIns="0" bIns="0" rtlCol="0"/>
            <a:lstStyle/>
            <a:p>
              <a:endParaRPr/>
            </a:p>
          </p:txBody>
        </p:sp>
      </p:grpSp>
      <p:sp>
        <p:nvSpPr>
          <p:cNvPr id="46" name="object 46"/>
          <p:cNvSpPr txBox="1"/>
          <p:nvPr/>
        </p:nvSpPr>
        <p:spPr>
          <a:xfrm>
            <a:off x="2661086" y="6523256"/>
            <a:ext cx="4583430" cy="222250"/>
          </a:xfrm>
          <a:prstGeom prst="rect">
            <a:avLst/>
          </a:prstGeom>
        </p:spPr>
        <p:txBody>
          <a:bodyPr vert="horz" wrap="square" lIns="0" tIns="0" rIns="0" bIns="0" rtlCol="0">
            <a:spAutoFit/>
          </a:bodyPr>
          <a:lstStyle/>
          <a:p>
            <a:pPr marL="12700">
              <a:lnSpc>
                <a:spcPts val="1625"/>
              </a:lnSpc>
            </a:pPr>
            <a:r>
              <a:rPr sz="1400" i="1" spc="-5" dirty="0">
                <a:latin typeface="Times New Roman"/>
                <a:cs typeface="Times New Roman"/>
              </a:rPr>
              <a:t>Copyright © 2001-5 Erik D. Demaine and Charles E.</a:t>
            </a:r>
            <a:r>
              <a:rPr sz="1400" i="1" spc="80" dirty="0">
                <a:latin typeface="Times New Roman"/>
                <a:cs typeface="Times New Roman"/>
              </a:rPr>
              <a:t> </a:t>
            </a:r>
            <a:r>
              <a:rPr sz="1400" i="1" spc="-5" dirty="0">
                <a:latin typeface="Times New Roman"/>
                <a:cs typeface="Times New Roman"/>
              </a:rPr>
              <a:t>Leiserson</a:t>
            </a:r>
            <a:endParaRPr sz="1400">
              <a:latin typeface="Times New Roman"/>
              <a:cs typeface="Times New Roman"/>
            </a:endParaRPr>
          </a:p>
        </p:txBody>
      </p:sp>
    </p:spTree>
    <p:extLst>
      <p:ext uri="{BB962C8B-B14F-4D97-AF65-F5344CB8AC3E}">
        <p14:creationId xmlns:p14="http://schemas.microsoft.com/office/powerpoint/2010/main" val="209876500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92112" y="319087"/>
            <a:ext cx="942975" cy="1114425"/>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526539" y="509269"/>
            <a:ext cx="1687830" cy="695960"/>
          </a:xfrm>
          <a:prstGeom prst="rect">
            <a:avLst/>
          </a:prstGeom>
        </p:spPr>
        <p:txBody>
          <a:bodyPr vert="horz" wrap="square" lIns="0" tIns="12065" rIns="0" bIns="0" rtlCol="0">
            <a:spAutoFit/>
          </a:bodyPr>
          <a:lstStyle/>
          <a:p>
            <a:pPr marL="12700">
              <a:lnSpc>
                <a:spcPct val="100000"/>
              </a:lnSpc>
              <a:spcBef>
                <a:spcPts val="95"/>
              </a:spcBef>
            </a:pPr>
            <a:r>
              <a:rPr spc="-5" dirty="0"/>
              <a:t>Loop</a:t>
            </a:r>
            <a:r>
              <a:rPr spc="-75" dirty="0"/>
              <a:t> </a:t>
            </a:r>
            <a:r>
              <a:rPr spc="-5" dirty="0"/>
              <a:t>4</a:t>
            </a:r>
          </a:p>
        </p:txBody>
      </p:sp>
      <p:grpSp>
        <p:nvGrpSpPr>
          <p:cNvPr id="4" name="object 4"/>
          <p:cNvGrpSpPr/>
          <p:nvPr/>
        </p:nvGrpSpPr>
        <p:grpSpPr>
          <a:xfrm>
            <a:off x="925067" y="2119883"/>
            <a:ext cx="3538854" cy="2006600"/>
            <a:chOff x="925067" y="2119883"/>
            <a:chExt cx="3538854" cy="2006600"/>
          </a:xfrm>
        </p:grpSpPr>
        <p:sp>
          <p:nvSpPr>
            <p:cNvPr id="5" name="object 5"/>
            <p:cNvSpPr/>
            <p:nvPr/>
          </p:nvSpPr>
          <p:spPr>
            <a:xfrm>
              <a:off x="925067" y="2180843"/>
              <a:ext cx="696468" cy="611123"/>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926591" y="2119883"/>
              <a:ext cx="794004" cy="611124"/>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1610867" y="2180843"/>
              <a:ext cx="696468" cy="611123"/>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1612391" y="2119883"/>
              <a:ext cx="794004" cy="611124"/>
            </a:xfrm>
            <a:prstGeom prst="rect">
              <a:avLst/>
            </a:prstGeom>
            <a:blipFill>
              <a:blip r:embed="rId4" cstate="print"/>
              <a:stretch>
                <a:fillRect/>
              </a:stretch>
            </a:blipFill>
          </p:spPr>
          <p:txBody>
            <a:bodyPr wrap="square" lIns="0" tIns="0" rIns="0" bIns="0" rtlCol="0"/>
            <a:lstStyle/>
            <a:p>
              <a:endParaRPr/>
            </a:p>
          </p:txBody>
        </p:sp>
        <p:sp>
          <p:nvSpPr>
            <p:cNvPr id="9" name="object 9"/>
            <p:cNvSpPr/>
            <p:nvPr/>
          </p:nvSpPr>
          <p:spPr>
            <a:xfrm>
              <a:off x="2296667" y="2180843"/>
              <a:ext cx="696468" cy="611123"/>
            </a:xfrm>
            <a:prstGeom prst="rect">
              <a:avLst/>
            </a:prstGeom>
            <a:blipFill>
              <a:blip r:embed="rId3" cstate="print"/>
              <a:stretch>
                <a:fillRect/>
              </a:stretch>
            </a:blipFill>
          </p:spPr>
          <p:txBody>
            <a:bodyPr wrap="square" lIns="0" tIns="0" rIns="0" bIns="0" rtlCol="0"/>
            <a:lstStyle/>
            <a:p>
              <a:endParaRPr/>
            </a:p>
          </p:txBody>
        </p:sp>
        <p:sp>
          <p:nvSpPr>
            <p:cNvPr id="10" name="object 10"/>
            <p:cNvSpPr/>
            <p:nvPr/>
          </p:nvSpPr>
          <p:spPr>
            <a:xfrm>
              <a:off x="2298191" y="2119883"/>
              <a:ext cx="794003" cy="611124"/>
            </a:xfrm>
            <a:prstGeom prst="rect">
              <a:avLst/>
            </a:prstGeom>
            <a:blipFill>
              <a:blip r:embed="rId4" cstate="print"/>
              <a:stretch>
                <a:fillRect/>
              </a:stretch>
            </a:blipFill>
          </p:spPr>
          <p:txBody>
            <a:bodyPr wrap="square" lIns="0" tIns="0" rIns="0" bIns="0" rtlCol="0"/>
            <a:lstStyle/>
            <a:p>
              <a:endParaRPr/>
            </a:p>
          </p:txBody>
        </p:sp>
        <p:sp>
          <p:nvSpPr>
            <p:cNvPr id="11" name="object 11"/>
            <p:cNvSpPr/>
            <p:nvPr/>
          </p:nvSpPr>
          <p:spPr>
            <a:xfrm>
              <a:off x="2982467" y="2180843"/>
              <a:ext cx="696468" cy="611123"/>
            </a:xfrm>
            <a:prstGeom prst="rect">
              <a:avLst/>
            </a:prstGeom>
            <a:blipFill>
              <a:blip r:embed="rId5" cstate="print"/>
              <a:stretch>
                <a:fillRect/>
              </a:stretch>
            </a:blipFill>
          </p:spPr>
          <p:txBody>
            <a:bodyPr wrap="square" lIns="0" tIns="0" rIns="0" bIns="0" rtlCol="0"/>
            <a:lstStyle/>
            <a:p>
              <a:endParaRPr/>
            </a:p>
          </p:txBody>
        </p:sp>
        <p:sp>
          <p:nvSpPr>
            <p:cNvPr id="12" name="object 12"/>
            <p:cNvSpPr/>
            <p:nvPr/>
          </p:nvSpPr>
          <p:spPr>
            <a:xfrm>
              <a:off x="2983991" y="2119883"/>
              <a:ext cx="794004" cy="611124"/>
            </a:xfrm>
            <a:prstGeom prst="rect">
              <a:avLst/>
            </a:prstGeom>
            <a:blipFill>
              <a:blip r:embed="rId4" cstate="print"/>
              <a:stretch>
                <a:fillRect/>
              </a:stretch>
            </a:blipFill>
          </p:spPr>
          <p:txBody>
            <a:bodyPr wrap="square" lIns="0" tIns="0" rIns="0" bIns="0" rtlCol="0"/>
            <a:lstStyle/>
            <a:p>
              <a:endParaRPr/>
            </a:p>
          </p:txBody>
        </p:sp>
        <p:sp>
          <p:nvSpPr>
            <p:cNvPr id="13" name="object 13"/>
            <p:cNvSpPr/>
            <p:nvPr/>
          </p:nvSpPr>
          <p:spPr>
            <a:xfrm>
              <a:off x="3668267" y="2180843"/>
              <a:ext cx="696467" cy="611123"/>
            </a:xfrm>
            <a:prstGeom prst="rect">
              <a:avLst/>
            </a:prstGeom>
            <a:blipFill>
              <a:blip r:embed="rId3" cstate="print"/>
              <a:stretch>
                <a:fillRect/>
              </a:stretch>
            </a:blipFill>
          </p:spPr>
          <p:txBody>
            <a:bodyPr wrap="square" lIns="0" tIns="0" rIns="0" bIns="0" rtlCol="0"/>
            <a:lstStyle/>
            <a:p>
              <a:endParaRPr/>
            </a:p>
          </p:txBody>
        </p:sp>
        <p:sp>
          <p:nvSpPr>
            <p:cNvPr id="14" name="object 14"/>
            <p:cNvSpPr/>
            <p:nvPr/>
          </p:nvSpPr>
          <p:spPr>
            <a:xfrm>
              <a:off x="3669791" y="2119883"/>
              <a:ext cx="794003" cy="611124"/>
            </a:xfrm>
            <a:prstGeom prst="rect">
              <a:avLst/>
            </a:prstGeom>
            <a:blipFill>
              <a:blip r:embed="rId4" cstate="print"/>
              <a:stretch>
                <a:fillRect/>
              </a:stretch>
            </a:blipFill>
          </p:spPr>
          <p:txBody>
            <a:bodyPr wrap="square" lIns="0" tIns="0" rIns="0" bIns="0" rtlCol="0"/>
            <a:lstStyle/>
            <a:p>
              <a:endParaRPr/>
            </a:p>
          </p:txBody>
        </p:sp>
        <p:sp>
          <p:nvSpPr>
            <p:cNvPr id="15" name="object 15"/>
            <p:cNvSpPr/>
            <p:nvPr/>
          </p:nvSpPr>
          <p:spPr>
            <a:xfrm>
              <a:off x="3669791" y="3515105"/>
              <a:ext cx="794003" cy="611123"/>
            </a:xfrm>
            <a:prstGeom prst="rect">
              <a:avLst/>
            </a:prstGeom>
            <a:blipFill>
              <a:blip r:embed="rId4" cstate="print"/>
              <a:stretch>
                <a:fillRect/>
              </a:stretch>
            </a:blipFill>
          </p:spPr>
          <p:txBody>
            <a:bodyPr wrap="square" lIns="0" tIns="0" rIns="0" bIns="0" rtlCol="0"/>
            <a:lstStyle/>
            <a:p>
              <a:endParaRPr/>
            </a:p>
          </p:txBody>
        </p:sp>
      </p:grpSp>
      <p:grpSp>
        <p:nvGrpSpPr>
          <p:cNvPr id="16" name="object 16"/>
          <p:cNvGrpSpPr/>
          <p:nvPr/>
        </p:nvGrpSpPr>
        <p:grpSpPr>
          <a:xfrm>
            <a:off x="925067" y="3515105"/>
            <a:ext cx="3439795" cy="672465"/>
            <a:chOff x="925067" y="3515105"/>
            <a:chExt cx="3439795" cy="672465"/>
          </a:xfrm>
        </p:grpSpPr>
        <p:sp>
          <p:nvSpPr>
            <p:cNvPr id="17" name="object 17"/>
            <p:cNvSpPr/>
            <p:nvPr/>
          </p:nvSpPr>
          <p:spPr>
            <a:xfrm>
              <a:off x="925067" y="3576065"/>
              <a:ext cx="696468" cy="611124"/>
            </a:xfrm>
            <a:prstGeom prst="rect">
              <a:avLst/>
            </a:prstGeom>
            <a:blipFill>
              <a:blip r:embed="rId3" cstate="print"/>
              <a:stretch>
                <a:fillRect/>
              </a:stretch>
            </a:blipFill>
          </p:spPr>
          <p:txBody>
            <a:bodyPr wrap="square" lIns="0" tIns="0" rIns="0" bIns="0" rtlCol="0"/>
            <a:lstStyle/>
            <a:p>
              <a:endParaRPr/>
            </a:p>
          </p:txBody>
        </p:sp>
        <p:sp>
          <p:nvSpPr>
            <p:cNvPr id="18" name="object 18"/>
            <p:cNvSpPr/>
            <p:nvPr/>
          </p:nvSpPr>
          <p:spPr>
            <a:xfrm>
              <a:off x="1610867" y="3576065"/>
              <a:ext cx="696468" cy="611124"/>
            </a:xfrm>
            <a:prstGeom prst="rect">
              <a:avLst/>
            </a:prstGeom>
            <a:blipFill>
              <a:blip r:embed="rId3" cstate="print"/>
              <a:stretch>
                <a:fillRect/>
              </a:stretch>
            </a:blipFill>
          </p:spPr>
          <p:txBody>
            <a:bodyPr wrap="square" lIns="0" tIns="0" rIns="0" bIns="0" rtlCol="0"/>
            <a:lstStyle/>
            <a:p>
              <a:endParaRPr/>
            </a:p>
          </p:txBody>
        </p:sp>
        <p:sp>
          <p:nvSpPr>
            <p:cNvPr id="19" name="object 19"/>
            <p:cNvSpPr/>
            <p:nvPr/>
          </p:nvSpPr>
          <p:spPr>
            <a:xfrm>
              <a:off x="2296667" y="3576065"/>
              <a:ext cx="696468" cy="611124"/>
            </a:xfrm>
            <a:prstGeom prst="rect">
              <a:avLst/>
            </a:prstGeom>
            <a:blipFill>
              <a:blip r:embed="rId3" cstate="print"/>
              <a:stretch>
                <a:fillRect/>
              </a:stretch>
            </a:blipFill>
          </p:spPr>
          <p:txBody>
            <a:bodyPr wrap="square" lIns="0" tIns="0" rIns="0" bIns="0" rtlCol="0"/>
            <a:lstStyle/>
            <a:p>
              <a:endParaRPr/>
            </a:p>
          </p:txBody>
        </p:sp>
        <p:sp>
          <p:nvSpPr>
            <p:cNvPr id="20" name="object 20"/>
            <p:cNvSpPr/>
            <p:nvPr/>
          </p:nvSpPr>
          <p:spPr>
            <a:xfrm>
              <a:off x="2298191" y="3515105"/>
              <a:ext cx="794003" cy="611123"/>
            </a:xfrm>
            <a:prstGeom prst="rect">
              <a:avLst/>
            </a:prstGeom>
            <a:blipFill>
              <a:blip r:embed="rId4" cstate="print"/>
              <a:stretch>
                <a:fillRect/>
              </a:stretch>
            </a:blipFill>
          </p:spPr>
          <p:txBody>
            <a:bodyPr wrap="square" lIns="0" tIns="0" rIns="0" bIns="0" rtlCol="0"/>
            <a:lstStyle/>
            <a:p>
              <a:endParaRPr/>
            </a:p>
          </p:txBody>
        </p:sp>
        <p:sp>
          <p:nvSpPr>
            <p:cNvPr id="21" name="object 21"/>
            <p:cNvSpPr/>
            <p:nvPr/>
          </p:nvSpPr>
          <p:spPr>
            <a:xfrm>
              <a:off x="2982467" y="3576065"/>
              <a:ext cx="696468" cy="611124"/>
            </a:xfrm>
            <a:prstGeom prst="rect">
              <a:avLst/>
            </a:prstGeom>
            <a:blipFill>
              <a:blip r:embed="rId5" cstate="print"/>
              <a:stretch>
                <a:fillRect/>
              </a:stretch>
            </a:blipFill>
          </p:spPr>
          <p:txBody>
            <a:bodyPr wrap="square" lIns="0" tIns="0" rIns="0" bIns="0" rtlCol="0"/>
            <a:lstStyle/>
            <a:p>
              <a:endParaRPr/>
            </a:p>
          </p:txBody>
        </p:sp>
        <p:sp>
          <p:nvSpPr>
            <p:cNvPr id="22" name="object 22"/>
            <p:cNvSpPr/>
            <p:nvPr/>
          </p:nvSpPr>
          <p:spPr>
            <a:xfrm>
              <a:off x="3668267" y="3576065"/>
              <a:ext cx="696467" cy="611124"/>
            </a:xfrm>
            <a:prstGeom prst="rect">
              <a:avLst/>
            </a:prstGeom>
            <a:blipFill>
              <a:blip r:embed="rId3" cstate="print"/>
              <a:stretch>
                <a:fillRect/>
              </a:stretch>
            </a:blipFill>
          </p:spPr>
          <p:txBody>
            <a:bodyPr wrap="square" lIns="0" tIns="0" rIns="0" bIns="0" rtlCol="0"/>
            <a:lstStyle/>
            <a:p>
              <a:endParaRPr/>
            </a:p>
          </p:txBody>
        </p:sp>
      </p:grpSp>
      <p:grpSp>
        <p:nvGrpSpPr>
          <p:cNvPr id="23" name="object 23"/>
          <p:cNvGrpSpPr/>
          <p:nvPr/>
        </p:nvGrpSpPr>
        <p:grpSpPr>
          <a:xfrm>
            <a:off x="5749290" y="2143505"/>
            <a:ext cx="2853055" cy="672465"/>
            <a:chOff x="5749290" y="2143505"/>
            <a:chExt cx="2853055" cy="672465"/>
          </a:xfrm>
        </p:grpSpPr>
        <p:sp>
          <p:nvSpPr>
            <p:cNvPr id="24" name="object 24"/>
            <p:cNvSpPr/>
            <p:nvPr/>
          </p:nvSpPr>
          <p:spPr>
            <a:xfrm>
              <a:off x="5749290" y="2204465"/>
              <a:ext cx="696467" cy="611124"/>
            </a:xfrm>
            <a:prstGeom prst="rect">
              <a:avLst/>
            </a:prstGeom>
            <a:blipFill>
              <a:blip r:embed="rId3" cstate="print"/>
              <a:stretch>
                <a:fillRect/>
              </a:stretch>
            </a:blipFill>
          </p:spPr>
          <p:txBody>
            <a:bodyPr wrap="square" lIns="0" tIns="0" rIns="0" bIns="0" rtlCol="0"/>
            <a:lstStyle/>
            <a:p>
              <a:endParaRPr/>
            </a:p>
          </p:txBody>
        </p:sp>
        <p:sp>
          <p:nvSpPr>
            <p:cNvPr id="25" name="object 25"/>
            <p:cNvSpPr/>
            <p:nvPr/>
          </p:nvSpPr>
          <p:spPr>
            <a:xfrm>
              <a:off x="5750814" y="2143505"/>
              <a:ext cx="794004" cy="611124"/>
            </a:xfrm>
            <a:prstGeom prst="rect">
              <a:avLst/>
            </a:prstGeom>
            <a:blipFill>
              <a:blip r:embed="rId4" cstate="print"/>
              <a:stretch>
                <a:fillRect/>
              </a:stretch>
            </a:blipFill>
          </p:spPr>
          <p:txBody>
            <a:bodyPr wrap="square" lIns="0" tIns="0" rIns="0" bIns="0" rtlCol="0"/>
            <a:lstStyle/>
            <a:p>
              <a:endParaRPr/>
            </a:p>
          </p:txBody>
        </p:sp>
        <p:sp>
          <p:nvSpPr>
            <p:cNvPr id="26" name="object 26"/>
            <p:cNvSpPr/>
            <p:nvPr/>
          </p:nvSpPr>
          <p:spPr>
            <a:xfrm>
              <a:off x="6435090" y="2204465"/>
              <a:ext cx="696467" cy="611124"/>
            </a:xfrm>
            <a:prstGeom prst="rect">
              <a:avLst/>
            </a:prstGeom>
            <a:blipFill>
              <a:blip r:embed="rId3" cstate="print"/>
              <a:stretch>
                <a:fillRect/>
              </a:stretch>
            </a:blipFill>
          </p:spPr>
          <p:txBody>
            <a:bodyPr wrap="square" lIns="0" tIns="0" rIns="0" bIns="0" rtlCol="0"/>
            <a:lstStyle/>
            <a:p>
              <a:endParaRPr/>
            </a:p>
          </p:txBody>
        </p:sp>
        <p:sp>
          <p:nvSpPr>
            <p:cNvPr id="27" name="object 27"/>
            <p:cNvSpPr/>
            <p:nvPr/>
          </p:nvSpPr>
          <p:spPr>
            <a:xfrm>
              <a:off x="6436614" y="2143505"/>
              <a:ext cx="794004" cy="611124"/>
            </a:xfrm>
            <a:prstGeom prst="rect">
              <a:avLst/>
            </a:prstGeom>
            <a:blipFill>
              <a:blip r:embed="rId4" cstate="print"/>
              <a:stretch>
                <a:fillRect/>
              </a:stretch>
            </a:blipFill>
          </p:spPr>
          <p:txBody>
            <a:bodyPr wrap="square" lIns="0" tIns="0" rIns="0" bIns="0" rtlCol="0"/>
            <a:lstStyle/>
            <a:p>
              <a:endParaRPr/>
            </a:p>
          </p:txBody>
        </p:sp>
        <p:sp>
          <p:nvSpPr>
            <p:cNvPr id="28" name="object 28"/>
            <p:cNvSpPr/>
            <p:nvPr/>
          </p:nvSpPr>
          <p:spPr>
            <a:xfrm>
              <a:off x="7120890" y="2204465"/>
              <a:ext cx="696467" cy="611124"/>
            </a:xfrm>
            <a:prstGeom prst="rect">
              <a:avLst/>
            </a:prstGeom>
            <a:blipFill>
              <a:blip r:embed="rId3" cstate="print"/>
              <a:stretch>
                <a:fillRect/>
              </a:stretch>
            </a:blipFill>
          </p:spPr>
          <p:txBody>
            <a:bodyPr wrap="square" lIns="0" tIns="0" rIns="0" bIns="0" rtlCol="0"/>
            <a:lstStyle/>
            <a:p>
              <a:endParaRPr/>
            </a:p>
          </p:txBody>
        </p:sp>
        <p:sp>
          <p:nvSpPr>
            <p:cNvPr id="29" name="object 29"/>
            <p:cNvSpPr/>
            <p:nvPr/>
          </p:nvSpPr>
          <p:spPr>
            <a:xfrm>
              <a:off x="7122414" y="2143505"/>
              <a:ext cx="794003" cy="611124"/>
            </a:xfrm>
            <a:prstGeom prst="rect">
              <a:avLst/>
            </a:prstGeom>
            <a:blipFill>
              <a:blip r:embed="rId4" cstate="print"/>
              <a:stretch>
                <a:fillRect/>
              </a:stretch>
            </a:blipFill>
          </p:spPr>
          <p:txBody>
            <a:bodyPr wrap="square" lIns="0" tIns="0" rIns="0" bIns="0" rtlCol="0"/>
            <a:lstStyle/>
            <a:p>
              <a:endParaRPr/>
            </a:p>
          </p:txBody>
        </p:sp>
        <p:sp>
          <p:nvSpPr>
            <p:cNvPr id="30" name="object 30"/>
            <p:cNvSpPr/>
            <p:nvPr/>
          </p:nvSpPr>
          <p:spPr>
            <a:xfrm>
              <a:off x="7806690" y="2204465"/>
              <a:ext cx="696467" cy="611124"/>
            </a:xfrm>
            <a:prstGeom prst="rect">
              <a:avLst/>
            </a:prstGeom>
            <a:blipFill>
              <a:blip r:embed="rId3" cstate="print"/>
              <a:stretch>
                <a:fillRect/>
              </a:stretch>
            </a:blipFill>
          </p:spPr>
          <p:txBody>
            <a:bodyPr wrap="square" lIns="0" tIns="0" rIns="0" bIns="0" rtlCol="0"/>
            <a:lstStyle/>
            <a:p>
              <a:endParaRPr/>
            </a:p>
          </p:txBody>
        </p:sp>
        <p:sp>
          <p:nvSpPr>
            <p:cNvPr id="31" name="object 31"/>
            <p:cNvSpPr/>
            <p:nvPr/>
          </p:nvSpPr>
          <p:spPr>
            <a:xfrm>
              <a:off x="7808214" y="2143505"/>
              <a:ext cx="794003" cy="611124"/>
            </a:xfrm>
            <a:prstGeom prst="rect">
              <a:avLst/>
            </a:prstGeom>
            <a:blipFill>
              <a:blip r:embed="rId4" cstate="print"/>
              <a:stretch>
                <a:fillRect/>
              </a:stretch>
            </a:blipFill>
          </p:spPr>
          <p:txBody>
            <a:bodyPr wrap="square" lIns="0" tIns="0" rIns="0" bIns="0" rtlCol="0"/>
            <a:lstStyle/>
            <a:p>
              <a:endParaRPr/>
            </a:p>
          </p:txBody>
        </p:sp>
      </p:grpSp>
      <p:grpSp>
        <p:nvGrpSpPr>
          <p:cNvPr id="32" name="object 32"/>
          <p:cNvGrpSpPr/>
          <p:nvPr/>
        </p:nvGrpSpPr>
        <p:grpSpPr>
          <a:xfrm>
            <a:off x="5749290" y="3515105"/>
            <a:ext cx="2853055" cy="672465"/>
            <a:chOff x="5749290" y="3515105"/>
            <a:chExt cx="2853055" cy="672465"/>
          </a:xfrm>
        </p:grpSpPr>
        <p:sp>
          <p:nvSpPr>
            <p:cNvPr id="33" name="object 33"/>
            <p:cNvSpPr/>
            <p:nvPr/>
          </p:nvSpPr>
          <p:spPr>
            <a:xfrm>
              <a:off x="5749290" y="3576065"/>
              <a:ext cx="696467" cy="611124"/>
            </a:xfrm>
            <a:prstGeom prst="rect">
              <a:avLst/>
            </a:prstGeom>
            <a:blipFill>
              <a:blip r:embed="rId3" cstate="print"/>
              <a:stretch>
                <a:fillRect/>
              </a:stretch>
            </a:blipFill>
          </p:spPr>
          <p:txBody>
            <a:bodyPr wrap="square" lIns="0" tIns="0" rIns="0" bIns="0" rtlCol="0"/>
            <a:lstStyle/>
            <a:p>
              <a:endParaRPr/>
            </a:p>
          </p:txBody>
        </p:sp>
        <p:sp>
          <p:nvSpPr>
            <p:cNvPr id="34" name="object 34"/>
            <p:cNvSpPr/>
            <p:nvPr/>
          </p:nvSpPr>
          <p:spPr>
            <a:xfrm>
              <a:off x="5750814" y="3515105"/>
              <a:ext cx="794004" cy="611123"/>
            </a:xfrm>
            <a:prstGeom prst="rect">
              <a:avLst/>
            </a:prstGeom>
            <a:blipFill>
              <a:blip r:embed="rId4" cstate="print"/>
              <a:stretch>
                <a:fillRect/>
              </a:stretch>
            </a:blipFill>
          </p:spPr>
          <p:txBody>
            <a:bodyPr wrap="square" lIns="0" tIns="0" rIns="0" bIns="0" rtlCol="0"/>
            <a:lstStyle/>
            <a:p>
              <a:endParaRPr/>
            </a:p>
          </p:txBody>
        </p:sp>
        <p:sp>
          <p:nvSpPr>
            <p:cNvPr id="35" name="object 35"/>
            <p:cNvSpPr/>
            <p:nvPr/>
          </p:nvSpPr>
          <p:spPr>
            <a:xfrm>
              <a:off x="6435090" y="3576065"/>
              <a:ext cx="696467" cy="611124"/>
            </a:xfrm>
            <a:prstGeom prst="rect">
              <a:avLst/>
            </a:prstGeom>
            <a:blipFill>
              <a:blip r:embed="rId3" cstate="print"/>
              <a:stretch>
                <a:fillRect/>
              </a:stretch>
            </a:blipFill>
          </p:spPr>
          <p:txBody>
            <a:bodyPr wrap="square" lIns="0" tIns="0" rIns="0" bIns="0" rtlCol="0"/>
            <a:lstStyle/>
            <a:p>
              <a:endParaRPr/>
            </a:p>
          </p:txBody>
        </p:sp>
        <p:sp>
          <p:nvSpPr>
            <p:cNvPr id="36" name="object 36"/>
            <p:cNvSpPr/>
            <p:nvPr/>
          </p:nvSpPr>
          <p:spPr>
            <a:xfrm>
              <a:off x="6436614" y="3515105"/>
              <a:ext cx="794004" cy="611123"/>
            </a:xfrm>
            <a:prstGeom prst="rect">
              <a:avLst/>
            </a:prstGeom>
            <a:blipFill>
              <a:blip r:embed="rId4" cstate="print"/>
              <a:stretch>
                <a:fillRect/>
              </a:stretch>
            </a:blipFill>
          </p:spPr>
          <p:txBody>
            <a:bodyPr wrap="square" lIns="0" tIns="0" rIns="0" bIns="0" rtlCol="0"/>
            <a:lstStyle/>
            <a:p>
              <a:endParaRPr/>
            </a:p>
          </p:txBody>
        </p:sp>
        <p:sp>
          <p:nvSpPr>
            <p:cNvPr id="37" name="object 37"/>
            <p:cNvSpPr/>
            <p:nvPr/>
          </p:nvSpPr>
          <p:spPr>
            <a:xfrm>
              <a:off x="7120890" y="3576065"/>
              <a:ext cx="696467" cy="611124"/>
            </a:xfrm>
            <a:prstGeom prst="rect">
              <a:avLst/>
            </a:prstGeom>
            <a:blipFill>
              <a:blip r:embed="rId3" cstate="print"/>
              <a:stretch>
                <a:fillRect/>
              </a:stretch>
            </a:blipFill>
          </p:spPr>
          <p:txBody>
            <a:bodyPr wrap="square" lIns="0" tIns="0" rIns="0" bIns="0" rtlCol="0"/>
            <a:lstStyle/>
            <a:p>
              <a:endParaRPr/>
            </a:p>
          </p:txBody>
        </p:sp>
        <p:sp>
          <p:nvSpPr>
            <p:cNvPr id="38" name="object 38"/>
            <p:cNvSpPr/>
            <p:nvPr/>
          </p:nvSpPr>
          <p:spPr>
            <a:xfrm>
              <a:off x="7122414" y="3515105"/>
              <a:ext cx="794003" cy="611123"/>
            </a:xfrm>
            <a:prstGeom prst="rect">
              <a:avLst/>
            </a:prstGeom>
            <a:blipFill>
              <a:blip r:embed="rId4" cstate="print"/>
              <a:stretch>
                <a:fillRect/>
              </a:stretch>
            </a:blipFill>
          </p:spPr>
          <p:txBody>
            <a:bodyPr wrap="square" lIns="0" tIns="0" rIns="0" bIns="0" rtlCol="0"/>
            <a:lstStyle/>
            <a:p>
              <a:endParaRPr/>
            </a:p>
          </p:txBody>
        </p:sp>
        <p:sp>
          <p:nvSpPr>
            <p:cNvPr id="39" name="object 39"/>
            <p:cNvSpPr/>
            <p:nvPr/>
          </p:nvSpPr>
          <p:spPr>
            <a:xfrm>
              <a:off x="7806690" y="3576065"/>
              <a:ext cx="696467" cy="611124"/>
            </a:xfrm>
            <a:prstGeom prst="rect">
              <a:avLst/>
            </a:prstGeom>
            <a:blipFill>
              <a:blip r:embed="rId3" cstate="print"/>
              <a:stretch>
                <a:fillRect/>
              </a:stretch>
            </a:blipFill>
          </p:spPr>
          <p:txBody>
            <a:bodyPr wrap="square" lIns="0" tIns="0" rIns="0" bIns="0" rtlCol="0"/>
            <a:lstStyle/>
            <a:p>
              <a:endParaRPr/>
            </a:p>
          </p:txBody>
        </p:sp>
        <p:sp>
          <p:nvSpPr>
            <p:cNvPr id="40" name="object 40"/>
            <p:cNvSpPr/>
            <p:nvPr/>
          </p:nvSpPr>
          <p:spPr>
            <a:xfrm>
              <a:off x="7808214" y="3515105"/>
              <a:ext cx="794003" cy="611123"/>
            </a:xfrm>
            <a:prstGeom prst="rect">
              <a:avLst/>
            </a:prstGeom>
            <a:blipFill>
              <a:blip r:embed="rId4" cstate="print"/>
              <a:stretch>
                <a:fillRect/>
              </a:stretch>
            </a:blipFill>
          </p:spPr>
          <p:txBody>
            <a:bodyPr wrap="square" lIns="0" tIns="0" rIns="0" bIns="0" rtlCol="0"/>
            <a:lstStyle/>
            <a:p>
              <a:endParaRPr/>
            </a:p>
          </p:txBody>
        </p:sp>
      </p:grpSp>
      <p:graphicFrame>
        <p:nvGraphicFramePr>
          <p:cNvPr id="41" name="object 41"/>
          <p:cNvGraphicFramePr>
            <a:graphicFrameLocks noGrp="1"/>
          </p:cNvGraphicFramePr>
          <p:nvPr/>
        </p:nvGraphicFramePr>
        <p:xfrm>
          <a:off x="287527" y="1741367"/>
          <a:ext cx="8136886" cy="2363906"/>
        </p:xfrm>
        <a:graphic>
          <a:graphicData uri="http://schemas.openxmlformats.org/drawingml/2006/table">
            <a:tbl>
              <a:tblPr firstRow="1" bandRow="1">
                <a:tableStyleId>{2D5ABB26-0587-4C30-8999-92F81FD0307C}</a:tableStyleId>
              </a:tblPr>
              <a:tblGrid>
                <a:gridCol w="566420">
                  <a:extLst>
                    <a:ext uri="{9D8B030D-6E8A-4147-A177-3AD203B41FA5}">
                      <a16:colId xmlns:a16="http://schemas.microsoft.com/office/drawing/2014/main" val="20000"/>
                    </a:ext>
                  </a:extLst>
                </a:gridCol>
                <a:gridCol w="685799">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gridCol w="685800">
                  <a:extLst>
                    <a:ext uri="{9D8B030D-6E8A-4147-A177-3AD203B41FA5}">
                      <a16:colId xmlns:a16="http://schemas.microsoft.com/office/drawing/2014/main" val="20003"/>
                    </a:ext>
                  </a:extLst>
                </a:gridCol>
                <a:gridCol w="685800">
                  <a:extLst>
                    <a:ext uri="{9D8B030D-6E8A-4147-A177-3AD203B41FA5}">
                      <a16:colId xmlns:a16="http://schemas.microsoft.com/office/drawing/2014/main" val="20004"/>
                    </a:ext>
                  </a:extLst>
                </a:gridCol>
                <a:gridCol w="685800">
                  <a:extLst>
                    <a:ext uri="{9D8B030D-6E8A-4147-A177-3AD203B41FA5}">
                      <a16:colId xmlns:a16="http://schemas.microsoft.com/office/drawing/2014/main" val="20005"/>
                    </a:ext>
                  </a:extLst>
                </a:gridCol>
                <a:gridCol w="1395729">
                  <a:extLst>
                    <a:ext uri="{9D8B030D-6E8A-4147-A177-3AD203B41FA5}">
                      <a16:colId xmlns:a16="http://schemas.microsoft.com/office/drawing/2014/main" val="20006"/>
                    </a:ext>
                  </a:extLst>
                </a:gridCol>
                <a:gridCol w="686435">
                  <a:extLst>
                    <a:ext uri="{9D8B030D-6E8A-4147-A177-3AD203B41FA5}">
                      <a16:colId xmlns:a16="http://schemas.microsoft.com/office/drawing/2014/main" val="20007"/>
                    </a:ext>
                  </a:extLst>
                </a:gridCol>
                <a:gridCol w="686435">
                  <a:extLst>
                    <a:ext uri="{9D8B030D-6E8A-4147-A177-3AD203B41FA5}">
                      <a16:colId xmlns:a16="http://schemas.microsoft.com/office/drawing/2014/main" val="20008"/>
                    </a:ext>
                  </a:extLst>
                </a:gridCol>
                <a:gridCol w="686434">
                  <a:extLst>
                    <a:ext uri="{9D8B030D-6E8A-4147-A177-3AD203B41FA5}">
                      <a16:colId xmlns:a16="http://schemas.microsoft.com/office/drawing/2014/main" val="20009"/>
                    </a:ext>
                  </a:extLst>
                </a:gridCol>
                <a:gridCol w="686434">
                  <a:extLst>
                    <a:ext uri="{9D8B030D-6E8A-4147-A177-3AD203B41FA5}">
                      <a16:colId xmlns:a16="http://schemas.microsoft.com/office/drawing/2014/main" val="20010"/>
                    </a:ext>
                  </a:extLst>
                </a:gridCol>
              </a:tblGrid>
              <a:tr h="392232">
                <a:tc>
                  <a:txBody>
                    <a:bodyPr/>
                    <a:lstStyle/>
                    <a:p>
                      <a:pPr>
                        <a:lnSpc>
                          <a:spcPct val="100000"/>
                        </a:lnSpc>
                      </a:pPr>
                      <a:endParaRPr sz="2300">
                        <a:latin typeface="Times New Roman"/>
                        <a:cs typeface="Times New Roman"/>
                      </a:endParaRPr>
                    </a:p>
                  </a:txBody>
                  <a:tcPr marL="0" marR="0" marT="0" marB="0"/>
                </a:tc>
                <a:tc>
                  <a:txBody>
                    <a:bodyPr/>
                    <a:lstStyle/>
                    <a:p>
                      <a:pPr marL="279400">
                        <a:lnSpc>
                          <a:spcPts val="2180"/>
                        </a:lnSpc>
                      </a:pPr>
                      <a:r>
                        <a:rPr sz="2000" dirty="0">
                          <a:latin typeface="Times New Roman"/>
                          <a:cs typeface="Times New Roman"/>
                        </a:rPr>
                        <a:t>1</a:t>
                      </a:r>
                      <a:endParaRPr sz="2000">
                        <a:latin typeface="Times New Roman"/>
                        <a:cs typeface="Times New Roman"/>
                      </a:endParaRPr>
                    </a:p>
                  </a:txBody>
                  <a:tcPr marL="0" marR="0" marT="0" marB="0">
                    <a:lnB w="9525">
                      <a:solidFill>
                        <a:srgbClr val="000000"/>
                      </a:solidFill>
                      <a:prstDash val="solid"/>
                    </a:lnB>
                  </a:tcPr>
                </a:tc>
                <a:tc>
                  <a:txBody>
                    <a:bodyPr/>
                    <a:lstStyle/>
                    <a:p>
                      <a:pPr algn="ctr">
                        <a:lnSpc>
                          <a:spcPts val="2180"/>
                        </a:lnSpc>
                      </a:pPr>
                      <a:r>
                        <a:rPr sz="2000" dirty="0">
                          <a:latin typeface="Times New Roman"/>
                          <a:cs typeface="Times New Roman"/>
                        </a:rPr>
                        <a:t>2</a:t>
                      </a:r>
                      <a:endParaRPr sz="2000">
                        <a:latin typeface="Times New Roman"/>
                        <a:cs typeface="Times New Roman"/>
                      </a:endParaRPr>
                    </a:p>
                  </a:txBody>
                  <a:tcPr marL="0" marR="0" marT="0" marB="0">
                    <a:lnB w="9525">
                      <a:solidFill>
                        <a:srgbClr val="000000"/>
                      </a:solidFill>
                      <a:prstDash val="solid"/>
                    </a:lnB>
                  </a:tcPr>
                </a:tc>
                <a:tc>
                  <a:txBody>
                    <a:bodyPr/>
                    <a:lstStyle/>
                    <a:p>
                      <a:pPr marL="278765">
                        <a:lnSpc>
                          <a:spcPts val="2180"/>
                        </a:lnSpc>
                      </a:pPr>
                      <a:r>
                        <a:rPr sz="2000" dirty="0">
                          <a:latin typeface="Times New Roman"/>
                          <a:cs typeface="Times New Roman"/>
                        </a:rPr>
                        <a:t>3</a:t>
                      </a:r>
                      <a:endParaRPr sz="2000">
                        <a:latin typeface="Times New Roman"/>
                        <a:cs typeface="Times New Roman"/>
                      </a:endParaRPr>
                    </a:p>
                  </a:txBody>
                  <a:tcPr marL="0" marR="0" marT="0" marB="0">
                    <a:lnB w="9525">
                      <a:solidFill>
                        <a:srgbClr val="000000"/>
                      </a:solidFill>
                      <a:prstDash val="solid"/>
                    </a:lnB>
                  </a:tcPr>
                </a:tc>
                <a:tc>
                  <a:txBody>
                    <a:bodyPr/>
                    <a:lstStyle/>
                    <a:p>
                      <a:pPr algn="ctr">
                        <a:lnSpc>
                          <a:spcPts val="2180"/>
                        </a:lnSpc>
                      </a:pPr>
                      <a:r>
                        <a:rPr sz="2000" dirty="0">
                          <a:latin typeface="Times New Roman"/>
                          <a:cs typeface="Times New Roman"/>
                        </a:rPr>
                        <a:t>4</a:t>
                      </a:r>
                      <a:endParaRPr sz="2000">
                        <a:latin typeface="Times New Roman"/>
                        <a:cs typeface="Times New Roman"/>
                      </a:endParaRPr>
                    </a:p>
                  </a:txBody>
                  <a:tcPr marL="0" marR="0" marT="0" marB="0">
                    <a:lnB w="9525">
                      <a:solidFill>
                        <a:srgbClr val="000000"/>
                      </a:solidFill>
                      <a:prstDash val="solid"/>
                    </a:lnB>
                  </a:tcPr>
                </a:tc>
                <a:tc>
                  <a:txBody>
                    <a:bodyPr/>
                    <a:lstStyle/>
                    <a:p>
                      <a:pPr marL="278130">
                        <a:lnSpc>
                          <a:spcPts val="2180"/>
                        </a:lnSpc>
                      </a:pPr>
                      <a:r>
                        <a:rPr sz="2000" dirty="0">
                          <a:latin typeface="Times New Roman"/>
                          <a:cs typeface="Times New Roman"/>
                        </a:rPr>
                        <a:t>5</a:t>
                      </a:r>
                      <a:endParaRPr sz="2000">
                        <a:latin typeface="Times New Roman"/>
                        <a:cs typeface="Times New Roman"/>
                      </a:endParaRPr>
                    </a:p>
                  </a:txBody>
                  <a:tcPr marL="0" marR="0" marT="0" marB="0">
                    <a:lnB w="9525">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tc>
                <a:tc>
                  <a:txBody>
                    <a:bodyPr/>
                    <a:lstStyle/>
                    <a:p>
                      <a:pPr marL="279400">
                        <a:lnSpc>
                          <a:spcPts val="2370"/>
                        </a:lnSpc>
                      </a:pPr>
                      <a:r>
                        <a:rPr sz="2000" dirty="0">
                          <a:latin typeface="Times New Roman"/>
                          <a:cs typeface="Times New Roman"/>
                        </a:rPr>
                        <a:t>1</a:t>
                      </a:r>
                      <a:endParaRPr sz="2000">
                        <a:latin typeface="Times New Roman"/>
                        <a:cs typeface="Times New Roman"/>
                      </a:endParaRPr>
                    </a:p>
                  </a:txBody>
                  <a:tcPr marL="0" marR="0" marT="0" marB="0">
                    <a:lnB w="9525">
                      <a:solidFill>
                        <a:srgbClr val="000000"/>
                      </a:solidFill>
                      <a:prstDash val="solid"/>
                    </a:lnB>
                  </a:tcPr>
                </a:tc>
                <a:tc>
                  <a:txBody>
                    <a:bodyPr/>
                    <a:lstStyle/>
                    <a:p>
                      <a:pPr algn="ctr">
                        <a:lnSpc>
                          <a:spcPts val="2370"/>
                        </a:lnSpc>
                      </a:pPr>
                      <a:r>
                        <a:rPr sz="2000" dirty="0">
                          <a:latin typeface="Times New Roman"/>
                          <a:cs typeface="Times New Roman"/>
                        </a:rPr>
                        <a:t>2</a:t>
                      </a:r>
                      <a:endParaRPr sz="2000">
                        <a:latin typeface="Times New Roman"/>
                        <a:cs typeface="Times New Roman"/>
                      </a:endParaRPr>
                    </a:p>
                  </a:txBody>
                  <a:tcPr marL="0" marR="0" marT="0" marB="0">
                    <a:lnB w="9525">
                      <a:solidFill>
                        <a:srgbClr val="000000"/>
                      </a:solidFill>
                      <a:prstDash val="solid"/>
                    </a:lnB>
                  </a:tcPr>
                </a:tc>
                <a:tc>
                  <a:txBody>
                    <a:bodyPr/>
                    <a:lstStyle/>
                    <a:p>
                      <a:pPr marL="278765">
                        <a:lnSpc>
                          <a:spcPts val="2370"/>
                        </a:lnSpc>
                      </a:pPr>
                      <a:r>
                        <a:rPr sz="2000" dirty="0">
                          <a:latin typeface="Times New Roman"/>
                          <a:cs typeface="Times New Roman"/>
                        </a:rPr>
                        <a:t>3</a:t>
                      </a:r>
                      <a:endParaRPr sz="2000">
                        <a:latin typeface="Times New Roman"/>
                        <a:cs typeface="Times New Roman"/>
                      </a:endParaRPr>
                    </a:p>
                  </a:txBody>
                  <a:tcPr marL="0" marR="0" marT="0" marB="0">
                    <a:lnB w="9525">
                      <a:solidFill>
                        <a:srgbClr val="000000"/>
                      </a:solidFill>
                      <a:prstDash val="solid"/>
                    </a:lnB>
                  </a:tcPr>
                </a:tc>
                <a:tc>
                  <a:txBody>
                    <a:bodyPr/>
                    <a:lstStyle/>
                    <a:p>
                      <a:pPr algn="ctr">
                        <a:lnSpc>
                          <a:spcPts val="2370"/>
                        </a:lnSpc>
                      </a:pPr>
                      <a:r>
                        <a:rPr sz="2000" dirty="0">
                          <a:latin typeface="Times New Roman"/>
                          <a:cs typeface="Times New Roman"/>
                        </a:rPr>
                        <a:t>4</a:t>
                      </a:r>
                      <a:endParaRPr sz="2000">
                        <a:latin typeface="Times New Roman"/>
                        <a:cs typeface="Times New Roman"/>
                      </a:endParaRPr>
                    </a:p>
                  </a:txBody>
                  <a:tcPr marL="0" marR="0" marT="0" marB="0">
                    <a:lnB w="9525">
                      <a:solidFill>
                        <a:srgbClr val="000000"/>
                      </a:solidFill>
                      <a:prstDash val="solid"/>
                    </a:lnB>
                  </a:tcPr>
                </a:tc>
                <a:extLst>
                  <a:ext uri="{0D108BD9-81ED-4DB2-BD59-A6C34878D82A}">
                    <a16:rowId xmlns:a16="http://schemas.microsoft.com/office/drawing/2014/main" val="10000"/>
                  </a:ext>
                </a:extLst>
              </a:tr>
              <a:tr h="588168">
                <a:tc>
                  <a:txBody>
                    <a:bodyPr/>
                    <a:lstStyle/>
                    <a:p>
                      <a:pPr marL="31750">
                        <a:lnSpc>
                          <a:spcPct val="100000"/>
                        </a:lnSpc>
                        <a:spcBef>
                          <a:spcPts val="135"/>
                        </a:spcBef>
                      </a:pPr>
                      <a:r>
                        <a:rPr sz="3200" i="1" spc="-5" dirty="0">
                          <a:solidFill>
                            <a:srgbClr val="008380"/>
                          </a:solidFill>
                          <a:latin typeface="Times New Roman"/>
                          <a:cs typeface="Times New Roman"/>
                        </a:rPr>
                        <a:t>A</a:t>
                      </a:r>
                      <a:r>
                        <a:rPr sz="3200" spc="-5" dirty="0">
                          <a:latin typeface="Times New Roman"/>
                          <a:cs typeface="Times New Roman"/>
                        </a:rPr>
                        <a:t>:</a:t>
                      </a:r>
                      <a:endParaRPr sz="3200">
                        <a:latin typeface="Times New Roman"/>
                        <a:cs typeface="Times New Roman"/>
                      </a:endParaRPr>
                    </a:p>
                  </a:txBody>
                  <a:tcPr marL="0" marR="0" marT="17145" marB="0">
                    <a:lnR w="9525">
                      <a:solidFill>
                        <a:srgbClr val="000000"/>
                      </a:solidFill>
                      <a:prstDash val="solid"/>
                    </a:lnR>
                  </a:tcPr>
                </a:tc>
                <a:tc>
                  <a:txBody>
                    <a:bodyPr/>
                    <a:lstStyle/>
                    <a:p>
                      <a:pPr marL="240665">
                        <a:lnSpc>
                          <a:spcPct val="100000"/>
                        </a:lnSpc>
                        <a:spcBef>
                          <a:spcPts val="330"/>
                        </a:spcBef>
                      </a:pPr>
                      <a:r>
                        <a:rPr sz="3200" dirty="0">
                          <a:solidFill>
                            <a:srgbClr val="008380"/>
                          </a:solidFill>
                          <a:latin typeface="Times New Roman"/>
                          <a:cs typeface="Times New Roman"/>
                        </a:rPr>
                        <a:t>4</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solidFill>
                      <a:srgbClr val="FFCCCC"/>
                    </a:solidFill>
                  </a:tcPr>
                </a:tc>
                <a:tc>
                  <a:txBody>
                    <a:bodyPr/>
                    <a:lstStyle/>
                    <a:p>
                      <a:pPr algn="ctr">
                        <a:lnSpc>
                          <a:spcPct val="100000"/>
                        </a:lnSpc>
                        <a:spcBef>
                          <a:spcPts val="330"/>
                        </a:spcBef>
                      </a:pPr>
                      <a:r>
                        <a:rPr sz="3200" dirty="0">
                          <a:solidFill>
                            <a:srgbClr val="008380"/>
                          </a:solidFill>
                          <a:latin typeface="Times New Roman"/>
                          <a:cs typeface="Times New Roman"/>
                        </a:rPr>
                        <a:t>1</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solidFill>
                      <a:srgbClr val="FFCCCC"/>
                    </a:solidFill>
                  </a:tcPr>
                </a:tc>
                <a:tc>
                  <a:txBody>
                    <a:bodyPr/>
                    <a:lstStyle/>
                    <a:p>
                      <a:pPr marL="240029">
                        <a:lnSpc>
                          <a:spcPct val="100000"/>
                        </a:lnSpc>
                        <a:spcBef>
                          <a:spcPts val="330"/>
                        </a:spcBef>
                      </a:pPr>
                      <a:r>
                        <a:rPr sz="3200" dirty="0">
                          <a:solidFill>
                            <a:srgbClr val="008380"/>
                          </a:solidFill>
                          <a:latin typeface="Times New Roman"/>
                          <a:cs typeface="Times New Roman"/>
                        </a:rPr>
                        <a:t>3</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solidFill>
                      <a:srgbClr val="FFCCCC"/>
                    </a:solidFill>
                  </a:tcPr>
                </a:tc>
                <a:tc>
                  <a:txBody>
                    <a:bodyPr/>
                    <a:lstStyle/>
                    <a:p>
                      <a:pPr algn="ctr">
                        <a:lnSpc>
                          <a:spcPct val="100000"/>
                        </a:lnSpc>
                        <a:spcBef>
                          <a:spcPts val="330"/>
                        </a:spcBef>
                      </a:pPr>
                      <a:r>
                        <a:rPr sz="3200" dirty="0">
                          <a:solidFill>
                            <a:srgbClr val="008380"/>
                          </a:solidFill>
                          <a:latin typeface="Times New Roman"/>
                          <a:cs typeface="Times New Roman"/>
                        </a:rPr>
                        <a:t>4</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solidFill>
                      <a:srgbClr val="FFFF99"/>
                    </a:solidFill>
                  </a:tcPr>
                </a:tc>
                <a:tc>
                  <a:txBody>
                    <a:bodyPr/>
                    <a:lstStyle/>
                    <a:p>
                      <a:pPr marL="240029">
                        <a:lnSpc>
                          <a:spcPct val="100000"/>
                        </a:lnSpc>
                        <a:spcBef>
                          <a:spcPts val="330"/>
                        </a:spcBef>
                      </a:pPr>
                      <a:r>
                        <a:rPr sz="3200" dirty="0">
                          <a:solidFill>
                            <a:srgbClr val="008380"/>
                          </a:solidFill>
                          <a:latin typeface="Times New Roman"/>
                          <a:cs typeface="Times New Roman"/>
                        </a:rPr>
                        <a:t>3</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solidFill>
                      <a:srgbClr val="FFCCCC"/>
                    </a:solidFill>
                  </a:tcPr>
                </a:tc>
                <a:tc>
                  <a:txBody>
                    <a:bodyPr/>
                    <a:lstStyle/>
                    <a:p>
                      <a:pPr marR="165735" algn="r">
                        <a:lnSpc>
                          <a:spcPct val="100000"/>
                        </a:lnSpc>
                        <a:spcBef>
                          <a:spcPts val="325"/>
                        </a:spcBef>
                      </a:pPr>
                      <a:r>
                        <a:rPr sz="3200" i="1" dirty="0">
                          <a:solidFill>
                            <a:srgbClr val="008380"/>
                          </a:solidFill>
                          <a:latin typeface="Times New Roman"/>
                          <a:cs typeface="Times New Roman"/>
                        </a:rPr>
                        <a:t>C</a:t>
                      </a:r>
                      <a:r>
                        <a:rPr sz="3200" dirty="0">
                          <a:latin typeface="Times New Roman"/>
                          <a:cs typeface="Times New Roman"/>
                        </a:rPr>
                        <a:t>:</a:t>
                      </a:r>
                      <a:endParaRPr sz="3200">
                        <a:latin typeface="Times New Roman"/>
                        <a:cs typeface="Times New Roman"/>
                      </a:endParaRPr>
                    </a:p>
                  </a:txBody>
                  <a:tcPr marL="0" marR="0" marT="41275" marB="0">
                    <a:lnL w="9525">
                      <a:solidFill>
                        <a:srgbClr val="000000"/>
                      </a:solidFill>
                      <a:prstDash val="solid"/>
                    </a:lnL>
                    <a:lnR w="9525">
                      <a:solidFill>
                        <a:srgbClr val="000000"/>
                      </a:solidFill>
                      <a:prstDash val="solid"/>
                    </a:lnR>
                  </a:tcPr>
                </a:tc>
                <a:tc>
                  <a:txBody>
                    <a:bodyPr/>
                    <a:lstStyle/>
                    <a:p>
                      <a:pPr marL="240029">
                        <a:lnSpc>
                          <a:spcPct val="100000"/>
                        </a:lnSpc>
                        <a:spcBef>
                          <a:spcPts val="330"/>
                        </a:spcBef>
                      </a:pPr>
                      <a:r>
                        <a:rPr sz="3200" dirty="0">
                          <a:solidFill>
                            <a:srgbClr val="008380"/>
                          </a:solidFill>
                          <a:latin typeface="Times New Roman"/>
                          <a:cs typeface="Times New Roman"/>
                        </a:rPr>
                        <a:t>1</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solidFill>
                      <a:srgbClr val="FFCCCC"/>
                    </a:solidFill>
                  </a:tcPr>
                </a:tc>
                <a:tc>
                  <a:txBody>
                    <a:bodyPr/>
                    <a:lstStyle/>
                    <a:p>
                      <a:pPr algn="ctr">
                        <a:lnSpc>
                          <a:spcPct val="100000"/>
                        </a:lnSpc>
                        <a:spcBef>
                          <a:spcPts val="330"/>
                        </a:spcBef>
                      </a:pPr>
                      <a:r>
                        <a:rPr sz="3200" dirty="0">
                          <a:solidFill>
                            <a:srgbClr val="008380"/>
                          </a:solidFill>
                          <a:latin typeface="Times New Roman"/>
                          <a:cs typeface="Times New Roman"/>
                        </a:rPr>
                        <a:t>1</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solidFill>
                      <a:srgbClr val="FFCCCC"/>
                    </a:solidFill>
                  </a:tcPr>
                </a:tc>
                <a:tc>
                  <a:txBody>
                    <a:bodyPr/>
                    <a:lstStyle/>
                    <a:p>
                      <a:pPr marL="240665">
                        <a:lnSpc>
                          <a:spcPct val="100000"/>
                        </a:lnSpc>
                        <a:spcBef>
                          <a:spcPts val="330"/>
                        </a:spcBef>
                      </a:pPr>
                      <a:r>
                        <a:rPr sz="3200" dirty="0">
                          <a:solidFill>
                            <a:srgbClr val="008380"/>
                          </a:solidFill>
                          <a:latin typeface="Times New Roman"/>
                          <a:cs typeface="Times New Roman"/>
                        </a:rPr>
                        <a:t>2</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solidFill>
                      <a:srgbClr val="FFCCCC"/>
                    </a:solidFill>
                  </a:tcPr>
                </a:tc>
                <a:tc>
                  <a:txBody>
                    <a:bodyPr/>
                    <a:lstStyle/>
                    <a:p>
                      <a:pPr algn="ctr">
                        <a:lnSpc>
                          <a:spcPct val="100000"/>
                        </a:lnSpc>
                        <a:spcBef>
                          <a:spcPts val="330"/>
                        </a:spcBef>
                      </a:pPr>
                      <a:r>
                        <a:rPr sz="3200" dirty="0">
                          <a:solidFill>
                            <a:srgbClr val="008380"/>
                          </a:solidFill>
                          <a:latin typeface="Times New Roman"/>
                          <a:cs typeface="Times New Roman"/>
                        </a:rPr>
                        <a:t>5</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solidFill>
                      <a:srgbClr val="FFCCCC"/>
                    </a:solidFill>
                  </a:tcPr>
                </a:tc>
                <a:extLst>
                  <a:ext uri="{0D108BD9-81ED-4DB2-BD59-A6C34878D82A}">
                    <a16:rowId xmlns:a16="http://schemas.microsoft.com/office/drawing/2014/main" val="10001"/>
                  </a:ext>
                </a:extLst>
              </a:tr>
              <a:tr h="783431">
                <a:tc>
                  <a:txBody>
                    <a:bodyPr/>
                    <a:lstStyle/>
                    <a:p>
                      <a:pPr>
                        <a:lnSpc>
                          <a:spcPct val="100000"/>
                        </a:lnSpc>
                      </a:pPr>
                      <a:endParaRPr sz="2300">
                        <a:latin typeface="Times New Roman"/>
                        <a:cs typeface="Times New Roman"/>
                      </a:endParaRPr>
                    </a:p>
                  </a:txBody>
                  <a:tcPr marL="0" marR="0" marT="0" marB="0"/>
                </a:tc>
                <a:tc>
                  <a:txBody>
                    <a:bodyPr/>
                    <a:lstStyle/>
                    <a:p>
                      <a:pPr>
                        <a:lnSpc>
                          <a:spcPct val="100000"/>
                        </a:lnSpc>
                      </a:pPr>
                      <a:endParaRPr sz="2300">
                        <a:latin typeface="Times New Roman"/>
                        <a:cs typeface="Times New Roman"/>
                      </a:endParaRPr>
                    </a:p>
                  </a:txBody>
                  <a:tcPr marL="0" marR="0" marT="0" marB="0">
                    <a:lnB w="9525">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B w="9525">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B w="9525">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B w="9525">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B w="9525">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tc>
                <a:tc>
                  <a:txBody>
                    <a:bodyPr/>
                    <a:lstStyle/>
                    <a:p>
                      <a:pPr>
                        <a:lnSpc>
                          <a:spcPct val="100000"/>
                        </a:lnSpc>
                      </a:pPr>
                      <a:endParaRPr sz="2300">
                        <a:latin typeface="Times New Roman"/>
                        <a:cs typeface="Times New Roman"/>
                      </a:endParaRPr>
                    </a:p>
                  </a:txBody>
                  <a:tcPr marL="0" marR="0" marT="0" marB="0">
                    <a:lnB w="9525">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B w="9525">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B w="9525">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B w="9525">
                      <a:solidFill>
                        <a:srgbClr val="000000"/>
                      </a:solidFill>
                      <a:prstDash val="solid"/>
                    </a:lnB>
                  </a:tcPr>
                </a:tc>
                <a:extLst>
                  <a:ext uri="{0D108BD9-81ED-4DB2-BD59-A6C34878D82A}">
                    <a16:rowId xmlns:a16="http://schemas.microsoft.com/office/drawing/2014/main" val="10002"/>
                  </a:ext>
                </a:extLst>
              </a:tr>
              <a:tr h="600075">
                <a:tc>
                  <a:txBody>
                    <a:bodyPr/>
                    <a:lstStyle/>
                    <a:p>
                      <a:pPr marL="31750">
                        <a:lnSpc>
                          <a:spcPct val="100000"/>
                        </a:lnSpc>
                        <a:spcBef>
                          <a:spcPts val="320"/>
                        </a:spcBef>
                      </a:pPr>
                      <a:r>
                        <a:rPr sz="3200" i="1" spc="-5" dirty="0">
                          <a:solidFill>
                            <a:srgbClr val="008380"/>
                          </a:solidFill>
                          <a:latin typeface="Times New Roman"/>
                          <a:cs typeface="Times New Roman"/>
                        </a:rPr>
                        <a:t>B</a:t>
                      </a:r>
                      <a:r>
                        <a:rPr sz="3200" spc="-5" dirty="0">
                          <a:latin typeface="Times New Roman"/>
                          <a:cs typeface="Times New Roman"/>
                        </a:rPr>
                        <a:t>:</a:t>
                      </a:r>
                      <a:endParaRPr sz="3200">
                        <a:latin typeface="Times New Roman"/>
                        <a:cs typeface="Times New Roman"/>
                      </a:endParaRPr>
                    </a:p>
                  </a:txBody>
                  <a:tcPr marL="0" marR="0" marT="40640" marB="0">
                    <a:lnR w="9525">
                      <a:solidFill>
                        <a:srgbClr val="000000"/>
                      </a:solidFill>
                      <a:prstDash val="solid"/>
                    </a:lnR>
                  </a:tcPr>
                </a:tc>
                <a:tc>
                  <a:txBody>
                    <a:bodyPr/>
                    <a:lstStyle/>
                    <a:p>
                      <a:pPr>
                        <a:lnSpc>
                          <a:spcPct val="100000"/>
                        </a:lnSpc>
                      </a:pPr>
                      <a:endParaRPr sz="23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CCCC"/>
                    </a:solidFill>
                  </a:tcPr>
                </a:tc>
                <a:tc>
                  <a:txBody>
                    <a:bodyPr/>
                    <a:lstStyle/>
                    <a:p>
                      <a:pPr>
                        <a:lnSpc>
                          <a:spcPct val="100000"/>
                        </a:lnSpc>
                      </a:pPr>
                      <a:endParaRPr sz="23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CCCC"/>
                    </a:solidFill>
                  </a:tcPr>
                </a:tc>
                <a:tc>
                  <a:txBody>
                    <a:bodyPr/>
                    <a:lstStyle/>
                    <a:p>
                      <a:pPr marL="240029">
                        <a:lnSpc>
                          <a:spcPct val="100000"/>
                        </a:lnSpc>
                        <a:spcBef>
                          <a:spcPts val="330"/>
                        </a:spcBef>
                      </a:pPr>
                      <a:r>
                        <a:rPr sz="3200" dirty="0">
                          <a:solidFill>
                            <a:srgbClr val="008380"/>
                          </a:solidFill>
                          <a:latin typeface="Times New Roman"/>
                          <a:cs typeface="Times New Roman"/>
                        </a:rPr>
                        <a:t>3</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CCCC"/>
                    </a:solidFill>
                  </a:tcPr>
                </a:tc>
                <a:tc>
                  <a:txBody>
                    <a:bodyPr/>
                    <a:lstStyle/>
                    <a:p>
                      <a:pPr>
                        <a:lnSpc>
                          <a:spcPct val="100000"/>
                        </a:lnSpc>
                      </a:pPr>
                      <a:endParaRPr sz="23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CCCC"/>
                    </a:solidFill>
                  </a:tcPr>
                </a:tc>
                <a:tc>
                  <a:txBody>
                    <a:bodyPr/>
                    <a:lstStyle/>
                    <a:p>
                      <a:pPr marL="240029">
                        <a:lnSpc>
                          <a:spcPct val="100000"/>
                        </a:lnSpc>
                        <a:spcBef>
                          <a:spcPts val="330"/>
                        </a:spcBef>
                      </a:pPr>
                      <a:r>
                        <a:rPr sz="3200" dirty="0">
                          <a:solidFill>
                            <a:srgbClr val="008380"/>
                          </a:solidFill>
                          <a:latin typeface="Times New Roman"/>
                          <a:cs typeface="Times New Roman"/>
                        </a:rPr>
                        <a:t>4</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FF99"/>
                    </a:solidFill>
                  </a:tcPr>
                </a:tc>
                <a:tc>
                  <a:txBody>
                    <a:bodyPr/>
                    <a:lstStyle/>
                    <a:p>
                      <a:pPr marR="165735" algn="r">
                        <a:lnSpc>
                          <a:spcPct val="100000"/>
                        </a:lnSpc>
                        <a:spcBef>
                          <a:spcPts val="325"/>
                        </a:spcBef>
                      </a:pPr>
                      <a:r>
                        <a:rPr sz="3200" i="1" dirty="0">
                          <a:solidFill>
                            <a:srgbClr val="008380"/>
                          </a:solidFill>
                          <a:latin typeface="Times New Roman"/>
                          <a:cs typeface="Times New Roman"/>
                        </a:rPr>
                        <a:t>C'</a:t>
                      </a:r>
                      <a:r>
                        <a:rPr sz="3200" dirty="0">
                          <a:latin typeface="Times New Roman"/>
                          <a:cs typeface="Times New Roman"/>
                        </a:rPr>
                        <a:t>:</a:t>
                      </a:r>
                      <a:endParaRPr sz="3200">
                        <a:latin typeface="Times New Roman"/>
                        <a:cs typeface="Times New Roman"/>
                      </a:endParaRPr>
                    </a:p>
                  </a:txBody>
                  <a:tcPr marL="0" marR="0" marT="41275" marB="0">
                    <a:lnL w="9525">
                      <a:solidFill>
                        <a:srgbClr val="000000"/>
                      </a:solidFill>
                      <a:prstDash val="solid"/>
                    </a:lnL>
                    <a:lnR w="9525">
                      <a:solidFill>
                        <a:srgbClr val="000000"/>
                      </a:solidFill>
                      <a:prstDash val="solid"/>
                    </a:lnR>
                  </a:tcPr>
                </a:tc>
                <a:tc>
                  <a:txBody>
                    <a:bodyPr/>
                    <a:lstStyle/>
                    <a:p>
                      <a:pPr marL="240029">
                        <a:lnSpc>
                          <a:spcPct val="100000"/>
                        </a:lnSpc>
                        <a:spcBef>
                          <a:spcPts val="330"/>
                        </a:spcBef>
                      </a:pPr>
                      <a:r>
                        <a:rPr sz="3200" dirty="0">
                          <a:solidFill>
                            <a:srgbClr val="008380"/>
                          </a:solidFill>
                          <a:latin typeface="Times New Roman"/>
                          <a:cs typeface="Times New Roman"/>
                        </a:rPr>
                        <a:t>1</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CCCC"/>
                    </a:solidFill>
                  </a:tcPr>
                </a:tc>
                <a:tc>
                  <a:txBody>
                    <a:bodyPr/>
                    <a:lstStyle/>
                    <a:p>
                      <a:pPr algn="ctr">
                        <a:lnSpc>
                          <a:spcPct val="100000"/>
                        </a:lnSpc>
                        <a:spcBef>
                          <a:spcPts val="330"/>
                        </a:spcBef>
                      </a:pPr>
                      <a:r>
                        <a:rPr sz="3200" dirty="0">
                          <a:solidFill>
                            <a:srgbClr val="008380"/>
                          </a:solidFill>
                          <a:latin typeface="Times New Roman"/>
                          <a:cs typeface="Times New Roman"/>
                        </a:rPr>
                        <a:t>1</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CCCC"/>
                    </a:solidFill>
                  </a:tcPr>
                </a:tc>
                <a:tc>
                  <a:txBody>
                    <a:bodyPr/>
                    <a:lstStyle/>
                    <a:p>
                      <a:pPr marL="240665">
                        <a:lnSpc>
                          <a:spcPct val="100000"/>
                        </a:lnSpc>
                        <a:spcBef>
                          <a:spcPts val="330"/>
                        </a:spcBef>
                      </a:pPr>
                      <a:r>
                        <a:rPr sz="3200" dirty="0">
                          <a:solidFill>
                            <a:srgbClr val="008380"/>
                          </a:solidFill>
                          <a:latin typeface="Times New Roman"/>
                          <a:cs typeface="Times New Roman"/>
                        </a:rPr>
                        <a:t>2</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CCCC"/>
                    </a:solidFill>
                  </a:tcPr>
                </a:tc>
                <a:tc>
                  <a:txBody>
                    <a:bodyPr/>
                    <a:lstStyle/>
                    <a:p>
                      <a:pPr algn="ctr">
                        <a:lnSpc>
                          <a:spcPct val="100000"/>
                        </a:lnSpc>
                        <a:spcBef>
                          <a:spcPts val="330"/>
                        </a:spcBef>
                      </a:pPr>
                      <a:r>
                        <a:rPr sz="3200" dirty="0">
                          <a:solidFill>
                            <a:srgbClr val="008380"/>
                          </a:solidFill>
                          <a:latin typeface="Times New Roman"/>
                          <a:cs typeface="Times New Roman"/>
                        </a:rPr>
                        <a:t>4</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FF99"/>
                    </a:solidFill>
                  </a:tcPr>
                </a:tc>
                <a:extLst>
                  <a:ext uri="{0D108BD9-81ED-4DB2-BD59-A6C34878D82A}">
                    <a16:rowId xmlns:a16="http://schemas.microsoft.com/office/drawing/2014/main" val="10003"/>
                  </a:ext>
                </a:extLst>
              </a:tr>
            </a:tbl>
          </a:graphicData>
        </a:graphic>
      </p:graphicFrame>
      <p:sp>
        <p:nvSpPr>
          <p:cNvPr id="42" name="object 42"/>
          <p:cNvSpPr txBox="1"/>
          <p:nvPr/>
        </p:nvSpPr>
        <p:spPr>
          <a:xfrm>
            <a:off x="440810" y="4592991"/>
            <a:ext cx="4700270" cy="1488440"/>
          </a:xfrm>
          <a:prstGeom prst="rect">
            <a:avLst/>
          </a:prstGeom>
        </p:spPr>
        <p:txBody>
          <a:bodyPr vert="horz" wrap="square" lIns="0" tIns="12065" rIns="0" bIns="0" rtlCol="0">
            <a:spAutoFit/>
          </a:bodyPr>
          <a:lstStyle/>
          <a:p>
            <a:pPr marR="1433195" algn="ctr">
              <a:lnSpc>
                <a:spcPct val="100000"/>
              </a:lnSpc>
              <a:spcBef>
                <a:spcPts val="95"/>
              </a:spcBef>
            </a:pPr>
            <a:r>
              <a:rPr sz="3200" b="1" spc="-5" dirty="0">
                <a:latin typeface="Times New Roman"/>
                <a:cs typeface="Times New Roman"/>
              </a:rPr>
              <a:t>for </a:t>
            </a:r>
            <a:r>
              <a:rPr sz="3200" i="1" spc="-5" dirty="0">
                <a:solidFill>
                  <a:srgbClr val="008380"/>
                </a:solidFill>
                <a:latin typeface="Times New Roman"/>
                <a:cs typeface="Times New Roman"/>
              </a:rPr>
              <a:t>j </a:t>
            </a:r>
            <a:r>
              <a:rPr sz="3200" spc="-5" dirty="0">
                <a:solidFill>
                  <a:srgbClr val="008380"/>
                </a:solidFill>
                <a:latin typeface="Symbol"/>
                <a:cs typeface="Symbol"/>
              </a:rPr>
              <a:t></a:t>
            </a:r>
            <a:r>
              <a:rPr sz="3200" spc="-5" dirty="0">
                <a:solidFill>
                  <a:srgbClr val="008380"/>
                </a:solidFill>
                <a:latin typeface="Times New Roman"/>
                <a:cs typeface="Times New Roman"/>
              </a:rPr>
              <a:t> </a:t>
            </a:r>
            <a:r>
              <a:rPr sz="3200" i="1" spc="-5" dirty="0">
                <a:solidFill>
                  <a:srgbClr val="008380"/>
                </a:solidFill>
                <a:latin typeface="Times New Roman"/>
                <a:cs typeface="Times New Roman"/>
              </a:rPr>
              <a:t>n </a:t>
            </a:r>
            <a:r>
              <a:rPr sz="3200" b="1" spc="-5" dirty="0">
                <a:latin typeface="Times New Roman"/>
                <a:cs typeface="Times New Roman"/>
              </a:rPr>
              <a:t>downto</a:t>
            </a:r>
            <a:r>
              <a:rPr sz="3200" b="1" spc="-55" dirty="0">
                <a:latin typeface="Times New Roman"/>
                <a:cs typeface="Times New Roman"/>
              </a:rPr>
              <a:t> </a:t>
            </a:r>
            <a:r>
              <a:rPr sz="3200" spc="-5" dirty="0">
                <a:solidFill>
                  <a:srgbClr val="008380"/>
                </a:solidFill>
                <a:latin typeface="Times New Roman"/>
                <a:cs typeface="Times New Roman"/>
              </a:rPr>
              <a:t>1</a:t>
            </a:r>
            <a:endParaRPr sz="3200">
              <a:latin typeface="Times New Roman"/>
              <a:cs typeface="Times New Roman"/>
            </a:endParaRPr>
          </a:p>
          <a:p>
            <a:pPr marR="142875" algn="ctr">
              <a:lnSpc>
                <a:spcPts val="3840"/>
              </a:lnSpc>
            </a:pPr>
            <a:r>
              <a:rPr sz="3200" b="1" spc="-5" dirty="0">
                <a:latin typeface="Times New Roman"/>
                <a:cs typeface="Times New Roman"/>
              </a:rPr>
              <a:t>do</a:t>
            </a:r>
            <a:r>
              <a:rPr sz="3200" b="1" spc="-185" dirty="0">
                <a:latin typeface="Times New Roman"/>
                <a:cs typeface="Times New Roman"/>
              </a:rPr>
              <a:t> </a:t>
            </a:r>
            <a:r>
              <a:rPr sz="3200" i="1" spc="-5" dirty="0">
                <a:solidFill>
                  <a:srgbClr val="008380"/>
                </a:solidFill>
                <a:latin typeface="Times New Roman"/>
                <a:cs typeface="Times New Roman"/>
              </a:rPr>
              <a:t>B</a:t>
            </a:r>
            <a:r>
              <a:rPr sz="3200" spc="-5" dirty="0">
                <a:solidFill>
                  <a:srgbClr val="008380"/>
                </a:solidFill>
                <a:latin typeface="Times New Roman"/>
                <a:cs typeface="Times New Roman"/>
              </a:rPr>
              <a:t>[</a:t>
            </a:r>
            <a:r>
              <a:rPr sz="3200" i="1" spc="-5" dirty="0">
                <a:solidFill>
                  <a:srgbClr val="008380"/>
                </a:solidFill>
                <a:latin typeface="Times New Roman"/>
                <a:cs typeface="Times New Roman"/>
              </a:rPr>
              <a:t>C</a:t>
            </a:r>
            <a:r>
              <a:rPr sz="3200" spc="-5" dirty="0">
                <a:solidFill>
                  <a:srgbClr val="008380"/>
                </a:solidFill>
                <a:latin typeface="Times New Roman"/>
                <a:cs typeface="Times New Roman"/>
              </a:rPr>
              <a:t>[</a:t>
            </a:r>
            <a:r>
              <a:rPr sz="3200" i="1" spc="-5" dirty="0">
                <a:solidFill>
                  <a:srgbClr val="008380"/>
                </a:solidFill>
                <a:latin typeface="Times New Roman"/>
                <a:cs typeface="Times New Roman"/>
              </a:rPr>
              <a:t>A</a:t>
            </a:r>
            <a:r>
              <a:rPr sz="3200" spc="-5" dirty="0">
                <a:solidFill>
                  <a:srgbClr val="008380"/>
                </a:solidFill>
                <a:latin typeface="Times New Roman"/>
                <a:cs typeface="Times New Roman"/>
              </a:rPr>
              <a:t>[</a:t>
            </a:r>
            <a:r>
              <a:rPr sz="3200" spc="-225" dirty="0">
                <a:solidFill>
                  <a:srgbClr val="008380"/>
                </a:solidFill>
                <a:latin typeface="Times New Roman"/>
                <a:cs typeface="Times New Roman"/>
              </a:rPr>
              <a:t> </a:t>
            </a:r>
            <a:r>
              <a:rPr sz="3200" i="1" spc="-5" dirty="0">
                <a:solidFill>
                  <a:srgbClr val="008380"/>
                </a:solidFill>
                <a:latin typeface="Times New Roman"/>
                <a:cs typeface="Times New Roman"/>
              </a:rPr>
              <a:t>j</a:t>
            </a:r>
            <a:r>
              <a:rPr sz="3200" spc="-5" dirty="0">
                <a:solidFill>
                  <a:srgbClr val="008380"/>
                </a:solidFill>
                <a:latin typeface="Times New Roman"/>
                <a:cs typeface="Times New Roman"/>
              </a:rPr>
              <a:t>]]]</a:t>
            </a:r>
            <a:r>
              <a:rPr sz="3200" spc="-15" dirty="0">
                <a:solidFill>
                  <a:srgbClr val="008380"/>
                </a:solidFill>
                <a:latin typeface="Times New Roman"/>
                <a:cs typeface="Times New Roman"/>
              </a:rPr>
              <a:t> </a:t>
            </a:r>
            <a:r>
              <a:rPr sz="3200" spc="-5" dirty="0">
                <a:solidFill>
                  <a:srgbClr val="008380"/>
                </a:solidFill>
                <a:latin typeface="Symbol"/>
                <a:cs typeface="Symbol"/>
              </a:rPr>
              <a:t></a:t>
            </a:r>
            <a:r>
              <a:rPr sz="3200" spc="-180" dirty="0">
                <a:solidFill>
                  <a:srgbClr val="008380"/>
                </a:solidFill>
                <a:latin typeface="Times New Roman"/>
                <a:cs typeface="Times New Roman"/>
              </a:rPr>
              <a:t> </a:t>
            </a:r>
            <a:r>
              <a:rPr sz="3200" spc="-5" dirty="0">
                <a:solidFill>
                  <a:srgbClr val="008380"/>
                </a:solidFill>
                <a:latin typeface="Times New Roman"/>
                <a:cs typeface="Times New Roman"/>
              </a:rPr>
              <a:t>A[</a:t>
            </a:r>
            <a:r>
              <a:rPr sz="3200" spc="-200" dirty="0">
                <a:solidFill>
                  <a:srgbClr val="008380"/>
                </a:solidFill>
                <a:latin typeface="Times New Roman"/>
                <a:cs typeface="Times New Roman"/>
              </a:rPr>
              <a:t> </a:t>
            </a:r>
            <a:r>
              <a:rPr sz="3200" i="1" spc="-5" dirty="0">
                <a:solidFill>
                  <a:srgbClr val="008380"/>
                </a:solidFill>
                <a:latin typeface="Times New Roman"/>
                <a:cs typeface="Times New Roman"/>
              </a:rPr>
              <a:t>j</a:t>
            </a:r>
            <a:r>
              <a:rPr sz="3200" spc="-5" dirty="0">
                <a:solidFill>
                  <a:srgbClr val="008380"/>
                </a:solidFill>
                <a:latin typeface="Times New Roman"/>
                <a:cs typeface="Times New Roman"/>
              </a:rPr>
              <a:t>]</a:t>
            </a:r>
            <a:endParaRPr sz="3200">
              <a:latin typeface="Times New Roman"/>
              <a:cs typeface="Times New Roman"/>
            </a:endParaRPr>
          </a:p>
          <a:p>
            <a:pPr marL="964565" algn="ctr">
              <a:lnSpc>
                <a:spcPct val="100000"/>
              </a:lnSpc>
            </a:pPr>
            <a:r>
              <a:rPr sz="3200" i="1" spc="-5" dirty="0">
                <a:solidFill>
                  <a:srgbClr val="008380"/>
                </a:solidFill>
                <a:latin typeface="Times New Roman"/>
                <a:cs typeface="Times New Roman"/>
              </a:rPr>
              <a:t>C</a:t>
            </a:r>
            <a:r>
              <a:rPr sz="3200" spc="-5" dirty="0">
                <a:solidFill>
                  <a:srgbClr val="008380"/>
                </a:solidFill>
                <a:latin typeface="Times New Roman"/>
                <a:cs typeface="Times New Roman"/>
              </a:rPr>
              <a:t>[</a:t>
            </a:r>
            <a:r>
              <a:rPr sz="3200" i="1" spc="-5" dirty="0">
                <a:solidFill>
                  <a:srgbClr val="008380"/>
                </a:solidFill>
                <a:latin typeface="Times New Roman"/>
                <a:cs typeface="Times New Roman"/>
              </a:rPr>
              <a:t>A</a:t>
            </a:r>
            <a:r>
              <a:rPr sz="3200" spc="-5" dirty="0">
                <a:solidFill>
                  <a:srgbClr val="008380"/>
                </a:solidFill>
                <a:latin typeface="Times New Roman"/>
                <a:cs typeface="Times New Roman"/>
              </a:rPr>
              <a:t>[ </a:t>
            </a:r>
            <a:r>
              <a:rPr sz="3200" i="1" spc="-5" dirty="0">
                <a:solidFill>
                  <a:srgbClr val="008380"/>
                </a:solidFill>
                <a:latin typeface="Times New Roman"/>
                <a:cs typeface="Times New Roman"/>
              </a:rPr>
              <a:t>j</a:t>
            </a:r>
            <a:r>
              <a:rPr sz="3200" spc="-5" dirty="0">
                <a:solidFill>
                  <a:srgbClr val="008380"/>
                </a:solidFill>
                <a:latin typeface="Times New Roman"/>
                <a:cs typeface="Times New Roman"/>
              </a:rPr>
              <a:t>]] </a:t>
            </a:r>
            <a:r>
              <a:rPr sz="3200" spc="-5" dirty="0">
                <a:solidFill>
                  <a:srgbClr val="008380"/>
                </a:solidFill>
                <a:latin typeface="Symbol"/>
                <a:cs typeface="Symbol"/>
              </a:rPr>
              <a:t></a:t>
            </a:r>
            <a:r>
              <a:rPr sz="3200" spc="-5" dirty="0">
                <a:solidFill>
                  <a:srgbClr val="008380"/>
                </a:solidFill>
                <a:latin typeface="Times New Roman"/>
                <a:cs typeface="Times New Roman"/>
              </a:rPr>
              <a:t> </a:t>
            </a:r>
            <a:r>
              <a:rPr sz="3200" i="1" spc="-5" dirty="0">
                <a:solidFill>
                  <a:srgbClr val="008380"/>
                </a:solidFill>
                <a:latin typeface="Times New Roman"/>
                <a:cs typeface="Times New Roman"/>
              </a:rPr>
              <a:t>C</a:t>
            </a:r>
            <a:r>
              <a:rPr sz="3200" spc="-5" dirty="0">
                <a:solidFill>
                  <a:srgbClr val="008380"/>
                </a:solidFill>
                <a:latin typeface="Times New Roman"/>
                <a:cs typeface="Times New Roman"/>
              </a:rPr>
              <a:t>[</a:t>
            </a:r>
            <a:r>
              <a:rPr sz="3200" i="1" spc="-5" dirty="0">
                <a:solidFill>
                  <a:srgbClr val="008380"/>
                </a:solidFill>
                <a:latin typeface="Times New Roman"/>
                <a:cs typeface="Times New Roman"/>
              </a:rPr>
              <a:t>A</a:t>
            </a:r>
            <a:r>
              <a:rPr sz="3200" spc="-5" dirty="0">
                <a:solidFill>
                  <a:srgbClr val="008380"/>
                </a:solidFill>
                <a:latin typeface="Times New Roman"/>
                <a:cs typeface="Times New Roman"/>
              </a:rPr>
              <a:t>[ </a:t>
            </a:r>
            <a:r>
              <a:rPr sz="3200" i="1" spc="-5" dirty="0">
                <a:solidFill>
                  <a:srgbClr val="008380"/>
                </a:solidFill>
                <a:latin typeface="Times New Roman"/>
                <a:cs typeface="Times New Roman"/>
              </a:rPr>
              <a:t>j</a:t>
            </a:r>
            <a:r>
              <a:rPr sz="3200" spc="-5" dirty="0">
                <a:solidFill>
                  <a:srgbClr val="008380"/>
                </a:solidFill>
                <a:latin typeface="Times New Roman"/>
                <a:cs typeface="Times New Roman"/>
              </a:rPr>
              <a:t>]] –</a:t>
            </a:r>
            <a:r>
              <a:rPr sz="3200" spc="-459" dirty="0">
                <a:solidFill>
                  <a:srgbClr val="008380"/>
                </a:solidFill>
                <a:latin typeface="Times New Roman"/>
                <a:cs typeface="Times New Roman"/>
              </a:rPr>
              <a:t> </a:t>
            </a:r>
            <a:r>
              <a:rPr sz="3200" spc="-5" dirty="0">
                <a:solidFill>
                  <a:srgbClr val="008380"/>
                </a:solidFill>
                <a:latin typeface="Times New Roman"/>
                <a:cs typeface="Times New Roman"/>
              </a:rPr>
              <a:t>1</a:t>
            </a:r>
            <a:endParaRPr sz="3200">
              <a:latin typeface="Times New Roman"/>
              <a:cs typeface="Times New Roman"/>
            </a:endParaRPr>
          </a:p>
        </p:txBody>
      </p:sp>
      <p:grpSp>
        <p:nvGrpSpPr>
          <p:cNvPr id="43" name="object 43"/>
          <p:cNvGrpSpPr/>
          <p:nvPr/>
        </p:nvGrpSpPr>
        <p:grpSpPr>
          <a:xfrm>
            <a:off x="3240087" y="2695575"/>
            <a:ext cx="700405" cy="809625"/>
            <a:chOff x="3240087" y="2695575"/>
            <a:chExt cx="700405" cy="809625"/>
          </a:xfrm>
        </p:grpSpPr>
        <p:sp>
          <p:nvSpPr>
            <p:cNvPr id="44" name="object 44"/>
            <p:cNvSpPr/>
            <p:nvPr/>
          </p:nvSpPr>
          <p:spPr>
            <a:xfrm>
              <a:off x="3254375" y="2709862"/>
              <a:ext cx="648970" cy="752475"/>
            </a:xfrm>
            <a:custGeom>
              <a:avLst/>
              <a:gdLst/>
              <a:ahLst/>
              <a:cxnLst/>
              <a:rect l="l" t="t" r="r" b="b"/>
              <a:pathLst>
                <a:path w="648970" h="752475">
                  <a:moveTo>
                    <a:pt x="0" y="0"/>
                  </a:moveTo>
                  <a:lnTo>
                    <a:pt x="648474" y="752055"/>
                  </a:lnTo>
                </a:path>
              </a:pathLst>
            </a:custGeom>
            <a:ln w="28575">
              <a:solidFill>
                <a:srgbClr val="000000"/>
              </a:solidFill>
            </a:ln>
          </p:spPr>
          <p:txBody>
            <a:bodyPr wrap="square" lIns="0" tIns="0" rIns="0" bIns="0" rtlCol="0"/>
            <a:lstStyle/>
            <a:p>
              <a:endParaRPr/>
            </a:p>
          </p:txBody>
        </p:sp>
        <p:sp>
          <p:nvSpPr>
            <p:cNvPr id="45" name="object 45"/>
            <p:cNvSpPr/>
            <p:nvPr/>
          </p:nvSpPr>
          <p:spPr>
            <a:xfrm>
              <a:off x="3851732" y="3412286"/>
              <a:ext cx="88900" cy="93345"/>
            </a:xfrm>
            <a:custGeom>
              <a:avLst/>
              <a:gdLst/>
              <a:ahLst/>
              <a:cxnLst/>
              <a:rect l="l" t="t" r="r" b="b"/>
              <a:pathLst>
                <a:path w="88900" h="93345">
                  <a:moveTo>
                    <a:pt x="64922" y="0"/>
                  </a:moveTo>
                  <a:lnTo>
                    <a:pt x="51117" y="49631"/>
                  </a:lnTo>
                  <a:lnTo>
                    <a:pt x="0" y="55981"/>
                  </a:lnTo>
                  <a:lnTo>
                    <a:pt x="88430" y="92913"/>
                  </a:lnTo>
                  <a:lnTo>
                    <a:pt x="64922" y="0"/>
                  </a:lnTo>
                  <a:close/>
                </a:path>
              </a:pathLst>
            </a:custGeom>
            <a:solidFill>
              <a:srgbClr val="000000"/>
            </a:solidFill>
          </p:spPr>
          <p:txBody>
            <a:bodyPr wrap="square" lIns="0" tIns="0" rIns="0" bIns="0" rtlCol="0"/>
            <a:lstStyle/>
            <a:p>
              <a:endParaRPr/>
            </a:p>
          </p:txBody>
        </p:sp>
      </p:grpSp>
      <p:sp>
        <p:nvSpPr>
          <p:cNvPr id="47" name="object 47"/>
          <p:cNvSpPr txBox="1"/>
          <p:nvPr/>
        </p:nvSpPr>
        <p:spPr>
          <a:xfrm>
            <a:off x="2661086" y="6523256"/>
            <a:ext cx="4583430" cy="222250"/>
          </a:xfrm>
          <a:prstGeom prst="rect">
            <a:avLst/>
          </a:prstGeom>
        </p:spPr>
        <p:txBody>
          <a:bodyPr vert="horz" wrap="square" lIns="0" tIns="0" rIns="0" bIns="0" rtlCol="0">
            <a:spAutoFit/>
          </a:bodyPr>
          <a:lstStyle/>
          <a:p>
            <a:pPr marL="12700">
              <a:lnSpc>
                <a:spcPts val="1625"/>
              </a:lnSpc>
            </a:pPr>
            <a:r>
              <a:rPr sz="1400" i="1" spc="-5" dirty="0">
                <a:latin typeface="Times New Roman"/>
                <a:cs typeface="Times New Roman"/>
              </a:rPr>
              <a:t>Copyright © 2001-5 Erik D. Demaine and Charles E.</a:t>
            </a:r>
            <a:r>
              <a:rPr sz="1400" i="1" spc="80" dirty="0">
                <a:latin typeface="Times New Roman"/>
                <a:cs typeface="Times New Roman"/>
              </a:rPr>
              <a:t> </a:t>
            </a:r>
            <a:r>
              <a:rPr sz="1400" i="1" spc="-5" dirty="0">
                <a:latin typeface="Times New Roman"/>
                <a:cs typeface="Times New Roman"/>
              </a:rPr>
              <a:t>Leiserson</a:t>
            </a:r>
            <a:endParaRPr sz="1400">
              <a:latin typeface="Times New Roman"/>
              <a:cs typeface="Times New Roman"/>
            </a:endParaRPr>
          </a:p>
        </p:txBody>
      </p:sp>
    </p:spTree>
    <p:extLst>
      <p:ext uri="{BB962C8B-B14F-4D97-AF65-F5344CB8AC3E}">
        <p14:creationId xmlns:p14="http://schemas.microsoft.com/office/powerpoint/2010/main" val="72718562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92112" y="319087"/>
            <a:ext cx="942975" cy="1114425"/>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526539" y="509269"/>
            <a:ext cx="1687830" cy="695960"/>
          </a:xfrm>
          <a:prstGeom prst="rect">
            <a:avLst/>
          </a:prstGeom>
        </p:spPr>
        <p:txBody>
          <a:bodyPr vert="horz" wrap="square" lIns="0" tIns="12065" rIns="0" bIns="0" rtlCol="0">
            <a:spAutoFit/>
          </a:bodyPr>
          <a:lstStyle/>
          <a:p>
            <a:pPr marL="12700">
              <a:lnSpc>
                <a:spcPct val="100000"/>
              </a:lnSpc>
              <a:spcBef>
                <a:spcPts val="95"/>
              </a:spcBef>
            </a:pPr>
            <a:r>
              <a:rPr spc="-5" dirty="0"/>
              <a:t>Loop</a:t>
            </a:r>
            <a:r>
              <a:rPr spc="-75" dirty="0"/>
              <a:t> </a:t>
            </a:r>
            <a:r>
              <a:rPr spc="-5" dirty="0"/>
              <a:t>4</a:t>
            </a:r>
          </a:p>
        </p:txBody>
      </p:sp>
      <p:grpSp>
        <p:nvGrpSpPr>
          <p:cNvPr id="4" name="object 4"/>
          <p:cNvGrpSpPr/>
          <p:nvPr/>
        </p:nvGrpSpPr>
        <p:grpSpPr>
          <a:xfrm>
            <a:off x="925067" y="2119883"/>
            <a:ext cx="3538854" cy="672465"/>
            <a:chOff x="925067" y="2119883"/>
            <a:chExt cx="3538854" cy="672465"/>
          </a:xfrm>
        </p:grpSpPr>
        <p:sp>
          <p:nvSpPr>
            <p:cNvPr id="5" name="object 5"/>
            <p:cNvSpPr/>
            <p:nvPr/>
          </p:nvSpPr>
          <p:spPr>
            <a:xfrm>
              <a:off x="925067" y="2180843"/>
              <a:ext cx="696468" cy="611123"/>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926591" y="2119883"/>
              <a:ext cx="794004" cy="611124"/>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1610867" y="2180843"/>
              <a:ext cx="696468" cy="611123"/>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1612391" y="2119883"/>
              <a:ext cx="794004" cy="611124"/>
            </a:xfrm>
            <a:prstGeom prst="rect">
              <a:avLst/>
            </a:prstGeom>
            <a:blipFill>
              <a:blip r:embed="rId4" cstate="print"/>
              <a:stretch>
                <a:fillRect/>
              </a:stretch>
            </a:blipFill>
          </p:spPr>
          <p:txBody>
            <a:bodyPr wrap="square" lIns="0" tIns="0" rIns="0" bIns="0" rtlCol="0"/>
            <a:lstStyle/>
            <a:p>
              <a:endParaRPr/>
            </a:p>
          </p:txBody>
        </p:sp>
        <p:sp>
          <p:nvSpPr>
            <p:cNvPr id="9" name="object 9"/>
            <p:cNvSpPr/>
            <p:nvPr/>
          </p:nvSpPr>
          <p:spPr>
            <a:xfrm>
              <a:off x="2296667" y="2180843"/>
              <a:ext cx="696468" cy="611123"/>
            </a:xfrm>
            <a:prstGeom prst="rect">
              <a:avLst/>
            </a:prstGeom>
            <a:blipFill>
              <a:blip r:embed="rId3" cstate="print"/>
              <a:stretch>
                <a:fillRect/>
              </a:stretch>
            </a:blipFill>
          </p:spPr>
          <p:txBody>
            <a:bodyPr wrap="square" lIns="0" tIns="0" rIns="0" bIns="0" rtlCol="0"/>
            <a:lstStyle/>
            <a:p>
              <a:endParaRPr/>
            </a:p>
          </p:txBody>
        </p:sp>
        <p:sp>
          <p:nvSpPr>
            <p:cNvPr id="10" name="object 10"/>
            <p:cNvSpPr/>
            <p:nvPr/>
          </p:nvSpPr>
          <p:spPr>
            <a:xfrm>
              <a:off x="2298191" y="2119883"/>
              <a:ext cx="794003" cy="611124"/>
            </a:xfrm>
            <a:prstGeom prst="rect">
              <a:avLst/>
            </a:prstGeom>
            <a:blipFill>
              <a:blip r:embed="rId4" cstate="print"/>
              <a:stretch>
                <a:fillRect/>
              </a:stretch>
            </a:blipFill>
          </p:spPr>
          <p:txBody>
            <a:bodyPr wrap="square" lIns="0" tIns="0" rIns="0" bIns="0" rtlCol="0"/>
            <a:lstStyle/>
            <a:p>
              <a:endParaRPr/>
            </a:p>
          </p:txBody>
        </p:sp>
        <p:sp>
          <p:nvSpPr>
            <p:cNvPr id="11" name="object 11"/>
            <p:cNvSpPr/>
            <p:nvPr/>
          </p:nvSpPr>
          <p:spPr>
            <a:xfrm>
              <a:off x="2982467" y="2180843"/>
              <a:ext cx="696468" cy="611123"/>
            </a:xfrm>
            <a:prstGeom prst="rect">
              <a:avLst/>
            </a:prstGeom>
            <a:blipFill>
              <a:blip r:embed="rId5" cstate="print"/>
              <a:stretch>
                <a:fillRect/>
              </a:stretch>
            </a:blipFill>
          </p:spPr>
          <p:txBody>
            <a:bodyPr wrap="square" lIns="0" tIns="0" rIns="0" bIns="0" rtlCol="0"/>
            <a:lstStyle/>
            <a:p>
              <a:endParaRPr/>
            </a:p>
          </p:txBody>
        </p:sp>
        <p:sp>
          <p:nvSpPr>
            <p:cNvPr id="12" name="object 12"/>
            <p:cNvSpPr/>
            <p:nvPr/>
          </p:nvSpPr>
          <p:spPr>
            <a:xfrm>
              <a:off x="2983991" y="2119883"/>
              <a:ext cx="794004" cy="611124"/>
            </a:xfrm>
            <a:prstGeom prst="rect">
              <a:avLst/>
            </a:prstGeom>
            <a:blipFill>
              <a:blip r:embed="rId4" cstate="print"/>
              <a:stretch>
                <a:fillRect/>
              </a:stretch>
            </a:blipFill>
          </p:spPr>
          <p:txBody>
            <a:bodyPr wrap="square" lIns="0" tIns="0" rIns="0" bIns="0" rtlCol="0"/>
            <a:lstStyle/>
            <a:p>
              <a:endParaRPr/>
            </a:p>
          </p:txBody>
        </p:sp>
        <p:sp>
          <p:nvSpPr>
            <p:cNvPr id="13" name="object 13"/>
            <p:cNvSpPr/>
            <p:nvPr/>
          </p:nvSpPr>
          <p:spPr>
            <a:xfrm>
              <a:off x="3668267" y="2180843"/>
              <a:ext cx="696467" cy="611123"/>
            </a:xfrm>
            <a:prstGeom prst="rect">
              <a:avLst/>
            </a:prstGeom>
            <a:blipFill>
              <a:blip r:embed="rId3" cstate="print"/>
              <a:stretch>
                <a:fillRect/>
              </a:stretch>
            </a:blipFill>
          </p:spPr>
          <p:txBody>
            <a:bodyPr wrap="square" lIns="0" tIns="0" rIns="0" bIns="0" rtlCol="0"/>
            <a:lstStyle/>
            <a:p>
              <a:endParaRPr/>
            </a:p>
          </p:txBody>
        </p:sp>
        <p:sp>
          <p:nvSpPr>
            <p:cNvPr id="14" name="object 14"/>
            <p:cNvSpPr/>
            <p:nvPr/>
          </p:nvSpPr>
          <p:spPr>
            <a:xfrm>
              <a:off x="3669791" y="2119883"/>
              <a:ext cx="794003" cy="611124"/>
            </a:xfrm>
            <a:prstGeom prst="rect">
              <a:avLst/>
            </a:prstGeom>
            <a:blipFill>
              <a:blip r:embed="rId4" cstate="print"/>
              <a:stretch>
                <a:fillRect/>
              </a:stretch>
            </a:blipFill>
          </p:spPr>
          <p:txBody>
            <a:bodyPr wrap="square" lIns="0" tIns="0" rIns="0" bIns="0" rtlCol="0"/>
            <a:lstStyle/>
            <a:p>
              <a:endParaRPr/>
            </a:p>
          </p:txBody>
        </p:sp>
      </p:grpSp>
      <p:grpSp>
        <p:nvGrpSpPr>
          <p:cNvPr id="15" name="object 15"/>
          <p:cNvGrpSpPr/>
          <p:nvPr/>
        </p:nvGrpSpPr>
        <p:grpSpPr>
          <a:xfrm>
            <a:off x="925067" y="3515105"/>
            <a:ext cx="3439795" cy="672465"/>
            <a:chOff x="925067" y="3515105"/>
            <a:chExt cx="3439795" cy="672465"/>
          </a:xfrm>
        </p:grpSpPr>
        <p:sp>
          <p:nvSpPr>
            <p:cNvPr id="16" name="object 16"/>
            <p:cNvSpPr/>
            <p:nvPr/>
          </p:nvSpPr>
          <p:spPr>
            <a:xfrm>
              <a:off x="925067" y="3576065"/>
              <a:ext cx="696468" cy="611124"/>
            </a:xfrm>
            <a:prstGeom prst="rect">
              <a:avLst/>
            </a:prstGeom>
            <a:blipFill>
              <a:blip r:embed="rId3" cstate="print"/>
              <a:stretch>
                <a:fillRect/>
              </a:stretch>
            </a:blipFill>
          </p:spPr>
          <p:txBody>
            <a:bodyPr wrap="square" lIns="0" tIns="0" rIns="0" bIns="0" rtlCol="0"/>
            <a:lstStyle/>
            <a:p>
              <a:endParaRPr/>
            </a:p>
          </p:txBody>
        </p:sp>
        <p:sp>
          <p:nvSpPr>
            <p:cNvPr id="17" name="object 17"/>
            <p:cNvSpPr/>
            <p:nvPr/>
          </p:nvSpPr>
          <p:spPr>
            <a:xfrm>
              <a:off x="1610867" y="3576065"/>
              <a:ext cx="696468" cy="611124"/>
            </a:xfrm>
            <a:prstGeom prst="rect">
              <a:avLst/>
            </a:prstGeom>
            <a:blipFill>
              <a:blip r:embed="rId3" cstate="print"/>
              <a:stretch>
                <a:fillRect/>
              </a:stretch>
            </a:blipFill>
          </p:spPr>
          <p:txBody>
            <a:bodyPr wrap="square" lIns="0" tIns="0" rIns="0" bIns="0" rtlCol="0"/>
            <a:lstStyle/>
            <a:p>
              <a:endParaRPr/>
            </a:p>
          </p:txBody>
        </p:sp>
        <p:sp>
          <p:nvSpPr>
            <p:cNvPr id="18" name="object 18"/>
            <p:cNvSpPr/>
            <p:nvPr/>
          </p:nvSpPr>
          <p:spPr>
            <a:xfrm>
              <a:off x="1612391" y="3515105"/>
              <a:ext cx="794004" cy="611123"/>
            </a:xfrm>
            <a:prstGeom prst="rect">
              <a:avLst/>
            </a:prstGeom>
            <a:blipFill>
              <a:blip r:embed="rId4" cstate="print"/>
              <a:stretch>
                <a:fillRect/>
              </a:stretch>
            </a:blipFill>
          </p:spPr>
          <p:txBody>
            <a:bodyPr wrap="square" lIns="0" tIns="0" rIns="0" bIns="0" rtlCol="0"/>
            <a:lstStyle/>
            <a:p>
              <a:endParaRPr/>
            </a:p>
          </p:txBody>
        </p:sp>
        <p:sp>
          <p:nvSpPr>
            <p:cNvPr id="19" name="object 19"/>
            <p:cNvSpPr/>
            <p:nvPr/>
          </p:nvSpPr>
          <p:spPr>
            <a:xfrm>
              <a:off x="2296667" y="3576065"/>
              <a:ext cx="696468" cy="611124"/>
            </a:xfrm>
            <a:prstGeom prst="rect">
              <a:avLst/>
            </a:prstGeom>
            <a:blipFill>
              <a:blip r:embed="rId3" cstate="print"/>
              <a:stretch>
                <a:fillRect/>
              </a:stretch>
            </a:blipFill>
          </p:spPr>
          <p:txBody>
            <a:bodyPr wrap="square" lIns="0" tIns="0" rIns="0" bIns="0" rtlCol="0"/>
            <a:lstStyle/>
            <a:p>
              <a:endParaRPr/>
            </a:p>
          </p:txBody>
        </p:sp>
        <p:sp>
          <p:nvSpPr>
            <p:cNvPr id="20" name="object 20"/>
            <p:cNvSpPr/>
            <p:nvPr/>
          </p:nvSpPr>
          <p:spPr>
            <a:xfrm>
              <a:off x="2298191" y="3515105"/>
              <a:ext cx="794003" cy="611123"/>
            </a:xfrm>
            <a:prstGeom prst="rect">
              <a:avLst/>
            </a:prstGeom>
            <a:blipFill>
              <a:blip r:embed="rId4" cstate="print"/>
              <a:stretch>
                <a:fillRect/>
              </a:stretch>
            </a:blipFill>
          </p:spPr>
          <p:txBody>
            <a:bodyPr wrap="square" lIns="0" tIns="0" rIns="0" bIns="0" rtlCol="0"/>
            <a:lstStyle/>
            <a:p>
              <a:endParaRPr/>
            </a:p>
          </p:txBody>
        </p:sp>
        <p:sp>
          <p:nvSpPr>
            <p:cNvPr id="21" name="object 21"/>
            <p:cNvSpPr/>
            <p:nvPr/>
          </p:nvSpPr>
          <p:spPr>
            <a:xfrm>
              <a:off x="2982467" y="3576065"/>
              <a:ext cx="696468" cy="611124"/>
            </a:xfrm>
            <a:prstGeom prst="rect">
              <a:avLst/>
            </a:prstGeom>
            <a:blipFill>
              <a:blip r:embed="rId5" cstate="print"/>
              <a:stretch>
                <a:fillRect/>
              </a:stretch>
            </a:blipFill>
          </p:spPr>
          <p:txBody>
            <a:bodyPr wrap="square" lIns="0" tIns="0" rIns="0" bIns="0" rtlCol="0"/>
            <a:lstStyle/>
            <a:p>
              <a:endParaRPr/>
            </a:p>
          </p:txBody>
        </p:sp>
        <p:sp>
          <p:nvSpPr>
            <p:cNvPr id="22" name="object 22"/>
            <p:cNvSpPr/>
            <p:nvPr/>
          </p:nvSpPr>
          <p:spPr>
            <a:xfrm>
              <a:off x="3668267" y="3576065"/>
              <a:ext cx="696467" cy="611124"/>
            </a:xfrm>
            <a:prstGeom prst="rect">
              <a:avLst/>
            </a:prstGeom>
            <a:blipFill>
              <a:blip r:embed="rId3" cstate="print"/>
              <a:stretch>
                <a:fillRect/>
              </a:stretch>
            </a:blipFill>
          </p:spPr>
          <p:txBody>
            <a:bodyPr wrap="square" lIns="0" tIns="0" rIns="0" bIns="0" rtlCol="0"/>
            <a:lstStyle/>
            <a:p>
              <a:endParaRPr/>
            </a:p>
          </p:txBody>
        </p:sp>
      </p:grpSp>
      <p:sp>
        <p:nvSpPr>
          <p:cNvPr id="23" name="object 23"/>
          <p:cNvSpPr/>
          <p:nvPr/>
        </p:nvSpPr>
        <p:spPr>
          <a:xfrm>
            <a:off x="3669791" y="3515105"/>
            <a:ext cx="794003" cy="611123"/>
          </a:xfrm>
          <a:prstGeom prst="rect">
            <a:avLst/>
          </a:prstGeom>
          <a:blipFill>
            <a:blip r:embed="rId4" cstate="print"/>
            <a:stretch>
              <a:fillRect/>
            </a:stretch>
          </a:blipFill>
        </p:spPr>
        <p:txBody>
          <a:bodyPr wrap="square" lIns="0" tIns="0" rIns="0" bIns="0" rtlCol="0"/>
          <a:lstStyle/>
          <a:p>
            <a:endParaRPr/>
          </a:p>
        </p:txBody>
      </p:sp>
      <p:grpSp>
        <p:nvGrpSpPr>
          <p:cNvPr id="24" name="object 24"/>
          <p:cNvGrpSpPr/>
          <p:nvPr/>
        </p:nvGrpSpPr>
        <p:grpSpPr>
          <a:xfrm>
            <a:off x="5749290" y="2143505"/>
            <a:ext cx="2853055" cy="672465"/>
            <a:chOff x="5749290" y="2143505"/>
            <a:chExt cx="2853055" cy="672465"/>
          </a:xfrm>
        </p:grpSpPr>
        <p:sp>
          <p:nvSpPr>
            <p:cNvPr id="25" name="object 25"/>
            <p:cNvSpPr/>
            <p:nvPr/>
          </p:nvSpPr>
          <p:spPr>
            <a:xfrm>
              <a:off x="5749290" y="2204465"/>
              <a:ext cx="696467" cy="611124"/>
            </a:xfrm>
            <a:prstGeom prst="rect">
              <a:avLst/>
            </a:prstGeom>
            <a:blipFill>
              <a:blip r:embed="rId3" cstate="print"/>
              <a:stretch>
                <a:fillRect/>
              </a:stretch>
            </a:blipFill>
          </p:spPr>
          <p:txBody>
            <a:bodyPr wrap="square" lIns="0" tIns="0" rIns="0" bIns="0" rtlCol="0"/>
            <a:lstStyle/>
            <a:p>
              <a:endParaRPr/>
            </a:p>
          </p:txBody>
        </p:sp>
        <p:sp>
          <p:nvSpPr>
            <p:cNvPr id="26" name="object 26"/>
            <p:cNvSpPr/>
            <p:nvPr/>
          </p:nvSpPr>
          <p:spPr>
            <a:xfrm>
              <a:off x="5750814" y="2143505"/>
              <a:ext cx="794004" cy="611124"/>
            </a:xfrm>
            <a:prstGeom prst="rect">
              <a:avLst/>
            </a:prstGeom>
            <a:blipFill>
              <a:blip r:embed="rId4" cstate="print"/>
              <a:stretch>
                <a:fillRect/>
              </a:stretch>
            </a:blipFill>
          </p:spPr>
          <p:txBody>
            <a:bodyPr wrap="square" lIns="0" tIns="0" rIns="0" bIns="0" rtlCol="0"/>
            <a:lstStyle/>
            <a:p>
              <a:endParaRPr/>
            </a:p>
          </p:txBody>
        </p:sp>
        <p:sp>
          <p:nvSpPr>
            <p:cNvPr id="27" name="object 27"/>
            <p:cNvSpPr/>
            <p:nvPr/>
          </p:nvSpPr>
          <p:spPr>
            <a:xfrm>
              <a:off x="6435090" y="2204465"/>
              <a:ext cx="696467" cy="611124"/>
            </a:xfrm>
            <a:prstGeom prst="rect">
              <a:avLst/>
            </a:prstGeom>
            <a:blipFill>
              <a:blip r:embed="rId3" cstate="print"/>
              <a:stretch>
                <a:fillRect/>
              </a:stretch>
            </a:blipFill>
          </p:spPr>
          <p:txBody>
            <a:bodyPr wrap="square" lIns="0" tIns="0" rIns="0" bIns="0" rtlCol="0"/>
            <a:lstStyle/>
            <a:p>
              <a:endParaRPr/>
            </a:p>
          </p:txBody>
        </p:sp>
        <p:sp>
          <p:nvSpPr>
            <p:cNvPr id="28" name="object 28"/>
            <p:cNvSpPr/>
            <p:nvPr/>
          </p:nvSpPr>
          <p:spPr>
            <a:xfrm>
              <a:off x="6436614" y="2143505"/>
              <a:ext cx="794004" cy="611124"/>
            </a:xfrm>
            <a:prstGeom prst="rect">
              <a:avLst/>
            </a:prstGeom>
            <a:blipFill>
              <a:blip r:embed="rId4" cstate="print"/>
              <a:stretch>
                <a:fillRect/>
              </a:stretch>
            </a:blipFill>
          </p:spPr>
          <p:txBody>
            <a:bodyPr wrap="square" lIns="0" tIns="0" rIns="0" bIns="0" rtlCol="0"/>
            <a:lstStyle/>
            <a:p>
              <a:endParaRPr/>
            </a:p>
          </p:txBody>
        </p:sp>
        <p:sp>
          <p:nvSpPr>
            <p:cNvPr id="29" name="object 29"/>
            <p:cNvSpPr/>
            <p:nvPr/>
          </p:nvSpPr>
          <p:spPr>
            <a:xfrm>
              <a:off x="7120890" y="2204465"/>
              <a:ext cx="696467" cy="611124"/>
            </a:xfrm>
            <a:prstGeom prst="rect">
              <a:avLst/>
            </a:prstGeom>
            <a:blipFill>
              <a:blip r:embed="rId3" cstate="print"/>
              <a:stretch>
                <a:fillRect/>
              </a:stretch>
            </a:blipFill>
          </p:spPr>
          <p:txBody>
            <a:bodyPr wrap="square" lIns="0" tIns="0" rIns="0" bIns="0" rtlCol="0"/>
            <a:lstStyle/>
            <a:p>
              <a:endParaRPr/>
            </a:p>
          </p:txBody>
        </p:sp>
        <p:sp>
          <p:nvSpPr>
            <p:cNvPr id="30" name="object 30"/>
            <p:cNvSpPr/>
            <p:nvPr/>
          </p:nvSpPr>
          <p:spPr>
            <a:xfrm>
              <a:off x="7122414" y="2143505"/>
              <a:ext cx="794003" cy="611124"/>
            </a:xfrm>
            <a:prstGeom prst="rect">
              <a:avLst/>
            </a:prstGeom>
            <a:blipFill>
              <a:blip r:embed="rId4" cstate="print"/>
              <a:stretch>
                <a:fillRect/>
              </a:stretch>
            </a:blipFill>
          </p:spPr>
          <p:txBody>
            <a:bodyPr wrap="square" lIns="0" tIns="0" rIns="0" bIns="0" rtlCol="0"/>
            <a:lstStyle/>
            <a:p>
              <a:endParaRPr/>
            </a:p>
          </p:txBody>
        </p:sp>
        <p:sp>
          <p:nvSpPr>
            <p:cNvPr id="31" name="object 31"/>
            <p:cNvSpPr/>
            <p:nvPr/>
          </p:nvSpPr>
          <p:spPr>
            <a:xfrm>
              <a:off x="7806690" y="2204465"/>
              <a:ext cx="696467" cy="611124"/>
            </a:xfrm>
            <a:prstGeom prst="rect">
              <a:avLst/>
            </a:prstGeom>
            <a:blipFill>
              <a:blip r:embed="rId3" cstate="print"/>
              <a:stretch>
                <a:fillRect/>
              </a:stretch>
            </a:blipFill>
          </p:spPr>
          <p:txBody>
            <a:bodyPr wrap="square" lIns="0" tIns="0" rIns="0" bIns="0" rtlCol="0"/>
            <a:lstStyle/>
            <a:p>
              <a:endParaRPr/>
            </a:p>
          </p:txBody>
        </p:sp>
        <p:sp>
          <p:nvSpPr>
            <p:cNvPr id="32" name="object 32"/>
            <p:cNvSpPr/>
            <p:nvPr/>
          </p:nvSpPr>
          <p:spPr>
            <a:xfrm>
              <a:off x="7808214" y="2143505"/>
              <a:ext cx="794003" cy="611124"/>
            </a:xfrm>
            <a:prstGeom prst="rect">
              <a:avLst/>
            </a:prstGeom>
            <a:blipFill>
              <a:blip r:embed="rId4" cstate="print"/>
              <a:stretch>
                <a:fillRect/>
              </a:stretch>
            </a:blipFill>
          </p:spPr>
          <p:txBody>
            <a:bodyPr wrap="square" lIns="0" tIns="0" rIns="0" bIns="0" rtlCol="0"/>
            <a:lstStyle/>
            <a:p>
              <a:endParaRPr/>
            </a:p>
          </p:txBody>
        </p:sp>
      </p:grpSp>
      <p:grpSp>
        <p:nvGrpSpPr>
          <p:cNvPr id="33" name="object 33"/>
          <p:cNvGrpSpPr/>
          <p:nvPr/>
        </p:nvGrpSpPr>
        <p:grpSpPr>
          <a:xfrm>
            <a:off x="5749290" y="3515105"/>
            <a:ext cx="2853055" cy="672465"/>
            <a:chOff x="5749290" y="3515105"/>
            <a:chExt cx="2853055" cy="672465"/>
          </a:xfrm>
        </p:grpSpPr>
        <p:sp>
          <p:nvSpPr>
            <p:cNvPr id="34" name="object 34"/>
            <p:cNvSpPr/>
            <p:nvPr/>
          </p:nvSpPr>
          <p:spPr>
            <a:xfrm>
              <a:off x="5749290" y="3576065"/>
              <a:ext cx="696467" cy="611124"/>
            </a:xfrm>
            <a:prstGeom prst="rect">
              <a:avLst/>
            </a:prstGeom>
            <a:blipFill>
              <a:blip r:embed="rId3" cstate="print"/>
              <a:stretch>
                <a:fillRect/>
              </a:stretch>
            </a:blipFill>
          </p:spPr>
          <p:txBody>
            <a:bodyPr wrap="square" lIns="0" tIns="0" rIns="0" bIns="0" rtlCol="0"/>
            <a:lstStyle/>
            <a:p>
              <a:endParaRPr/>
            </a:p>
          </p:txBody>
        </p:sp>
        <p:sp>
          <p:nvSpPr>
            <p:cNvPr id="35" name="object 35"/>
            <p:cNvSpPr/>
            <p:nvPr/>
          </p:nvSpPr>
          <p:spPr>
            <a:xfrm>
              <a:off x="5750814" y="3515105"/>
              <a:ext cx="794004" cy="611123"/>
            </a:xfrm>
            <a:prstGeom prst="rect">
              <a:avLst/>
            </a:prstGeom>
            <a:blipFill>
              <a:blip r:embed="rId4" cstate="print"/>
              <a:stretch>
                <a:fillRect/>
              </a:stretch>
            </a:blipFill>
          </p:spPr>
          <p:txBody>
            <a:bodyPr wrap="square" lIns="0" tIns="0" rIns="0" bIns="0" rtlCol="0"/>
            <a:lstStyle/>
            <a:p>
              <a:endParaRPr/>
            </a:p>
          </p:txBody>
        </p:sp>
        <p:sp>
          <p:nvSpPr>
            <p:cNvPr id="36" name="object 36"/>
            <p:cNvSpPr/>
            <p:nvPr/>
          </p:nvSpPr>
          <p:spPr>
            <a:xfrm>
              <a:off x="6435090" y="3576065"/>
              <a:ext cx="696467" cy="611124"/>
            </a:xfrm>
            <a:prstGeom prst="rect">
              <a:avLst/>
            </a:prstGeom>
            <a:blipFill>
              <a:blip r:embed="rId3" cstate="print"/>
              <a:stretch>
                <a:fillRect/>
              </a:stretch>
            </a:blipFill>
          </p:spPr>
          <p:txBody>
            <a:bodyPr wrap="square" lIns="0" tIns="0" rIns="0" bIns="0" rtlCol="0"/>
            <a:lstStyle/>
            <a:p>
              <a:endParaRPr/>
            </a:p>
          </p:txBody>
        </p:sp>
        <p:sp>
          <p:nvSpPr>
            <p:cNvPr id="37" name="object 37"/>
            <p:cNvSpPr/>
            <p:nvPr/>
          </p:nvSpPr>
          <p:spPr>
            <a:xfrm>
              <a:off x="6436614" y="3515105"/>
              <a:ext cx="794004" cy="611123"/>
            </a:xfrm>
            <a:prstGeom prst="rect">
              <a:avLst/>
            </a:prstGeom>
            <a:blipFill>
              <a:blip r:embed="rId4" cstate="print"/>
              <a:stretch>
                <a:fillRect/>
              </a:stretch>
            </a:blipFill>
          </p:spPr>
          <p:txBody>
            <a:bodyPr wrap="square" lIns="0" tIns="0" rIns="0" bIns="0" rtlCol="0"/>
            <a:lstStyle/>
            <a:p>
              <a:endParaRPr/>
            </a:p>
          </p:txBody>
        </p:sp>
        <p:sp>
          <p:nvSpPr>
            <p:cNvPr id="38" name="object 38"/>
            <p:cNvSpPr/>
            <p:nvPr/>
          </p:nvSpPr>
          <p:spPr>
            <a:xfrm>
              <a:off x="7120890" y="3576065"/>
              <a:ext cx="696467" cy="611124"/>
            </a:xfrm>
            <a:prstGeom prst="rect">
              <a:avLst/>
            </a:prstGeom>
            <a:blipFill>
              <a:blip r:embed="rId3" cstate="print"/>
              <a:stretch>
                <a:fillRect/>
              </a:stretch>
            </a:blipFill>
          </p:spPr>
          <p:txBody>
            <a:bodyPr wrap="square" lIns="0" tIns="0" rIns="0" bIns="0" rtlCol="0"/>
            <a:lstStyle/>
            <a:p>
              <a:endParaRPr/>
            </a:p>
          </p:txBody>
        </p:sp>
        <p:sp>
          <p:nvSpPr>
            <p:cNvPr id="39" name="object 39"/>
            <p:cNvSpPr/>
            <p:nvPr/>
          </p:nvSpPr>
          <p:spPr>
            <a:xfrm>
              <a:off x="7122414" y="3515105"/>
              <a:ext cx="794003" cy="611123"/>
            </a:xfrm>
            <a:prstGeom prst="rect">
              <a:avLst/>
            </a:prstGeom>
            <a:blipFill>
              <a:blip r:embed="rId4" cstate="print"/>
              <a:stretch>
                <a:fillRect/>
              </a:stretch>
            </a:blipFill>
          </p:spPr>
          <p:txBody>
            <a:bodyPr wrap="square" lIns="0" tIns="0" rIns="0" bIns="0" rtlCol="0"/>
            <a:lstStyle/>
            <a:p>
              <a:endParaRPr/>
            </a:p>
          </p:txBody>
        </p:sp>
        <p:sp>
          <p:nvSpPr>
            <p:cNvPr id="40" name="object 40"/>
            <p:cNvSpPr/>
            <p:nvPr/>
          </p:nvSpPr>
          <p:spPr>
            <a:xfrm>
              <a:off x="7806690" y="3576065"/>
              <a:ext cx="696467" cy="611124"/>
            </a:xfrm>
            <a:prstGeom prst="rect">
              <a:avLst/>
            </a:prstGeom>
            <a:blipFill>
              <a:blip r:embed="rId3" cstate="print"/>
              <a:stretch>
                <a:fillRect/>
              </a:stretch>
            </a:blipFill>
          </p:spPr>
          <p:txBody>
            <a:bodyPr wrap="square" lIns="0" tIns="0" rIns="0" bIns="0" rtlCol="0"/>
            <a:lstStyle/>
            <a:p>
              <a:endParaRPr/>
            </a:p>
          </p:txBody>
        </p:sp>
        <p:sp>
          <p:nvSpPr>
            <p:cNvPr id="41" name="object 41"/>
            <p:cNvSpPr/>
            <p:nvPr/>
          </p:nvSpPr>
          <p:spPr>
            <a:xfrm>
              <a:off x="7808214" y="3515105"/>
              <a:ext cx="794003" cy="611123"/>
            </a:xfrm>
            <a:prstGeom prst="rect">
              <a:avLst/>
            </a:prstGeom>
            <a:blipFill>
              <a:blip r:embed="rId4" cstate="print"/>
              <a:stretch>
                <a:fillRect/>
              </a:stretch>
            </a:blipFill>
          </p:spPr>
          <p:txBody>
            <a:bodyPr wrap="square" lIns="0" tIns="0" rIns="0" bIns="0" rtlCol="0"/>
            <a:lstStyle/>
            <a:p>
              <a:endParaRPr/>
            </a:p>
          </p:txBody>
        </p:sp>
      </p:grpSp>
      <p:graphicFrame>
        <p:nvGraphicFramePr>
          <p:cNvPr id="42" name="object 42"/>
          <p:cNvGraphicFramePr>
            <a:graphicFrameLocks noGrp="1"/>
          </p:cNvGraphicFramePr>
          <p:nvPr/>
        </p:nvGraphicFramePr>
        <p:xfrm>
          <a:off x="287527" y="1741367"/>
          <a:ext cx="8136886" cy="2363906"/>
        </p:xfrm>
        <a:graphic>
          <a:graphicData uri="http://schemas.openxmlformats.org/drawingml/2006/table">
            <a:tbl>
              <a:tblPr firstRow="1" bandRow="1">
                <a:tableStyleId>{2D5ABB26-0587-4C30-8999-92F81FD0307C}</a:tableStyleId>
              </a:tblPr>
              <a:tblGrid>
                <a:gridCol w="566420">
                  <a:extLst>
                    <a:ext uri="{9D8B030D-6E8A-4147-A177-3AD203B41FA5}">
                      <a16:colId xmlns:a16="http://schemas.microsoft.com/office/drawing/2014/main" val="20000"/>
                    </a:ext>
                  </a:extLst>
                </a:gridCol>
                <a:gridCol w="685799">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gridCol w="685800">
                  <a:extLst>
                    <a:ext uri="{9D8B030D-6E8A-4147-A177-3AD203B41FA5}">
                      <a16:colId xmlns:a16="http://schemas.microsoft.com/office/drawing/2014/main" val="20003"/>
                    </a:ext>
                  </a:extLst>
                </a:gridCol>
                <a:gridCol w="685800">
                  <a:extLst>
                    <a:ext uri="{9D8B030D-6E8A-4147-A177-3AD203B41FA5}">
                      <a16:colId xmlns:a16="http://schemas.microsoft.com/office/drawing/2014/main" val="20004"/>
                    </a:ext>
                  </a:extLst>
                </a:gridCol>
                <a:gridCol w="685800">
                  <a:extLst>
                    <a:ext uri="{9D8B030D-6E8A-4147-A177-3AD203B41FA5}">
                      <a16:colId xmlns:a16="http://schemas.microsoft.com/office/drawing/2014/main" val="20005"/>
                    </a:ext>
                  </a:extLst>
                </a:gridCol>
                <a:gridCol w="1395729">
                  <a:extLst>
                    <a:ext uri="{9D8B030D-6E8A-4147-A177-3AD203B41FA5}">
                      <a16:colId xmlns:a16="http://schemas.microsoft.com/office/drawing/2014/main" val="20006"/>
                    </a:ext>
                  </a:extLst>
                </a:gridCol>
                <a:gridCol w="686435">
                  <a:extLst>
                    <a:ext uri="{9D8B030D-6E8A-4147-A177-3AD203B41FA5}">
                      <a16:colId xmlns:a16="http://schemas.microsoft.com/office/drawing/2014/main" val="20007"/>
                    </a:ext>
                  </a:extLst>
                </a:gridCol>
                <a:gridCol w="686435">
                  <a:extLst>
                    <a:ext uri="{9D8B030D-6E8A-4147-A177-3AD203B41FA5}">
                      <a16:colId xmlns:a16="http://schemas.microsoft.com/office/drawing/2014/main" val="20008"/>
                    </a:ext>
                  </a:extLst>
                </a:gridCol>
                <a:gridCol w="686434">
                  <a:extLst>
                    <a:ext uri="{9D8B030D-6E8A-4147-A177-3AD203B41FA5}">
                      <a16:colId xmlns:a16="http://schemas.microsoft.com/office/drawing/2014/main" val="20009"/>
                    </a:ext>
                  </a:extLst>
                </a:gridCol>
                <a:gridCol w="686434">
                  <a:extLst>
                    <a:ext uri="{9D8B030D-6E8A-4147-A177-3AD203B41FA5}">
                      <a16:colId xmlns:a16="http://schemas.microsoft.com/office/drawing/2014/main" val="20010"/>
                    </a:ext>
                  </a:extLst>
                </a:gridCol>
              </a:tblGrid>
              <a:tr h="392232">
                <a:tc>
                  <a:txBody>
                    <a:bodyPr/>
                    <a:lstStyle/>
                    <a:p>
                      <a:pPr>
                        <a:lnSpc>
                          <a:spcPct val="100000"/>
                        </a:lnSpc>
                      </a:pPr>
                      <a:endParaRPr sz="2300">
                        <a:latin typeface="Times New Roman"/>
                        <a:cs typeface="Times New Roman"/>
                      </a:endParaRPr>
                    </a:p>
                  </a:txBody>
                  <a:tcPr marL="0" marR="0" marT="0" marB="0"/>
                </a:tc>
                <a:tc>
                  <a:txBody>
                    <a:bodyPr/>
                    <a:lstStyle/>
                    <a:p>
                      <a:pPr marL="279400">
                        <a:lnSpc>
                          <a:spcPts val="2180"/>
                        </a:lnSpc>
                      </a:pPr>
                      <a:r>
                        <a:rPr sz="2000" dirty="0">
                          <a:latin typeface="Times New Roman"/>
                          <a:cs typeface="Times New Roman"/>
                        </a:rPr>
                        <a:t>1</a:t>
                      </a:r>
                      <a:endParaRPr sz="2000">
                        <a:latin typeface="Times New Roman"/>
                        <a:cs typeface="Times New Roman"/>
                      </a:endParaRPr>
                    </a:p>
                  </a:txBody>
                  <a:tcPr marL="0" marR="0" marT="0" marB="0">
                    <a:lnB w="9525">
                      <a:solidFill>
                        <a:srgbClr val="000000"/>
                      </a:solidFill>
                      <a:prstDash val="solid"/>
                    </a:lnB>
                  </a:tcPr>
                </a:tc>
                <a:tc>
                  <a:txBody>
                    <a:bodyPr/>
                    <a:lstStyle/>
                    <a:p>
                      <a:pPr algn="ctr">
                        <a:lnSpc>
                          <a:spcPts val="2180"/>
                        </a:lnSpc>
                      </a:pPr>
                      <a:r>
                        <a:rPr sz="2000" dirty="0">
                          <a:latin typeface="Times New Roman"/>
                          <a:cs typeface="Times New Roman"/>
                        </a:rPr>
                        <a:t>2</a:t>
                      </a:r>
                      <a:endParaRPr sz="2000">
                        <a:latin typeface="Times New Roman"/>
                        <a:cs typeface="Times New Roman"/>
                      </a:endParaRPr>
                    </a:p>
                  </a:txBody>
                  <a:tcPr marL="0" marR="0" marT="0" marB="0">
                    <a:lnB w="9525">
                      <a:solidFill>
                        <a:srgbClr val="000000"/>
                      </a:solidFill>
                      <a:prstDash val="solid"/>
                    </a:lnB>
                  </a:tcPr>
                </a:tc>
                <a:tc>
                  <a:txBody>
                    <a:bodyPr/>
                    <a:lstStyle/>
                    <a:p>
                      <a:pPr marL="278765">
                        <a:lnSpc>
                          <a:spcPts val="2180"/>
                        </a:lnSpc>
                      </a:pPr>
                      <a:r>
                        <a:rPr sz="2000" dirty="0">
                          <a:latin typeface="Times New Roman"/>
                          <a:cs typeface="Times New Roman"/>
                        </a:rPr>
                        <a:t>3</a:t>
                      </a:r>
                      <a:endParaRPr sz="2000">
                        <a:latin typeface="Times New Roman"/>
                        <a:cs typeface="Times New Roman"/>
                      </a:endParaRPr>
                    </a:p>
                  </a:txBody>
                  <a:tcPr marL="0" marR="0" marT="0" marB="0">
                    <a:lnB w="9525">
                      <a:solidFill>
                        <a:srgbClr val="000000"/>
                      </a:solidFill>
                      <a:prstDash val="solid"/>
                    </a:lnB>
                  </a:tcPr>
                </a:tc>
                <a:tc>
                  <a:txBody>
                    <a:bodyPr/>
                    <a:lstStyle/>
                    <a:p>
                      <a:pPr algn="ctr">
                        <a:lnSpc>
                          <a:spcPts val="2180"/>
                        </a:lnSpc>
                      </a:pPr>
                      <a:r>
                        <a:rPr sz="2000" dirty="0">
                          <a:latin typeface="Times New Roman"/>
                          <a:cs typeface="Times New Roman"/>
                        </a:rPr>
                        <a:t>4</a:t>
                      </a:r>
                      <a:endParaRPr sz="2000">
                        <a:latin typeface="Times New Roman"/>
                        <a:cs typeface="Times New Roman"/>
                      </a:endParaRPr>
                    </a:p>
                  </a:txBody>
                  <a:tcPr marL="0" marR="0" marT="0" marB="0">
                    <a:lnB w="9525">
                      <a:solidFill>
                        <a:srgbClr val="000000"/>
                      </a:solidFill>
                      <a:prstDash val="solid"/>
                    </a:lnB>
                  </a:tcPr>
                </a:tc>
                <a:tc>
                  <a:txBody>
                    <a:bodyPr/>
                    <a:lstStyle/>
                    <a:p>
                      <a:pPr marL="278130">
                        <a:lnSpc>
                          <a:spcPts val="2180"/>
                        </a:lnSpc>
                      </a:pPr>
                      <a:r>
                        <a:rPr sz="2000" dirty="0">
                          <a:latin typeface="Times New Roman"/>
                          <a:cs typeface="Times New Roman"/>
                        </a:rPr>
                        <a:t>5</a:t>
                      </a:r>
                      <a:endParaRPr sz="2000">
                        <a:latin typeface="Times New Roman"/>
                        <a:cs typeface="Times New Roman"/>
                      </a:endParaRPr>
                    </a:p>
                  </a:txBody>
                  <a:tcPr marL="0" marR="0" marT="0" marB="0">
                    <a:lnB w="9525">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tc>
                <a:tc>
                  <a:txBody>
                    <a:bodyPr/>
                    <a:lstStyle/>
                    <a:p>
                      <a:pPr marL="279400">
                        <a:lnSpc>
                          <a:spcPts val="2370"/>
                        </a:lnSpc>
                      </a:pPr>
                      <a:r>
                        <a:rPr sz="2000" dirty="0">
                          <a:latin typeface="Times New Roman"/>
                          <a:cs typeface="Times New Roman"/>
                        </a:rPr>
                        <a:t>1</a:t>
                      </a:r>
                      <a:endParaRPr sz="2000">
                        <a:latin typeface="Times New Roman"/>
                        <a:cs typeface="Times New Roman"/>
                      </a:endParaRPr>
                    </a:p>
                  </a:txBody>
                  <a:tcPr marL="0" marR="0" marT="0" marB="0">
                    <a:lnB w="9525">
                      <a:solidFill>
                        <a:srgbClr val="000000"/>
                      </a:solidFill>
                      <a:prstDash val="solid"/>
                    </a:lnB>
                  </a:tcPr>
                </a:tc>
                <a:tc>
                  <a:txBody>
                    <a:bodyPr/>
                    <a:lstStyle/>
                    <a:p>
                      <a:pPr algn="ctr">
                        <a:lnSpc>
                          <a:spcPts val="2370"/>
                        </a:lnSpc>
                      </a:pPr>
                      <a:r>
                        <a:rPr sz="2000" dirty="0">
                          <a:latin typeface="Times New Roman"/>
                          <a:cs typeface="Times New Roman"/>
                        </a:rPr>
                        <a:t>2</a:t>
                      </a:r>
                      <a:endParaRPr sz="2000">
                        <a:latin typeface="Times New Roman"/>
                        <a:cs typeface="Times New Roman"/>
                      </a:endParaRPr>
                    </a:p>
                  </a:txBody>
                  <a:tcPr marL="0" marR="0" marT="0" marB="0">
                    <a:lnB w="9525">
                      <a:solidFill>
                        <a:srgbClr val="000000"/>
                      </a:solidFill>
                      <a:prstDash val="solid"/>
                    </a:lnB>
                  </a:tcPr>
                </a:tc>
                <a:tc>
                  <a:txBody>
                    <a:bodyPr/>
                    <a:lstStyle/>
                    <a:p>
                      <a:pPr marL="278765">
                        <a:lnSpc>
                          <a:spcPts val="2370"/>
                        </a:lnSpc>
                      </a:pPr>
                      <a:r>
                        <a:rPr sz="2000" dirty="0">
                          <a:latin typeface="Times New Roman"/>
                          <a:cs typeface="Times New Roman"/>
                        </a:rPr>
                        <a:t>3</a:t>
                      </a:r>
                      <a:endParaRPr sz="2000">
                        <a:latin typeface="Times New Roman"/>
                        <a:cs typeface="Times New Roman"/>
                      </a:endParaRPr>
                    </a:p>
                  </a:txBody>
                  <a:tcPr marL="0" marR="0" marT="0" marB="0">
                    <a:lnB w="9525">
                      <a:solidFill>
                        <a:srgbClr val="000000"/>
                      </a:solidFill>
                      <a:prstDash val="solid"/>
                    </a:lnB>
                  </a:tcPr>
                </a:tc>
                <a:tc>
                  <a:txBody>
                    <a:bodyPr/>
                    <a:lstStyle/>
                    <a:p>
                      <a:pPr algn="ctr">
                        <a:lnSpc>
                          <a:spcPts val="2370"/>
                        </a:lnSpc>
                      </a:pPr>
                      <a:r>
                        <a:rPr sz="2000" dirty="0">
                          <a:latin typeface="Times New Roman"/>
                          <a:cs typeface="Times New Roman"/>
                        </a:rPr>
                        <a:t>4</a:t>
                      </a:r>
                      <a:endParaRPr sz="2000">
                        <a:latin typeface="Times New Roman"/>
                        <a:cs typeface="Times New Roman"/>
                      </a:endParaRPr>
                    </a:p>
                  </a:txBody>
                  <a:tcPr marL="0" marR="0" marT="0" marB="0">
                    <a:lnB w="9525">
                      <a:solidFill>
                        <a:srgbClr val="000000"/>
                      </a:solidFill>
                      <a:prstDash val="solid"/>
                    </a:lnB>
                  </a:tcPr>
                </a:tc>
                <a:extLst>
                  <a:ext uri="{0D108BD9-81ED-4DB2-BD59-A6C34878D82A}">
                    <a16:rowId xmlns:a16="http://schemas.microsoft.com/office/drawing/2014/main" val="10000"/>
                  </a:ext>
                </a:extLst>
              </a:tr>
              <a:tr h="588168">
                <a:tc>
                  <a:txBody>
                    <a:bodyPr/>
                    <a:lstStyle/>
                    <a:p>
                      <a:pPr marL="31750">
                        <a:lnSpc>
                          <a:spcPct val="100000"/>
                        </a:lnSpc>
                        <a:spcBef>
                          <a:spcPts val="135"/>
                        </a:spcBef>
                      </a:pPr>
                      <a:r>
                        <a:rPr sz="3200" i="1" spc="-5" dirty="0">
                          <a:solidFill>
                            <a:srgbClr val="008380"/>
                          </a:solidFill>
                          <a:latin typeface="Times New Roman"/>
                          <a:cs typeface="Times New Roman"/>
                        </a:rPr>
                        <a:t>A</a:t>
                      </a:r>
                      <a:r>
                        <a:rPr sz="3200" spc="-5" dirty="0">
                          <a:latin typeface="Times New Roman"/>
                          <a:cs typeface="Times New Roman"/>
                        </a:rPr>
                        <a:t>:</a:t>
                      </a:r>
                      <a:endParaRPr sz="3200">
                        <a:latin typeface="Times New Roman"/>
                        <a:cs typeface="Times New Roman"/>
                      </a:endParaRPr>
                    </a:p>
                  </a:txBody>
                  <a:tcPr marL="0" marR="0" marT="17145" marB="0">
                    <a:lnR w="9525">
                      <a:solidFill>
                        <a:srgbClr val="000000"/>
                      </a:solidFill>
                      <a:prstDash val="solid"/>
                    </a:lnR>
                  </a:tcPr>
                </a:tc>
                <a:tc>
                  <a:txBody>
                    <a:bodyPr/>
                    <a:lstStyle/>
                    <a:p>
                      <a:pPr marL="240665">
                        <a:lnSpc>
                          <a:spcPct val="100000"/>
                        </a:lnSpc>
                        <a:spcBef>
                          <a:spcPts val="330"/>
                        </a:spcBef>
                      </a:pPr>
                      <a:r>
                        <a:rPr sz="3200" dirty="0">
                          <a:solidFill>
                            <a:srgbClr val="008380"/>
                          </a:solidFill>
                          <a:latin typeface="Times New Roman"/>
                          <a:cs typeface="Times New Roman"/>
                        </a:rPr>
                        <a:t>4</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solidFill>
                      <a:srgbClr val="FFCCCC"/>
                    </a:solidFill>
                  </a:tcPr>
                </a:tc>
                <a:tc>
                  <a:txBody>
                    <a:bodyPr/>
                    <a:lstStyle/>
                    <a:p>
                      <a:pPr algn="ctr">
                        <a:lnSpc>
                          <a:spcPct val="100000"/>
                        </a:lnSpc>
                        <a:spcBef>
                          <a:spcPts val="330"/>
                        </a:spcBef>
                      </a:pPr>
                      <a:r>
                        <a:rPr sz="3200" dirty="0">
                          <a:solidFill>
                            <a:srgbClr val="008380"/>
                          </a:solidFill>
                          <a:latin typeface="Times New Roman"/>
                          <a:cs typeface="Times New Roman"/>
                        </a:rPr>
                        <a:t>1</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solidFill>
                      <a:srgbClr val="FFCCCC"/>
                    </a:solidFill>
                  </a:tcPr>
                </a:tc>
                <a:tc>
                  <a:txBody>
                    <a:bodyPr/>
                    <a:lstStyle/>
                    <a:p>
                      <a:pPr marL="240029">
                        <a:lnSpc>
                          <a:spcPct val="100000"/>
                        </a:lnSpc>
                        <a:spcBef>
                          <a:spcPts val="330"/>
                        </a:spcBef>
                      </a:pPr>
                      <a:r>
                        <a:rPr sz="3200" dirty="0">
                          <a:solidFill>
                            <a:srgbClr val="008380"/>
                          </a:solidFill>
                          <a:latin typeface="Times New Roman"/>
                          <a:cs typeface="Times New Roman"/>
                        </a:rPr>
                        <a:t>3</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solidFill>
                      <a:srgbClr val="FFFF99"/>
                    </a:solidFill>
                  </a:tcPr>
                </a:tc>
                <a:tc>
                  <a:txBody>
                    <a:bodyPr/>
                    <a:lstStyle/>
                    <a:p>
                      <a:pPr algn="ctr">
                        <a:lnSpc>
                          <a:spcPct val="100000"/>
                        </a:lnSpc>
                        <a:spcBef>
                          <a:spcPts val="330"/>
                        </a:spcBef>
                      </a:pPr>
                      <a:r>
                        <a:rPr sz="3200" dirty="0">
                          <a:solidFill>
                            <a:srgbClr val="008380"/>
                          </a:solidFill>
                          <a:latin typeface="Times New Roman"/>
                          <a:cs typeface="Times New Roman"/>
                        </a:rPr>
                        <a:t>4</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solidFill>
                      <a:srgbClr val="FFCCCC"/>
                    </a:solidFill>
                  </a:tcPr>
                </a:tc>
                <a:tc>
                  <a:txBody>
                    <a:bodyPr/>
                    <a:lstStyle/>
                    <a:p>
                      <a:pPr marL="240029">
                        <a:lnSpc>
                          <a:spcPct val="100000"/>
                        </a:lnSpc>
                        <a:spcBef>
                          <a:spcPts val="330"/>
                        </a:spcBef>
                      </a:pPr>
                      <a:r>
                        <a:rPr sz="3200" dirty="0">
                          <a:solidFill>
                            <a:srgbClr val="008380"/>
                          </a:solidFill>
                          <a:latin typeface="Times New Roman"/>
                          <a:cs typeface="Times New Roman"/>
                        </a:rPr>
                        <a:t>3</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solidFill>
                      <a:srgbClr val="FFCCCC"/>
                    </a:solidFill>
                  </a:tcPr>
                </a:tc>
                <a:tc>
                  <a:txBody>
                    <a:bodyPr/>
                    <a:lstStyle/>
                    <a:p>
                      <a:pPr marR="165735" algn="r">
                        <a:lnSpc>
                          <a:spcPct val="100000"/>
                        </a:lnSpc>
                        <a:spcBef>
                          <a:spcPts val="325"/>
                        </a:spcBef>
                      </a:pPr>
                      <a:r>
                        <a:rPr sz="3200" i="1" dirty="0">
                          <a:solidFill>
                            <a:srgbClr val="008380"/>
                          </a:solidFill>
                          <a:latin typeface="Times New Roman"/>
                          <a:cs typeface="Times New Roman"/>
                        </a:rPr>
                        <a:t>C</a:t>
                      </a:r>
                      <a:r>
                        <a:rPr sz="3200" dirty="0">
                          <a:latin typeface="Times New Roman"/>
                          <a:cs typeface="Times New Roman"/>
                        </a:rPr>
                        <a:t>:</a:t>
                      </a:r>
                      <a:endParaRPr sz="3200">
                        <a:latin typeface="Times New Roman"/>
                        <a:cs typeface="Times New Roman"/>
                      </a:endParaRPr>
                    </a:p>
                  </a:txBody>
                  <a:tcPr marL="0" marR="0" marT="41275" marB="0">
                    <a:lnL w="9525">
                      <a:solidFill>
                        <a:srgbClr val="000000"/>
                      </a:solidFill>
                      <a:prstDash val="solid"/>
                    </a:lnL>
                    <a:lnR w="9525">
                      <a:solidFill>
                        <a:srgbClr val="000000"/>
                      </a:solidFill>
                      <a:prstDash val="solid"/>
                    </a:lnR>
                  </a:tcPr>
                </a:tc>
                <a:tc>
                  <a:txBody>
                    <a:bodyPr/>
                    <a:lstStyle/>
                    <a:p>
                      <a:pPr marL="240029">
                        <a:lnSpc>
                          <a:spcPct val="100000"/>
                        </a:lnSpc>
                        <a:spcBef>
                          <a:spcPts val="330"/>
                        </a:spcBef>
                      </a:pPr>
                      <a:r>
                        <a:rPr sz="3200" dirty="0">
                          <a:solidFill>
                            <a:srgbClr val="008380"/>
                          </a:solidFill>
                          <a:latin typeface="Times New Roman"/>
                          <a:cs typeface="Times New Roman"/>
                        </a:rPr>
                        <a:t>1</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solidFill>
                      <a:srgbClr val="FFCCCC"/>
                    </a:solidFill>
                  </a:tcPr>
                </a:tc>
                <a:tc>
                  <a:txBody>
                    <a:bodyPr/>
                    <a:lstStyle/>
                    <a:p>
                      <a:pPr algn="ctr">
                        <a:lnSpc>
                          <a:spcPct val="100000"/>
                        </a:lnSpc>
                        <a:spcBef>
                          <a:spcPts val="330"/>
                        </a:spcBef>
                      </a:pPr>
                      <a:r>
                        <a:rPr sz="3200" dirty="0">
                          <a:solidFill>
                            <a:srgbClr val="008380"/>
                          </a:solidFill>
                          <a:latin typeface="Times New Roman"/>
                          <a:cs typeface="Times New Roman"/>
                        </a:rPr>
                        <a:t>1</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solidFill>
                      <a:srgbClr val="FFCCCC"/>
                    </a:solidFill>
                  </a:tcPr>
                </a:tc>
                <a:tc>
                  <a:txBody>
                    <a:bodyPr/>
                    <a:lstStyle/>
                    <a:p>
                      <a:pPr marL="240665">
                        <a:lnSpc>
                          <a:spcPct val="100000"/>
                        </a:lnSpc>
                        <a:spcBef>
                          <a:spcPts val="330"/>
                        </a:spcBef>
                      </a:pPr>
                      <a:r>
                        <a:rPr sz="3200" dirty="0">
                          <a:solidFill>
                            <a:srgbClr val="008380"/>
                          </a:solidFill>
                          <a:latin typeface="Times New Roman"/>
                          <a:cs typeface="Times New Roman"/>
                        </a:rPr>
                        <a:t>2</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solidFill>
                      <a:srgbClr val="FFCCCC"/>
                    </a:solidFill>
                  </a:tcPr>
                </a:tc>
                <a:tc>
                  <a:txBody>
                    <a:bodyPr/>
                    <a:lstStyle/>
                    <a:p>
                      <a:pPr algn="ctr">
                        <a:lnSpc>
                          <a:spcPct val="100000"/>
                        </a:lnSpc>
                        <a:spcBef>
                          <a:spcPts val="330"/>
                        </a:spcBef>
                      </a:pPr>
                      <a:r>
                        <a:rPr sz="3200" dirty="0">
                          <a:solidFill>
                            <a:srgbClr val="008380"/>
                          </a:solidFill>
                          <a:latin typeface="Times New Roman"/>
                          <a:cs typeface="Times New Roman"/>
                        </a:rPr>
                        <a:t>4</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solidFill>
                      <a:srgbClr val="FFCCCC"/>
                    </a:solidFill>
                  </a:tcPr>
                </a:tc>
                <a:extLst>
                  <a:ext uri="{0D108BD9-81ED-4DB2-BD59-A6C34878D82A}">
                    <a16:rowId xmlns:a16="http://schemas.microsoft.com/office/drawing/2014/main" val="10001"/>
                  </a:ext>
                </a:extLst>
              </a:tr>
              <a:tr h="783431">
                <a:tc>
                  <a:txBody>
                    <a:bodyPr/>
                    <a:lstStyle/>
                    <a:p>
                      <a:pPr>
                        <a:lnSpc>
                          <a:spcPct val="100000"/>
                        </a:lnSpc>
                      </a:pPr>
                      <a:endParaRPr sz="2300">
                        <a:latin typeface="Times New Roman"/>
                        <a:cs typeface="Times New Roman"/>
                      </a:endParaRPr>
                    </a:p>
                  </a:txBody>
                  <a:tcPr marL="0" marR="0" marT="0" marB="0"/>
                </a:tc>
                <a:tc>
                  <a:txBody>
                    <a:bodyPr/>
                    <a:lstStyle/>
                    <a:p>
                      <a:pPr>
                        <a:lnSpc>
                          <a:spcPct val="100000"/>
                        </a:lnSpc>
                      </a:pPr>
                      <a:endParaRPr sz="2300">
                        <a:latin typeface="Times New Roman"/>
                        <a:cs typeface="Times New Roman"/>
                      </a:endParaRPr>
                    </a:p>
                  </a:txBody>
                  <a:tcPr marL="0" marR="0" marT="0" marB="0">
                    <a:lnB w="9525">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B w="9525">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B w="9525">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B w="9525">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B w="9525">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tc>
                <a:tc>
                  <a:txBody>
                    <a:bodyPr/>
                    <a:lstStyle/>
                    <a:p>
                      <a:pPr>
                        <a:lnSpc>
                          <a:spcPct val="100000"/>
                        </a:lnSpc>
                      </a:pPr>
                      <a:endParaRPr sz="2300">
                        <a:latin typeface="Times New Roman"/>
                        <a:cs typeface="Times New Roman"/>
                      </a:endParaRPr>
                    </a:p>
                  </a:txBody>
                  <a:tcPr marL="0" marR="0" marT="0" marB="0">
                    <a:lnB w="9525">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B w="9525">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B w="9525">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B w="9525">
                      <a:solidFill>
                        <a:srgbClr val="000000"/>
                      </a:solidFill>
                      <a:prstDash val="solid"/>
                    </a:lnB>
                  </a:tcPr>
                </a:tc>
                <a:extLst>
                  <a:ext uri="{0D108BD9-81ED-4DB2-BD59-A6C34878D82A}">
                    <a16:rowId xmlns:a16="http://schemas.microsoft.com/office/drawing/2014/main" val="10002"/>
                  </a:ext>
                </a:extLst>
              </a:tr>
              <a:tr h="600075">
                <a:tc>
                  <a:txBody>
                    <a:bodyPr/>
                    <a:lstStyle/>
                    <a:p>
                      <a:pPr marL="31750">
                        <a:lnSpc>
                          <a:spcPct val="100000"/>
                        </a:lnSpc>
                        <a:spcBef>
                          <a:spcPts val="320"/>
                        </a:spcBef>
                      </a:pPr>
                      <a:r>
                        <a:rPr sz="3200" i="1" spc="-5" dirty="0">
                          <a:solidFill>
                            <a:srgbClr val="008380"/>
                          </a:solidFill>
                          <a:latin typeface="Times New Roman"/>
                          <a:cs typeface="Times New Roman"/>
                        </a:rPr>
                        <a:t>B</a:t>
                      </a:r>
                      <a:r>
                        <a:rPr sz="3200" spc="-5" dirty="0">
                          <a:latin typeface="Times New Roman"/>
                          <a:cs typeface="Times New Roman"/>
                        </a:rPr>
                        <a:t>:</a:t>
                      </a:r>
                      <a:endParaRPr sz="3200">
                        <a:latin typeface="Times New Roman"/>
                        <a:cs typeface="Times New Roman"/>
                      </a:endParaRPr>
                    </a:p>
                  </a:txBody>
                  <a:tcPr marL="0" marR="0" marT="40640" marB="0">
                    <a:lnR w="9525">
                      <a:solidFill>
                        <a:srgbClr val="000000"/>
                      </a:solidFill>
                      <a:prstDash val="solid"/>
                    </a:lnR>
                  </a:tcPr>
                </a:tc>
                <a:tc>
                  <a:txBody>
                    <a:bodyPr/>
                    <a:lstStyle/>
                    <a:p>
                      <a:pPr>
                        <a:lnSpc>
                          <a:spcPct val="100000"/>
                        </a:lnSpc>
                      </a:pPr>
                      <a:endParaRPr sz="23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CCCC"/>
                    </a:solidFill>
                  </a:tcPr>
                </a:tc>
                <a:tc>
                  <a:txBody>
                    <a:bodyPr/>
                    <a:lstStyle/>
                    <a:p>
                      <a:pPr algn="ctr">
                        <a:lnSpc>
                          <a:spcPct val="100000"/>
                        </a:lnSpc>
                        <a:spcBef>
                          <a:spcPts val="330"/>
                        </a:spcBef>
                      </a:pPr>
                      <a:r>
                        <a:rPr sz="3200" dirty="0">
                          <a:solidFill>
                            <a:srgbClr val="008380"/>
                          </a:solidFill>
                          <a:latin typeface="Times New Roman"/>
                          <a:cs typeface="Times New Roman"/>
                        </a:rPr>
                        <a:t>3</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FF99"/>
                    </a:solidFill>
                  </a:tcPr>
                </a:tc>
                <a:tc>
                  <a:txBody>
                    <a:bodyPr/>
                    <a:lstStyle/>
                    <a:p>
                      <a:pPr marL="240029">
                        <a:lnSpc>
                          <a:spcPct val="100000"/>
                        </a:lnSpc>
                        <a:spcBef>
                          <a:spcPts val="330"/>
                        </a:spcBef>
                      </a:pPr>
                      <a:r>
                        <a:rPr sz="3200" dirty="0">
                          <a:solidFill>
                            <a:srgbClr val="008380"/>
                          </a:solidFill>
                          <a:latin typeface="Times New Roman"/>
                          <a:cs typeface="Times New Roman"/>
                        </a:rPr>
                        <a:t>3</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CCCC"/>
                    </a:solidFill>
                  </a:tcPr>
                </a:tc>
                <a:tc>
                  <a:txBody>
                    <a:bodyPr/>
                    <a:lstStyle/>
                    <a:p>
                      <a:pPr>
                        <a:lnSpc>
                          <a:spcPct val="100000"/>
                        </a:lnSpc>
                      </a:pPr>
                      <a:endParaRPr sz="23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CCCC"/>
                    </a:solidFill>
                  </a:tcPr>
                </a:tc>
                <a:tc>
                  <a:txBody>
                    <a:bodyPr/>
                    <a:lstStyle/>
                    <a:p>
                      <a:pPr marL="240029">
                        <a:lnSpc>
                          <a:spcPct val="100000"/>
                        </a:lnSpc>
                        <a:spcBef>
                          <a:spcPts val="330"/>
                        </a:spcBef>
                      </a:pPr>
                      <a:r>
                        <a:rPr sz="3200" dirty="0">
                          <a:solidFill>
                            <a:srgbClr val="008380"/>
                          </a:solidFill>
                          <a:latin typeface="Times New Roman"/>
                          <a:cs typeface="Times New Roman"/>
                        </a:rPr>
                        <a:t>4</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CCCC"/>
                    </a:solidFill>
                  </a:tcPr>
                </a:tc>
                <a:tc>
                  <a:txBody>
                    <a:bodyPr/>
                    <a:lstStyle/>
                    <a:p>
                      <a:pPr marR="165735" algn="r">
                        <a:lnSpc>
                          <a:spcPct val="100000"/>
                        </a:lnSpc>
                        <a:spcBef>
                          <a:spcPts val="325"/>
                        </a:spcBef>
                      </a:pPr>
                      <a:r>
                        <a:rPr sz="3200" i="1" dirty="0">
                          <a:solidFill>
                            <a:srgbClr val="008380"/>
                          </a:solidFill>
                          <a:latin typeface="Times New Roman"/>
                          <a:cs typeface="Times New Roman"/>
                        </a:rPr>
                        <a:t>C'</a:t>
                      </a:r>
                      <a:r>
                        <a:rPr sz="3200" dirty="0">
                          <a:latin typeface="Times New Roman"/>
                          <a:cs typeface="Times New Roman"/>
                        </a:rPr>
                        <a:t>:</a:t>
                      </a:r>
                      <a:endParaRPr sz="3200">
                        <a:latin typeface="Times New Roman"/>
                        <a:cs typeface="Times New Roman"/>
                      </a:endParaRPr>
                    </a:p>
                  </a:txBody>
                  <a:tcPr marL="0" marR="0" marT="41275" marB="0">
                    <a:lnL w="9525">
                      <a:solidFill>
                        <a:srgbClr val="000000"/>
                      </a:solidFill>
                      <a:prstDash val="solid"/>
                    </a:lnL>
                    <a:lnR w="9525">
                      <a:solidFill>
                        <a:srgbClr val="000000"/>
                      </a:solidFill>
                      <a:prstDash val="solid"/>
                    </a:lnR>
                  </a:tcPr>
                </a:tc>
                <a:tc>
                  <a:txBody>
                    <a:bodyPr/>
                    <a:lstStyle/>
                    <a:p>
                      <a:pPr marL="240029">
                        <a:lnSpc>
                          <a:spcPct val="100000"/>
                        </a:lnSpc>
                        <a:spcBef>
                          <a:spcPts val="330"/>
                        </a:spcBef>
                      </a:pPr>
                      <a:r>
                        <a:rPr sz="3200" dirty="0">
                          <a:solidFill>
                            <a:srgbClr val="008380"/>
                          </a:solidFill>
                          <a:latin typeface="Times New Roman"/>
                          <a:cs typeface="Times New Roman"/>
                        </a:rPr>
                        <a:t>1</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CCCC"/>
                    </a:solidFill>
                  </a:tcPr>
                </a:tc>
                <a:tc>
                  <a:txBody>
                    <a:bodyPr/>
                    <a:lstStyle/>
                    <a:p>
                      <a:pPr algn="ctr">
                        <a:lnSpc>
                          <a:spcPct val="100000"/>
                        </a:lnSpc>
                        <a:spcBef>
                          <a:spcPts val="330"/>
                        </a:spcBef>
                      </a:pPr>
                      <a:r>
                        <a:rPr sz="3200" dirty="0">
                          <a:solidFill>
                            <a:srgbClr val="008380"/>
                          </a:solidFill>
                          <a:latin typeface="Times New Roman"/>
                          <a:cs typeface="Times New Roman"/>
                        </a:rPr>
                        <a:t>1</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CCCC"/>
                    </a:solidFill>
                  </a:tcPr>
                </a:tc>
                <a:tc>
                  <a:txBody>
                    <a:bodyPr/>
                    <a:lstStyle/>
                    <a:p>
                      <a:pPr marL="240665">
                        <a:lnSpc>
                          <a:spcPct val="100000"/>
                        </a:lnSpc>
                        <a:spcBef>
                          <a:spcPts val="330"/>
                        </a:spcBef>
                      </a:pPr>
                      <a:r>
                        <a:rPr sz="3200" dirty="0">
                          <a:solidFill>
                            <a:srgbClr val="008380"/>
                          </a:solidFill>
                          <a:latin typeface="Times New Roman"/>
                          <a:cs typeface="Times New Roman"/>
                        </a:rPr>
                        <a:t>1</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FF99"/>
                    </a:solidFill>
                  </a:tcPr>
                </a:tc>
                <a:tc>
                  <a:txBody>
                    <a:bodyPr/>
                    <a:lstStyle/>
                    <a:p>
                      <a:pPr algn="ctr">
                        <a:lnSpc>
                          <a:spcPct val="100000"/>
                        </a:lnSpc>
                        <a:spcBef>
                          <a:spcPts val="330"/>
                        </a:spcBef>
                      </a:pPr>
                      <a:r>
                        <a:rPr sz="3200" dirty="0">
                          <a:solidFill>
                            <a:srgbClr val="008380"/>
                          </a:solidFill>
                          <a:latin typeface="Times New Roman"/>
                          <a:cs typeface="Times New Roman"/>
                        </a:rPr>
                        <a:t>4</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CCCC"/>
                    </a:solidFill>
                  </a:tcPr>
                </a:tc>
                <a:extLst>
                  <a:ext uri="{0D108BD9-81ED-4DB2-BD59-A6C34878D82A}">
                    <a16:rowId xmlns:a16="http://schemas.microsoft.com/office/drawing/2014/main" val="10003"/>
                  </a:ext>
                </a:extLst>
              </a:tr>
            </a:tbl>
          </a:graphicData>
        </a:graphic>
      </p:graphicFrame>
      <p:sp>
        <p:nvSpPr>
          <p:cNvPr id="43" name="object 43"/>
          <p:cNvSpPr txBox="1"/>
          <p:nvPr/>
        </p:nvSpPr>
        <p:spPr>
          <a:xfrm>
            <a:off x="440810" y="4592991"/>
            <a:ext cx="4700270" cy="1488440"/>
          </a:xfrm>
          <a:prstGeom prst="rect">
            <a:avLst/>
          </a:prstGeom>
        </p:spPr>
        <p:txBody>
          <a:bodyPr vert="horz" wrap="square" lIns="0" tIns="12065" rIns="0" bIns="0" rtlCol="0">
            <a:spAutoFit/>
          </a:bodyPr>
          <a:lstStyle/>
          <a:p>
            <a:pPr marR="1433195" algn="ctr">
              <a:lnSpc>
                <a:spcPct val="100000"/>
              </a:lnSpc>
              <a:spcBef>
                <a:spcPts val="95"/>
              </a:spcBef>
            </a:pPr>
            <a:r>
              <a:rPr sz="3200" b="1" spc="-5" dirty="0">
                <a:latin typeface="Times New Roman"/>
                <a:cs typeface="Times New Roman"/>
              </a:rPr>
              <a:t>for </a:t>
            </a:r>
            <a:r>
              <a:rPr sz="3200" i="1" spc="-5" dirty="0">
                <a:solidFill>
                  <a:srgbClr val="008380"/>
                </a:solidFill>
                <a:latin typeface="Times New Roman"/>
                <a:cs typeface="Times New Roman"/>
              </a:rPr>
              <a:t>j </a:t>
            </a:r>
            <a:r>
              <a:rPr sz="3200" spc="-5" dirty="0">
                <a:solidFill>
                  <a:srgbClr val="008380"/>
                </a:solidFill>
                <a:latin typeface="Symbol"/>
                <a:cs typeface="Symbol"/>
              </a:rPr>
              <a:t></a:t>
            </a:r>
            <a:r>
              <a:rPr sz="3200" spc="-5" dirty="0">
                <a:solidFill>
                  <a:srgbClr val="008380"/>
                </a:solidFill>
                <a:latin typeface="Times New Roman"/>
                <a:cs typeface="Times New Roman"/>
              </a:rPr>
              <a:t> </a:t>
            </a:r>
            <a:r>
              <a:rPr sz="3200" i="1" spc="-5" dirty="0">
                <a:solidFill>
                  <a:srgbClr val="008380"/>
                </a:solidFill>
                <a:latin typeface="Times New Roman"/>
                <a:cs typeface="Times New Roman"/>
              </a:rPr>
              <a:t>n </a:t>
            </a:r>
            <a:r>
              <a:rPr sz="3200" b="1" spc="-5" dirty="0">
                <a:latin typeface="Times New Roman"/>
                <a:cs typeface="Times New Roman"/>
              </a:rPr>
              <a:t>downto</a:t>
            </a:r>
            <a:r>
              <a:rPr sz="3200" b="1" spc="-55" dirty="0">
                <a:latin typeface="Times New Roman"/>
                <a:cs typeface="Times New Roman"/>
              </a:rPr>
              <a:t> </a:t>
            </a:r>
            <a:r>
              <a:rPr sz="3200" spc="-5" dirty="0">
                <a:solidFill>
                  <a:srgbClr val="008380"/>
                </a:solidFill>
                <a:latin typeface="Times New Roman"/>
                <a:cs typeface="Times New Roman"/>
              </a:rPr>
              <a:t>1</a:t>
            </a:r>
            <a:endParaRPr sz="3200">
              <a:latin typeface="Times New Roman"/>
              <a:cs typeface="Times New Roman"/>
            </a:endParaRPr>
          </a:p>
          <a:p>
            <a:pPr marR="142875" algn="ctr">
              <a:lnSpc>
                <a:spcPts val="3840"/>
              </a:lnSpc>
            </a:pPr>
            <a:r>
              <a:rPr sz="3200" b="1" spc="-5" dirty="0">
                <a:latin typeface="Times New Roman"/>
                <a:cs typeface="Times New Roman"/>
              </a:rPr>
              <a:t>do</a:t>
            </a:r>
            <a:r>
              <a:rPr sz="3200" b="1" spc="-185" dirty="0">
                <a:latin typeface="Times New Roman"/>
                <a:cs typeface="Times New Roman"/>
              </a:rPr>
              <a:t> </a:t>
            </a:r>
            <a:r>
              <a:rPr sz="3200" i="1" spc="-5" dirty="0">
                <a:solidFill>
                  <a:srgbClr val="008380"/>
                </a:solidFill>
                <a:latin typeface="Times New Roman"/>
                <a:cs typeface="Times New Roman"/>
              </a:rPr>
              <a:t>B</a:t>
            </a:r>
            <a:r>
              <a:rPr sz="3200" spc="-5" dirty="0">
                <a:solidFill>
                  <a:srgbClr val="008380"/>
                </a:solidFill>
                <a:latin typeface="Times New Roman"/>
                <a:cs typeface="Times New Roman"/>
              </a:rPr>
              <a:t>[</a:t>
            </a:r>
            <a:r>
              <a:rPr sz="3200" i="1" spc="-5" dirty="0">
                <a:solidFill>
                  <a:srgbClr val="008380"/>
                </a:solidFill>
                <a:latin typeface="Times New Roman"/>
                <a:cs typeface="Times New Roman"/>
              </a:rPr>
              <a:t>C</a:t>
            </a:r>
            <a:r>
              <a:rPr sz="3200" spc="-5" dirty="0">
                <a:solidFill>
                  <a:srgbClr val="008380"/>
                </a:solidFill>
                <a:latin typeface="Times New Roman"/>
                <a:cs typeface="Times New Roman"/>
              </a:rPr>
              <a:t>[</a:t>
            </a:r>
            <a:r>
              <a:rPr sz="3200" i="1" spc="-5" dirty="0">
                <a:solidFill>
                  <a:srgbClr val="008380"/>
                </a:solidFill>
                <a:latin typeface="Times New Roman"/>
                <a:cs typeface="Times New Roman"/>
              </a:rPr>
              <a:t>A</a:t>
            </a:r>
            <a:r>
              <a:rPr sz="3200" spc="-5" dirty="0">
                <a:solidFill>
                  <a:srgbClr val="008380"/>
                </a:solidFill>
                <a:latin typeface="Times New Roman"/>
                <a:cs typeface="Times New Roman"/>
              </a:rPr>
              <a:t>[</a:t>
            </a:r>
            <a:r>
              <a:rPr sz="3200" spc="-225" dirty="0">
                <a:solidFill>
                  <a:srgbClr val="008380"/>
                </a:solidFill>
                <a:latin typeface="Times New Roman"/>
                <a:cs typeface="Times New Roman"/>
              </a:rPr>
              <a:t> </a:t>
            </a:r>
            <a:r>
              <a:rPr sz="3200" i="1" spc="-5" dirty="0">
                <a:solidFill>
                  <a:srgbClr val="008380"/>
                </a:solidFill>
                <a:latin typeface="Times New Roman"/>
                <a:cs typeface="Times New Roman"/>
              </a:rPr>
              <a:t>j</a:t>
            </a:r>
            <a:r>
              <a:rPr sz="3200" spc="-5" dirty="0">
                <a:solidFill>
                  <a:srgbClr val="008380"/>
                </a:solidFill>
                <a:latin typeface="Times New Roman"/>
                <a:cs typeface="Times New Roman"/>
              </a:rPr>
              <a:t>]]]</a:t>
            </a:r>
            <a:r>
              <a:rPr sz="3200" spc="-15" dirty="0">
                <a:solidFill>
                  <a:srgbClr val="008380"/>
                </a:solidFill>
                <a:latin typeface="Times New Roman"/>
                <a:cs typeface="Times New Roman"/>
              </a:rPr>
              <a:t> </a:t>
            </a:r>
            <a:r>
              <a:rPr sz="3200" spc="-5" dirty="0">
                <a:solidFill>
                  <a:srgbClr val="008380"/>
                </a:solidFill>
                <a:latin typeface="Symbol"/>
                <a:cs typeface="Symbol"/>
              </a:rPr>
              <a:t></a:t>
            </a:r>
            <a:r>
              <a:rPr sz="3200" spc="-180" dirty="0">
                <a:solidFill>
                  <a:srgbClr val="008380"/>
                </a:solidFill>
                <a:latin typeface="Times New Roman"/>
                <a:cs typeface="Times New Roman"/>
              </a:rPr>
              <a:t> </a:t>
            </a:r>
            <a:r>
              <a:rPr sz="3200" spc="-5" dirty="0">
                <a:solidFill>
                  <a:srgbClr val="008380"/>
                </a:solidFill>
                <a:latin typeface="Times New Roman"/>
                <a:cs typeface="Times New Roman"/>
              </a:rPr>
              <a:t>A[</a:t>
            </a:r>
            <a:r>
              <a:rPr sz="3200" spc="-200" dirty="0">
                <a:solidFill>
                  <a:srgbClr val="008380"/>
                </a:solidFill>
                <a:latin typeface="Times New Roman"/>
                <a:cs typeface="Times New Roman"/>
              </a:rPr>
              <a:t> </a:t>
            </a:r>
            <a:r>
              <a:rPr sz="3200" i="1" spc="-5" dirty="0">
                <a:solidFill>
                  <a:srgbClr val="008380"/>
                </a:solidFill>
                <a:latin typeface="Times New Roman"/>
                <a:cs typeface="Times New Roman"/>
              </a:rPr>
              <a:t>j</a:t>
            </a:r>
            <a:r>
              <a:rPr sz="3200" spc="-5" dirty="0">
                <a:solidFill>
                  <a:srgbClr val="008380"/>
                </a:solidFill>
                <a:latin typeface="Times New Roman"/>
                <a:cs typeface="Times New Roman"/>
              </a:rPr>
              <a:t>]</a:t>
            </a:r>
            <a:endParaRPr sz="3200">
              <a:latin typeface="Times New Roman"/>
              <a:cs typeface="Times New Roman"/>
            </a:endParaRPr>
          </a:p>
          <a:p>
            <a:pPr marL="964565" algn="ctr">
              <a:lnSpc>
                <a:spcPct val="100000"/>
              </a:lnSpc>
            </a:pPr>
            <a:r>
              <a:rPr sz="3200" i="1" spc="-5" dirty="0">
                <a:solidFill>
                  <a:srgbClr val="008380"/>
                </a:solidFill>
                <a:latin typeface="Times New Roman"/>
                <a:cs typeface="Times New Roman"/>
              </a:rPr>
              <a:t>C</a:t>
            </a:r>
            <a:r>
              <a:rPr sz="3200" spc="-5" dirty="0">
                <a:solidFill>
                  <a:srgbClr val="008380"/>
                </a:solidFill>
                <a:latin typeface="Times New Roman"/>
                <a:cs typeface="Times New Roman"/>
              </a:rPr>
              <a:t>[</a:t>
            </a:r>
            <a:r>
              <a:rPr sz="3200" i="1" spc="-5" dirty="0">
                <a:solidFill>
                  <a:srgbClr val="008380"/>
                </a:solidFill>
                <a:latin typeface="Times New Roman"/>
                <a:cs typeface="Times New Roman"/>
              </a:rPr>
              <a:t>A</a:t>
            </a:r>
            <a:r>
              <a:rPr sz="3200" spc="-5" dirty="0">
                <a:solidFill>
                  <a:srgbClr val="008380"/>
                </a:solidFill>
                <a:latin typeface="Times New Roman"/>
                <a:cs typeface="Times New Roman"/>
              </a:rPr>
              <a:t>[ </a:t>
            </a:r>
            <a:r>
              <a:rPr sz="3200" i="1" spc="-5" dirty="0">
                <a:solidFill>
                  <a:srgbClr val="008380"/>
                </a:solidFill>
                <a:latin typeface="Times New Roman"/>
                <a:cs typeface="Times New Roman"/>
              </a:rPr>
              <a:t>j</a:t>
            </a:r>
            <a:r>
              <a:rPr sz="3200" spc="-5" dirty="0">
                <a:solidFill>
                  <a:srgbClr val="008380"/>
                </a:solidFill>
                <a:latin typeface="Times New Roman"/>
                <a:cs typeface="Times New Roman"/>
              </a:rPr>
              <a:t>]] </a:t>
            </a:r>
            <a:r>
              <a:rPr sz="3200" spc="-5" dirty="0">
                <a:solidFill>
                  <a:srgbClr val="008380"/>
                </a:solidFill>
                <a:latin typeface="Symbol"/>
                <a:cs typeface="Symbol"/>
              </a:rPr>
              <a:t></a:t>
            </a:r>
            <a:r>
              <a:rPr sz="3200" spc="-5" dirty="0">
                <a:solidFill>
                  <a:srgbClr val="008380"/>
                </a:solidFill>
                <a:latin typeface="Times New Roman"/>
                <a:cs typeface="Times New Roman"/>
              </a:rPr>
              <a:t> </a:t>
            </a:r>
            <a:r>
              <a:rPr sz="3200" i="1" spc="-5" dirty="0">
                <a:solidFill>
                  <a:srgbClr val="008380"/>
                </a:solidFill>
                <a:latin typeface="Times New Roman"/>
                <a:cs typeface="Times New Roman"/>
              </a:rPr>
              <a:t>C</a:t>
            </a:r>
            <a:r>
              <a:rPr sz="3200" spc="-5" dirty="0">
                <a:solidFill>
                  <a:srgbClr val="008380"/>
                </a:solidFill>
                <a:latin typeface="Times New Roman"/>
                <a:cs typeface="Times New Roman"/>
              </a:rPr>
              <a:t>[</a:t>
            </a:r>
            <a:r>
              <a:rPr sz="3200" i="1" spc="-5" dirty="0">
                <a:solidFill>
                  <a:srgbClr val="008380"/>
                </a:solidFill>
                <a:latin typeface="Times New Roman"/>
                <a:cs typeface="Times New Roman"/>
              </a:rPr>
              <a:t>A</a:t>
            </a:r>
            <a:r>
              <a:rPr sz="3200" spc="-5" dirty="0">
                <a:solidFill>
                  <a:srgbClr val="008380"/>
                </a:solidFill>
                <a:latin typeface="Times New Roman"/>
                <a:cs typeface="Times New Roman"/>
              </a:rPr>
              <a:t>[ </a:t>
            </a:r>
            <a:r>
              <a:rPr sz="3200" i="1" spc="-5" dirty="0">
                <a:solidFill>
                  <a:srgbClr val="008380"/>
                </a:solidFill>
                <a:latin typeface="Times New Roman"/>
                <a:cs typeface="Times New Roman"/>
              </a:rPr>
              <a:t>j</a:t>
            </a:r>
            <a:r>
              <a:rPr sz="3200" spc="-5" dirty="0">
                <a:solidFill>
                  <a:srgbClr val="008380"/>
                </a:solidFill>
                <a:latin typeface="Times New Roman"/>
                <a:cs typeface="Times New Roman"/>
              </a:rPr>
              <a:t>]] –</a:t>
            </a:r>
            <a:r>
              <a:rPr sz="3200" spc="-459" dirty="0">
                <a:solidFill>
                  <a:srgbClr val="008380"/>
                </a:solidFill>
                <a:latin typeface="Times New Roman"/>
                <a:cs typeface="Times New Roman"/>
              </a:rPr>
              <a:t> </a:t>
            </a:r>
            <a:r>
              <a:rPr sz="3200" spc="-5" dirty="0">
                <a:solidFill>
                  <a:srgbClr val="008380"/>
                </a:solidFill>
                <a:latin typeface="Times New Roman"/>
                <a:cs typeface="Times New Roman"/>
              </a:rPr>
              <a:t>1</a:t>
            </a:r>
            <a:endParaRPr sz="3200">
              <a:latin typeface="Times New Roman"/>
              <a:cs typeface="Times New Roman"/>
            </a:endParaRPr>
          </a:p>
        </p:txBody>
      </p:sp>
      <p:grpSp>
        <p:nvGrpSpPr>
          <p:cNvPr id="44" name="object 44"/>
          <p:cNvGrpSpPr/>
          <p:nvPr/>
        </p:nvGrpSpPr>
        <p:grpSpPr>
          <a:xfrm>
            <a:off x="1882787" y="2695575"/>
            <a:ext cx="700405" cy="809625"/>
            <a:chOff x="1882787" y="2695575"/>
            <a:chExt cx="700405" cy="809625"/>
          </a:xfrm>
        </p:grpSpPr>
        <p:sp>
          <p:nvSpPr>
            <p:cNvPr id="45" name="object 45"/>
            <p:cNvSpPr/>
            <p:nvPr/>
          </p:nvSpPr>
          <p:spPr>
            <a:xfrm>
              <a:off x="1920100" y="2709862"/>
              <a:ext cx="648970" cy="752475"/>
            </a:xfrm>
            <a:custGeom>
              <a:avLst/>
              <a:gdLst/>
              <a:ahLst/>
              <a:cxnLst/>
              <a:rect l="l" t="t" r="r" b="b"/>
              <a:pathLst>
                <a:path w="648969" h="752475">
                  <a:moveTo>
                    <a:pt x="648474" y="0"/>
                  </a:moveTo>
                  <a:lnTo>
                    <a:pt x="0" y="752055"/>
                  </a:lnTo>
                </a:path>
              </a:pathLst>
            </a:custGeom>
            <a:ln w="28575">
              <a:solidFill>
                <a:srgbClr val="000000"/>
              </a:solidFill>
            </a:ln>
          </p:spPr>
          <p:txBody>
            <a:bodyPr wrap="square" lIns="0" tIns="0" rIns="0" bIns="0" rtlCol="0"/>
            <a:lstStyle/>
            <a:p>
              <a:endParaRPr/>
            </a:p>
          </p:txBody>
        </p:sp>
        <p:sp>
          <p:nvSpPr>
            <p:cNvPr id="46" name="object 46"/>
            <p:cNvSpPr/>
            <p:nvPr/>
          </p:nvSpPr>
          <p:spPr>
            <a:xfrm>
              <a:off x="1882787" y="3412286"/>
              <a:ext cx="88900" cy="93345"/>
            </a:xfrm>
            <a:custGeom>
              <a:avLst/>
              <a:gdLst/>
              <a:ahLst/>
              <a:cxnLst/>
              <a:rect l="l" t="t" r="r" b="b"/>
              <a:pathLst>
                <a:path w="88900" h="93345">
                  <a:moveTo>
                    <a:pt x="23507" y="0"/>
                  </a:moveTo>
                  <a:lnTo>
                    <a:pt x="0" y="92913"/>
                  </a:lnTo>
                  <a:lnTo>
                    <a:pt x="88430" y="55981"/>
                  </a:lnTo>
                  <a:lnTo>
                    <a:pt x="37312" y="49631"/>
                  </a:lnTo>
                  <a:lnTo>
                    <a:pt x="23507" y="0"/>
                  </a:lnTo>
                  <a:close/>
                </a:path>
              </a:pathLst>
            </a:custGeom>
            <a:solidFill>
              <a:srgbClr val="000000"/>
            </a:solidFill>
          </p:spPr>
          <p:txBody>
            <a:bodyPr wrap="square" lIns="0" tIns="0" rIns="0" bIns="0" rtlCol="0"/>
            <a:lstStyle/>
            <a:p>
              <a:endParaRPr/>
            </a:p>
          </p:txBody>
        </p:sp>
      </p:grpSp>
      <p:sp>
        <p:nvSpPr>
          <p:cNvPr id="48" name="object 48"/>
          <p:cNvSpPr txBox="1"/>
          <p:nvPr/>
        </p:nvSpPr>
        <p:spPr>
          <a:xfrm>
            <a:off x="2661086" y="6523256"/>
            <a:ext cx="4583430" cy="222250"/>
          </a:xfrm>
          <a:prstGeom prst="rect">
            <a:avLst/>
          </a:prstGeom>
        </p:spPr>
        <p:txBody>
          <a:bodyPr vert="horz" wrap="square" lIns="0" tIns="0" rIns="0" bIns="0" rtlCol="0">
            <a:spAutoFit/>
          </a:bodyPr>
          <a:lstStyle/>
          <a:p>
            <a:pPr marL="12700">
              <a:lnSpc>
                <a:spcPts val="1625"/>
              </a:lnSpc>
            </a:pPr>
            <a:r>
              <a:rPr sz="1400" i="1" spc="-5" dirty="0">
                <a:latin typeface="Times New Roman"/>
                <a:cs typeface="Times New Roman"/>
              </a:rPr>
              <a:t>Copyright © 2001-5 Erik D. Demaine and Charles E.</a:t>
            </a:r>
            <a:r>
              <a:rPr sz="1400" i="1" spc="80" dirty="0">
                <a:latin typeface="Times New Roman"/>
                <a:cs typeface="Times New Roman"/>
              </a:rPr>
              <a:t> </a:t>
            </a:r>
            <a:r>
              <a:rPr sz="1400" i="1" spc="-5" dirty="0">
                <a:latin typeface="Times New Roman"/>
                <a:cs typeface="Times New Roman"/>
              </a:rPr>
              <a:t>Leiserson</a:t>
            </a:r>
            <a:endParaRPr sz="1400">
              <a:latin typeface="Times New Roman"/>
              <a:cs typeface="Times New Roman"/>
            </a:endParaRPr>
          </a:p>
        </p:txBody>
      </p:sp>
    </p:spTree>
    <p:extLst>
      <p:ext uri="{BB962C8B-B14F-4D97-AF65-F5344CB8AC3E}">
        <p14:creationId xmlns:p14="http://schemas.microsoft.com/office/powerpoint/2010/main" val="171397056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92112" y="319087"/>
            <a:ext cx="942975" cy="1114425"/>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526539" y="509269"/>
            <a:ext cx="1687830" cy="695960"/>
          </a:xfrm>
          <a:prstGeom prst="rect">
            <a:avLst/>
          </a:prstGeom>
        </p:spPr>
        <p:txBody>
          <a:bodyPr vert="horz" wrap="square" lIns="0" tIns="12065" rIns="0" bIns="0" rtlCol="0">
            <a:spAutoFit/>
          </a:bodyPr>
          <a:lstStyle/>
          <a:p>
            <a:pPr marL="12700">
              <a:lnSpc>
                <a:spcPct val="100000"/>
              </a:lnSpc>
              <a:spcBef>
                <a:spcPts val="95"/>
              </a:spcBef>
            </a:pPr>
            <a:r>
              <a:rPr spc="-5" dirty="0"/>
              <a:t>Loop</a:t>
            </a:r>
            <a:r>
              <a:rPr spc="-75" dirty="0"/>
              <a:t> </a:t>
            </a:r>
            <a:r>
              <a:rPr spc="-5" dirty="0"/>
              <a:t>4</a:t>
            </a:r>
          </a:p>
        </p:txBody>
      </p:sp>
      <p:grpSp>
        <p:nvGrpSpPr>
          <p:cNvPr id="4" name="object 4"/>
          <p:cNvGrpSpPr/>
          <p:nvPr/>
        </p:nvGrpSpPr>
        <p:grpSpPr>
          <a:xfrm>
            <a:off x="925067" y="2119883"/>
            <a:ext cx="3538854" cy="672465"/>
            <a:chOff x="925067" y="2119883"/>
            <a:chExt cx="3538854" cy="672465"/>
          </a:xfrm>
        </p:grpSpPr>
        <p:sp>
          <p:nvSpPr>
            <p:cNvPr id="5" name="object 5"/>
            <p:cNvSpPr/>
            <p:nvPr/>
          </p:nvSpPr>
          <p:spPr>
            <a:xfrm>
              <a:off x="925067" y="2180843"/>
              <a:ext cx="696468" cy="611123"/>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926591" y="2119883"/>
              <a:ext cx="794004" cy="611124"/>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1610867" y="2180843"/>
              <a:ext cx="696468" cy="611123"/>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1612391" y="2119883"/>
              <a:ext cx="794004" cy="611124"/>
            </a:xfrm>
            <a:prstGeom prst="rect">
              <a:avLst/>
            </a:prstGeom>
            <a:blipFill>
              <a:blip r:embed="rId4" cstate="print"/>
              <a:stretch>
                <a:fillRect/>
              </a:stretch>
            </a:blipFill>
          </p:spPr>
          <p:txBody>
            <a:bodyPr wrap="square" lIns="0" tIns="0" rIns="0" bIns="0" rtlCol="0"/>
            <a:lstStyle/>
            <a:p>
              <a:endParaRPr/>
            </a:p>
          </p:txBody>
        </p:sp>
        <p:sp>
          <p:nvSpPr>
            <p:cNvPr id="9" name="object 9"/>
            <p:cNvSpPr/>
            <p:nvPr/>
          </p:nvSpPr>
          <p:spPr>
            <a:xfrm>
              <a:off x="2296667" y="2180843"/>
              <a:ext cx="696468" cy="611123"/>
            </a:xfrm>
            <a:prstGeom prst="rect">
              <a:avLst/>
            </a:prstGeom>
            <a:blipFill>
              <a:blip r:embed="rId3" cstate="print"/>
              <a:stretch>
                <a:fillRect/>
              </a:stretch>
            </a:blipFill>
          </p:spPr>
          <p:txBody>
            <a:bodyPr wrap="square" lIns="0" tIns="0" rIns="0" bIns="0" rtlCol="0"/>
            <a:lstStyle/>
            <a:p>
              <a:endParaRPr/>
            </a:p>
          </p:txBody>
        </p:sp>
        <p:sp>
          <p:nvSpPr>
            <p:cNvPr id="10" name="object 10"/>
            <p:cNvSpPr/>
            <p:nvPr/>
          </p:nvSpPr>
          <p:spPr>
            <a:xfrm>
              <a:off x="2298191" y="2119883"/>
              <a:ext cx="794003" cy="611124"/>
            </a:xfrm>
            <a:prstGeom prst="rect">
              <a:avLst/>
            </a:prstGeom>
            <a:blipFill>
              <a:blip r:embed="rId4" cstate="print"/>
              <a:stretch>
                <a:fillRect/>
              </a:stretch>
            </a:blipFill>
          </p:spPr>
          <p:txBody>
            <a:bodyPr wrap="square" lIns="0" tIns="0" rIns="0" bIns="0" rtlCol="0"/>
            <a:lstStyle/>
            <a:p>
              <a:endParaRPr/>
            </a:p>
          </p:txBody>
        </p:sp>
        <p:sp>
          <p:nvSpPr>
            <p:cNvPr id="11" name="object 11"/>
            <p:cNvSpPr/>
            <p:nvPr/>
          </p:nvSpPr>
          <p:spPr>
            <a:xfrm>
              <a:off x="2982467" y="2180843"/>
              <a:ext cx="696468" cy="611123"/>
            </a:xfrm>
            <a:prstGeom prst="rect">
              <a:avLst/>
            </a:prstGeom>
            <a:blipFill>
              <a:blip r:embed="rId5" cstate="print"/>
              <a:stretch>
                <a:fillRect/>
              </a:stretch>
            </a:blipFill>
          </p:spPr>
          <p:txBody>
            <a:bodyPr wrap="square" lIns="0" tIns="0" rIns="0" bIns="0" rtlCol="0"/>
            <a:lstStyle/>
            <a:p>
              <a:endParaRPr/>
            </a:p>
          </p:txBody>
        </p:sp>
        <p:sp>
          <p:nvSpPr>
            <p:cNvPr id="12" name="object 12"/>
            <p:cNvSpPr/>
            <p:nvPr/>
          </p:nvSpPr>
          <p:spPr>
            <a:xfrm>
              <a:off x="2983991" y="2119883"/>
              <a:ext cx="794004" cy="611124"/>
            </a:xfrm>
            <a:prstGeom prst="rect">
              <a:avLst/>
            </a:prstGeom>
            <a:blipFill>
              <a:blip r:embed="rId4" cstate="print"/>
              <a:stretch>
                <a:fillRect/>
              </a:stretch>
            </a:blipFill>
          </p:spPr>
          <p:txBody>
            <a:bodyPr wrap="square" lIns="0" tIns="0" rIns="0" bIns="0" rtlCol="0"/>
            <a:lstStyle/>
            <a:p>
              <a:endParaRPr/>
            </a:p>
          </p:txBody>
        </p:sp>
        <p:sp>
          <p:nvSpPr>
            <p:cNvPr id="13" name="object 13"/>
            <p:cNvSpPr/>
            <p:nvPr/>
          </p:nvSpPr>
          <p:spPr>
            <a:xfrm>
              <a:off x="3668267" y="2180843"/>
              <a:ext cx="696467" cy="611123"/>
            </a:xfrm>
            <a:prstGeom prst="rect">
              <a:avLst/>
            </a:prstGeom>
            <a:blipFill>
              <a:blip r:embed="rId3" cstate="print"/>
              <a:stretch>
                <a:fillRect/>
              </a:stretch>
            </a:blipFill>
          </p:spPr>
          <p:txBody>
            <a:bodyPr wrap="square" lIns="0" tIns="0" rIns="0" bIns="0" rtlCol="0"/>
            <a:lstStyle/>
            <a:p>
              <a:endParaRPr/>
            </a:p>
          </p:txBody>
        </p:sp>
        <p:sp>
          <p:nvSpPr>
            <p:cNvPr id="14" name="object 14"/>
            <p:cNvSpPr/>
            <p:nvPr/>
          </p:nvSpPr>
          <p:spPr>
            <a:xfrm>
              <a:off x="3669791" y="2119883"/>
              <a:ext cx="794003" cy="611124"/>
            </a:xfrm>
            <a:prstGeom prst="rect">
              <a:avLst/>
            </a:prstGeom>
            <a:blipFill>
              <a:blip r:embed="rId4" cstate="print"/>
              <a:stretch>
                <a:fillRect/>
              </a:stretch>
            </a:blipFill>
          </p:spPr>
          <p:txBody>
            <a:bodyPr wrap="square" lIns="0" tIns="0" rIns="0" bIns="0" rtlCol="0"/>
            <a:lstStyle/>
            <a:p>
              <a:endParaRPr/>
            </a:p>
          </p:txBody>
        </p:sp>
      </p:grpSp>
      <p:grpSp>
        <p:nvGrpSpPr>
          <p:cNvPr id="15" name="object 15"/>
          <p:cNvGrpSpPr/>
          <p:nvPr/>
        </p:nvGrpSpPr>
        <p:grpSpPr>
          <a:xfrm>
            <a:off x="925067" y="3515105"/>
            <a:ext cx="3439795" cy="672465"/>
            <a:chOff x="925067" y="3515105"/>
            <a:chExt cx="3439795" cy="672465"/>
          </a:xfrm>
        </p:grpSpPr>
        <p:sp>
          <p:nvSpPr>
            <p:cNvPr id="16" name="object 16"/>
            <p:cNvSpPr/>
            <p:nvPr/>
          </p:nvSpPr>
          <p:spPr>
            <a:xfrm>
              <a:off x="925067" y="3576065"/>
              <a:ext cx="696468" cy="611124"/>
            </a:xfrm>
            <a:prstGeom prst="rect">
              <a:avLst/>
            </a:prstGeom>
            <a:blipFill>
              <a:blip r:embed="rId3" cstate="print"/>
              <a:stretch>
                <a:fillRect/>
              </a:stretch>
            </a:blipFill>
          </p:spPr>
          <p:txBody>
            <a:bodyPr wrap="square" lIns="0" tIns="0" rIns="0" bIns="0" rtlCol="0"/>
            <a:lstStyle/>
            <a:p>
              <a:endParaRPr/>
            </a:p>
          </p:txBody>
        </p:sp>
        <p:sp>
          <p:nvSpPr>
            <p:cNvPr id="17" name="object 17"/>
            <p:cNvSpPr/>
            <p:nvPr/>
          </p:nvSpPr>
          <p:spPr>
            <a:xfrm>
              <a:off x="926591" y="3515105"/>
              <a:ext cx="794004" cy="611123"/>
            </a:xfrm>
            <a:prstGeom prst="rect">
              <a:avLst/>
            </a:prstGeom>
            <a:blipFill>
              <a:blip r:embed="rId4" cstate="print"/>
              <a:stretch>
                <a:fillRect/>
              </a:stretch>
            </a:blipFill>
          </p:spPr>
          <p:txBody>
            <a:bodyPr wrap="square" lIns="0" tIns="0" rIns="0" bIns="0" rtlCol="0"/>
            <a:lstStyle/>
            <a:p>
              <a:endParaRPr/>
            </a:p>
          </p:txBody>
        </p:sp>
        <p:sp>
          <p:nvSpPr>
            <p:cNvPr id="18" name="object 18"/>
            <p:cNvSpPr/>
            <p:nvPr/>
          </p:nvSpPr>
          <p:spPr>
            <a:xfrm>
              <a:off x="1610867" y="3576065"/>
              <a:ext cx="696468" cy="611124"/>
            </a:xfrm>
            <a:prstGeom prst="rect">
              <a:avLst/>
            </a:prstGeom>
            <a:blipFill>
              <a:blip r:embed="rId3" cstate="print"/>
              <a:stretch>
                <a:fillRect/>
              </a:stretch>
            </a:blipFill>
          </p:spPr>
          <p:txBody>
            <a:bodyPr wrap="square" lIns="0" tIns="0" rIns="0" bIns="0" rtlCol="0"/>
            <a:lstStyle/>
            <a:p>
              <a:endParaRPr/>
            </a:p>
          </p:txBody>
        </p:sp>
        <p:sp>
          <p:nvSpPr>
            <p:cNvPr id="19" name="object 19"/>
            <p:cNvSpPr/>
            <p:nvPr/>
          </p:nvSpPr>
          <p:spPr>
            <a:xfrm>
              <a:off x="1612391" y="3515105"/>
              <a:ext cx="794004" cy="611123"/>
            </a:xfrm>
            <a:prstGeom prst="rect">
              <a:avLst/>
            </a:prstGeom>
            <a:blipFill>
              <a:blip r:embed="rId4" cstate="print"/>
              <a:stretch>
                <a:fillRect/>
              </a:stretch>
            </a:blipFill>
          </p:spPr>
          <p:txBody>
            <a:bodyPr wrap="square" lIns="0" tIns="0" rIns="0" bIns="0" rtlCol="0"/>
            <a:lstStyle/>
            <a:p>
              <a:endParaRPr/>
            </a:p>
          </p:txBody>
        </p:sp>
        <p:sp>
          <p:nvSpPr>
            <p:cNvPr id="20" name="object 20"/>
            <p:cNvSpPr/>
            <p:nvPr/>
          </p:nvSpPr>
          <p:spPr>
            <a:xfrm>
              <a:off x="2296667" y="3576065"/>
              <a:ext cx="696468" cy="611124"/>
            </a:xfrm>
            <a:prstGeom prst="rect">
              <a:avLst/>
            </a:prstGeom>
            <a:blipFill>
              <a:blip r:embed="rId3" cstate="print"/>
              <a:stretch>
                <a:fillRect/>
              </a:stretch>
            </a:blipFill>
          </p:spPr>
          <p:txBody>
            <a:bodyPr wrap="square" lIns="0" tIns="0" rIns="0" bIns="0" rtlCol="0"/>
            <a:lstStyle/>
            <a:p>
              <a:endParaRPr/>
            </a:p>
          </p:txBody>
        </p:sp>
        <p:sp>
          <p:nvSpPr>
            <p:cNvPr id="21" name="object 21"/>
            <p:cNvSpPr/>
            <p:nvPr/>
          </p:nvSpPr>
          <p:spPr>
            <a:xfrm>
              <a:off x="2298191" y="3515105"/>
              <a:ext cx="794003" cy="611123"/>
            </a:xfrm>
            <a:prstGeom prst="rect">
              <a:avLst/>
            </a:prstGeom>
            <a:blipFill>
              <a:blip r:embed="rId4" cstate="print"/>
              <a:stretch>
                <a:fillRect/>
              </a:stretch>
            </a:blipFill>
          </p:spPr>
          <p:txBody>
            <a:bodyPr wrap="square" lIns="0" tIns="0" rIns="0" bIns="0" rtlCol="0"/>
            <a:lstStyle/>
            <a:p>
              <a:endParaRPr/>
            </a:p>
          </p:txBody>
        </p:sp>
        <p:sp>
          <p:nvSpPr>
            <p:cNvPr id="22" name="object 22"/>
            <p:cNvSpPr/>
            <p:nvPr/>
          </p:nvSpPr>
          <p:spPr>
            <a:xfrm>
              <a:off x="2982467" y="3576065"/>
              <a:ext cx="696468" cy="611124"/>
            </a:xfrm>
            <a:prstGeom prst="rect">
              <a:avLst/>
            </a:prstGeom>
            <a:blipFill>
              <a:blip r:embed="rId5" cstate="print"/>
              <a:stretch>
                <a:fillRect/>
              </a:stretch>
            </a:blipFill>
          </p:spPr>
          <p:txBody>
            <a:bodyPr wrap="square" lIns="0" tIns="0" rIns="0" bIns="0" rtlCol="0"/>
            <a:lstStyle/>
            <a:p>
              <a:endParaRPr/>
            </a:p>
          </p:txBody>
        </p:sp>
        <p:sp>
          <p:nvSpPr>
            <p:cNvPr id="23" name="object 23"/>
            <p:cNvSpPr/>
            <p:nvPr/>
          </p:nvSpPr>
          <p:spPr>
            <a:xfrm>
              <a:off x="3668267" y="3576065"/>
              <a:ext cx="696467" cy="611124"/>
            </a:xfrm>
            <a:prstGeom prst="rect">
              <a:avLst/>
            </a:prstGeom>
            <a:blipFill>
              <a:blip r:embed="rId3" cstate="print"/>
              <a:stretch>
                <a:fillRect/>
              </a:stretch>
            </a:blipFill>
          </p:spPr>
          <p:txBody>
            <a:bodyPr wrap="square" lIns="0" tIns="0" rIns="0" bIns="0" rtlCol="0"/>
            <a:lstStyle/>
            <a:p>
              <a:endParaRPr/>
            </a:p>
          </p:txBody>
        </p:sp>
      </p:grpSp>
      <p:sp>
        <p:nvSpPr>
          <p:cNvPr id="24" name="object 24"/>
          <p:cNvSpPr/>
          <p:nvPr/>
        </p:nvSpPr>
        <p:spPr>
          <a:xfrm>
            <a:off x="3669791" y="3515105"/>
            <a:ext cx="794003" cy="611123"/>
          </a:xfrm>
          <a:prstGeom prst="rect">
            <a:avLst/>
          </a:prstGeom>
          <a:blipFill>
            <a:blip r:embed="rId4" cstate="print"/>
            <a:stretch>
              <a:fillRect/>
            </a:stretch>
          </a:blipFill>
        </p:spPr>
        <p:txBody>
          <a:bodyPr wrap="square" lIns="0" tIns="0" rIns="0" bIns="0" rtlCol="0"/>
          <a:lstStyle/>
          <a:p>
            <a:endParaRPr/>
          </a:p>
        </p:txBody>
      </p:sp>
      <p:grpSp>
        <p:nvGrpSpPr>
          <p:cNvPr id="25" name="object 25"/>
          <p:cNvGrpSpPr/>
          <p:nvPr/>
        </p:nvGrpSpPr>
        <p:grpSpPr>
          <a:xfrm>
            <a:off x="5749290" y="2143505"/>
            <a:ext cx="2853055" cy="672465"/>
            <a:chOff x="5749290" y="2143505"/>
            <a:chExt cx="2853055" cy="672465"/>
          </a:xfrm>
        </p:grpSpPr>
        <p:sp>
          <p:nvSpPr>
            <p:cNvPr id="26" name="object 26"/>
            <p:cNvSpPr/>
            <p:nvPr/>
          </p:nvSpPr>
          <p:spPr>
            <a:xfrm>
              <a:off x="5749290" y="2204465"/>
              <a:ext cx="696467" cy="611124"/>
            </a:xfrm>
            <a:prstGeom prst="rect">
              <a:avLst/>
            </a:prstGeom>
            <a:blipFill>
              <a:blip r:embed="rId3" cstate="print"/>
              <a:stretch>
                <a:fillRect/>
              </a:stretch>
            </a:blipFill>
          </p:spPr>
          <p:txBody>
            <a:bodyPr wrap="square" lIns="0" tIns="0" rIns="0" bIns="0" rtlCol="0"/>
            <a:lstStyle/>
            <a:p>
              <a:endParaRPr/>
            </a:p>
          </p:txBody>
        </p:sp>
        <p:sp>
          <p:nvSpPr>
            <p:cNvPr id="27" name="object 27"/>
            <p:cNvSpPr/>
            <p:nvPr/>
          </p:nvSpPr>
          <p:spPr>
            <a:xfrm>
              <a:off x="5750814" y="2143505"/>
              <a:ext cx="794004" cy="611124"/>
            </a:xfrm>
            <a:prstGeom prst="rect">
              <a:avLst/>
            </a:prstGeom>
            <a:blipFill>
              <a:blip r:embed="rId4" cstate="print"/>
              <a:stretch>
                <a:fillRect/>
              </a:stretch>
            </a:blipFill>
          </p:spPr>
          <p:txBody>
            <a:bodyPr wrap="square" lIns="0" tIns="0" rIns="0" bIns="0" rtlCol="0"/>
            <a:lstStyle/>
            <a:p>
              <a:endParaRPr/>
            </a:p>
          </p:txBody>
        </p:sp>
        <p:sp>
          <p:nvSpPr>
            <p:cNvPr id="28" name="object 28"/>
            <p:cNvSpPr/>
            <p:nvPr/>
          </p:nvSpPr>
          <p:spPr>
            <a:xfrm>
              <a:off x="6435090" y="2204465"/>
              <a:ext cx="696467" cy="611124"/>
            </a:xfrm>
            <a:prstGeom prst="rect">
              <a:avLst/>
            </a:prstGeom>
            <a:blipFill>
              <a:blip r:embed="rId3" cstate="print"/>
              <a:stretch>
                <a:fillRect/>
              </a:stretch>
            </a:blipFill>
          </p:spPr>
          <p:txBody>
            <a:bodyPr wrap="square" lIns="0" tIns="0" rIns="0" bIns="0" rtlCol="0"/>
            <a:lstStyle/>
            <a:p>
              <a:endParaRPr/>
            </a:p>
          </p:txBody>
        </p:sp>
        <p:sp>
          <p:nvSpPr>
            <p:cNvPr id="29" name="object 29"/>
            <p:cNvSpPr/>
            <p:nvPr/>
          </p:nvSpPr>
          <p:spPr>
            <a:xfrm>
              <a:off x="6436614" y="2143505"/>
              <a:ext cx="794004" cy="611124"/>
            </a:xfrm>
            <a:prstGeom prst="rect">
              <a:avLst/>
            </a:prstGeom>
            <a:blipFill>
              <a:blip r:embed="rId4" cstate="print"/>
              <a:stretch>
                <a:fillRect/>
              </a:stretch>
            </a:blipFill>
          </p:spPr>
          <p:txBody>
            <a:bodyPr wrap="square" lIns="0" tIns="0" rIns="0" bIns="0" rtlCol="0"/>
            <a:lstStyle/>
            <a:p>
              <a:endParaRPr/>
            </a:p>
          </p:txBody>
        </p:sp>
        <p:sp>
          <p:nvSpPr>
            <p:cNvPr id="30" name="object 30"/>
            <p:cNvSpPr/>
            <p:nvPr/>
          </p:nvSpPr>
          <p:spPr>
            <a:xfrm>
              <a:off x="7120890" y="2204465"/>
              <a:ext cx="696467" cy="611124"/>
            </a:xfrm>
            <a:prstGeom prst="rect">
              <a:avLst/>
            </a:prstGeom>
            <a:blipFill>
              <a:blip r:embed="rId3" cstate="print"/>
              <a:stretch>
                <a:fillRect/>
              </a:stretch>
            </a:blipFill>
          </p:spPr>
          <p:txBody>
            <a:bodyPr wrap="square" lIns="0" tIns="0" rIns="0" bIns="0" rtlCol="0"/>
            <a:lstStyle/>
            <a:p>
              <a:endParaRPr/>
            </a:p>
          </p:txBody>
        </p:sp>
        <p:sp>
          <p:nvSpPr>
            <p:cNvPr id="31" name="object 31"/>
            <p:cNvSpPr/>
            <p:nvPr/>
          </p:nvSpPr>
          <p:spPr>
            <a:xfrm>
              <a:off x="7122414" y="2143505"/>
              <a:ext cx="794003" cy="611124"/>
            </a:xfrm>
            <a:prstGeom prst="rect">
              <a:avLst/>
            </a:prstGeom>
            <a:blipFill>
              <a:blip r:embed="rId4" cstate="print"/>
              <a:stretch>
                <a:fillRect/>
              </a:stretch>
            </a:blipFill>
          </p:spPr>
          <p:txBody>
            <a:bodyPr wrap="square" lIns="0" tIns="0" rIns="0" bIns="0" rtlCol="0"/>
            <a:lstStyle/>
            <a:p>
              <a:endParaRPr/>
            </a:p>
          </p:txBody>
        </p:sp>
        <p:sp>
          <p:nvSpPr>
            <p:cNvPr id="32" name="object 32"/>
            <p:cNvSpPr/>
            <p:nvPr/>
          </p:nvSpPr>
          <p:spPr>
            <a:xfrm>
              <a:off x="7806690" y="2204465"/>
              <a:ext cx="696467" cy="611124"/>
            </a:xfrm>
            <a:prstGeom prst="rect">
              <a:avLst/>
            </a:prstGeom>
            <a:blipFill>
              <a:blip r:embed="rId3" cstate="print"/>
              <a:stretch>
                <a:fillRect/>
              </a:stretch>
            </a:blipFill>
          </p:spPr>
          <p:txBody>
            <a:bodyPr wrap="square" lIns="0" tIns="0" rIns="0" bIns="0" rtlCol="0"/>
            <a:lstStyle/>
            <a:p>
              <a:endParaRPr/>
            </a:p>
          </p:txBody>
        </p:sp>
        <p:sp>
          <p:nvSpPr>
            <p:cNvPr id="33" name="object 33"/>
            <p:cNvSpPr/>
            <p:nvPr/>
          </p:nvSpPr>
          <p:spPr>
            <a:xfrm>
              <a:off x="7808214" y="2143505"/>
              <a:ext cx="794003" cy="611124"/>
            </a:xfrm>
            <a:prstGeom prst="rect">
              <a:avLst/>
            </a:prstGeom>
            <a:blipFill>
              <a:blip r:embed="rId4" cstate="print"/>
              <a:stretch>
                <a:fillRect/>
              </a:stretch>
            </a:blipFill>
          </p:spPr>
          <p:txBody>
            <a:bodyPr wrap="square" lIns="0" tIns="0" rIns="0" bIns="0" rtlCol="0"/>
            <a:lstStyle/>
            <a:p>
              <a:endParaRPr/>
            </a:p>
          </p:txBody>
        </p:sp>
      </p:grpSp>
      <p:grpSp>
        <p:nvGrpSpPr>
          <p:cNvPr id="34" name="object 34"/>
          <p:cNvGrpSpPr/>
          <p:nvPr/>
        </p:nvGrpSpPr>
        <p:grpSpPr>
          <a:xfrm>
            <a:off x="5749290" y="3515105"/>
            <a:ext cx="2853055" cy="672465"/>
            <a:chOff x="5749290" y="3515105"/>
            <a:chExt cx="2853055" cy="672465"/>
          </a:xfrm>
        </p:grpSpPr>
        <p:sp>
          <p:nvSpPr>
            <p:cNvPr id="35" name="object 35"/>
            <p:cNvSpPr/>
            <p:nvPr/>
          </p:nvSpPr>
          <p:spPr>
            <a:xfrm>
              <a:off x="5749290" y="3576065"/>
              <a:ext cx="696467" cy="611124"/>
            </a:xfrm>
            <a:prstGeom prst="rect">
              <a:avLst/>
            </a:prstGeom>
            <a:blipFill>
              <a:blip r:embed="rId3" cstate="print"/>
              <a:stretch>
                <a:fillRect/>
              </a:stretch>
            </a:blipFill>
          </p:spPr>
          <p:txBody>
            <a:bodyPr wrap="square" lIns="0" tIns="0" rIns="0" bIns="0" rtlCol="0"/>
            <a:lstStyle/>
            <a:p>
              <a:endParaRPr/>
            </a:p>
          </p:txBody>
        </p:sp>
        <p:sp>
          <p:nvSpPr>
            <p:cNvPr id="36" name="object 36"/>
            <p:cNvSpPr/>
            <p:nvPr/>
          </p:nvSpPr>
          <p:spPr>
            <a:xfrm>
              <a:off x="5750814" y="3515105"/>
              <a:ext cx="794004" cy="611123"/>
            </a:xfrm>
            <a:prstGeom prst="rect">
              <a:avLst/>
            </a:prstGeom>
            <a:blipFill>
              <a:blip r:embed="rId4" cstate="print"/>
              <a:stretch>
                <a:fillRect/>
              </a:stretch>
            </a:blipFill>
          </p:spPr>
          <p:txBody>
            <a:bodyPr wrap="square" lIns="0" tIns="0" rIns="0" bIns="0" rtlCol="0"/>
            <a:lstStyle/>
            <a:p>
              <a:endParaRPr/>
            </a:p>
          </p:txBody>
        </p:sp>
        <p:sp>
          <p:nvSpPr>
            <p:cNvPr id="37" name="object 37"/>
            <p:cNvSpPr/>
            <p:nvPr/>
          </p:nvSpPr>
          <p:spPr>
            <a:xfrm>
              <a:off x="6435090" y="3576065"/>
              <a:ext cx="696467" cy="611124"/>
            </a:xfrm>
            <a:prstGeom prst="rect">
              <a:avLst/>
            </a:prstGeom>
            <a:blipFill>
              <a:blip r:embed="rId3" cstate="print"/>
              <a:stretch>
                <a:fillRect/>
              </a:stretch>
            </a:blipFill>
          </p:spPr>
          <p:txBody>
            <a:bodyPr wrap="square" lIns="0" tIns="0" rIns="0" bIns="0" rtlCol="0"/>
            <a:lstStyle/>
            <a:p>
              <a:endParaRPr/>
            </a:p>
          </p:txBody>
        </p:sp>
        <p:sp>
          <p:nvSpPr>
            <p:cNvPr id="38" name="object 38"/>
            <p:cNvSpPr/>
            <p:nvPr/>
          </p:nvSpPr>
          <p:spPr>
            <a:xfrm>
              <a:off x="6436614" y="3515105"/>
              <a:ext cx="794004" cy="611123"/>
            </a:xfrm>
            <a:prstGeom prst="rect">
              <a:avLst/>
            </a:prstGeom>
            <a:blipFill>
              <a:blip r:embed="rId4" cstate="print"/>
              <a:stretch>
                <a:fillRect/>
              </a:stretch>
            </a:blipFill>
          </p:spPr>
          <p:txBody>
            <a:bodyPr wrap="square" lIns="0" tIns="0" rIns="0" bIns="0" rtlCol="0"/>
            <a:lstStyle/>
            <a:p>
              <a:endParaRPr/>
            </a:p>
          </p:txBody>
        </p:sp>
        <p:sp>
          <p:nvSpPr>
            <p:cNvPr id="39" name="object 39"/>
            <p:cNvSpPr/>
            <p:nvPr/>
          </p:nvSpPr>
          <p:spPr>
            <a:xfrm>
              <a:off x="7120890" y="3576065"/>
              <a:ext cx="696467" cy="611124"/>
            </a:xfrm>
            <a:prstGeom prst="rect">
              <a:avLst/>
            </a:prstGeom>
            <a:blipFill>
              <a:blip r:embed="rId3" cstate="print"/>
              <a:stretch>
                <a:fillRect/>
              </a:stretch>
            </a:blipFill>
          </p:spPr>
          <p:txBody>
            <a:bodyPr wrap="square" lIns="0" tIns="0" rIns="0" bIns="0" rtlCol="0"/>
            <a:lstStyle/>
            <a:p>
              <a:endParaRPr/>
            </a:p>
          </p:txBody>
        </p:sp>
        <p:sp>
          <p:nvSpPr>
            <p:cNvPr id="40" name="object 40"/>
            <p:cNvSpPr/>
            <p:nvPr/>
          </p:nvSpPr>
          <p:spPr>
            <a:xfrm>
              <a:off x="7122414" y="3515105"/>
              <a:ext cx="794003" cy="611123"/>
            </a:xfrm>
            <a:prstGeom prst="rect">
              <a:avLst/>
            </a:prstGeom>
            <a:blipFill>
              <a:blip r:embed="rId4" cstate="print"/>
              <a:stretch>
                <a:fillRect/>
              </a:stretch>
            </a:blipFill>
          </p:spPr>
          <p:txBody>
            <a:bodyPr wrap="square" lIns="0" tIns="0" rIns="0" bIns="0" rtlCol="0"/>
            <a:lstStyle/>
            <a:p>
              <a:endParaRPr/>
            </a:p>
          </p:txBody>
        </p:sp>
        <p:sp>
          <p:nvSpPr>
            <p:cNvPr id="41" name="object 41"/>
            <p:cNvSpPr/>
            <p:nvPr/>
          </p:nvSpPr>
          <p:spPr>
            <a:xfrm>
              <a:off x="7806690" y="3576065"/>
              <a:ext cx="696467" cy="611124"/>
            </a:xfrm>
            <a:prstGeom prst="rect">
              <a:avLst/>
            </a:prstGeom>
            <a:blipFill>
              <a:blip r:embed="rId3" cstate="print"/>
              <a:stretch>
                <a:fillRect/>
              </a:stretch>
            </a:blipFill>
          </p:spPr>
          <p:txBody>
            <a:bodyPr wrap="square" lIns="0" tIns="0" rIns="0" bIns="0" rtlCol="0"/>
            <a:lstStyle/>
            <a:p>
              <a:endParaRPr/>
            </a:p>
          </p:txBody>
        </p:sp>
        <p:sp>
          <p:nvSpPr>
            <p:cNvPr id="42" name="object 42"/>
            <p:cNvSpPr/>
            <p:nvPr/>
          </p:nvSpPr>
          <p:spPr>
            <a:xfrm>
              <a:off x="7808214" y="3515105"/>
              <a:ext cx="794003" cy="611123"/>
            </a:xfrm>
            <a:prstGeom prst="rect">
              <a:avLst/>
            </a:prstGeom>
            <a:blipFill>
              <a:blip r:embed="rId4" cstate="print"/>
              <a:stretch>
                <a:fillRect/>
              </a:stretch>
            </a:blipFill>
          </p:spPr>
          <p:txBody>
            <a:bodyPr wrap="square" lIns="0" tIns="0" rIns="0" bIns="0" rtlCol="0"/>
            <a:lstStyle/>
            <a:p>
              <a:endParaRPr/>
            </a:p>
          </p:txBody>
        </p:sp>
      </p:grpSp>
      <p:graphicFrame>
        <p:nvGraphicFramePr>
          <p:cNvPr id="43" name="object 43"/>
          <p:cNvGraphicFramePr>
            <a:graphicFrameLocks noGrp="1"/>
          </p:cNvGraphicFramePr>
          <p:nvPr/>
        </p:nvGraphicFramePr>
        <p:xfrm>
          <a:off x="287527" y="1741367"/>
          <a:ext cx="8136886" cy="2363906"/>
        </p:xfrm>
        <a:graphic>
          <a:graphicData uri="http://schemas.openxmlformats.org/drawingml/2006/table">
            <a:tbl>
              <a:tblPr firstRow="1" bandRow="1">
                <a:tableStyleId>{2D5ABB26-0587-4C30-8999-92F81FD0307C}</a:tableStyleId>
              </a:tblPr>
              <a:tblGrid>
                <a:gridCol w="566420">
                  <a:extLst>
                    <a:ext uri="{9D8B030D-6E8A-4147-A177-3AD203B41FA5}">
                      <a16:colId xmlns:a16="http://schemas.microsoft.com/office/drawing/2014/main" val="20000"/>
                    </a:ext>
                  </a:extLst>
                </a:gridCol>
                <a:gridCol w="685799">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gridCol w="685800">
                  <a:extLst>
                    <a:ext uri="{9D8B030D-6E8A-4147-A177-3AD203B41FA5}">
                      <a16:colId xmlns:a16="http://schemas.microsoft.com/office/drawing/2014/main" val="20003"/>
                    </a:ext>
                  </a:extLst>
                </a:gridCol>
                <a:gridCol w="685800">
                  <a:extLst>
                    <a:ext uri="{9D8B030D-6E8A-4147-A177-3AD203B41FA5}">
                      <a16:colId xmlns:a16="http://schemas.microsoft.com/office/drawing/2014/main" val="20004"/>
                    </a:ext>
                  </a:extLst>
                </a:gridCol>
                <a:gridCol w="685800">
                  <a:extLst>
                    <a:ext uri="{9D8B030D-6E8A-4147-A177-3AD203B41FA5}">
                      <a16:colId xmlns:a16="http://schemas.microsoft.com/office/drawing/2014/main" val="20005"/>
                    </a:ext>
                  </a:extLst>
                </a:gridCol>
                <a:gridCol w="1395729">
                  <a:extLst>
                    <a:ext uri="{9D8B030D-6E8A-4147-A177-3AD203B41FA5}">
                      <a16:colId xmlns:a16="http://schemas.microsoft.com/office/drawing/2014/main" val="20006"/>
                    </a:ext>
                  </a:extLst>
                </a:gridCol>
                <a:gridCol w="686435">
                  <a:extLst>
                    <a:ext uri="{9D8B030D-6E8A-4147-A177-3AD203B41FA5}">
                      <a16:colId xmlns:a16="http://schemas.microsoft.com/office/drawing/2014/main" val="20007"/>
                    </a:ext>
                  </a:extLst>
                </a:gridCol>
                <a:gridCol w="686435">
                  <a:extLst>
                    <a:ext uri="{9D8B030D-6E8A-4147-A177-3AD203B41FA5}">
                      <a16:colId xmlns:a16="http://schemas.microsoft.com/office/drawing/2014/main" val="20008"/>
                    </a:ext>
                  </a:extLst>
                </a:gridCol>
                <a:gridCol w="686434">
                  <a:extLst>
                    <a:ext uri="{9D8B030D-6E8A-4147-A177-3AD203B41FA5}">
                      <a16:colId xmlns:a16="http://schemas.microsoft.com/office/drawing/2014/main" val="20009"/>
                    </a:ext>
                  </a:extLst>
                </a:gridCol>
                <a:gridCol w="686434">
                  <a:extLst>
                    <a:ext uri="{9D8B030D-6E8A-4147-A177-3AD203B41FA5}">
                      <a16:colId xmlns:a16="http://schemas.microsoft.com/office/drawing/2014/main" val="20010"/>
                    </a:ext>
                  </a:extLst>
                </a:gridCol>
              </a:tblGrid>
              <a:tr h="392232">
                <a:tc>
                  <a:txBody>
                    <a:bodyPr/>
                    <a:lstStyle/>
                    <a:p>
                      <a:pPr>
                        <a:lnSpc>
                          <a:spcPct val="100000"/>
                        </a:lnSpc>
                      </a:pPr>
                      <a:endParaRPr sz="2300">
                        <a:latin typeface="Times New Roman"/>
                        <a:cs typeface="Times New Roman"/>
                      </a:endParaRPr>
                    </a:p>
                  </a:txBody>
                  <a:tcPr marL="0" marR="0" marT="0" marB="0"/>
                </a:tc>
                <a:tc>
                  <a:txBody>
                    <a:bodyPr/>
                    <a:lstStyle/>
                    <a:p>
                      <a:pPr marL="279400">
                        <a:lnSpc>
                          <a:spcPts val="2180"/>
                        </a:lnSpc>
                      </a:pPr>
                      <a:r>
                        <a:rPr sz="2000" dirty="0">
                          <a:latin typeface="Times New Roman"/>
                          <a:cs typeface="Times New Roman"/>
                        </a:rPr>
                        <a:t>1</a:t>
                      </a:r>
                      <a:endParaRPr sz="2000">
                        <a:latin typeface="Times New Roman"/>
                        <a:cs typeface="Times New Roman"/>
                      </a:endParaRPr>
                    </a:p>
                  </a:txBody>
                  <a:tcPr marL="0" marR="0" marT="0" marB="0">
                    <a:lnB w="9525">
                      <a:solidFill>
                        <a:srgbClr val="000000"/>
                      </a:solidFill>
                      <a:prstDash val="solid"/>
                    </a:lnB>
                  </a:tcPr>
                </a:tc>
                <a:tc>
                  <a:txBody>
                    <a:bodyPr/>
                    <a:lstStyle/>
                    <a:p>
                      <a:pPr algn="ctr">
                        <a:lnSpc>
                          <a:spcPts val="2180"/>
                        </a:lnSpc>
                      </a:pPr>
                      <a:r>
                        <a:rPr sz="2000" dirty="0">
                          <a:latin typeface="Times New Roman"/>
                          <a:cs typeface="Times New Roman"/>
                        </a:rPr>
                        <a:t>2</a:t>
                      </a:r>
                      <a:endParaRPr sz="2000">
                        <a:latin typeface="Times New Roman"/>
                        <a:cs typeface="Times New Roman"/>
                      </a:endParaRPr>
                    </a:p>
                  </a:txBody>
                  <a:tcPr marL="0" marR="0" marT="0" marB="0">
                    <a:lnB w="9525">
                      <a:solidFill>
                        <a:srgbClr val="000000"/>
                      </a:solidFill>
                      <a:prstDash val="solid"/>
                    </a:lnB>
                  </a:tcPr>
                </a:tc>
                <a:tc>
                  <a:txBody>
                    <a:bodyPr/>
                    <a:lstStyle/>
                    <a:p>
                      <a:pPr marL="278765">
                        <a:lnSpc>
                          <a:spcPts val="2180"/>
                        </a:lnSpc>
                      </a:pPr>
                      <a:r>
                        <a:rPr sz="2000" dirty="0">
                          <a:latin typeface="Times New Roman"/>
                          <a:cs typeface="Times New Roman"/>
                        </a:rPr>
                        <a:t>3</a:t>
                      </a:r>
                      <a:endParaRPr sz="2000">
                        <a:latin typeface="Times New Roman"/>
                        <a:cs typeface="Times New Roman"/>
                      </a:endParaRPr>
                    </a:p>
                  </a:txBody>
                  <a:tcPr marL="0" marR="0" marT="0" marB="0">
                    <a:lnB w="9525">
                      <a:solidFill>
                        <a:srgbClr val="000000"/>
                      </a:solidFill>
                      <a:prstDash val="solid"/>
                    </a:lnB>
                  </a:tcPr>
                </a:tc>
                <a:tc>
                  <a:txBody>
                    <a:bodyPr/>
                    <a:lstStyle/>
                    <a:p>
                      <a:pPr algn="ctr">
                        <a:lnSpc>
                          <a:spcPts val="2180"/>
                        </a:lnSpc>
                      </a:pPr>
                      <a:r>
                        <a:rPr sz="2000" dirty="0">
                          <a:latin typeface="Times New Roman"/>
                          <a:cs typeface="Times New Roman"/>
                        </a:rPr>
                        <a:t>4</a:t>
                      </a:r>
                      <a:endParaRPr sz="2000">
                        <a:latin typeface="Times New Roman"/>
                        <a:cs typeface="Times New Roman"/>
                      </a:endParaRPr>
                    </a:p>
                  </a:txBody>
                  <a:tcPr marL="0" marR="0" marT="0" marB="0">
                    <a:lnB w="9525">
                      <a:solidFill>
                        <a:srgbClr val="000000"/>
                      </a:solidFill>
                      <a:prstDash val="solid"/>
                    </a:lnB>
                  </a:tcPr>
                </a:tc>
                <a:tc>
                  <a:txBody>
                    <a:bodyPr/>
                    <a:lstStyle/>
                    <a:p>
                      <a:pPr marL="278130">
                        <a:lnSpc>
                          <a:spcPts val="2180"/>
                        </a:lnSpc>
                      </a:pPr>
                      <a:r>
                        <a:rPr sz="2000" dirty="0">
                          <a:latin typeface="Times New Roman"/>
                          <a:cs typeface="Times New Roman"/>
                        </a:rPr>
                        <a:t>5</a:t>
                      </a:r>
                      <a:endParaRPr sz="2000">
                        <a:latin typeface="Times New Roman"/>
                        <a:cs typeface="Times New Roman"/>
                      </a:endParaRPr>
                    </a:p>
                  </a:txBody>
                  <a:tcPr marL="0" marR="0" marT="0" marB="0">
                    <a:lnB w="9525">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tc>
                <a:tc>
                  <a:txBody>
                    <a:bodyPr/>
                    <a:lstStyle/>
                    <a:p>
                      <a:pPr marL="279400">
                        <a:lnSpc>
                          <a:spcPts val="2370"/>
                        </a:lnSpc>
                      </a:pPr>
                      <a:r>
                        <a:rPr sz="2000" dirty="0">
                          <a:latin typeface="Times New Roman"/>
                          <a:cs typeface="Times New Roman"/>
                        </a:rPr>
                        <a:t>1</a:t>
                      </a:r>
                      <a:endParaRPr sz="2000">
                        <a:latin typeface="Times New Roman"/>
                        <a:cs typeface="Times New Roman"/>
                      </a:endParaRPr>
                    </a:p>
                  </a:txBody>
                  <a:tcPr marL="0" marR="0" marT="0" marB="0">
                    <a:lnB w="9525">
                      <a:solidFill>
                        <a:srgbClr val="000000"/>
                      </a:solidFill>
                      <a:prstDash val="solid"/>
                    </a:lnB>
                  </a:tcPr>
                </a:tc>
                <a:tc>
                  <a:txBody>
                    <a:bodyPr/>
                    <a:lstStyle/>
                    <a:p>
                      <a:pPr algn="ctr">
                        <a:lnSpc>
                          <a:spcPts val="2370"/>
                        </a:lnSpc>
                      </a:pPr>
                      <a:r>
                        <a:rPr sz="2000" dirty="0">
                          <a:latin typeface="Times New Roman"/>
                          <a:cs typeface="Times New Roman"/>
                        </a:rPr>
                        <a:t>2</a:t>
                      </a:r>
                      <a:endParaRPr sz="2000">
                        <a:latin typeface="Times New Roman"/>
                        <a:cs typeface="Times New Roman"/>
                      </a:endParaRPr>
                    </a:p>
                  </a:txBody>
                  <a:tcPr marL="0" marR="0" marT="0" marB="0">
                    <a:lnB w="9525">
                      <a:solidFill>
                        <a:srgbClr val="000000"/>
                      </a:solidFill>
                      <a:prstDash val="solid"/>
                    </a:lnB>
                  </a:tcPr>
                </a:tc>
                <a:tc>
                  <a:txBody>
                    <a:bodyPr/>
                    <a:lstStyle/>
                    <a:p>
                      <a:pPr marL="278765">
                        <a:lnSpc>
                          <a:spcPts val="2370"/>
                        </a:lnSpc>
                      </a:pPr>
                      <a:r>
                        <a:rPr sz="2000" dirty="0">
                          <a:latin typeface="Times New Roman"/>
                          <a:cs typeface="Times New Roman"/>
                        </a:rPr>
                        <a:t>3</a:t>
                      </a:r>
                      <a:endParaRPr sz="2000">
                        <a:latin typeface="Times New Roman"/>
                        <a:cs typeface="Times New Roman"/>
                      </a:endParaRPr>
                    </a:p>
                  </a:txBody>
                  <a:tcPr marL="0" marR="0" marT="0" marB="0">
                    <a:lnB w="9525">
                      <a:solidFill>
                        <a:srgbClr val="000000"/>
                      </a:solidFill>
                      <a:prstDash val="solid"/>
                    </a:lnB>
                  </a:tcPr>
                </a:tc>
                <a:tc>
                  <a:txBody>
                    <a:bodyPr/>
                    <a:lstStyle/>
                    <a:p>
                      <a:pPr algn="ctr">
                        <a:lnSpc>
                          <a:spcPts val="2370"/>
                        </a:lnSpc>
                      </a:pPr>
                      <a:r>
                        <a:rPr sz="2000" dirty="0">
                          <a:latin typeface="Times New Roman"/>
                          <a:cs typeface="Times New Roman"/>
                        </a:rPr>
                        <a:t>4</a:t>
                      </a:r>
                      <a:endParaRPr sz="2000">
                        <a:latin typeface="Times New Roman"/>
                        <a:cs typeface="Times New Roman"/>
                      </a:endParaRPr>
                    </a:p>
                  </a:txBody>
                  <a:tcPr marL="0" marR="0" marT="0" marB="0">
                    <a:lnB w="9525">
                      <a:solidFill>
                        <a:srgbClr val="000000"/>
                      </a:solidFill>
                      <a:prstDash val="solid"/>
                    </a:lnB>
                  </a:tcPr>
                </a:tc>
                <a:extLst>
                  <a:ext uri="{0D108BD9-81ED-4DB2-BD59-A6C34878D82A}">
                    <a16:rowId xmlns:a16="http://schemas.microsoft.com/office/drawing/2014/main" val="10000"/>
                  </a:ext>
                </a:extLst>
              </a:tr>
              <a:tr h="588168">
                <a:tc>
                  <a:txBody>
                    <a:bodyPr/>
                    <a:lstStyle/>
                    <a:p>
                      <a:pPr marL="31750">
                        <a:lnSpc>
                          <a:spcPct val="100000"/>
                        </a:lnSpc>
                        <a:spcBef>
                          <a:spcPts val="135"/>
                        </a:spcBef>
                      </a:pPr>
                      <a:r>
                        <a:rPr sz="3200" i="1" spc="-5" dirty="0">
                          <a:solidFill>
                            <a:srgbClr val="008380"/>
                          </a:solidFill>
                          <a:latin typeface="Times New Roman"/>
                          <a:cs typeface="Times New Roman"/>
                        </a:rPr>
                        <a:t>A</a:t>
                      </a:r>
                      <a:r>
                        <a:rPr sz="3200" spc="-5" dirty="0">
                          <a:latin typeface="Times New Roman"/>
                          <a:cs typeface="Times New Roman"/>
                        </a:rPr>
                        <a:t>:</a:t>
                      </a:r>
                      <a:endParaRPr sz="3200">
                        <a:latin typeface="Times New Roman"/>
                        <a:cs typeface="Times New Roman"/>
                      </a:endParaRPr>
                    </a:p>
                  </a:txBody>
                  <a:tcPr marL="0" marR="0" marT="17145" marB="0">
                    <a:lnR w="9525">
                      <a:solidFill>
                        <a:srgbClr val="000000"/>
                      </a:solidFill>
                      <a:prstDash val="solid"/>
                    </a:lnR>
                  </a:tcPr>
                </a:tc>
                <a:tc>
                  <a:txBody>
                    <a:bodyPr/>
                    <a:lstStyle/>
                    <a:p>
                      <a:pPr marL="240665">
                        <a:lnSpc>
                          <a:spcPct val="100000"/>
                        </a:lnSpc>
                        <a:spcBef>
                          <a:spcPts val="330"/>
                        </a:spcBef>
                      </a:pPr>
                      <a:r>
                        <a:rPr sz="3200" dirty="0">
                          <a:solidFill>
                            <a:srgbClr val="008380"/>
                          </a:solidFill>
                          <a:latin typeface="Times New Roman"/>
                          <a:cs typeface="Times New Roman"/>
                        </a:rPr>
                        <a:t>4</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solidFill>
                      <a:srgbClr val="FFCCCC"/>
                    </a:solidFill>
                  </a:tcPr>
                </a:tc>
                <a:tc>
                  <a:txBody>
                    <a:bodyPr/>
                    <a:lstStyle/>
                    <a:p>
                      <a:pPr algn="ctr">
                        <a:lnSpc>
                          <a:spcPct val="100000"/>
                        </a:lnSpc>
                        <a:spcBef>
                          <a:spcPts val="330"/>
                        </a:spcBef>
                      </a:pPr>
                      <a:r>
                        <a:rPr sz="3200" dirty="0">
                          <a:solidFill>
                            <a:srgbClr val="008380"/>
                          </a:solidFill>
                          <a:latin typeface="Times New Roman"/>
                          <a:cs typeface="Times New Roman"/>
                        </a:rPr>
                        <a:t>1</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solidFill>
                      <a:srgbClr val="FFFF99"/>
                    </a:solidFill>
                  </a:tcPr>
                </a:tc>
                <a:tc>
                  <a:txBody>
                    <a:bodyPr/>
                    <a:lstStyle/>
                    <a:p>
                      <a:pPr marL="240029">
                        <a:lnSpc>
                          <a:spcPct val="100000"/>
                        </a:lnSpc>
                        <a:spcBef>
                          <a:spcPts val="330"/>
                        </a:spcBef>
                      </a:pPr>
                      <a:r>
                        <a:rPr sz="3200" dirty="0">
                          <a:solidFill>
                            <a:srgbClr val="008380"/>
                          </a:solidFill>
                          <a:latin typeface="Times New Roman"/>
                          <a:cs typeface="Times New Roman"/>
                        </a:rPr>
                        <a:t>3</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solidFill>
                      <a:srgbClr val="FFCCCC"/>
                    </a:solidFill>
                  </a:tcPr>
                </a:tc>
                <a:tc>
                  <a:txBody>
                    <a:bodyPr/>
                    <a:lstStyle/>
                    <a:p>
                      <a:pPr algn="ctr">
                        <a:lnSpc>
                          <a:spcPct val="100000"/>
                        </a:lnSpc>
                        <a:spcBef>
                          <a:spcPts val="330"/>
                        </a:spcBef>
                      </a:pPr>
                      <a:r>
                        <a:rPr sz="3200" dirty="0">
                          <a:solidFill>
                            <a:srgbClr val="008380"/>
                          </a:solidFill>
                          <a:latin typeface="Times New Roman"/>
                          <a:cs typeface="Times New Roman"/>
                        </a:rPr>
                        <a:t>4</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solidFill>
                      <a:srgbClr val="FFCCCC"/>
                    </a:solidFill>
                  </a:tcPr>
                </a:tc>
                <a:tc>
                  <a:txBody>
                    <a:bodyPr/>
                    <a:lstStyle/>
                    <a:p>
                      <a:pPr marL="240029">
                        <a:lnSpc>
                          <a:spcPct val="100000"/>
                        </a:lnSpc>
                        <a:spcBef>
                          <a:spcPts val="330"/>
                        </a:spcBef>
                      </a:pPr>
                      <a:r>
                        <a:rPr sz="3200" dirty="0">
                          <a:solidFill>
                            <a:srgbClr val="008380"/>
                          </a:solidFill>
                          <a:latin typeface="Times New Roman"/>
                          <a:cs typeface="Times New Roman"/>
                        </a:rPr>
                        <a:t>3</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solidFill>
                      <a:srgbClr val="FFCCCC"/>
                    </a:solidFill>
                  </a:tcPr>
                </a:tc>
                <a:tc>
                  <a:txBody>
                    <a:bodyPr/>
                    <a:lstStyle/>
                    <a:p>
                      <a:pPr marR="165735" algn="r">
                        <a:lnSpc>
                          <a:spcPct val="100000"/>
                        </a:lnSpc>
                        <a:spcBef>
                          <a:spcPts val="325"/>
                        </a:spcBef>
                      </a:pPr>
                      <a:r>
                        <a:rPr sz="3200" i="1" dirty="0">
                          <a:solidFill>
                            <a:srgbClr val="008380"/>
                          </a:solidFill>
                          <a:latin typeface="Times New Roman"/>
                          <a:cs typeface="Times New Roman"/>
                        </a:rPr>
                        <a:t>C</a:t>
                      </a:r>
                      <a:r>
                        <a:rPr sz="3200" dirty="0">
                          <a:latin typeface="Times New Roman"/>
                          <a:cs typeface="Times New Roman"/>
                        </a:rPr>
                        <a:t>:</a:t>
                      </a:r>
                      <a:endParaRPr sz="3200">
                        <a:latin typeface="Times New Roman"/>
                        <a:cs typeface="Times New Roman"/>
                      </a:endParaRPr>
                    </a:p>
                  </a:txBody>
                  <a:tcPr marL="0" marR="0" marT="41275" marB="0">
                    <a:lnL w="9525">
                      <a:solidFill>
                        <a:srgbClr val="000000"/>
                      </a:solidFill>
                      <a:prstDash val="solid"/>
                    </a:lnL>
                    <a:lnR w="9525">
                      <a:solidFill>
                        <a:srgbClr val="000000"/>
                      </a:solidFill>
                      <a:prstDash val="solid"/>
                    </a:lnR>
                  </a:tcPr>
                </a:tc>
                <a:tc>
                  <a:txBody>
                    <a:bodyPr/>
                    <a:lstStyle/>
                    <a:p>
                      <a:pPr marL="240029">
                        <a:lnSpc>
                          <a:spcPct val="100000"/>
                        </a:lnSpc>
                        <a:spcBef>
                          <a:spcPts val="330"/>
                        </a:spcBef>
                      </a:pPr>
                      <a:r>
                        <a:rPr sz="3200" dirty="0">
                          <a:solidFill>
                            <a:srgbClr val="008380"/>
                          </a:solidFill>
                          <a:latin typeface="Times New Roman"/>
                          <a:cs typeface="Times New Roman"/>
                        </a:rPr>
                        <a:t>1</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solidFill>
                      <a:srgbClr val="FFCCCC"/>
                    </a:solidFill>
                  </a:tcPr>
                </a:tc>
                <a:tc>
                  <a:txBody>
                    <a:bodyPr/>
                    <a:lstStyle/>
                    <a:p>
                      <a:pPr algn="ctr">
                        <a:lnSpc>
                          <a:spcPct val="100000"/>
                        </a:lnSpc>
                        <a:spcBef>
                          <a:spcPts val="330"/>
                        </a:spcBef>
                      </a:pPr>
                      <a:r>
                        <a:rPr sz="3200" dirty="0">
                          <a:solidFill>
                            <a:srgbClr val="008380"/>
                          </a:solidFill>
                          <a:latin typeface="Times New Roman"/>
                          <a:cs typeface="Times New Roman"/>
                        </a:rPr>
                        <a:t>1</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solidFill>
                      <a:srgbClr val="FFCCCC"/>
                    </a:solidFill>
                  </a:tcPr>
                </a:tc>
                <a:tc>
                  <a:txBody>
                    <a:bodyPr/>
                    <a:lstStyle/>
                    <a:p>
                      <a:pPr marL="240665">
                        <a:lnSpc>
                          <a:spcPct val="100000"/>
                        </a:lnSpc>
                        <a:spcBef>
                          <a:spcPts val="330"/>
                        </a:spcBef>
                      </a:pPr>
                      <a:r>
                        <a:rPr sz="3200" dirty="0">
                          <a:solidFill>
                            <a:srgbClr val="008380"/>
                          </a:solidFill>
                          <a:latin typeface="Times New Roman"/>
                          <a:cs typeface="Times New Roman"/>
                        </a:rPr>
                        <a:t>1</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solidFill>
                      <a:srgbClr val="FFCCCC"/>
                    </a:solidFill>
                  </a:tcPr>
                </a:tc>
                <a:tc>
                  <a:txBody>
                    <a:bodyPr/>
                    <a:lstStyle/>
                    <a:p>
                      <a:pPr algn="ctr">
                        <a:lnSpc>
                          <a:spcPct val="100000"/>
                        </a:lnSpc>
                        <a:spcBef>
                          <a:spcPts val="330"/>
                        </a:spcBef>
                      </a:pPr>
                      <a:r>
                        <a:rPr sz="3200" dirty="0">
                          <a:solidFill>
                            <a:srgbClr val="008380"/>
                          </a:solidFill>
                          <a:latin typeface="Times New Roman"/>
                          <a:cs typeface="Times New Roman"/>
                        </a:rPr>
                        <a:t>4</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solidFill>
                      <a:srgbClr val="FFCCCC"/>
                    </a:solidFill>
                  </a:tcPr>
                </a:tc>
                <a:extLst>
                  <a:ext uri="{0D108BD9-81ED-4DB2-BD59-A6C34878D82A}">
                    <a16:rowId xmlns:a16="http://schemas.microsoft.com/office/drawing/2014/main" val="10001"/>
                  </a:ext>
                </a:extLst>
              </a:tr>
              <a:tr h="783431">
                <a:tc>
                  <a:txBody>
                    <a:bodyPr/>
                    <a:lstStyle/>
                    <a:p>
                      <a:pPr>
                        <a:lnSpc>
                          <a:spcPct val="100000"/>
                        </a:lnSpc>
                      </a:pPr>
                      <a:endParaRPr sz="2300">
                        <a:latin typeface="Times New Roman"/>
                        <a:cs typeface="Times New Roman"/>
                      </a:endParaRPr>
                    </a:p>
                  </a:txBody>
                  <a:tcPr marL="0" marR="0" marT="0" marB="0"/>
                </a:tc>
                <a:tc>
                  <a:txBody>
                    <a:bodyPr/>
                    <a:lstStyle/>
                    <a:p>
                      <a:pPr>
                        <a:lnSpc>
                          <a:spcPct val="100000"/>
                        </a:lnSpc>
                      </a:pPr>
                      <a:endParaRPr sz="2300">
                        <a:latin typeface="Times New Roman"/>
                        <a:cs typeface="Times New Roman"/>
                      </a:endParaRPr>
                    </a:p>
                  </a:txBody>
                  <a:tcPr marL="0" marR="0" marT="0" marB="0">
                    <a:lnB w="9525">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B w="9525">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B w="9525">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B w="9525">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B w="9525">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tc>
                <a:tc>
                  <a:txBody>
                    <a:bodyPr/>
                    <a:lstStyle/>
                    <a:p>
                      <a:pPr>
                        <a:lnSpc>
                          <a:spcPct val="100000"/>
                        </a:lnSpc>
                      </a:pPr>
                      <a:endParaRPr sz="2300">
                        <a:latin typeface="Times New Roman"/>
                        <a:cs typeface="Times New Roman"/>
                      </a:endParaRPr>
                    </a:p>
                  </a:txBody>
                  <a:tcPr marL="0" marR="0" marT="0" marB="0">
                    <a:lnB w="9525">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B w="9525">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B w="9525">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B w="9525">
                      <a:solidFill>
                        <a:srgbClr val="000000"/>
                      </a:solidFill>
                      <a:prstDash val="solid"/>
                    </a:lnB>
                  </a:tcPr>
                </a:tc>
                <a:extLst>
                  <a:ext uri="{0D108BD9-81ED-4DB2-BD59-A6C34878D82A}">
                    <a16:rowId xmlns:a16="http://schemas.microsoft.com/office/drawing/2014/main" val="10002"/>
                  </a:ext>
                </a:extLst>
              </a:tr>
              <a:tr h="600075">
                <a:tc>
                  <a:txBody>
                    <a:bodyPr/>
                    <a:lstStyle/>
                    <a:p>
                      <a:pPr marL="31750">
                        <a:lnSpc>
                          <a:spcPct val="100000"/>
                        </a:lnSpc>
                        <a:spcBef>
                          <a:spcPts val="320"/>
                        </a:spcBef>
                      </a:pPr>
                      <a:r>
                        <a:rPr sz="3200" i="1" spc="-5" dirty="0">
                          <a:solidFill>
                            <a:srgbClr val="008380"/>
                          </a:solidFill>
                          <a:latin typeface="Times New Roman"/>
                          <a:cs typeface="Times New Roman"/>
                        </a:rPr>
                        <a:t>B</a:t>
                      </a:r>
                      <a:r>
                        <a:rPr sz="3200" spc="-5" dirty="0">
                          <a:latin typeface="Times New Roman"/>
                          <a:cs typeface="Times New Roman"/>
                        </a:rPr>
                        <a:t>:</a:t>
                      </a:r>
                      <a:endParaRPr sz="3200">
                        <a:latin typeface="Times New Roman"/>
                        <a:cs typeface="Times New Roman"/>
                      </a:endParaRPr>
                    </a:p>
                  </a:txBody>
                  <a:tcPr marL="0" marR="0" marT="40640" marB="0">
                    <a:lnR w="9525">
                      <a:solidFill>
                        <a:srgbClr val="000000"/>
                      </a:solidFill>
                      <a:prstDash val="solid"/>
                    </a:lnR>
                  </a:tcPr>
                </a:tc>
                <a:tc>
                  <a:txBody>
                    <a:bodyPr/>
                    <a:lstStyle/>
                    <a:p>
                      <a:pPr marL="240665">
                        <a:lnSpc>
                          <a:spcPct val="100000"/>
                        </a:lnSpc>
                        <a:spcBef>
                          <a:spcPts val="330"/>
                        </a:spcBef>
                      </a:pPr>
                      <a:r>
                        <a:rPr sz="3200" dirty="0">
                          <a:solidFill>
                            <a:srgbClr val="008380"/>
                          </a:solidFill>
                          <a:latin typeface="Times New Roman"/>
                          <a:cs typeface="Times New Roman"/>
                        </a:rPr>
                        <a:t>1</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FF99"/>
                    </a:solidFill>
                  </a:tcPr>
                </a:tc>
                <a:tc>
                  <a:txBody>
                    <a:bodyPr/>
                    <a:lstStyle/>
                    <a:p>
                      <a:pPr algn="ctr">
                        <a:lnSpc>
                          <a:spcPct val="100000"/>
                        </a:lnSpc>
                        <a:spcBef>
                          <a:spcPts val="330"/>
                        </a:spcBef>
                      </a:pPr>
                      <a:r>
                        <a:rPr sz="3200" dirty="0">
                          <a:solidFill>
                            <a:srgbClr val="008380"/>
                          </a:solidFill>
                          <a:latin typeface="Times New Roman"/>
                          <a:cs typeface="Times New Roman"/>
                        </a:rPr>
                        <a:t>3</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CCCC"/>
                    </a:solidFill>
                  </a:tcPr>
                </a:tc>
                <a:tc>
                  <a:txBody>
                    <a:bodyPr/>
                    <a:lstStyle/>
                    <a:p>
                      <a:pPr marL="240029">
                        <a:lnSpc>
                          <a:spcPct val="100000"/>
                        </a:lnSpc>
                        <a:spcBef>
                          <a:spcPts val="330"/>
                        </a:spcBef>
                      </a:pPr>
                      <a:r>
                        <a:rPr sz="3200" dirty="0">
                          <a:solidFill>
                            <a:srgbClr val="008380"/>
                          </a:solidFill>
                          <a:latin typeface="Times New Roman"/>
                          <a:cs typeface="Times New Roman"/>
                        </a:rPr>
                        <a:t>3</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CCCC"/>
                    </a:solidFill>
                  </a:tcPr>
                </a:tc>
                <a:tc>
                  <a:txBody>
                    <a:bodyPr/>
                    <a:lstStyle/>
                    <a:p>
                      <a:pPr>
                        <a:lnSpc>
                          <a:spcPct val="100000"/>
                        </a:lnSpc>
                      </a:pPr>
                      <a:endParaRPr sz="23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CCCC"/>
                    </a:solidFill>
                  </a:tcPr>
                </a:tc>
                <a:tc>
                  <a:txBody>
                    <a:bodyPr/>
                    <a:lstStyle/>
                    <a:p>
                      <a:pPr marL="240029">
                        <a:lnSpc>
                          <a:spcPct val="100000"/>
                        </a:lnSpc>
                        <a:spcBef>
                          <a:spcPts val="330"/>
                        </a:spcBef>
                      </a:pPr>
                      <a:r>
                        <a:rPr sz="3200" dirty="0">
                          <a:solidFill>
                            <a:srgbClr val="008380"/>
                          </a:solidFill>
                          <a:latin typeface="Times New Roman"/>
                          <a:cs typeface="Times New Roman"/>
                        </a:rPr>
                        <a:t>4</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CCCC"/>
                    </a:solidFill>
                  </a:tcPr>
                </a:tc>
                <a:tc>
                  <a:txBody>
                    <a:bodyPr/>
                    <a:lstStyle/>
                    <a:p>
                      <a:pPr marR="165735" algn="r">
                        <a:lnSpc>
                          <a:spcPct val="100000"/>
                        </a:lnSpc>
                        <a:spcBef>
                          <a:spcPts val="325"/>
                        </a:spcBef>
                      </a:pPr>
                      <a:r>
                        <a:rPr sz="3200" i="1" dirty="0">
                          <a:solidFill>
                            <a:srgbClr val="008380"/>
                          </a:solidFill>
                          <a:latin typeface="Times New Roman"/>
                          <a:cs typeface="Times New Roman"/>
                        </a:rPr>
                        <a:t>C'</a:t>
                      </a:r>
                      <a:r>
                        <a:rPr sz="3200" dirty="0">
                          <a:latin typeface="Times New Roman"/>
                          <a:cs typeface="Times New Roman"/>
                        </a:rPr>
                        <a:t>:</a:t>
                      </a:r>
                      <a:endParaRPr sz="3200">
                        <a:latin typeface="Times New Roman"/>
                        <a:cs typeface="Times New Roman"/>
                      </a:endParaRPr>
                    </a:p>
                  </a:txBody>
                  <a:tcPr marL="0" marR="0" marT="41275" marB="0">
                    <a:lnL w="9525">
                      <a:solidFill>
                        <a:srgbClr val="000000"/>
                      </a:solidFill>
                      <a:prstDash val="solid"/>
                    </a:lnL>
                    <a:lnR w="9525">
                      <a:solidFill>
                        <a:srgbClr val="000000"/>
                      </a:solidFill>
                      <a:prstDash val="solid"/>
                    </a:lnR>
                  </a:tcPr>
                </a:tc>
                <a:tc>
                  <a:txBody>
                    <a:bodyPr/>
                    <a:lstStyle/>
                    <a:p>
                      <a:pPr marL="240029">
                        <a:lnSpc>
                          <a:spcPct val="100000"/>
                        </a:lnSpc>
                        <a:spcBef>
                          <a:spcPts val="330"/>
                        </a:spcBef>
                      </a:pPr>
                      <a:r>
                        <a:rPr sz="3200" dirty="0">
                          <a:solidFill>
                            <a:srgbClr val="008380"/>
                          </a:solidFill>
                          <a:latin typeface="Times New Roman"/>
                          <a:cs typeface="Times New Roman"/>
                        </a:rPr>
                        <a:t>0</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FF99"/>
                    </a:solidFill>
                  </a:tcPr>
                </a:tc>
                <a:tc>
                  <a:txBody>
                    <a:bodyPr/>
                    <a:lstStyle/>
                    <a:p>
                      <a:pPr algn="ctr">
                        <a:lnSpc>
                          <a:spcPct val="100000"/>
                        </a:lnSpc>
                        <a:spcBef>
                          <a:spcPts val="330"/>
                        </a:spcBef>
                      </a:pPr>
                      <a:r>
                        <a:rPr sz="3200" dirty="0">
                          <a:solidFill>
                            <a:srgbClr val="008380"/>
                          </a:solidFill>
                          <a:latin typeface="Times New Roman"/>
                          <a:cs typeface="Times New Roman"/>
                        </a:rPr>
                        <a:t>1</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CCCC"/>
                    </a:solidFill>
                  </a:tcPr>
                </a:tc>
                <a:tc>
                  <a:txBody>
                    <a:bodyPr/>
                    <a:lstStyle/>
                    <a:p>
                      <a:pPr marL="240665">
                        <a:lnSpc>
                          <a:spcPct val="100000"/>
                        </a:lnSpc>
                        <a:spcBef>
                          <a:spcPts val="330"/>
                        </a:spcBef>
                      </a:pPr>
                      <a:r>
                        <a:rPr sz="3200" dirty="0">
                          <a:solidFill>
                            <a:srgbClr val="008380"/>
                          </a:solidFill>
                          <a:latin typeface="Times New Roman"/>
                          <a:cs typeface="Times New Roman"/>
                        </a:rPr>
                        <a:t>1</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CCCC"/>
                    </a:solidFill>
                  </a:tcPr>
                </a:tc>
                <a:tc>
                  <a:txBody>
                    <a:bodyPr/>
                    <a:lstStyle/>
                    <a:p>
                      <a:pPr algn="ctr">
                        <a:lnSpc>
                          <a:spcPct val="100000"/>
                        </a:lnSpc>
                        <a:spcBef>
                          <a:spcPts val="330"/>
                        </a:spcBef>
                      </a:pPr>
                      <a:r>
                        <a:rPr sz="3200" dirty="0">
                          <a:solidFill>
                            <a:srgbClr val="008380"/>
                          </a:solidFill>
                          <a:latin typeface="Times New Roman"/>
                          <a:cs typeface="Times New Roman"/>
                        </a:rPr>
                        <a:t>4</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CCCC"/>
                    </a:solidFill>
                  </a:tcPr>
                </a:tc>
                <a:extLst>
                  <a:ext uri="{0D108BD9-81ED-4DB2-BD59-A6C34878D82A}">
                    <a16:rowId xmlns:a16="http://schemas.microsoft.com/office/drawing/2014/main" val="10003"/>
                  </a:ext>
                </a:extLst>
              </a:tr>
            </a:tbl>
          </a:graphicData>
        </a:graphic>
      </p:graphicFrame>
      <p:sp>
        <p:nvSpPr>
          <p:cNvPr id="44" name="object 44"/>
          <p:cNvSpPr txBox="1"/>
          <p:nvPr/>
        </p:nvSpPr>
        <p:spPr>
          <a:xfrm>
            <a:off x="440810" y="4592991"/>
            <a:ext cx="4700270" cy="1488440"/>
          </a:xfrm>
          <a:prstGeom prst="rect">
            <a:avLst/>
          </a:prstGeom>
        </p:spPr>
        <p:txBody>
          <a:bodyPr vert="horz" wrap="square" lIns="0" tIns="12065" rIns="0" bIns="0" rtlCol="0">
            <a:spAutoFit/>
          </a:bodyPr>
          <a:lstStyle/>
          <a:p>
            <a:pPr marR="1433195" algn="ctr">
              <a:lnSpc>
                <a:spcPct val="100000"/>
              </a:lnSpc>
              <a:spcBef>
                <a:spcPts val="95"/>
              </a:spcBef>
            </a:pPr>
            <a:r>
              <a:rPr sz="3200" b="1" spc="-5" dirty="0">
                <a:latin typeface="Times New Roman"/>
                <a:cs typeface="Times New Roman"/>
              </a:rPr>
              <a:t>for </a:t>
            </a:r>
            <a:r>
              <a:rPr sz="3200" i="1" spc="-5" dirty="0">
                <a:solidFill>
                  <a:srgbClr val="008380"/>
                </a:solidFill>
                <a:latin typeface="Times New Roman"/>
                <a:cs typeface="Times New Roman"/>
              </a:rPr>
              <a:t>j </a:t>
            </a:r>
            <a:r>
              <a:rPr sz="3200" spc="-5" dirty="0">
                <a:solidFill>
                  <a:srgbClr val="008380"/>
                </a:solidFill>
                <a:latin typeface="Symbol"/>
                <a:cs typeface="Symbol"/>
              </a:rPr>
              <a:t></a:t>
            </a:r>
            <a:r>
              <a:rPr sz="3200" spc="-5" dirty="0">
                <a:solidFill>
                  <a:srgbClr val="008380"/>
                </a:solidFill>
                <a:latin typeface="Times New Roman"/>
                <a:cs typeface="Times New Roman"/>
              </a:rPr>
              <a:t> </a:t>
            </a:r>
            <a:r>
              <a:rPr sz="3200" i="1" spc="-5" dirty="0">
                <a:solidFill>
                  <a:srgbClr val="008380"/>
                </a:solidFill>
                <a:latin typeface="Times New Roman"/>
                <a:cs typeface="Times New Roman"/>
              </a:rPr>
              <a:t>n </a:t>
            </a:r>
            <a:r>
              <a:rPr sz="3200" b="1" spc="-5" dirty="0">
                <a:latin typeface="Times New Roman"/>
                <a:cs typeface="Times New Roman"/>
              </a:rPr>
              <a:t>downto</a:t>
            </a:r>
            <a:r>
              <a:rPr sz="3200" b="1" spc="-55" dirty="0">
                <a:latin typeface="Times New Roman"/>
                <a:cs typeface="Times New Roman"/>
              </a:rPr>
              <a:t> </a:t>
            </a:r>
            <a:r>
              <a:rPr sz="3200" spc="-5" dirty="0">
                <a:solidFill>
                  <a:srgbClr val="008380"/>
                </a:solidFill>
                <a:latin typeface="Times New Roman"/>
                <a:cs typeface="Times New Roman"/>
              </a:rPr>
              <a:t>1</a:t>
            </a:r>
            <a:endParaRPr sz="3200">
              <a:latin typeface="Times New Roman"/>
              <a:cs typeface="Times New Roman"/>
            </a:endParaRPr>
          </a:p>
          <a:p>
            <a:pPr marR="142875" algn="ctr">
              <a:lnSpc>
                <a:spcPts val="3840"/>
              </a:lnSpc>
            </a:pPr>
            <a:r>
              <a:rPr sz="3200" b="1" spc="-5" dirty="0">
                <a:latin typeface="Times New Roman"/>
                <a:cs typeface="Times New Roman"/>
              </a:rPr>
              <a:t>do</a:t>
            </a:r>
            <a:r>
              <a:rPr sz="3200" b="1" spc="-185" dirty="0">
                <a:latin typeface="Times New Roman"/>
                <a:cs typeface="Times New Roman"/>
              </a:rPr>
              <a:t> </a:t>
            </a:r>
            <a:r>
              <a:rPr sz="3200" i="1" spc="-5" dirty="0">
                <a:solidFill>
                  <a:srgbClr val="008380"/>
                </a:solidFill>
                <a:latin typeface="Times New Roman"/>
                <a:cs typeface="Times New Roman"/>
              </a:rPr>
              <a:t>B</a:t>
            </a:r>
            <a:r>
              <a:rPr sz="3200" spc="-5" dirty="0">
                <a:solidFill>
                  <a:srgbClr val="008380"/>
                </a:solidFill>
                <a:latin typeface="Times New Roman"/>
                <a:cs typeface="Times New Roman"/>
              </a:rPr>
              <a:t>[</a:t>
            </a:r>
            <a:r>
              <a:rPr sz="3200" i="1" spc="-5" dirty="0">
                <a:solidFill>
                  <a:srgbClr val="008380"/>
                </a:solidFill>
                <a:latin typeface="Times New Roman"/>
                <a:cs typeface="Times New Roman"/>
              </a:rPr>
              <a:t>C</a:t>
            </a:r>
            <a:r>
              <a:rPr sz="3200" spc="-5" dirty="0">
                <a:solidFill>
                  <a:srgbClr val="008380"/>
                </a:solidFill>
                <a:latin typeface="Times New Roman"/>
                <a:cs typeface="Times New Roman"/>
              </a:rPr>
              <a:t>[</a:t>
            </a:r>
            <a:r>
              <a:rPr sz="3200" i="1" spc="-5" dirty="0">
                <a:solidFill>
                  <a:srgbClr val="008380"/>
                </a:solidFill>
                <a:latin typeface="Times New Roman"/>
                <a:cs typeface="Times New Roman"/>
              </a:rPr>
              <a:t>A</a:t>
            </a:r>
            <a:r>
              <a:rPr sz="3200" spc="-5" dirty="0">
                <a:solidFill>
                  <a:srgbClr val="008380"/>
                </a:solidFill>
                <a:latin typeface="Times New Roman"/>
                <a:cs typeface="Times New Roman"/>
              </a:rPr>
              <a:t>[</a:t>
            </a:r>
            <a:r>
              <a:rPr sz="3200" spc="-225" dirty="0">
                <a:solidFill>
                  <a:srgbClr val="008380"/>
                </a:solidFill>
                <a:latin typeface="Times New Roman"/>
                <a:cs typeface="Times New Roman"/>
              </a:rPr>
              <a:t> </a:t>
            </a:r>
            <a:r>
              <a:rPr sz="3200" i="1" spc="-5" dirty="0">
                <a:solidFill>
                  <a:srgbClr val="008380"/>
                </a:solidFill>
                <a:latin typeface="Times New Roman"/>
                <a:cs typeface="Times New Roman"/>
              </a:rPr>
              <a:t>j</a:t>
            </a:r>
            <a:r>
              <a:rPr sz="3200" spc="-5" dirty="0">
                <a:solidFill>
                  <a:srgbClr val="008380"/>
                </a:solidFill>
                <a:latin typeface="Times New Roman"/>
                <a:cs typeface="Times New Roman"/>
              </a:rPr>
              <a:t>]]]</a:t>
            </a:r>
            <a:r>
              <a:rPr sz="3200" spc="-15" dirty="0">
                <a:solidFill>
                  <a:srgbClr val="008380"/>
                </a:solidFill>
                <a:latin typeface="Times New Roman"/>
                <a:cs typeface="Times New Roman"/>
              </a:rPr>
              <a:t> </a:t>
            </a:r>
            <a:r>
              <a:rPr sz="3200" spc="-5" dirty="0">
                <a:solidFill>
                  <a:srgbClr val="008380"/>
                </a:solidFill>
                <a:latin typeface="Symbol"/>
                <a:cs typeface="Symbol"/>
              </a:rPr>
              <a:t></a:t>
            </a:r>
            <a:r>
              <a:rPr sz="3200" spc="-180" dirty="0">
                <a:solidFill>
                  <a:srgbClr val="008380"/>
                </a:solidFill>
                <a:latin typeface="Times New Roman"/>
                <a:cs typeface="Times New Roman"/>
              </a:rPr>
              <a:t> </a:t>
            </a:r>
            <a:r>
              <a:rPr sz="3200" spc="-5" dirty="0">
                <a:solidFill>
                  <a:srgbClr val="008380"/>
                </a:solidFill>
                <a:latin typeface="Times New Roman"/>
                <a:cs typeface="Times New Roman"/>
              </a:rPr>
              <a:t>A[</a:t>
            </a:r>
            <a:r>
              <a:rPr sz="3200" spc="-200" dirty="0">
                <a:solidFill>
                  <a:srgbClr val="008380"/>
                </a:solidFill>
                <a:latin typeface="Times New Roman"/>
                <a:cs typeface="Times New Roman"/>
              </a:rPr>
              <a:t> </a:t>
            </a:r>
            <a:r>
              <a:rPr sz="3200" i="1" spc="-5" dirty="0">
                <a:solidFill>
                  <a:srgbClr val="008380"/>
                </a:solidFill>
                <a:latin typeface="Times New Roman"/>
                <a:cs typeface="Times New Roman"/>
              </a:rPr>
              <a:t>j</a:t>
            </a:r>
            <a:r>
              <a:rPr sz="3200" spc="-5" dirty="0">
                <a:solidFill>
                  <a:srgbClr val="008380"/>
                </a:solidFill>
                <a:latin typeface="Times New Roman"/>
                <a:cs typeface="Times New Roman"/>
              </a:rPr>
              <a:t>]</a:t>
            </a:r>
            <a:endParaRPr sz="3200">
              <a:latin typeface="Times New Roman"/>
              <a:cs typeface="Times New Roman"/>
            </a:endParaRPr>
          </a:p>
          <a:p>
            <a:pPr marL="964565" algn="ctr">
              <a:lnSpc>
                <a:spcPct val="100000"/>
              </a:lnSpc>
            </a:pPr>
            <a:r>
              <a:rPr sz="3200" i="1" spc="-5" dirty="0">
                <a:solidFill>
                  <a:srgbClr val="008380"/>
                </a:solidFill>
                <a:latin typeface="Times New Roman"/>
                <a:cs typeface="Times New Roman"/>
              </a:rPr>
              <a:t>C</a:t>
            </a:r>
            <a:r>
              <a:rPr sz="3200" spc="-5" dirty="0">
                <a:solidFill>
                  <a:srgbClr val="008380"/>
                </a:solidFill>
                <a:latin typeface="Times New Roman"/>
                <a:cs typeface="Times New Roman"/>
              </a:rPr>
              <a:t>[</a:t>
            </a:r>
            <a:r>
              <a:rPr sz="3200" i="1" spc="-5" dirty="0">
                <a:solidFill>
                  <a:srgbClr val="008380"/>
                </a:solidFill>
                <a:latin typeface="Times New Roman"/>
                <a:cs typeface="Times New Roman"/>
              </a:rPr>
              <a:t>A</a:t>
            </a:r>
            <a:r>
              <a:rPr sz="3200" spc="-5" dirty="0">
                <a:solidFill>
                  <a:srgbClr val="008380"/>
                </a:solidFill>
                <a:latin typeface="Times New Roman"/>
                <a:cs typeface="Times New Roman"/>
              </a:rPr>
              <a:t>[ </a:t>
            </a:r>
            <a:r>
              <a:rPr sz="3200" i="1" spc="-5" dirty="0">
                <a:solidFill>
                  <a:srgbClr val="008380"/>
                </a:solidFill>
                <a:latin typeface="Times New Roman"/>
                <a:cs typeface="Times New Roman"/>
              </a:rPr>
              <a:t>j</a:t>
            </a:r>
            <a:r>
              <a:rPr sz="3200" spc="-5" dirty="0">
                <a:solidFill>
                  <a:srgbClr val="008380"/>
                </a:solidFill>
                <a:latin typeface="Times New Roman"/>
                <a:cs typeface="Times New Roman"/>
              </a:rPr>
              <a:t>]] </a:t>
            </a:r>
            <a:r>
              <a:rPr sz="3200" spc="-5" dirty="0">
                <a:solidFill>
                  <a:srgbClr val="008380"/>
                </a:solidFill>
                <a:latin typeface="Symbol"/>
                <a:cs typeface="Symbol"/>
              </a:rPr>
              <a:t></a:t>
            </a:r>
            <a:r>
              <a:rPr sz="3200" spc="-5" dirty="0">
                <a:solidFill>
                  <a:srgbClr val="008380"/>
                </a:solidFill>
                <a:latin typeface="Times New Roman"/>
                <a:cs typeface="Times New Roman"/>
              </a:rPr>
              <a:t> </a:t>
            </a:r>
            <a:r>
              <a:rPr sz="3200" i="1" spc="-5" dirty="0">
                <a:solidFill>
                  <a:srgbClr val="008380"/>
                </a:solidFill>
                <a:latin typeface="Times New Roman"/>
                <a:cs typeface="Times New Roman"/>
              </a:rPr>
              <a:t>C</a:t>
            </a:r>
            <a:r>
              <a:rPr sz="3200" spc="-5" dirty="0">
                <a:solidFill>
                  <a:srgbClr val="008380"/>
                </a:solidFill>
                <a:latin typeface="Times New Roman"/>
                <a:cs typeface="Times New Roman"/>
              </a:rPr>
              <a:t>[</a:t>
            </a:r>
            <a:r>
              <a:rPr sz="3200" i="1" spc="-5" dirty="0">
                <a:solidFill>
                  <a:srgbClr val="008380"/>
                </a:solidFill>
                <a:latin typeface="Times New Roman"/>
                <a:cs typeface="Times New Roman"/>
              </a:rPr>
              <a:t>A</a:t>
            </a:r>
            <a:r>
              <a:rPr sz="3200" spc="-5" dirty="0">
                <a:solidFill>
                  <a:srgbClr val="008380"/>
                </a:solidFill>
                <a:latin typeface="Times New Roman"/>
                <a:cs typeface="Times New Roman"/>
              </a:rPr>
              <a:t>[ </a:t>
            </a:r>
            <a:r>
              <a:rPr sz="3200" i="1" spc="-5" dirty="0">
                <a:solidFill>
                  <a:srgbClr val="008380"/>
                </a:solidFill>
                <a:latin typeface="Times New Roman"/>
                <a:cs typeface="Times New Roman"/>
              </a:rPr>
              <a:t>j</a:t>
            </a:r>
            <a:r>
              <a:rPr sz="3200" spc="-5" dirty="0">
                <a:solidFill>
                  <a:srgbClr val="008380"/>
                </a:solidFill>
                <a:latin typeface="Times New Roman"/>
                <a:cs typeface="Times New Roman"/>
              </a:rPr>
              <a:t>]] –</a:t>
            </a:r>
            <a:r>
              <a:rPr sz="3200" spc="-459" dirty="0">
                <a:solidFill>
                  <a:srgbClr val="008380"/>
                </a:solidFill>
                <a:latin typeface="Times New Roman"/>
                <a:cs typeface="Times New Roman"/>
              </a:rPr>
              <a:t> </a:t>
            </a:r>
            <a:r>
              <a:rPr sz="3200" spc="-5" dirty="0">
                <a:solidFill>
                  <a:srgbClr val="008380"/>
                </a:solidFill>
                <a:latin typeface="Times New Roman"/>
                <a:cs typeface="Times New Roman"/>
              </a:rPr>
              <a:t>1</a:t>
            </a:r>
            <a:endParaRPr sz="3200">
              <a:latin typeface="Times New Roman"/>
              <a:cs typeface="Times New Roman"/>
            </a:endParaRPr>
          </a:p>
        </p:txBody>
      </p:sp>
      <p:grpSp>
        <p:nvGrpSpPr>
          <p:cNvPr id="45" name="object 45"/>
          <p:cNvGrpSpPr/>
          <p:nvPr/>
        </p:nvGrpSpPr>
        <p:grpSpPr>
          <a:xfrm>
            <a:off x="1196981" y="2695575"/>
            <a:ext cx="700405" cy="809625"/>
            <a:chOff x="1196981" y="2695575"/>
            <a:chExt cx="700405" cy="809625"/>
          </a:xfrm>
        </p:grpSpPr>
        <p:sp>
          <p:nvSpPr>
            <p:cNvPr id="46" name="object 46"/>
            <p:cNvSpPr/>
            <p:nvPr/>
          </p:nvSpPr>
          <p:spPr>
            <a:xfrm>
              <a:off x="1234300" y="2709862"/>
              <a:ext cx="648970" cy="752475"/>
            </a:xfrm>
            <a:custGeom>
              <a:avLst/>
              <a:gdLst/>
              <a:ahLst/>
              <a:cxnLst/>
              <a:rect l="l" t="t" r="r" b="b"/>
              <a:pathLst>
                <a:path w="648969" h="752475">
                  <a:moveTo>
                    <a:pt x="648474" y="0"/>
                  </a:moveTo>
                  <a:lnTo>
                    <a:pt x="0" y="752055"/>
                  </a:lnTo>
                </a:path>
              </a:pathLst>
            </a:custGeom>
            <a:ln w="28575">
              <a:solidFill>
                <a:srgbClr val="000000"/>
              </a:solidFill>
            </a:ln>
          </p:spPr>
          <p:txBody>
            <a:bodyPr wrap="square" lIns="0" tIns="0" rIns="0" bIns="0" rtlCol="0"/>
            <a:lstStyle/>
            <a:p>
              <a:endParaRPr/>
            </a:p>
          </p:txBody>
        </p:sp>
        <p:sp>
          <p:nvSpPr>
            <p:cNvPr id="47" name="object 47"/>
            <p:cNvSpPr/>
            <p:nvPr/>
          </p:nvSpPr>
          <p:spPr>
            <a:xfrm>
              <a:off x="1196981" y="3412286"/>
              <a:ext cx="88900" cy="93345"/>
            </a:xfrm>
            <a:custGeom>
              <a:avLst/>
              <a:gdLst/>
              <a:ahLst/>
              <a:cxnLst/>
              <a:rect l="l" t="t" r="r" b="b"/>
              <a:pathLst>
                <a:path w="88900" h="93345">
                  <a:moveTo>
                    <a:pt x="23507" y="0"/>
                  </a:moveTo>
                  <a:lnTo>
                    <a:pt x="0" y="92913"/>
                  </a:lnTo>
                  <a:lnTo>
                    <a:pt x="88430" y="55981"/>
                  </a:lnTo>
                  <a:lnTo>
                    <a:pt x="37312" y="49631"/>
                  </a:lnTo>
                  <a:lnTo>
                    <a:pt x="23507" y="0"/>
                  </a:lnTo>
                  <a:close/>
                </a:path>
              </a:pathLst>
            </a:custGeom>
            <a:solidFill>
              <a:srgbClr val="000000"/>
            </a:solidFill>
          </p:spPr>
          <p:txBody>
            <a:bodyPr wrap="square" lIns="0" tIns="0" rIns="0" bIns="0" rtlCol="0"/>
            <a:lstStyle/>
            <a:p>
              <a:endParaRPr/>
            </a:p>
          </p:txBody>
        </p:sp>
      </p:grpSp>
      <p:sp>
        <p:nvSpPr>
          <p:cNvPr id="49" name="object 49"/>
          <p:cNvSpPr txBox="1"/>
          <p:nvPr/>
        </p:nvSpPr>
        <p:spPr>
          <a:xfrm>
            <a:off x="2661086" y="6523256"/>
            <a:ext cx="4583430" cy="222250"/>
          </a:xfrm>
          <a:prstGeom prst="rect">
            <a:avLst/>
          </a:prstGeom>
        </p:spPr>
        <p:txBody>
          <a:bodyPr vert="horz" wrap="square" lIns="0" tIns="0" rIns="0" bIns="0" rtlCol="0">
            <a:spAutoFit/>
          </a:bodyPr>
          <a:lstStyle/>
          <a:p>
            <a:pPr marL="12700">
              <a:lnSpc>
                <a:spcPts val="1625"/>
              </a:lnSpc>
            </a:pPr>
            <a:r>
              <a:rPr sz="1400" i="1" spc="-5" dirty="0">
                <a:latin typeface="Times New Roman"/>
                <a:cs typeface="Times New Roman"/>
              </a:rPr>
              <a:t>Copyright © 2001-5 Erik D. Demaine and Charles E.</a:t>
            </a:r>
            <a:r>
              <a:rPr sz="1400" i="1" spc="80" dirty="0">
                <a:latin typeface="Times New Roman"/>
                <a:cs typeface="Times New Roman"/>
              </a:rPr>
              <a:t> </a:t>
            </a:r>
            <a:r>
              <a:rPr sz="1400" i="1" spc="-5" dirty="0">
                <a:latin typeface="Times New Roman"/>
                <a:cs typeface="Times New Roman"/>
              </a:rPr>
              <a:t>Leiserson</a:t>
            </a:r>
            <a:endParaRPr sz="1400">
              <a:latin typeface="Times New Roman"/>
              <a:cs typeface="Times New Roman"/>
            </a:endParaRPr>
          </a:p>
        </p:txBody>
      </p:sp>
    </p:spTree>
    <p:extLst>
      <p:ext uri="{BB962C8B-B14F-4D97-AF65-F5344CB8AC3E}">
        <p14:creationId xmlns:p14="http://schemas.microsoft.com/office/powerpoint/2010/main" val="340968923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92112" y="319087"/>
            <a:ext cx="942975" cy="1114425"/>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526539" y="509269"/>
            <a:ext cx="1687830" cy="695960"/>
          </a:xfrm>
          <a:prstGeom prst="rect">
            <a:avLst/>
          </a:prstGeom>
        </p:spPr>
        <p:txBody>
          <a:bodyPr vert="horz" wrap="square" lIns="0" tIns="12065" rIns="0" bIns="0" rtlCol="0">
            <a:spAutoFit/>
          </a:bodyPr>
          <a:lstStyle/>
          <a:p>
            <a:pPr marL="12700">
              <a:lnSpc>
                <a:spcPct val="100000"/>
              </a:lnSpc>
              <a:spcBef>
                <a:spcPts val="95"/>
              </a:spcBef>
            </a:pPr>
            <a:r>
              <a:rPr spc="-5" dirty="0"/>
              <a:t>Loop</a:t>
            </a:r>
            <a:r>
              <a:rPr spc="-75" dirty="0"/>
              <a:t> </a:t>
            </a:r>
            <a:r>
              <a:rPr spc="-5" dirty="0"/>
              <a:t>4</a:t>
            </a:r>
          </a:p>
        </p:txBody>
      </p:sp>
      <p:grpSp>
        <p:nvGrpSpPr>
          <p:cNvPr id="4" name="object 4"/>
          <p:cNvGrpSpPr/>
          <p:nvPr/>
        </p:nvGrpSpPr>
        <p:grpSpPr>
          <a:xfrm>
            <a:off x="925067" y="2119883"/>
            <a:ext cx="3538854" cy="672465"/>
            <a:chOff x="925067" y="2119883"/>
            <a:chExt cx="3538854" cy="672465"/>
          </a:xfrm>
        </p:grpSpPr>
        <p:sp>
          <p:nvSpPr>
            <p:cNvPr id="5" name="object 5"/>
            <p:cNvSpPr/>
            <p:nvPr/>
          </p:nvSpPr>
          <p:spPr>
            <a:xfrm>
              <a:off x="925067" y="2180843"/>
              <a:ext cx="696468" cy="611123"/>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926591" y="2119883"/>
              <a:ext cx="794004" cy="611124"/>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1610867" y="2180843"/>
              <a:ext cx="696468" cy="611123"/>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1612391" y="2119883"/>
              <a:ext cx="794004" cy="611124"/>
            </a:xfrm>
            <a:prstGeom prst="rect">
              <a:avLst/>
            </a:prstGeom>
            <a:blipFill>
              <a:blip r:embed="rId4" cstate="print"/>
              <a:stretch>
                <a:fillRect/>
              </a:stretch>
            </a:blipFill>
          </p:spPr>
          <p:txBody>
            <a:bodyPr wrap="square" lIns="0" tIns="0" rIns="0" bIns="0" rtlCol="0"/>
            <a:lstStyle/>
            <a:p>
              <a:endParaRPr/>
            </a:p>
          </p:txBody>
        </p:sp>
        <p:sp>
          <p:nvSpPr>
            <p:cNvPr id="9" name="object 9"/>
            <p:cNvSpPr/>
            <p:nvPr/>
          </p:nvSpPr>
          <p:spPr>
            <a:xfrm>
              <a:off x="2296667" y="2180843"/>
              <a:ext cx="696468" cy="611123"/>
            </a:xfrm>
            <a:prstGeom prst="rect">
              <a:avLst/>
            </a:prstGeom>
            <a:blipFill>
              <a:blip r:embed="rId3" cstate="print"/>
              <a:stretch>
                <a:fillRect/>
              </a:stretch>
            </a:blipFill>
          </p:spPr>
          <p:txBody>
            <a:bodyPr wrap="square" lIns="0" tIns="0" rIns="0" bIns="0" rtlCol="0"/>
            <a:lstStyle/>
            <a:p>
              <a:endParaRPr/>
            </a:p>
          </p:txBody>
        </p:sp>
        <p:sp>
          <p:nvSpPr>
            <p:cNvPr id="10" name="object 10"/>
            <p:cNvSpPr/>
            <p:nvPr/>
          </p:nvSpPr>
          <p:spPr>
            <a:xfrm>
              <a:off x="2298191" y="2119883"/>
              <a:ext cx="794003" cy="611124"/>
            </a:xfrm>
            <a:prstGeom prst="rect">
              <a:avLst/>
            </a:prstGeom>
            <a:blipFill>
              <a:blip r:embed="rId4" cstate="print"/>
              <a:stretch>
                <a:fillRect/>
              </a:stretch>
            </a:blipFill>
          </p:spPr>
          <p:txBody>
            <a:bodyPr wrap="square" lIns="0" tIns="0" rIns="0" bIns="0" rtlCol="0"/>
            <a:lstStyle/>
            <a:p>
              <a:endParaRPr/>
            </a:p>
          </p:txBody>
        </p:sp>
        <p:sp>
          <p:nvSpPr>
            <p:cNvPr id="11" name="object 11"/>
            <p:cNvSpPr/>
            <p:nvPr/>
          </p:nvSpPr>
          <p:spPr>
            <a:xfrm>
              <a:off x="2982467" y="2180843"/>
              <a:ext cx="696468" cy="611123"/>
            </a:xfrm>
            <a:prstGeom prst="rect">
              <a:avLst/>
            </a:prstGeom>
            <a:blipFill>
              <a:blip r:embed="rId5" cstate="print"/>
              <a:stretch>
                <a:fillRect/>
              </a:stretch>
            </a:blipFill>
          </p:spPr>
          <p:txBody>
            <a:bodyPr wrap="square" lIns="0" tIns="0" rIns="0" bIns="0" rtlCol="0"/>
            <a:lstStyle/>
            <a:p>
              <a:endParaRPr/>
            </a:p>
          </p:txBody>
        </p:sp>
        <p:sp>
          <p:nvSpPr>
            <p:cNvPr id="12" name="object 12"/>
            <p:cNvSpPr/>
            <p:nvPr/>
          </p:nvSpPr>
          <p:spPr>
            <a:xfrm>
              <a:off x="2983991" y="2119883"/>
              <a:ext cx="794004" cy="611124"/>
            </a:xfrm>
            <a:prstGeom prst="rect">
              <a:avLst/>
            </a:prstGeom>
            <a:blipFill>
              <a:blip r:embed="rId4" cstate="print"/>
              <a:stretch>
                <a:fillRect/>
              </a:stretch>
            </a:blipFill>
          </p:spPr>
          <p:txBody>
            <a:bodyPr wrap="square" lIns="0" tIns="0" rIns="0" bIns="0" rtlCol="0"/>
            <a:lstStyle/>
            <a:p>
              <a:endParaRPr/>
            </a:p>
          </p:txBody>
        </p:sp>
        <p:sp>
          <p:nvSpPr>
            <p:cNvPr id="13" name="object 13"/>
            <p:cNvSpPr/>
            <p:nvPr/>
          </p:nvSpPr>
          <p:spPr>
            <a:xfrm>
              <a:off x="3668267" y="2180843"/>
              <a:ext cx="696467" cy="611123"/>
            </a:xfrm>
            <a:prstGeom prst="rect">
              <a:avLst/>
            </a:prstGeom>
            <a:blipFill>
              <a:blip r:embed="rId3" cstate="print"/>
              <a:stretch>
                <a:fillRect/>
              </a:stretch>
            </a:blipFill>
          </p:spPr>
          <p:txBody>
            <a:bodyPr wrap="square" lIns="0" tIns="0" rIns="0" bIns="0" rtlCol="0"/>
            <a:lstStyle/>
            <a:p>
              <a:endParaRPr/>
            </a:p>
          </p:txBody>
        </p:sp>
        <p:sp>
          <p:nvSpPr>
            <p:cNvPr id="14" name="object 14"/>
            <p:cNvSpPr/>
            <p:nvPr/>
          </p:nvSpPr>
          <p:spPr>
            <a:xfrm>
              <a:off x="3669791" y="2119883"/>
              <a:ext cx="794003" cy="611124"/>
            </a:xfrm>
            <a:prstGeom prst="rect">
              <a:avLst/>
            </a:prstGeom>
            <a:blipFill>
              <a:blip r:embed="rId4" cstate="print"/>
              <a:stretch>
                <a:fillRect/>
              </a:stretch>
            </a:blipFill>
          </p:spPr>
          <p:txBody>
            <a:bodyPr wrap="square" lIns="0" tIns="0" rIns="0" bIns="0" rtlCol="0"/>
            <a:lstStyle/>
            <a:p>
              <a:endParaRPr/>
            </a:p>
          </p:txBody>
        </p:sp>
      </p:grpSp>
      <p:grpSp>
        <p:nvGrpSpPr>
          <p:cNvPr id="15" name="object 15"/>
          <p:cNvGrpSpPr/>
          <p:nvPr/>
        </p:nvGrpSpPr>
        <p:grpSpPr>
          <a:xfrm>
            <a:off x="925067" y="3515105"/>
            <a:ext cx="3439795" cy="672465"/>
            <a:chOff x="925067" y="3515105"/>
            <a:chExt cx="3439795" cy="672465"/>
          </a:xfrm>
        </p:grpSpPr>
        <p:sp>
          <p:nvSpPr>
            <p:cNvPr id="16" name="object 16"/>
            <p:cNvSpPr/>
            <p:nvPr/>
          </p:nvSpPr>
          <p:spPr>
            <a:xfrm>
              <a:off x="925067" y="3576065"/>
              <a:ext cx="696468" cy="611124"/>
            </a:xfrm>
            <a:prstGeom prst="rect">
              <a:avLst/>
            </a:prstGeom>
            <a:blipFill>
              <a:blip r:embed="rId3" cstate="print"/>
              <a:stretch>
                <a:fillRect/>
              </a:stretch>
            </a:blipFill>
          </p:spPr>
          <p:txBody>
            <a:bodyPr wrap="square" lIns="0" tIns="0" rIns="0" bIns="0" rtlCol="0"/>
            <a:lstStyle/>
            <a:p>
              <a:endParaRPr/>
            </a:p>
          </p:txBody>
        </p:sp>
        <p:sp>
          <p:nvSpPr>
            <p:cNvPr id="17" name="object 17"/>
            <p:cNvSpPr/>
            <p:nvPr/>
          </p:nvSpPr>
          <p:spPr>
            <a:xfrm>
              <a:off x="926591" y="3515105"/>
              <a:ext cx="794004" cy="611123"/>
            </a:xfrm>
            <a:prstGeom prst="rect">
              <a:avLst/>
            </a:prstGeom>
            <a:blipFill>
              <a:blip r:embed="rId4" cstate="print"/>
              <a:stretch>
                <a:fillRect/>
              </a:stretch>
            </a:blipFill>
          </p:spPr>
          <p:txBody>
            <a:bodyPr wrap="square" lIns="0" tIns="0" rIns="0" bIns="0" rtlCol="0"/>
            <a:lstStyle/>
            <a:p>
              <a:endParaRPr/>
            </a:p>
          </p:txBody>
        </p:sp>
        <p:sp>
          <p:nvSpPr>
            <p:cNvPr id="18" name="object 18"/>
            <p:cNvSpPr/>
            <p:nvPr/>
          </p:nvSpPr>
          <p:spPr>
            <a:xfrm>
              <a:off x="1610867" y="3576065"/>
              <a:ext cx="696468" cy="611124"/>
            </a:xfrm>
            <a:prstGeom prst="rect">
              <a:avLst/>
            </a:prstGeom>
            <a:blipFill>
              <a:blip r:embed="rId3" cstate="print"/>
              <a:stretch>
                <a:fillRect/>
              </a:stretch>
            </a:blipFill>
          </p:spPr>
          <p:txBody>
            <a:bodyPr wrap="square" lIns="0" tIns="0" rIns="0" bIns="0" rtlCol="0"/>
            <a:lstStyle/>
            <a:p>
              <a:endParaRPr/>
            </a:p>
          </p:txBody>
        </p:sp>
        <p:sp>
          <p:nvSpPr>
            <p:cNvPr id="19" name="object 19"/>
            <p:cNvSpPr/>
            <p:nvPr/>
          </p:nvSpPr>
          <p:spPr>
            <a:xfrm>
              <a:off x="1612391" y="3515105"/>
              <a:ext cx="794004" cy="611123"/>
            </a:xfrm>
            <a:prstGeom prst="rect">
              <a:avLst/>
            </a:prstGeom>
            <a:blipFill>
              <a:blip r:embed="rId4" cstate="print"/>
              <a:stretch>
                <a:fillRect/>
              </a:stretch>
            </a:blipFill>
          </p:spPr>
          <p:txBody>
            <a:bodyPr wrap="square" lIns="0" tIns="0" rIns="0" bIns="0" rtlCol="0"/>
            <a:lstStyle/>
            <a:p>
              <a:endParaRPr/>
            </a:p>
          </p:txBody>
        </p:sp>
        <p:sp>
          <p:nvSpPr>
            <p:cNvPr id="20" name="object 20"/>
            <p:cNvSpPr/>
            <p:nvPr/>
          </p:nvSpPr>
          <p:spPr>
            <a:xfrm>
              <a:off x="2296667" y="3576065"/>
              <a:ext cx="696468" cy="611124"/>
            </a:xfrm>
            <a:prstGeom prst="rect">
              <a:avLst/>
            </a:prstGeom>
            <a:blipFill>
              <a:blip r:embed="rId3" cstate="print"/>
              <a:stretch>
                <a:fillRect/>
              </a:stretch>
            </a:blipFill>
          </p:spPr>
          <p:txBody>
            <a:bodyPr wrap="square" lIns="0" tIns="0" rIns="0" bIns="0" rtlCol="0"/>
            <a:lstStyle/>
            <a:p>
              <a:endParaRPr/>
            </a:p>
          </p:txBody>
        </p:sp>
        <p:sp>
          <p:nvSpPr>
            <p:cNvPr id="21" name="object 21"/>
            <p:cNvSpPr/>
            <p:nvPr/>
          </p:nvSpPr>
          <p:spPr>
            <a:xfrm>
              <a:off x="2298191" y="3515105"/>
              <a:ext cx="794003" cy="611123"/>
            </a:xfrm>
            <a:prstGeom prst="rect">
              <a:avLst/>
            </a:prstGeom>
            <a:blipFill>
              <a:blip r:embed="rId4" cstate="print"/>
              <a:stretch>
                <a:fillRect/>
              </a:stretch>
            </a:blipFill>
          </p:spPr>
          <p:txBody>
            <a:bodyPr wrap="square" lIns="0" tIns="0" rIns="0" bIns="0" rtlCol="0"/>
            <a:lstStyle/>
            <a:p>
              <a:endParaRPr/>
            </a:p>
          </p:txBody>
        </p:sp>
        <p:sp>
          <p:nvSpPr>
            <p:cNvPr id="22" name="object 22"/>
            <p:cNvSpPr/>
            <p:nvPr/>
          </p:nvSpPr>
          <p:spPr>
            <a:xfrm>
              <a:off x="2982467" y="3576065"/>
              <a:ext cx="696468" cy="611124"/>
            </a:xfrm>
            <a:prstGeom prst="rect">
              <a:avLst/>
            </a:prstGeom>
            <a:blipFill>
              <a:blip r:embed="rId5" cstate="print"/>
              <a:stretch>
                <a:fillRect/>
              </a:stretch>
            </a:blipFill>
          </p:spPr>
          <p:txBody>
            <a:bodyPr wrap="square" lIns="0" tIns="0" rIns="0" bIns="0" rtlCol="0"/>
            <a:lstStyle/>
            <a:p>
              <a:endParaRPr/>
            </a:p>
          </p:txBody>
        </p:sp>
        <p:sp>
          <p:nvSpPr>
            <p:cNvPr id="23" name="object 23"/>
            <p:cNvSpPr/>
            <p:nvPr/>
          </p:nvSpPr>
          <p:spPr>
            <a:xfrm>
              <a:off x="2983991" y="3515105"/>
              <a:ext cx="794004" cy="611123"/>
            </a:xfrm>
            <a:prstGeom prst="rect">
              <a:avLst/>
            </a:prstGeom>
            <a:blipFill>
              <a:blip r:embed="rId4" cstate="print"/>
              <a:stretch>
                <a:fillRect/>
              </a:stretch>
            </a:blipFill>
          </p:spPr>
          <p:txBody>
            <a:bodyPr wrap="square" lIns="0" tIns="0" rIns="0" bIns="0" rtlCol="0"/>
            <a:lstStyle/>
            <a:p>
              <a:endParaRPr/>
            </a:p>
          </p:txBody>
        </p:sp>
        <p:sp>
          <p:nvSpPr>
            <p:cNvPr id="24" name="object 24"/>
            <p:cNvSpPr/>
            <p:nvPr/>
          </p:nvSpPr>
          <p:spPr>
            <a:xfrm>
              <a:off x="3668267" y="3576065"/>
              <a:ext cx="696467" cy="611124"/>
            </a:xfrm>
            <a:prstGeom prst="rect">
              <a:avLst/>
            </a:prstGeom>
            <a:blipFill>
              <a:blip r:embed="rId3" cstate="print"/>
              <a:stretch>
                <a:fillRect/>
              </a:stretch>
            </a:blipFill>
          </p:spPr>
          <p:txBody>
            <a:bodyPr wrap="square" lIns="0" tIns="0" rIns="0" bIns="0" rtlCol="0"/>
            <a:lstStyle/>
            <a:p>
              <a:endParaRPr/>
            </a:p>
          </p:txBody>
        </p:sp>
      </p:grpSp>
      <p:sp>
        <p:nvSpPr>
          <p:cNvPr id="25" name="object 25"/>
          <p:cNvSpPr/>
          <p:nvPr/>
        </p:nvSpPr>
        <p:spPr>
          <a:xfrm>
            <a:off x="3669791" y="3515105"/>
            <a:ext cx="794003" cy="611123"/>
          </a:xfrm>
          <a:prstGeom prst="rect">
            <a:avLst/>
          </a:prstGeom>
          <a:blipFill>
            <a:blip r:embed="rId4" cstate="print"/>
            <a:stretch>
              <a:fillRect/>
            </a:stretch>
          </a:blipFill>
        </p:spPr>
        <p:txBody>
          <a:bodyPr wrap="square" lIns="0" tIns="0" rIns="0" bIns="0" rtlCol="0"/>
          <a:lstStyle/>
          <a:p>
            <a:endParaRPr/>
          </a:p>
        </p:txBody>
      </p:sp>
      <p:grpSp>
        <p:nvGrpSpPr>
          <p:cNvPr id="26" name="object 26"/>
          <p:cNvGrpSpPr/>
          <p:nvPr/>
        </p:nvGrpSpPr>
        <p:grpSpPr>
          <a:xfrm>
            <a:off x="5749290" y="2143505"/>
            <a:ext cx="2853055" cy="672465"/>
            <a:chOff x="5749290" y="2143505"/>
            <a:chExt cx="2853055" cy="672465"/>
          </a:xfrm>
        </p:grpSpPr>
        <p:sp>
          <p:nvSpPr>
            <p:cNvPr id="27" name="object 27"/>
            <p:cNvSpPr/>
            <p:nvPr/>
          </p:nvSpPr>
          <p:spPr>
            <a:xfrm>
              <a:off x="5749290" y="2204465"/>
              <a:ext cx="696467" cy="611124"/>
            </a:xfrm>
            <a:prstGeom prst="rect">
              <a:avLst/>
            </a:prstGeom>
            <a:blipFill>
              <a:blip r:embed="rId3" cstate="print"/>
              <a:stretch>
                <a:fillRect/>
              </a:stretch>
            </a:blipFill>
          </p:spPr>
          <p:txBody>
            <a:bodyPr wrap="square" lIns="0" tIns="0" rIns="0" bIns="0" rtlCol="0"/>
            <a:lstStyle/>
            <a:p>
              <a:endParaRPr/>
            </a:p>
          </p:txBody>
        </p:sp>
        <p:sp>
          <p:nvSpPr>
            <p:cNvPr id="28" name="object 28"/>
            <p:cNvSpPr/>
            <p:nvPr/>
          </p:nvSpPr>
          <p:spPr>
            <a:xfrm>
              <a:off x="5750814" y="2143505"/>
              <a:ext cx="794004" cy="611124"/>
            </a:xfrm>
            <a:prstGeom prst="rect">
              <a:avLst/>
            </a:prstGeom>
            <a:blipFill>
              <a:blip r:embed="rId4" cstate="print"/>
              <a:stretch>
                <a:fillRect/>
              </a:stretch>
            </a:blipFill>
          </p:spPr>
          <p:txBody>
            <a:bodyPr wrap="square" lIns="0" tIns="0" rIns="0" bIns="0" rtlCol="0"/>
            <a:lstStyle/>
            <a:p>
              <a:endParaRPr/>
            </a:p>
          </p:txBody>
        </p:sp>
        <p:sp>
          <p:nvSpPr>
            <p:cNvPr id="29" name="object 29"/>
            <p:cNvSpPr/>
            <p:nvPr/>
          </p:nvSpPr>
          <p:spPr>
            <a:xfrm>
              <a:off x="6435090" y="2204465"/>
              <a:ext cx="696467" cy="611124"/>
            </a:xfrm>
            <a:prstGeom prst="rect">
              <a:avLst/>
            </a:prstGeom>
            <a:blipFill>
              <a:blip r:embed="rId3" cstate="print"/>
              <a:stretch>
                <a:fillRect/>
              </a:stretch>
            </a:blipFill>
          </p:spPr>
          <p:txBody>
            <a:bodyPr wrap="square" lIns="0" tIns="0" rIns="0" bIns="0" rtlCol="0"/>
            <a:lstStyle/>
            <a:p>
              <a:endParaRPr/>
            </a:p>
          </p:txBody>
        </p:sp>
        <p:sp>
          <p:nvSpPr>
            <p:cNvPr id="30" name="object 30"/>
            <p:cNvSpPr/>
            <p:nvPr/>
          </p:nvSpPr>
          <p:spPr>
            <a:xfrm>
              <a:off x="6436614" y="2143505"/>
              <a:ext cx="794004" cy="611124"/>
            </a:xfrm>
            <a:prstGeom prst="rect">
              <a:avLst/>
            </a:prstGeom>
            <a:blipFill>
              <a:blip r:embed="rId4" cstate="print"/>
              <a:stretch>
                <a:fillRect/>
              </a:stretch>
            </a:blipFill>
          </p:spPr>
          <p:txBody>
            <a:bodyPr wrap="square" lIns="0" tIns="0" rIns="0" bIns="0" rtlCol="0"/>
            <a:lstStyle/>
            <a:p>
              <a:endParaRPr/>
            </a:p>
          </p:txBody>
        </p:sp>
        <p:sp>
          <p:nvSpPr>
            <p:cNvPr id="31" name="object 31"/>
            <p:cNvSpPr/>
            <p:nvPr/>
          </p:nvSpPr>
          <p:spPr>
            <a:xfrm>
              <a:off x="7120890" y="2204465"/>
              <a:ext cx="696467" cy="611124"/>
            </a:xfrm>
            <a:prstGeom prst="rect">
              <a:avLst/>
            </a:prstGeom>
            <a:blipFill>
              <a:blip r:embed="rId3" cstate="print"/>
              <a:stretch>
                <a:fillRect/>
              </a:stretch>
            </a:blipFill>
          </p:spPr>
          <p:txBody>
            <a:bodyPr wrap="square" lIns="0" tIns="0" rIns="0" bIns="0" rtlCol="0"/>
            <a:lstStyle/>
            <a:p>
              <a:endParaRPr/>
            </a:p>
          </p:txBody>
        </p:sp>
        <p:sp>
          <p:nvSpPr>
            <p:cNvPr id="32" name="object 32"/>
            <p:cNvSpPr/>
            <p:nvPr/>
          </p:nvSpPr>
          <p:spPr>
            <a:xfrm>
              <a:off x="7122414" y="2143505"/>
              <a:ext cx="794003" cy="611124"/>
            </a:xfrm>
            <a:prstGeom prst="rect">
              <a:avLst/>
            </a:prstGeom>
            <a:blipFill>
              <a:blip r:embed="rId4" cstate="print"/>
              <a:stretch>
                <a:fillRect/>
              </a:stretch>
            </a:blipFill>
          </p:spPr>
          <p:txBody>
            <a:bodyPr wrap="square" lIns="0" tIns="0" rIns="0" bIns="0" rtlCol="0"/>
            <a:lstStyle/>
            <a:p>
              <a:endParaRPr/>
            </a:p>
          </p:txBody>
        </p:sp>
        <p:sp>
          <p:nvSpPr>
            <p:cNvPr id="33" name="object 33"/>
            <p:cNvSpPr/>
            <p:nvPr/>
          </p:nvSpPr>
          <p:spPr>
            <a:xfrm>
              <a:off x="7806690" y="2204465"/>
              <a:ext cx="696467" cy="611124"/>
            </a:xfrm>
            <a:prstGeom prst="rect">
              <a:avLst/>
            </a:prstGeom>
            <a:blipFill>
              <a:blip r:embed="rId3" cstate="print"/>
              <a:stretch>
                <a:fillRect/>
              </a:stretch>
            </a:blipFill>
          </p:spPr>
          <p:txBody>
            <a:bodyPr wrap="square" lIns="0" tIns="0" rIns="0" bIns="0" rtlCol="0"/>
            <a:lstStyle/>
            <a:p>
              <a:endParaRPr/>
            </a:p>
          </p:txBody>
        </p:sp>
        <p:sp>
          <p:nvSpPr>
            <p:cNvPr id="34" name="object 34"/>
            <p:cNvSpPr/>
            <p:nvPr/>
          </p:nvSpPr>
          <p:spPr>
            <a:xfrm>
              <a:off x="7808214" y="2143505"/>
              <a:ext cx="794003" cy="611124"/>
            </a:xfrm>
            <a:prstGeom prst="rect">
              <a:avLst/>
            </a:prstGeom>
            <a:blipFill>
              <a:blip r:embed="rId4" cstate="print"/>
              <a:stretch>
                <a:fillRect/>
              </a:stretch>
            </a:blipFill>
          </p:spPr>
          <p:txBody>
            <a:bodyPr wrap="square" lIns="0" tIns="0" rIns="0" bIns="0" rtlCol="0"/>
            <a:lstStyle/>
            <a:p>
              <a:endParaRPr/>
            </a:p>
          </p:txBody>
        </p:sp>
      </p:grpSp>
      <p:grpSp>
        <p:nvGrpSpPr>
          <p:cNvPr id="35" name="object 35"/>
          <p:cNvGrpSpPr/>
          <p:nvPr/>
        </p:nvGrpSpPr>
        <p:grpSpPr>
          <a:xfrm>
            <a:off x="5749290" y="3515105"/>
            <a:ext cx="2853055" cy="672465"/>
            <a:chOff x="5749290" y="3515105"/>
            <a:chExt cx="2853055" cy="672465"/>
          </a:xfrm>
        </p:grpSpPr>
        <p:sp>
          <p:nvSpPr>
            <p:cNvPr id="36" name="object 36"/>
            <p:cNvSpPr/>
            <p:nvPr/>
          </p:nvSpPr>
          <p:spPr>
            <a:xfrm>
              <a:off x="5749290" y="3576065"/>
              <a:ext cx="696467" cy="611124"/>
            </a:xfrm>
            <a:prstGeom prst="rect">
              <a:avLst/>
            </a:prstGeom>
            <a:blipFill>
              <a:blip r:embed="rId3" cstate="print"/>
              <a:stretch>
                <a:fillRect/>
              </a:stretch>
            </a:blipFill>
          </p:spPr>
          <p:txBody>
            <a:bodyPr wrap="square" lIns="0" tIns="0" rIns="0" bIns="0" rtlCol="0"/>
            <a:lstStyle/>
            <a:p>
              <a:endParaRPr/>
            </a:p>
          </p:txBody>
        </p:sp>
        <p:sp>
          <p:nvSpPr>
            <p:cNvPr id="37" name="object 37"/>
            <p:cNvSpPr/>
            <p:nvPr/>
          </p:nvSpPr>
          <p:spPr>
            <a:xfrm>
              <a:off x="5750814" y="3515105"/>
              <a:ext cx="794004" cy="611123"/>
            </a:xfrm>
            <a:prstGeom prst="rect">
              <a:avLst/>
            </a:prstGeom>
            <a:blipFill>
              <a:blip r:embed="rId4" cstate="print"/>
              <a:stretch>
                <a:fillRect/>
              </a:stretch>
            </a:blipFill>
          </p:spPr>
          <p:txBody>
            <a:bodyPr wrap="square" lIns="0" tIns="0" rIns="0" bIns="0" rtlCol="0"/>
            <a:lstStyle/>
            <a:p>
              <a:endParaRPr/>
            </a:p>
          </p:txBody>
        </p:sp>
        <p:sp>
          <p:nvSpPr>
            <p:cNvPr id="38" name="object 38"/>
            <p:cNvSpPr/>
            <p:nvPr/>
          </p:nvSpPr>
          <p:spPr>
            <a:xfrm>
              <a:off x="6435090" y="3576065"/>
              <a:ext cx="696467" cy="611124"/>
            </a:xfrm>
            <a:prstGeom prst="rect">
              <a:avLst/>
            </a:prstGeom>
            <a:blipFill>
              <a:blip r:embed="rId3" cstate="print"/>
              <a:stretch>
                <a:fillRect/>
              </a:stretch>
            </a:blipFill>
          </p:spPr>
          <p:txBody>
            <a:bodyPr wrap="square" lIns="0" tIns="0" rIns="0" bIns="0" rtlCol="0"/>
            <a:lstStyle/>
            <a:p>
              <a:endParaRPr/>
            </a:p>
          </p:txBody>
        </p:sp>
        <p:sp>
          <p:nvSpPr>
            <p:cNvPr id="39" name="object 39"/>
            <p:cNvSpPr/>
            <p:nvPr/>
          </p:nvSpPr>
          <p:spPr>
            <a:xfrm>
              <a:off x="6436614" y="3515105"/>
              <a:ext cx="794004" cy="611123"/>
            </a:xfrm>
            <a:prstGeom prst="rect">
              <a:avLst/>
            </a:prstGeom>
            <a:blipFill>
              <a:blip r:embed="rId4" cstate="print"/>
              <a:stretch>
                <a:fillRect/>
              </a:stretch>
            </a:blipFill>
          </p:spPr>
          <p:txBody>
            <a:bodyPr wrap="square" lIns="0" tIns="0" rIns="0" bIns="0" rtlCol="0"/>
            <a:lstStyle/>
            <a:p>
              <a:endParaRPr/>
            </a:p>
          </p:txBody>
        </p:sp>
        <p:sp>
          <p:nvSpPr>
            <p:cNvPr id="40" name="object 40"/>
            <p:cNvSpPr/>
            <p:nvPr/>
          </p:nvSpPr>
          <p:spPr>
            <a:xfrm>
              <a:off x="7120890" y="3576065"/>
              <a:ext cx="696467" cy="611124"/>
            </a:xfrm>
            <a:prstGeom prst="rect">
              <a:avLst/>
            </a:prstGeom>
            <a:blipFill>
              <a:blip r:embed="rId3" cstate="print"/>
              <a:stretch>
                <a:fillRect/>
              </a:stretch>
            </a:blipFill>
          </p:spPr>
          <p:txBody>
            <a:bodyPr wrap="square" lIns="0" tIns="0" rIns="0" bIns="0" rtlCol="0"/>
            <a:lstStyle/>
            <a:p>
              <a:endParaRPr/>
            </a:p>
          </p:txBody>
        </p:sp>
        <p:sp>
          <p:nvSpPr>
            <p:cNvPr id="41" name="object 41"/>
            <p:cNvSpPr/>
            <p:nvPr/>
          </p:nvSpPr>
          <p:spPr>
            <a:xfrm>
              <a:off x="7122414" y="3515105"/>
              <a:ext cx="794003" cy="611123"/>
            </a:xfrm>
            <a:prstGeom prst="rect">
              <a:avLst/>
            </a:prstGeom>
            <a:blipFill>
              <a:blip r:embed="rId4" cstate="print"/>
              <a:stretch>
                <a:fillRect/>
              </a:stretch>
            </a:blipFill>
          </p:spPr>
          <p:txBody>
            <a:bodyPr wrap="square" lIns="0" tIns="0" rIns="0" bIns="0" rtlCol="0"/>
            <a:lstStyle/>
            <a:p>
              <a:endParaRPr/>
            </a:p>
          </p:txBody>
        </p:sp>
        <p:sp>
          <p:nvSpPr>
            <p:cNvPr id="42" name="object 42"/>
            <p:cNvSpPr/>
            <p:nvPr/>
          </p:nvSpPr>
          <p:spPr>
            <a:xfrm>
              <a:off x="7806690" y="3576065"/>
              <a:ext cx="696467" cy="611124"/>
            </a:xfrm>
            <a:prstGeom prst="rect">
              <a:avLst/>
            </a:prstGeom>
            <a:blipFill>
              <a:blip r:embed="rId3" cstate="print"/>
              <a:stretch>
                <a:fillRect/>
              </a:stretch>
            </a:blipFill>
          </p:spPr>
          <p:txBody>
            <a:bodyPr wrap="square" lIns="0" tIns="0" rIns="0" bIns="0" rtlCol="0"/>
            <a:lstStyle/>
            <a:p>
              <a:endParaRPr/>
            </a:p>
          </p:txBody>
        </p:sp>
        <p:sp>
          <p:nvSpPr>
            <p:cNvPr id="43" name="object 43"/>
            <p:cNvSpPr/>
            <p:nvPr/>
          </p:nvSpPr>
          <p:spPr>
            <a:xfrm>
              <a:off x="7808214" y="3515105"/>
              <a:ext cx="794003" cy="611123"/>
            </a:xfrm>
            <a:prstGeom prst="rect">
              <a:avLst/>
            </a:prstGeom>
            <a:blipFill>
              <a:blip r:embed="rId4" cstate="print"/>
              <a:stretch>
                <a:fillRect/>
              </a:stretch>
            </a:blipFill>
          </p:spPr>
          <p:txBody>
            <a:bodyPr wrap="square" lIns="0" tIns="0" rIns="0" bIns="0" rtlCol="0"/>
            <a:lstStyle/>
            <a:p>
              <a:endParaRPr/>
            </a:p>
          </p:txBody>
        </p:sp>
      </p:grpSp>
      <p:graphicFrame>
        <p:nvGraphicFramePr>
          <p:cNvPr id="44" name="object 44"/>
          <p:cNvGraphicFramePr>
            <a:graphicFrameLocks noGrp="1"/>
          </p:cNvGraphicFramePr>
          <p:nvPr/>
        </p:nvGraphicFramePr>
        <p:xfrm>
          <a:off x="287527" y="1741367"/>
          <a:ext cx="8136886" cy="2363906"/>
        </p:xfrm>
        <a:graphic>
          <a:graphicData uri="http://schemas.openxmlformats.org/drawingml/2006/table">
            <a:tbl>
              <a:tblPr firstRow="1" bandRow="1">
                <a:tableStyleId>{2D5ABB26-0587-4C30-8999-92F81FD0307C}</a:tableStyleId>
              </a:tblPr>
              <a:tblGrid>
                <a:gridCol w="566420">
                  <a:extLst>
                    <a:ext uri="{9D8B030D-6E8A-4147-A177-3AD203B41FA5}">
                      <a16:colId xmlns:a16="http://schemas.microsoft.com/office/drawing/2014/main" val="20000"/>
                    </a:ext>
                  </a:extLst>
                </a:gridCol>
                <a:gridCol w="685799">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gridCol w="685800">
                  <a:extLst>
                    <a:ext uri="{9D8B030D-6E8A-4147-A177-3AD203B41FA5}">
                      <a16:colId xmlns:a16="http://schemas.microsoft.com/office/drawing/2014/main" val="20003"/>
                    </a:ext>
                  </a:extLst>
                </a:gridCol>
                <a:gridCol w="685800">
                  <a:extLst>
                    <a:ext uri="{9D8B030D-6E8A-4147-A177-3AD203B41FA5}">
                      <a16:colId xmlns:a16="http://schemas.microsoft.com/office/drawing/2014/main" val="20004"/>
                    </a:ext>
                  </a:extLst>
                </a:gridCol>
                <a:gridCol w="685800">
                  <a:extLst>
                    <a:ext uri="{9D8B030D-6E8A-4147-A177-3AD203B41FA5}">
                      <a16:colId xmlns:a16="http://schemas.microsoft.com/office/drawing/2014/main" val="20005"/>
                    </a:ext>
                  </a:extLst>
                </a:gridCol>
                <a:gridCol w="1395729">
                  <a:extLst>
                    <a:ext uri="{9D8B030D-6E8A-4147-A177-3AD203B41FA5}">
                      <a16:colId xmlns:a16="http://schemas.microsoft.com/office/drawing/2014/main" val="20006"/>
                    </a:ext>
                  </a:extLst>
                </a:gridCol>
                <a:gridCol w="686435">
                  <a:extLst>
                    <a:ext uri="{9D8B030D-6E8A-4147-A177-3AD203B41FA5}">
                      <a16:colId xmlns:a16="http://schemas.microsoft.com/office/drawing/2014/main" val="20007"/>
                    </a:ext>
                  </a:extLst>
                </a:gridCol>
                <a:gridCol w="686435">
                  <a:extLst>
                    <a:ext uri="{9D8B030D-6E8A-4147-A177-3AD203B41FA5}">
                      <a16:colId xmlns:a16="http://schemas.microsoft.com/office/drawing/2014/main" val="20008"/>
                    </a:ext>
                  </a:extLst>
                </a:gridCol>
                <a:gridCol w="686434">
                  <a:extLst>
                    <a:ext uri="{9D8B030D-6E8A-4147-A177-3AD203B41FA5}">
                      <a16:colId xmlns:a16="http://schemas.microsoft.com/office/drawing/2014/main" val="20009"/>
                    </a:ext>
                  </a:extLst>
                </a:gridCol>
                <a:gridCol w="686434">
                  <a:extLst>
                    <a:ext uri="{9D8B030D-6E8A-4147-A177-3AD203B41FA5}">
                      <a16:colId xmlns:a16="http://schemas.microsoft.com/office/drawing/2014/main" val="20010"/>
                    </a:ext>
                  </a:extLst>
                </a:gridCol>
              </a:tblGrid>
              <a:tr h="392232">
                <a:tc>
                  <a:txBody>
                    <a:bodyPr/>
                    <a:lstStyle/>
                    <a:p>
                      <a:pPr>
                        <a:lnSpc>
                          <a:spcPct val="100000"/>
                        </a:lnSpc>
                      </a:pPr>
                      <a:endParaRPr sz="2300">
                        <a:latin typeface="Times New Roman"/>
                        <a:cs typeface="Times New Roman"/>
                      </a:endParaRPr>
                    </a:p>
                  </a:txBody>
                  <a:tcPr marL="0" marR="0" marT="0" marB="0"/>
                </a:tc>
                <a:tc>
                  <a:txBody>
                    <a:bodyPr/>
                    <a:lstStyle/>
                    <a:p>
                      <a:pPr marL="279400">
                        <a:lnSpc>
                          <a:spcPts val="2180"/>
                        </a:lnSpc>
                      </a:pPr>
                      <a:r>
                        <a:rPr sz="2000" dirty="0">
                          <a:latin typeface="Times New Roman"/>
                          <a:cs typeface="Times New Roman"/>
                        </a:rPr>
                        <a:t>1</a:t>
                      </a:r>
                      <a:endParaRPr sz="2000">
                        <a:latin typeface="Times New Roman"/>
                        <a:cs typeface="Times New Roman"/>
                      </a:endParaRPr>
                    </a:p>
                  </a:txBody>
                  <a:tcPr marL="0" marR="0" marT="0" marB="0">
                    <a:lnB w="9525">
                      <a:solidFill>
                        <a:srgbClr val="000000"/>
                      </a:solidFill>
                      <a:prstDash val="solid"/>
                    </a:lnB>
                  </a:tcPr>
                </a:tc>
                <a:tc>
                  <a:txBody>
                    <a:bodyPr/>
                    <a:lstStyle/>
                    <a:p>
                      <a:pPr algn="ctr">
                        <a:lnSpc>
                          <a:spcPts val="2180"/>
                        </a:lnSpc>
                      </a:pPr>
                      <a:r>
                        <a:rPr sz="2000" dirty="0">
                          <a:latin typeface="Times New Roman"/>
                          <a:cs typeface="Times New Roman"/>
                        </a:rPr>
                        <a:t>2</a:t>
                      </a:r>
                      <a:endParaRPr sz="2000">
                        <a:latin typeface="Times New Roman"/>
                        <a:cs typeface="Times New Roman"/>
                      </a:endParaRPr>
                    </a:p>
                  </a:txBody>
                  <a:tcPr marL="0" marR="0" marT="0" marB="0">
                    <a:lnB w="9525">
                      <a:solidFill>
                        <a:srgbClr val="000000"/>
                      </a:solidFill>
                      <a:prstDash val="solid"/>
                    </a:lnB>
                  </a:tcPr>
                </a:tc>
                <a:tc>
                  <a:txBody>
                    <a:bodyPr/>
                    <a:lstStyle/>
                    <a:p>
                      <a:pPr marL="278765">
                        <a:lnSpc>
                          <a:spcPts val="2180"/>
                        </a:lnSpc>
                      </a:pPr>
                      <a:r>
                        <a:rPr sz="2000" dirty="0">
                          <a:latin typeface="Times New Roman"/>
                          <a:cs typeface="Times New Roman"/>
                        </a:rPr>
                        <a:t>3</a:t>
                      </a:r>
                      <a:endParaRPr sz="2000">
                        <a:latin typeface="Times New Roman"/>
                        <a:cs typeface="Times New Roman"/>
                      </a:endParaRPr>
                    </a:p>
                  </a:txBody>
                  <a:tcPr marL="0" marR="0" marT="0" marB="0">
                    <a:lnB w="9525">
                      <a:solidFill>
                        <a:srgbClr val="000000"/>
                      </a:solidFill>
                      <a:prstDash val="solid"/>
                    </a:lnB>
                  </a:tcPr>
                </a:tc>
                <a:tc>
                  <a:txBody>
                    <a:bodyPr/>
                    <a:lstStyle/>
                    <a:p>
                      <a:pPr algn="ctr">
                        <a:lnSpc>
                          <a:spcPts val="2180"/>
                        </a:lnSpc>
                      </a:pPr>
                      <a:r>
                        <a:rPr sz="2000" dirty="0">
                          <a:latin typeface="Times New Roman"/>
                          <a:cs typeface="Times New Roman"/>
                        </a:rPr>
                        <a:t>4</a:t>
                      </a:r>
                      <a:endParaRPr sz="2000">
                        <a:latin typeface="Times New Roman"/>
                        <a:cs typeface="Times New Roman"/>
                      </a:endParaRPr>
                    </a:p>
                  </a:txBody>
                  <a:tcPr marL="0" marR="0" marT="0" marB="0">
                    <a:lnB w="9525">
                      <a:solidFill>
                        <a:srgbClr val="000000"/>
                      </a:solidFill>
                      <a:prstDash val="solid"/>
                    </a:lnB>
                  </a:tcPr>
                </a:tc>
                <a:tc>
                  <a:txBody>
                    <a:bodyPr/>
                    <a:lstStyle/>
                    <a:p>
                      <a:pPr marL="278130">
                        <a:lnSpc>
                          <a:spcPts val="2180"/>
                        </a:lnSpc>
                      </a:pPr>
                      <a:r>
                        <a:rPr sz="2000" dirty="0">
                          <a:latin typeface="Times New Roman"/>
                          <a:cs typeface="Times New Roman"/>
                        </a:rPr>
                        <a:t>5</a:t>
                      </a:r>
                      <a:endParaRPr sz="2000">
                        <a:latin typeface="Times New Roman"/>
                        <a:cs typeface="Times New Roman"/>
                      </a:endParaRPr>
                    </a:p>
                  </a:txBody>
                  <a:tcPr marL="0" marR="0" marT="0" marB="0">
                    <a:lnB w="9525">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tc>
                <a:tc>
                  <a:txBody>
                    <a:bodyPr/>
                    <a:lstStyle/>
                    <a:p>
                      <a:pPr marL="279400">
                        <a:lnSpc>
                          <a:spcPts val="2370"/>
                        </a:lnSpc>
                      </a:pPr>
                      <a:r>
                        <a:rPr sz="2000" dirty="0">
                          <a:latin typeface="Times New Roman"/>
                          <a:cs typeface="Times New Roman"/>
                        </a:rPr>
                        <a:t>1</a:t>
                      </a:r>
                      <a:endParaRPr sz="2000">
                        <a:latin typeface="Times New Roman"/>
                        <a:cs typeface="Times New Roman"/>
                      </a:endParaRPr>
                    </a:p>
                  </a:txBody>
                  <a:tcPr marL="0" marR="0" marT="0" marB="0">
                    <a:lnB w="9525">
                      <a:solidFill>
                        <a:srgbClr val="000000"/>
                      </a:solidFill>
                      <a:prstDash val="solid"/>
                    </a:lnB>
                  </a:tcPr>
                </a:tc>
                <a:tc>
                  <a:txBody>
                    <a:bodyPr/>
                    <a:lstStyle/>
                    <a:p>
                      <a:pPr algn="ctr">
                        <a:lnSpc>
                          <a:spcPts val="2370"/>
                        </a:lnSpc>
                      </a:pPr>
                      <a:r>
                        <a:rPr sz="2000" dirty="0">
                          <a:latin typeface="Times New Roman"/>
                          <a:cs typeface="Times New Roman"/>
                        </a:rPr>
                        <a:t>2</a:t>
                      </a:r>
                      <a:endParaRPr sz="2000">
                        <a:latin typeface="Times New Roman"/>
                        <a:cs typeface="Times New Roman"/>
                      </a:endParaRPr>
                    </a:p>
                  </a:txBody>
                  <a:tcPr marL="0" marR="0" marT="0" marB="0">
                    <a:lnB w="9525">
                      <a:solidFill>
                        <a:srgbClr val="000000"/>
                      </a:solidFill>
                      <a:prstDash val="solid"/>
                    </a:lnB>
                  </a:tcPr>
                </a:tc>
                <a:tc>
                  <a:txBody>
                    <a:bodyPr/>
                    <a:lstStyle/>
                    <a:p>
                      <a:pPr marL="278765">
                        <a:lnSpc>
                          <a:spcPts val="2370"/>
                        </a:lnSpc>
                      </a:pPr>
                      <a:r>
                        <a:rPr sz="2000" dirty="0">
                          <a:latin typeface="Times New Roman"/>
                          <a:cs typeface="Times New Roman"/>
                        </a:rPr>
                        <a:t>3</a:t>
                      </a:r>
                      <a:endParaRPr sz="2000">
                        <a:latin typeface="Times New Roman"/>
                        <a:cs typeface="Times New Roman"/>
                      </a:endParaRPr>
                    </a:p>
                  </a:txBody>
                  <a:tcPr marL="0" marR="0" marT="0" marB="0">
                    <a:lnB w="9525">
                      <a:solidFill>
                        <a:srgbClr val="000000"/>
                      </a:solidFill>
                      <a:prstDash val="solid"/>
                    </a:lnB>
                  </a:tcPr>
                </a:tc>
                <a:tc>
                  <a:txBody>
                    <a:bodyPr/>
                    <a:lstStyle/>
                    <a:p>
                      <a:pPr algn="ctr">
                        <a:lnSpc>
                          <a:spcPts val="2370"/>
                        </a:lnSpc>
                      </a:pPr>
                      <a:r>
                        <a:rPr sz="2000" dirty="0">
                          <a:latin typeface="Times New Roman"/>
                          <a:cs typeface="Times New Roman"/>
                        </a:rPr>
                        <a:t>4</a:t>
                      </a:r>
                      <a:endParaRPr sz="2000">
                        <a:latin typeface="Times New Roman"/>
                        <a:cs typeface="Times New Roman"/>
                      </a:endParaRPr>
                    </a:p>
                  </a:txBody>
                  <a:tcPr marL="0" marR="0" marT="0" marB="0">
                    <a:lnB w="9525">
                      <a:solidFill>
                        <a:srgbClr val="000000"/>
                      </a:solidFill>
                      <a:prstDash val="solid"/>
                    </a:lnB>
                  </a:tcPr>
                </a:tc>
                <a:extLst>
                  <a:ext uri="{0D108BD9-81ED-4DB2-BD59-A6C34878D82A}">
                    <a16:rowId xmlns:a16="http://schemas.microsoft.com/office/drawing/2014/main" val="10000"/>
                  </a:ext>
                </a:extLst>
              </a:tr>
              <a:tr h="588168">
                <a:tc>
                  <a:txBody>
                    <a:bodyPr/>
                    <a:lstStyle/>
                    <a:p>
                      <a:pPr marL="31750">
                        <a:lnSpc>
                          <a:spcPct val="100000"/>
                        </a:lnSpc>
                        <a:spcBef>
                          <a:spcPts val="135"/>
                        </a:spcBef>
                      </a:pPr>
                      <a:r>
                        <a:rPr sz="3200" i="1" spc="-5" dirty="0">
                          <a:solidFill>
                            <a:srgbClr val="008380"/>
                          </a:solidFill>
                          <a:latin typeface="Times New Roman"/>
                          <a:cs typeface="Times New Roman"/>
                        </a:rPr>
                        <a:t>A</a:t>
                      </a:r>
                      <a:r>
                        <a:rPr sz="3200" spc="-5" dirty="0">
                          <a:latin typeface="Times New Roman"/>
                          <a:cs typeface="Times New Roman"/>
                        </a:rPr>
                        <a:t>:</a:t>
                      </a:r>
                      <a:endParaRPr sz="3200">
                        <a:latin typeface="Times New Roman"/>
                        <a:cs typeface="Times New Roman"/>
                      </a:endParaRPr>
                    </a:p>
                  </a:txBody>
                  <a:tcPr marL="0" marR="0" marT="17145" marB="0">
                    <a:lnR w="9525">
                      <a:solidFill>
                        <a:srgbClr val="000000"/>
                      </a:solidFill>
                      <a:prstDash val="solid"/>
                    </a:lnR>
                  </a:tcPr>
                </a:tc>
                <a:tc>
                  <a:txBody>
                    <a:bodyPr/>
                    <a:lstStyle/>
                    <a:p>
                      <a:pPr marL="240665">
                        <a:lnSpc>
                          <a:spcPct val="100000"/>
                        </a:lnSpc>
                        <a:spcBef>
                          <a:spcPts val="330"/>
                        </a:spcBef>
                      </a:pPr>
                      <a:r>
                        <a:rPr sz="3200" dirty="0">
                          <a:solidFill>
                            <a:srgbClr val="008380"/>
                          </a:solidFill>
                          <a:latin typeface="Times New Roman"/>
                          <a:cs typeface="Times New Roman"/>
                        </a:rPr>
                        <a:t>4</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solidFill>
                      <a:srgbClr val="FFFF99"/>
                    </a:solidFill>
                  </a:tcPr>
                </a:tc>
                <a:tc>
                  <a:txBody>
                    <a:bodyPr/>
                    <a:lstStyle/>
                    <a:p>
                      <a:pPr algn="ctr">
                        <a:lnSpc>
                          <a:spcPct val="100000"/>
                        </a:lnSpc>
                        <a:spcBef>
                          <a:spcPts val="330"/>
                        </a:spcBef>
                      </a:pPr>
                      <a:r>
                        <a:rPr sz="3200" dirty="0">
                          <a:solidFill>
                            <a:srgbClr val="008380"/>
                          </a:solidFill>
                          <a:latin typeface="Times New Roman"/>
                          <a:cs typeface="Times New Roman"/>
                        </a:rPr>
                        <a:t>1</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solidFill>
                      <a:srgbClr val="FFCCCC"/>
                    </a:solidFill>
                  </a:tcPr>
                </a:tc>
                <a:tc>
                  <a:txBody>
                    <a:bodyPr/>
                    <a:lstStyle/>
                    <a:p>
                      <a:pPr marL="240029">
                        <a:lnSpc>
                          <a:spcPct val="100000"/>
                        </a:lnSpc>
                        <a:spcBef>
                          <a:spcPts val="330"/>
                        </a:spcBef>
                      </a:pPr>
                      <a:r>
                        <a:rPr sz="3200" dirty="0">
                          <a:solidFill>
                            <a:srgbClr val="008380"/>
                          </a:solidFill>
                          <a:latin typeface="Times New Roman"/>
                          <a:cs typeface="Times New Roman"/>
                        </a:rPr>
                        <a:t>3</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solidFill>
                      <a:srgbClr val="FFCCCC"/>
                    </a:solidFill>
                  </a:tcPr>
                </a:tc>
                <a:tc>
                  <a:txBody>
                    <a:bodyPr/>
                    <a:lstStyle/>
                    <a:p>
                      <a:pPr algn="ctr">
                        <a:lnSpc>
                          <a:spcPct val="100000"/>
                        </a:lnSpc>
                        <a:spcBef>
                          <a:spcPts val="330"/>
                        </a:spcBef>
                      </a:pPr>
                      <a:r>
                        <a:rPr sz="3200" dirty="0">
                          <a:solidFill>
                            <a:srgbClr val="008380"/>
                          </a:solidFill>
                          <a:latin typeface="Times New Roman"/>
                          <a:cs typeface="Times New Roman"/>
                        </a:rPr>
                        <a:t>4</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solidFill>
                      <a:srgbClr val="FFCCCC"/>
                    </a:solidFill>
                  </a:tcPr>
                </a:tc>
                <a:tc>
                  <a:txBody>
                    <a:bodyPr/>
                    <a:lstStyle/>
                    <a:p>
                      <a:pPr marL="240029">
                        <a:lnSpc>
                          <a:spcPct val="100000"/>
                        </a:lnSpc>
                        <a:spcBef>
                          <a:spcPts val="330"/>
                        </a:spcBef>
                      </a:pPr>
                      <a:r>
                        <a:rPr sz="3200" dirty="0">
                          <a:solidFill>
                            <a:srgbClr val="008380"/>
                          </a:solidFill>
                          <a:latin typeface="Times New Roman"/>
                          <a:cs typeface="Times New Roman"/>
                        </a:rPr>
                        <a:t>3</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solidFill>
                      <a:srgbClr val="FFCCCC"/>
                    </a:solidFill>
                  </a:tcPr>
                </a:tc>
                <a:tc>
                  <a:txBody>
                    <a:bodyPr/>
                    <a:lstStyle/>
                    <a:p>
                      <a:pPr marR="165735" algn="r">
                        <a:lnSpc>
                          <a:spcPct val="100000"/>
                        </a:lnSpc>
                        <a:spcBef>
                          <a:spcPts val="325"/>
                        </a:spcBef>
                      </a:pPr>
                      <a:r>
                        <a:rPr sz="3200" i="1" dirty="0">
                          <a:solidFill>
                            <a:srgbClr val="008380"/>
                          </a:solidFill>
                          <a:latin typeface="Times New Roman"/>
                          <a:cs typeface="Times New Roman"/>
                        </a:rPr>
                        <a:t>C</a:t>
                      </a:r>
                      <a:r>
                        <a:rPr sz="3200" dirty="0">
                          <a:latin typeface="Times New Roman"/>
                          <a:cs typeface="Times New Roman"/>
                        </a:rPr>
                        <a:t>:</a:t>
                      </a:r>
                      <a:endParaRPr sz="3200">
                        <a:latin typeface="Times New Roman"/>
                        <a:cs typeface="Times New Roman"/>
                      </a:endParaRPr>
                    </a:p>
                  </a:txBody>
                  <a:tcPr marL="0" marR="0" marT="41275" marB="0">
                    <a:lnL w="9525">
                      <a:solidFill>
                        <a:srgbClr val="000000"/>
                      </a:solidFill>
                      <a:prstDash val="solid"/>
                    </a:lnL>
                    <a:lnR w="9525">
                      <a:solidFill>
                        <a:srgbClr val="000000"/>
                      </a:solidFill>
                      <a:prstDash val="solid"/>
                    </a:lnR>
                  </a:tcPr>
                </a:tc>
                <a:tc>
                  <a:txBody>
                    <a:bodyPr/>
                    <a:lstStyle/>
                    <a:p>
                      <a:pPr marL="240029">
                        <a:lnSpc>
                          <a:spcPct val="100000"/>
                        </a:lnSpc>
                        <a:spcBef>
                          <a:spcPts val="330"/>
                        </a:spcBef>
                      </a:pPr>
                      <a:r>
                        <a:rPr sz="3200" dirty="0">
                          <a:solidFill>
                            <a:srgbClr val="008380"/>
                          </a:solidFill>
                          <a:latin typeface="Times New Roman"/>
                          <a:cs typeface="Times New Roman"/>
                        </a:rPr>
                        <a:t>0</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solidFill>
                      <a:srgbClr val="FFCCCC"/>
                    </a:solidFill>
                  </a:tcPr>
                </a:tc>
                <a:tc>
                  <a:txBody>
                    <a:bodyPr/>
                    <a:lstStyle/>
                    <a:p>
                      <a:pPr algn="ctr">
                        <a:lnSpc>
                          <a:spcPct val="100000"/>
                        </a:lnSpc>
                        <a:spcBef>
                          <a:spcPts val="330"/>
                        </a:spcBef>
                      </a:pPr>
                      <a:r>
                        <a:rPr sz="3200" dirty="0">
                          <a:solidFill>
                            <a:srgbClr val="008380"/>
                          </a:solidFill>
                          <a:latin typeface="Times New Roman"/>
                          <a:cs typeface="Times New Roman"/>
                        </a:rPr>
                        <a:t>1</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solidFill>
                      <a:srgbClr val="FFCCCC"/>
                    </a:solidFill>
                  </a:tcPr>
                </a:tc>
                <a:tc>
                  <a:txBody>
                    <a:bodyPr/>
                    <a:lstStyle/>
                    <a:p>
                      <a:pPr marL="240665">
                        <a:lnSpc>
                          <a:spcPct val="100000"/>
                        </a:lnSpc>
                        <a:spcBef>
                          <a:spcPts val="330"/>
                        </a:spcBef>
                      </a:pPr>
                      <a:r>
                        <a:rPr sz="3200" dirty="0">
                          <a:solidFill>
                            <a:srgbClr val="008380"/>
                          </a:solidFill>
                          <a:latin typeface="Times New Roman"/>
                          <a:cs typeface="Times New Roman"/>
                        </a:rPr>
                        <a:t>1</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solidFill>
                      <a:srgbClr val="FFCCCC"/>
                    </a:solidFill>
                  </a:tcPr>
                </a:tc>
                <a:tc>
                  <a:txBody>
                    <a:bodyPr/>
                    <a:lstStyle/>
                    <a:p>
                      <a:pPr algn="ctr">
                        <a:lnSpc>
                          <a:spcPct val="100000"/>
                        </a:lnSpc>
                        <a:spcBef>
                          <a:spcPts val="330"/>
                        </a:spcBef>
                      </a:pPr>
                      <a:r>
                        <a:rPr sz="3200" dirty="0">
                          <a:solidFill>
                            <a:srgbClr val="008380"/>
                          </a:solidFill>
                          <a:latin typeface="Times New Roman"/>
                          <a:cs typeface="Times New Roman"/>
                        </a:rPr>
                        <a:t>4</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solidFill>
                      <a:srgbClr val="FFCCCC"/>
                    </a:solidFill>
                  </a:tcPr>
                </a:tc>
                <a:extLst>
                  <a:ext uri="{0D108BD9-81ED-4DB2-BD59-A6C34878D82A}">
                    <a16:rowId xmlns:a16="http://schemas.microsoft.com/office/drawing/2014/main" val="10001"/>
                  </a:ext>
                </a:extLst>
              </a:tr>
              <a:tr h="783431">
                <a:tc>
                  <a:txBody>
                    <a:bodyPr/>
                    <a:lstStyle/>
                    <a:p>
                      <a:pPr>
                        <a:lnSpc>
                          <a:spcPct val="100000"/>
                        </a:lnSpc>
                      </a:pPr>
                      <a:endParaRPr sz="2300">
                        <a:latin typeface="Times New Roman"/>
                        <a:cs typeface="Times New Roman"/>
                      </a:endParaRPr>
                    </a:p>
                  </a:txBody>
                  <a:tcPr marL="0" marR="0" marT="0" marB="0"/>
                </a:tc>
                <a:tc>
                  <a:txBody>
                    <a:bodyPr/>
                    <a:lstStyle/>
                    <a:p>
                      <a:pPr>
                        <a:lnSpc>
                          <a:spcPct val="100000"/>
                        </a:lnSpc>
                      </a:pPr>
                      <a:endParaRPr sz="2300">
                        <a:latin typeface="Times New Roman"/>
                        <a:cs typeface="Times New Roman"/>
                      </a:endParaRPr>
                    </a:p>
                  </a:txBody>
                  <a:tcPr marL="0" marR="0" marT="0" marB="0">
                    <a:lnB w="9525">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B w="9525">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B w="9525">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B w="9525">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B w="9525">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tc>
                <a:tc>
                  <a:txBody>
                    <a:bodyPr/>
                    <a:lstStyle/>
                    <a:p>
                      <a:pPr>
                        <a:lnSpc>
                          <a:spcPct val="100000"/>
                        </a:lnSpc>
                      </a:pPr>
                      <a:endParaRPr sz="2300">
                        <a:latin typeface="Times New Roman"/>
                        <a:cs typeface="Times New Roman"/>
                      </a:endParaRPr>
                    </a:p>
                  </a:txBody>
                  <a:tcPr marL="0" marR="0" marT="0" marB="0">
                    <a:lnB w="9525">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B w="9525">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B w="9525">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B w="9525">
                      <a:solidFill>
                        <a:srgbClr val="000000"/>
                      </a:solidFill>
                      <a:prstDash val="solid"/>
                    </a:lnB>
                  </a:tcPr>
                </a:tc>
                <a:extLst>
                  <a:ext uri="{0D108BD9-81ED-4DB2-BD59-A6C34878D82A}">
                    <a16:rowId xmlns:a16="http://schemas.microsoft.com/office/drawing/2014/main" val="10002"/>
                  </a:ext>
                </a:extLst>
              </a:tr>
              <a:tr h="600075">
                <a:tc>
                  <a:txBody>
                    <a:bodyPr/>
                    <a:lstStyle/>
                    <a:p>
                      <a:pPr marL="31750">
                        <a:lnSpc>
                          <a:spcPct val="100000"/>
                        </a:lnSpc>
                        <a:spcBef>
                          <a:spcPts val="320"/>
                        </a:spcBef>
                      </a:pPr>
                      <a:r>
                        <a:rPr sz="3200" i="1" spc="-5" dirty="0">
                          <a:solidFill>
                            <a:srgbClr val="008380"/>
                          </a:solidFill>
                          <a:latin typeface="Times New Roman"/>
                          <a:cs typeface="Times New Roman"/>
                        </a:rPr>
                        <a:t>B</a:t>
                      </a:r>
                      <a:r>
                        <a:rPr sz="3200" spc="-5" dirty="0">
                          <a:latin typeface="Times New Roman"/>
                          <a:cs typeface="Times New Roman"/>
                        </a:rPr>
                        <a:t>:</a:t>
                      </a:r>
                      <a:endParaRPr sz="3200">
                        <a:latin typeface="Times New Roman"/>
                        <a:cs typeface="Times New Roman"/>
                      </a:endParaRPr>
                    </a:p>
                  </a:txBody>
                  <a:tcPr marL="0" marR="0" marT="40640" marB="0">
                    <a:lnR w="9525">
                      <a:solidFill>
                        <a:srgbClr val="000000"/>
                      </a:solidFill>
                      <a:prstDash val="solid"/>
                    </a:lnR>
                  </a:tcPr>
                </a:tc>
                <a:tc>
                  <a:txBody>
                    <a:bodyPr/>
                    <a:lstStyle/>
                    <a:p>
                      <a:pPr marL="240665">
                        <a:lnSpc>
                          <a:spcPct val="100000"/>
                        </a:lnSpc>
                        <a:spcBef>
                          <a:spcPts val="330"/>
                        </a:spcBef>
                      </a:pPr>
                      <a:r>
                        <a:rPr sz="3200" dirty="0">
                          <a:solidFill>
                            <a:srgbClr val="008380"/>
                          </a:solidFill>
                          <a:latin typeface="Times New Roman"/>
                          <a:cs typeface="Times New Roman"/>
                        </a:rPr>
                        <a:t>1</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CCCC"/>
                    </a:solidFill>
                  </a:tcPr>
                </a:tc>
                <a:tc>
                  <a:txBody>
                    <a:bodyPr/>
                    <a:lstStyle/>
                    <a:p>
                      <a:pPr algn="ctr">
                        <a:lnSpc>
                          <a:spcPct val="100000"/>
                        </a:lnSpc>
                        <a:spcBef>
                          <a:spcPts val="330"/>
                        </a:spcBef>
                      </a:pPr>
                      <a:r>
                        <a:rPr sz="3200" dirty="0">
                          <a:solidFill>
                            <a:srgbClr val="008380"/>
                          </a:solidFill>
                          <a:latin typeface="Times New Roman"/>
                          <a:cs typeface="Times New Roman"/>
                        </a:rPr>
                        <a:t>3</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CCCC"/>
                    </a:solidFill>
                  </a:tcPr>
                </a:tc>
                <a:tc>
                  <a:txBody>
                    <a:bodyPr/>
                    <a:lstStyle/>
                    <a:p>
                      <a:pPr marL="240029">
                        <a:lnSpc>
                          <a:spcPct val="100000"/>
                        </a:lnSpc>
                        <a:spcBef>
                          <a:spcPts val="330"/>
                        </a:spcBef>
                      </a:pPr>
                      <a:r>
                        <a:rPr sz="3200" dirty="0">
                          <a:solidFill>
                            <a:srgbClr val="008380"/>
                          </a:solidFill>
                          <a:latin typeface="Times New Roman"/>
                          <a:cs typeface="Times New Roman"/>
                        </a:rPr>
                        <a:t>3</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CCCC"/>
                    </a:solidFill>
                  </a:tcPr>
                </a:tc>
                <a:tc>
                  <a:txBody>
                    <a:bodyPr/>
                    <a:lstStyle/>
                    <a:p>
                      <a:pPr algn="ctr">
                        <a:lnSpc>
                          <a:spcPct val="100000"/>
                        </a:lnSpc>
                        <a:spcBef>
                          <a:spcPts val="330"/>
                        </a:spcBef>
                      </a:pPr>
                      <a:r>
                        <a:rPr sz="3200" dirty="0">
                          <a:solidFill>
                            <a:srgbClr val="008380"/>
                          </a:solidFill>
                          <a:latin typeface="Times New Roman"/>
                          <a:cs typeface="Times New Roman"/>
                        </a:rPr>
                        <a:t>4</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FF99"/>
                    </a:solidFill>
                  </a:tcPr>
                </a:tc>
                <a:tc>
                  <a:txBody>
                    <a:bodyPr/>
                    <a:lstStyle/>
                    <a:p>
                      <a:pPr marL="240029">
                        <a:lnSpc>
                          <a:spcPct val="100000"/>
                        </a:lnSpc>
                        <a:spcBef>
                          <a:spcPts val="330"/>
                        </a:spcBef>
                      </a:pPr>
                      <a:r>
                        <a:rPr sz="3200" dirty="0">
                          <a:solidFill>
                            <a:srgbClr val="008380"/>
                          </a:solidFill>
                          <a:latin typeface="Times New Roman"/>
                          <a:cs typeface="Times New Roman"/>
                        </a:rPr>
                        <a:t>4</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CCCC"/>
                    </a:solidFill>
                  </a:tcPr>
                </a:tc>
                <a:tc>
                  <a:txBody>
                    <a:bodyPr/>
                    <a:lstStyle/>
                    <a:p>
                      <a:pPr marR="165735" algn="r">
                        <a:lnSpc>
                          <a:spcPct val="100000"/>
                        </a:lnSpc>
                        <a:spcBef>
                          <a:spcPts val="325"/>
                        </a:spcBef>
                      </a:pPr>
                      <a:r>
                        <a:rPr sz="3200" i="1" dirty="0">
                          <a:solidFill>
                            <a:srgbClr val="008380"/>
                          </a:solidFill>
                          <a:latin typeface="Times New Roman"/>
                          <a:cs typeface="Times New Roman"/>
                        </a:rPr>
                        <a:t>C'</a:t>
                      </a:r>
                      <a:r>
                        <a:rPr sz="3200" dirty="0">
                          <a:latin typeface="Times New Roman"/>
                          <a:cs typeface="Times New Roman"/>
                        </a:rPr>
                        <a:t>:</a:t>
                      </a:r>
                      <a:endParaRPr sz="3200">
                        <a:latin typeface="Times New Roman"/>
                        <a:cs typeface="Times New Roman"/>
                      </a:endParaRPr>
                    </a:p>
                  </a:txBody>
                  <a:tcPr marL="0" marR="0" marT="41275" marB="0">
                    <a:lnL w="9525">
                      <a:solidFill>
                        <a:srgbClr val="000000"/>
                      </a:solidFill>
                      <a:prstDash val="solid"/>
                    </a:lnL>
                    <a:lnR w="9525">
                      <a:solidFill>
                        <a:srgbClr val="000000"/>
                      </a:solidFill>
                      <a:prstDash val="solid"/>
                    </a:lnR>
                  </a:tcPr>
                </a:tc>
                <a:tc>
                  <a:txBody>
                    <a:bodyPr/>
                    <a:lstStyle/>
                    <a:p>
                      <a:pPr marL="240029">
                        <a:lnSpc>
                          <a:spcPct val="100000"/>
                        </a:lnSpc>
                        <a:spcBef>
                          <a:spcPts val="330"/>
                        </a:spcBef>
                      </a:pPr>
                      <a:r>
                        <a:rPr sz="3200" dirty="0">
                          <a:solidFill>
                            <a:srgbClr val="008380"/>
                          </a:solidFill>
                          <a:latin typeface="Times New Roman"/>
                          <a:cs typeface="Times New Roman"/>
                        </a:rPr>
                        <a:t>0</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CCCC"/>
                    </a:solidFill>
                  </a:tcPr>
                </a:tc>
                <a:tc>
                  <a:txBody>
                    <a:bodyPr/>
                    <a:lstStyle/>
                    <a:p>
                      <a:pPr algn="ctr">
                        <a:lnSpc>
                          <a:spcPct val="100000"/>
                        </a:lnSpc>
                        <a:spcBef>
                          <a:spcPts val="330"/>
                        </a:spcBef>
                      </a:pPr>
                      <a:r>
                        <a:rPr sz="3200" dirty="0">
                          <a:solidFill>
                            <a:srgbClr val="008380"/>
                          </a:solidFill>
                          <a:latin typeface="Times New Roman"/>
                          <a:cs typeface="Times New Roman"/>
                        </a:rPr>
                        <a:t>1</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CCCC"/>
                    </a:solidFill>
                  </a:tcPr>
                </a:tc>
                <a:tc>
                  <a:txBody>
                    <a:bodyPr/>
                    <a:lstStyle/>
                    <a:p>
                      <a:pPr marL="240665">
                        <a:lnSpc>
                          <a:spcPct val="100000"/>
                        </a:lnSpc>
                        <a:spcBef>
                          <a:spcPts val="330"/>
                        </a:spcBef>
                      </a:pPr>
                      <a:r>
                        <a:rPr sz="3200" dirty="0">
                          <a:solidFill>
                            <a:srgbClr val="008380"/>
                          </a:solidFill>
                          <a:latin typeface="Times New Roman"/>
                          <a:cs typeface="Times New Roman"/>
                        </a:rPr>
                        <a:t>1</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CCCC"/>
                    </a:solidFill>
                  </a:tcPr>
                </a:tc>
                <a:tc>
                  <a:txBody>
                    <a:bodyPr/>
                    <a:lstStyle/>
                    <a:p>
                      <a:pPr algn="ctr">
                        <a:lnSpc>
                          <a:spcPct val="100000"/>
                        </a:lnSpc>
                        <a:spcBef>
                          <a:spcPts val="330"/>
                        </a:spcBef>
                      </a:pPr>
                      <a:r>
                        <a:rPr sz="3200" dirty="0">
                          <a:solidFill>
                            <a:srgbClr val="008380"/>
                          </a:solidFill>
                          <a:latin typeface="Times New Roman"/>
                          <a:cs typeface="Times New Roman"/>
                        </a:rPr>
                        <a:t>3</a:t>
                      </a:r>
                      <a:endParaRPr sz="3200">
                        <a:latin typeface="Times New Roman"/>
                        <a:cs typeface="Times New Roman"/>
                      </a:endParaRPr>
                    </a:p>
                  </a:txBody>
                  <a:tcPr marL="0" marR="0" marT="4191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FF99"/>
                    </a:solidFill>
                  </a:tcPr>
                </a:tc>
                <a:extLst>
                  <a:ext uri="{0D108BD9-81ED-4DB2-BD59-A6C34878D82A}">
                    <a16:rowId xmlns:a16="http://schemas.microsoft.com/office/drawing/2014/main" val="10003"/>
                  </a:ext>
                </a:extLst>
              </a:tr>
            </a:tbl>
          </a:graphicData>
        </a:graphic>
      </p:graphicFrame>
      <p:sp>
        <p:nvSpPr>
          <p:cNvPr id="45" name="object 45"/>
          <p:cNvSpPr txBox="1"/>
          <p:nvPr/>
        </p:nvSpPr>
        <p:spPr>
          <a:xfrm>
            <a:off x="440810" y="4592991"/>
            <a:ext cx="4700270" cy="1488440"/>
          </a:xfrm>
          <a:prstGeom prst="rect">
            <a:avLst/>
          </a:prstGeom>
        </p:spPr>
        <p:txBody>
          <a:bodyPr vert="horz" wrap="square" lIns="0" tIns="12065" rIns="0" bIns="0" rtlCol="0">
            <a:spAutoFit/>
          </a:bodyPr>
          <a:lstStyle/>
          <a:p>
            <a:pPr marR="1433195" algn="ctr">
              <a:lnSpc>
                <a:spcPct val="100000"/>
              </a:lnSpc>
              <a:spcBef>
                <a:spcPts val="95"/>
              </a:spcBef>
            </a:pPr>
            <a:r>
              <a:rPr sz="3200" b="1" spc="-5" dirty="0">
                <a:latin typeface="Times New Roman"/>
                <a:cs typeface="Times New Roman"/>
              </a:rPr>
              <a:t>for </a:t>
            </a:r>
            <a:r>
              <a:rPr sz="3200" i="1" spc="-5" dirty="0">
                <a:solidFill>
                  <a:srgbClr val="008380"/>
                </a:solidFill>
                <a:latin typeface="Times New Roman"/>
                <a:cs typeface="Times New Roman"/>
              </a:rPr>
              <a:t>j </a:t>
            </a:r>
            <a:r>
              <a:rPr sz="3200" spc="-5" dirty="0">
                <a:solidFill>
                  <a:srgbClr val="008380"/>
                </a:solidFill>
                <a:latin typeface="Symbol"/>
                <a:cs typeface="Symbol"/>
              </a:rPr>
              <a:t></a:t>
            </a:r>
            <a:r>
              <a:rPr sz="3200" spc="-5" dirty="0">
                <a:solidFill>
                  <a:srgbClr val="008380"/>
                </a:solidFill>
                <a:latin typeface="Times New Roman"/>
                <a:cs typeface="Times New Roman"/>
              </a:rPr>
              <a:t> </a:t>
            </a:r>
            <a:r>
              <a:rPr sz="3200" i="1" spc="-5" dirty="0">
                <a:solidFill>
                  <a:srgbClr val="008380"/>
                </a:solidFill>
                <a:latin typeface="Times New Roman"/>
                <a:cs typeface="Times New Roman"/>
              </a:rPr>
              <a:t>n </a:t>
            </a:r>
            <a:r>
              <a:rPr sz="3200" b="1" spc="-5" dirty="0">
                <a:latin typeface="Times New Roman"/>
                <a:cs typeface="Times New Roman"/>
              </a:rPr>
              <a:t>downto</a:t>
            </a:r>
            <a:r>
              <a:rPr sz="3200" b="1" spc="-55" dirty="0">
                <a:latin typeface="Times New Roman"/>
                <a:cs typeface="Times New Roman"/>
              </a:rPr>
              <a:t> </a:t>
            </a:r>
            <a:r>
              <a:rPr sz="3200" spc="-5" dirty="0">
                <a:solidFill>
                  <a:srgbClr val="008380"/>
                </a:solidFill>
                <a:latin typeface="Times New Roman"/>
                <a:cs typeface="Times New Roman"/>
              </a:rPr>
              <a:t>1</a:t>
            </a:r>
            <a:endParaRPr sz="3200">
              <a:latin typeface="Times New Roman"/>
              <a:cs typeface="Times New Roman"/>
            </a:endParaRPr>
          </a:p>
          <a:p>
            <a:pPr marR="142875" algn="ctr">
              <a:lnSpc>
                <a:spcPts val="3840"/>
              </a:lnSpc>
            </a:pPr>
            <a:r>
              <a:rPr sz="3200" b="1" spc="-5" dirty="0">
                <a:latin typeface="Times New Roman"/>
                <a:cs typeface="Times New Roman"/>
              </a:rPr>
              <a:t>do</a:t>
            </a:r>
            <a:r>
              <a:rPr sz="3200" b="1" spc="-185" dirty="0">
                <a:latin typeface="Times New Roman"/>
                <a:cs typeface="Times New Roman"/>
              </a:rPr>
              <a:t> </a:t>
            </a:r>
            <a:r>
              <a:rPr sz="3200" i="1" spc="-5" dirty="0">
                <a:solidFill>
                  <a:srgbClr val="008380"/>
                </a:solidFill>
                <a:latin typeface="Times New Roman"/>
                <a:cs typeface="Times New Roman"/>
              </a:rPr>
              <a:t>B</a:t>
            </a:r>
            <a:r>
              <a:rPr sz="3200" spc="-5" dirty="0">
                <a:solidFill>
                  <a:srgbClr val="008380"/>
                </a:solidFill>
                <a:latin typeface="Times New Roman"/>
                <a:cs typeface="Times New Roman"/>
              </a:rPr>
              <a:t>[</a:t>
            </a:r>
            <a:r>
              <a:rPr sz="3200" i="1" spc="-5" dirty="0">
                <a:solidFill>
                  <a:srgbClr val="008380"/>
                </a:solidFill>
                <a:latin typeface="Times New Roman"/>
                <a:cs typeface="Times New Roman"/>
              </a:rPr>
              <a:t>C</a:t>
            </a:r>
            <a:r>
              <a:rPr sz="3200" spc="-5" dirty="0">
                <a:solidFill>
                  <a:srgbClr val="008380"/>
                </a:solidFill>
                <a:latin typeface="Times New Roman"/>
                <a:cs typeface="Times New Roman"/>
              </a:rPr>
              <a:t>[</a:t>
            </a:r>
            <a:r>
              <a:rPr sz="3200" i="1" spc="-5" dirty="0">
                <a:solidFill>
                  <a:srgbClr val="008380"/>
                </a:solidFill>
                <a:latin typeface="Times New Roman"/>
                <a:cs typeface="Times New Roman"/>
              </a:rPr>
              <a:t>A</a:t>
            </a:r>
            <a:r>
              <a:rPr sz="3200" spc="-5" dirty="0">
                <a:solidFill>
                  <a:srgbClr val="008380"/>
                </a:solidFill>
                <a:latin typeface="Times New Roman"/>
                <a:cs typeface="Times New Roman"/>
              </a:rPr>
              <a:t>[</a:t>
            </a:r>
            <a:r>
              <a:rPr sz="3200" spc="-225" dirty="0">
                <a:solidFill>
                  <a:srgbClr val="008380"/>
                </a:solidFill>
                <a:latin typeface="Times New Roman"/>
                <a:cs typeface="Times New Roman"/>
              </a:rPr>
              <a:t> </a:t>
            </a:r>
            <a:r>
              <a:rPr sz="3200" i="1" spc="-5" dirty="0">
                <a:solidFill>
                  <a:srgbClr val="008380"/>
                </a:solidFill>
                <a:latin typeface="Times New Roman"/>
                <a:cs typeface="Times New Roman"/>
              </a:rPr>
              <a:t>j</a:t>
            </a:r>
            <a:r>
              <a:rPr sz="3200" spc="-5" dirty="0">
                <a:solidFill>
                  <a:srgbClr val="008380"/>
                </a:solidFill>
                <a:latin typeface="Times New Roman"/>
                <a:cs typeface="Times New Roman"/>
              </a:rPr>
              <a:t>]]]</a:t>
            </a:r>
            <a:r>
              <a:rPr sz="3200" spc="-15" dirty="0">
                <a:solidFill>
                  <a:srgbClr val="008380"/>
                </a:solidFill>
                <a:latin typeface="Times New Roman"/>
                <a:cs typeface="Times New Roman"/>
              </a:rPr>
              <a:t> </a:t>
            </a:r>
            <a:r>
              <a:rPr sz="3200" spc="-5" dirty="0">
                <a:solidFill>
                  <a:srgbClr val="008380"/>
                </a:solidFill>
                <a:latin typeface="Symbol"/>
                <a:cs typeface="Symbol"/>
              </a:rPr>
              <a:t></a:t>
            </a:r>
            <a:r>
              <a:rPr sz="3200" spc="-180" dirty="0">
                <a:solidFill>
                  <a:srgbClr val="008380"/>
                </a:solidFill>
                <a:latin typeface="Times New Roman"/>
                <a:cs typeface="Times New Roman"/>
              </a:rPr>
              <a:t> </a:t>
            </a:r>
            <a:r>
              <a:rPr sz="3200" spc="-5" dirty="0">
                <a:solidFill>
                  <a:srgbClr val="008380"/>
                </a:solidFill>
                <a:latin typeface="Times New Roman"/>
                <a:cs typeface="Times New Roman"/>
              </a:rPr>
              <a:t>A[</a:t>
            </a:r>
            <a:r>
              <a:rPr sz="3200" spc="-200" dirty="0">
                <a:solidFill>
                  <a:srgbClr val="008380"/>
                </a:solidFill>
                <a:latin typeface="Times New Roman"/>
                <a:cs typeface="Times New Roman"/>
              </a:rPr>
              <a:t> </a:t>
            </a:r>
            <a:r>
              <a:rPr sz="3200" i="1" spc="-5" dirty="0">
                <a:solidFill>
                  <a:srgbClr val="008380"/>
                </a:solidFill>
                <a:latin typeface="Times New Roman"/>
                <a:cs typeface="Times New Roman"/>
              </a:rPr>
              <a:t>j</a:t>
            </a:r>
            <a:r>
              <a:rPr sz="3200" spc="-5" dirty="0">
                <a:solidFill>
                  <a:srgbClr val="008380"/>
                </a:solidFill>
                <a:latin typeface="Times New Roman"/>
                <a:cs typeface="Times New Roman"/>
              </a:rPr>
              <a:t>]</a:t>
            </a:r>
            <a:endParaRPr sz="3200">
              <a:latin typeface="Times New Roman"/>
              <a:cs typeface="Times New Roman"/>
            </a:endParaRPr>
          </a:p>
          <a:p>
            <a:pPr marL="964565" algn="ctr">
              <a:lnSpc>
                <a:spcPct val="100000"/>
              </a:lnSpc>
            </a:pPr>
            <a:r>
              <a:rPr sz="3200" i="1" spc="-5" dirty="0">
                <a:solidFill>
                  <a:srgbClr val="008380"/>
                </a:solidFill>
                <a:latin typeface="Times New Roman"/>
                <a:cs typeface="Times New Roman"/>
              </a:rPr>
              <a:t>C</a:t>
            </a:r>
            <a:r>
              <a:rPr sz="3200" spc="-5" dirty="0">
                <a:solidFill>
                  <a:srgbClr val="008380"/>
                </a:solidFill>
                <a:latin typeface="Times New Roman"/>
                <a:cs typeface="Times New Roman"/>
              </a:rPr>
              <a:t>[</a:t>
            </a:r>
            <a:r>
              <a:rPr sz="3200" i="1" spc="-5" dirty="0">
                <a:solidFill>
                  <a:srgbClr val="008380"/>
                </a:solidFill>
                <a:latin typeface="Times New Roman"/>
                <a:cs typeface="Times New Roman"/>
              </a:rPr>
              <a:t>A</a:t>
            </a:r>
            <a:r>
              <a:rPr sz="3200" spc="-5" dirty="0">
                <a:solidFill>
                  <a:srgbClr val="008380"/>
                </a:solidFill>
                <a:latin typeface="Times New Roman"/>
                <a:cs typeface="Times New Roman"/>
              </a:rPr>
              <a:t>[ </a:t>
            </a:r>
            <a:r>
              <a:rPr sz="3200" i="1" spc="-5" dirty="0">
                <a:solidFill>
                  <a:srgbClr val="008380"/>
                </a:solidFill>
                <a:latin typeface="Times New Roman"/>
                <a:cs typeface="Times New Roman"/>
              </a:rPr>
              <a:t>j</a:t>
            </a:r>
            <a:r>
              <a:rPr sz="3200" spc="-5" dirty="0">
                <a:solidFill>
                  <a:srgbClr val="008380"/>
                </a:solidFill>
                <a:latin typeface="Times New Roman"/>
                <a:cs typeface="Times New Roman"/>
              </a:rPr>
              <a:t>]] </a:t>
            </a:r>
            <a:r>
              <a:rPr sz="3200" spc="-5" dirty="0">
                <a:solidFill>
                  <a:srgbClr val="008380"/>
                </a:solidFill>
                <a:latin typeface="Symbol"/>
                <a:cs typeface="Symbol"/>
              </a:rPr>
              <a:t></a:t>
            </a:r>
            <a:r>
              <a:rPr sz="3200" spc="-5" dirty="0">
                <a:solidFill>
                  <a:srgbClr val="008380"/>
                </a:solidFill>
                <a:latin typeface="Times New Roman"/>
                <a:cs typeface="Times New Roman"/>
              </a:rPr>
              <a:t> </a:t>
            </a:r>
            <a:r>
              <a:rPr sz="3200" i="1" spc="-5" dirty="0">
                <a:solidFill>
                  <a:srgbClr val="008380"/>
                </a:solidFill>
                <a:latin typeface="Times New Roman"/>
                <a:cs typeface="Times New Roman"/>
              </a:rPr>
              <a:t>C</a:t>
            </a:r>
            <a:r>
              <a:rPr sz="3200" spc="-5" dirty="0">
                <a:solidFill>
                  <a:srgbClr val="008380"/>
                </a:solidFill>
                <a:latin typeface="Times New Roman"/>
                <a:cs typeface="Times New Roman"/>
              </a:rPr>
              <a:t>[</a:t>
            </a:r>
            <a:r>
              <a:rPr sz="3200" i="1" spc="-5" dirty="0">
                <a:solidFill>
                  <a:srgbClr val="008380"/>
                </a:solidFill>
                <a:latin typeface="Times New Roman"/>
                <a:cs typeface="Times New Roman"/>
              </a:rPr>
              <a:t>A</a:t>
            </a:r>
            <a:r>
              <a:rPr sz="3200" spc="-5" dirty="0">
                <a:solidFill>
                  <a:srgbClr val="008380"/>
                </a:solidFill>
                <a:latin typeface="Times New Roman"/>
                <a:cs typeface="Times New Roman"/>
              </a:rPr>
              <a:t>[ </a:t>
            </a:r>
            <a:r>
              <a:rPr sz="3200" i="1" spc="-5" dirty="0">
                <a:solidFill>
                  <a:srgbClr val="008380"/>
                </a:solidFill>
                <a:latin typeface="Times New Roman"/>
                <a:cs typeface="Times New Roman"/>
              </a:rPr>
              <a:t>j</a:t>
            </a:r>
            <a:r>
              <a:rPr sz="3200" spc="-5" dirty="0">
                <a:solidFill>
                  <a:srgbClr val="008380"/>
                </a:solidFill>
                <a:latin typeface="Times New Roman"/>
                <a:cs typeface="Times New Roman"/>
              </a:rPr>
              <a:t>]] –</a:t>
            </a:r>
            <a:r>
              <a:rPr sz="3200" spc="-459" dirty="0">
                <a:solidFill>
                  <a:srgbClr val="008380"/>
                </a:solidFill>
                <a:latin typeface="Times New Roman"/>
                <a:cs typeface="Times New Roman"/>
              </a:rPr>
              <a:t> </a:t>
            </a:r>
            <a:r>
              <a:rPr sz="3200" spc="-5" dirty="0">
                <a:solidFill>
                  <a:srgbClr val="008380"/>
                </a:solidFill>
                <a:latin typeface="Times New Roman"/>
                <a:cs typeface="Times New Roman"/>
              </a:rPr>
              <a:t>1</a:t>
            </a:r>
            <a:endParaRPr sz="3200">
              <a:latin typeface="Times New Roman"/>
              <a:cs typeface="Times New Roman"/>
            </a:endParaRPr>
          </a:p>
        </p:txBody>
      </p:sp>
      <p:grpSp>
        <p:nvGrpSpPr>
          <p:cNvPr id="46" name="object 46"/>
          <p:cNvGrpSpPr/>
          <p:nvPr/>
        </p:nvGrpSpPr>
        <p:grpSpPr>
          <a:xfrm>
            <a:off x="1182687" y="2695575"/>
            <a:ext cx="2072005" cy="819150"/>
            <a:chOff x="1182687" y="2695575"/>
            <a:chExt cx="2072005" cy="819150"/>
          </a:xfrm>
        </p:grpSpPr>
        <p:sp>
          <p:nvSpPr>
            <p:cNvPr id="47" name="object 47"/>
            <p:cNvSpPr/>
            <p:nvPr/>
          </p:nvSpPr>
          <p:spPr>
            <a:xfrm>
              <a:off x="1196975" y="2709862"/>
              <a:ext cx="2004695" cy="775335"/>
            </a:xfrm>
            <a:custGeom>
              <a:avLst/>
              <a:gdLst/>
              <a:ahLst/>
              <a:cxnLst/>
              <a:rect l="l" t="t" r="r" b="b"/>
              <a:pathLst>
                <a:path w="2004695" h="775335">
                  <a:moveTo>
                    <a:pt x="0" y="0"/>
                  </a:moveTo>
                  <a:lnTo>
                    <a:pt x="2004098" y="774725"/>
                  </a:lnTo>
                </a:path>
              </a:pathLst>
            </a:custGeom>
            <a:ln w="28575">
              <a:solidFill>
                <a:srgbClr val="000000"/>
              </a:solidFill>
            </a:ln>
          </p:spPr>
          <p:txBody>
            <a:bodyPr wrap="square" lIns="0" tIns="0" rIns="0" bIns="0" rtlCol="0"/>
            <a:lstStyle/>
            <a:p>
              <a:endParaRPr/>
            </a:p>
          </p:txBody>
        </p:sp>
        <p:sp>
          <p:nvSpPr>
            <p:cNvPr id="48" name="object 48"/>
            <p:cNvSpPr/>
            <p:nvPr/>
          </p:nvSpPr>
          <p:spPr>
            <a:xfrm>
              <a:off x="3158959" y="3434308"/>
              <a:ext cx="95885" cy="80010"/>
            </a:xfrm>
            <a:custGeom>
              <a:avLst/>
              <a:gdLst/>
              <a:ahLst/>
              <a:cxnLst/>
              <a:rect l="l" t="t" r="r" b="b"/>
              <a:pathLst>
                <a:path w="95885" h="80010">
                  <a:moveTo>
                    <a:pt x="30911" y="0"/>
                  </a:moveTo>
                  <a:lnTo>
                    <a:pt x="42113" y="50279"/>
                  </a:lnTo>
                  <a:lnTo>
                    <a:pt x="0" y="79959"/>
                  </a:lnTo>
                  <a:lnTo>
                    <a:pt x="95415" y="70891"/>
                  </a:lnTo>
                  <a:lnTo>
                    <a:pt x="30911" y="0"/>
                  </a:lnTo>
                  <a:close/>
                </a:path>
              </a:pathLst>
            </a:custGeom>
            <a:solidFill>
              <a:srgbClr val="000000"/>
            </a:solidFill>
          </p:spPr>
          <p:txBody>
            <a:bodyPr wrap="square" lIns="0" tIns="0" rIns="0" bIns="0" rtlCol="0"/>
            <a:lstStyle/>
            <a:p>
              <a:endParaRPr/>
            </a:p>
          </p:txBody>
        </p:sp>
      </p:grpSp>
      <p:sp>
        <p:nvSpPr>
          <p:cNvPr id="50" name="object 50"/>
          <p:cNvSpPr txBox="1"/>
          <p:nvPr/>
        </p:nvSpPr>
        <p:spPr>
          <a:xfrm>
            <a:off x="2661086" y="6523256"/>
            <a:ext cx="4583430" cy="222250"/>
          </a:xfrm>
          <a:prstGeom prst="rect">
            <a:avLst/>
          </a:prstGeom>
        </p:spPr>
        <p:txBody>
          <a:bodyPr vert="horz" wrap="square" lIns="0" tIns="0" rIns="0" bIns="0" rtlCol="0">
            <a:spAutoFit/>
          </a:bodyPr>
          <a:lstStyle/>
          <a:p>
            <a:pPr marL="12700">
              <a:lnSpc>
                <a:spcPts val="1625"/>
              </a:lnSpc>
            </a:pPr>
            <a:r>
              <a:rPr sz="1400" i="1" spc="-5" dirty="0">
                <a:latin typeface="Times New Roman"/>
                <a:cs typeface="Times New Roman"/>
              </a:rPr>
              <a:t>Copyright © 2001-5 Erik D. Demaine and Charles E.</a:t>
            </a:r>
            <a:r>
              <a:rPr sz="1400" i="1" spc="80" dirty="0">
                <a:latin typeface="Times New Roman"/>
                <a:cs typeface="Times New Roman"/>
              </a:rPr>
              <a:t> </a:t>
            </a:r>
            <a:r>
              <a:rPr sz="1400" i="1" spc="-5" dirty="0">
                <a:latin typeface="Times New Roman"/>
                <a:cs typeface="Times New Roman"/>
              </a:rPr>
              <a:t>Leiserson</a:t>
            </a:r>
            <a:endParaRPr sz="1400">
              <a:latin typeface="Times New Roman"/>
              <a:cs typeface="Times New Roman"/>
            </a:endParaRPr>
          </a:p>
        </p:txBody>
      </p:sp>
    </p:spTree>
    <p:extLst>
      <p:ext uri="{BB962C8B-B14F-4D97-AF65-F5344CB8AC3E}">
        <p14:creationId xmlns:p14="http://schemas.microsoft.com/office/powerpoint/2010/main" val="34012714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92112" y="319087"/>
            <a:ext cx="942975" cy="1114425"/>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526539" y="509269"/>
            <a:ext cx="5269865" cy="695960"/>
          </a:xfrm>
          <a:prstGeom prst="rect">
            <a:avLst/>
          </a:prstGeom>
        </p:spPr>
        <p:txBody>
          <a:bodyPr vert="horz" wrap="square" lIns="0" tIns="12065" rIns="0" bIns="0" rtlCol="0">
            <a:spAutoFit/>
          </a:bodyPr>
          <a:lstStyle/>
          <a:p>
            <a:pPr marL="12700">
              <a:lnSpc>
                <a:spcPct val="100000"/>
              </a:lnSpc>
              <a:spcBef>
                <a:spcPts val="95"/>
              </a:spcBef>
            </a:pPr>
            <a:r>
              <a:rPr spc="-5" dirty="0"/>
              <a:t>How fast can we</a:t>
            </a:r>
            <a:r>
              <a:rPr spc="-40" dirty="0"/>
              <a:t> </a:t>
            </a:r>
            <a:r>
              <a:rPr spc="-5" dirty="0"/>
              <a:t>sort?</a:t>
            </a:r>
          </a:p>
        </p:txBody>
      </p:sp>
      <p:sp>
        <p:nvSpPr>
          <p:cNvPr id="6" name="object 6"/>
          <p:cNvSpPr txBox="1"/>
          <p:nvPr/>
        </p:nvSpPr>
        <p:spPr>
          <a:xfrm>
            <a:off x="2661086" y="6523256"/>
            <a:ext cx="4583430" cy="222250"/>
          </a:xfrm>
          <a:prstGeom prst="rect">
            <a:avLst/>
          </a:prstGeom>
        </p:spPr>
        <p:txBody>
          <a:bodyPr vert="horz" wrap="square" lIns="0" tIns="0" rIns="0" bIns="0" rtlCol="0">
            <a:spAutoFit/>
          </a:bodyPr>
          <a:lstStyle/>
          <a:p>
            <a:pPr marL="12700">
              <a:lnSpc>
                <a:spcPts val="1625"/>
              </a:lnSpc>
            </a:pPr>
            <a:r>
              <a:rPr sz="1400" i="1" spc="-5" dirty="0">
                <a:latin typeface="Times New Roman"/>
                <a:cs typeface="Times New Roman"/>
              </a:rPr>
              <a:t>Copyright © 2001-5 Erik D. Demaine and Charles E.</a:t>
            </a:r>
            <a:r>
              <a:rPr sz="1400" i="1" spc="80" dirty="0">
                <a:latin typeface="Times New Roman"/>
                <a:cs typeface="Times New Roman"/>
              </a:rPr>
              <a:t> </a:t>
            </a:r>
            <a:r>
              <a:rPr sz="1400" i="1" spc="-5" dirty="0">
                <a:latin typeface="Times New Roman"/>
                <a:cs typeface="Times New Roman"/>
              </a:rPr>
              <a:t>Leiserson</a:t>
            </a:r>
            <a:endParaRPr sz="1400">
              <a:latin typeface="Times New Roman"/>
              <a:cs typeface="Times New Roman"/>
            </a:endParaRPr>
          </a:p>
        </p:txBody>
      </p:sp>
      <p:sp>
        <p:nvSpPr>
          <p:cNvPr id="4" name="object 4"/>
          <p:cNvSpPr txBox="1"/>
          <p:nvPr/>
        </p:nvSpPr>
        <p:spPr>
          <a:xfrm>
            <a:off x="596265" y="1437386"/>
            <a:ext cx="7844155" cy="4764405"/>
          </a:xfrm>
          <a:prstGeom prst="rect">
            <a:avLst/>
          </a:prstGeom>
        </p:spPr>
        <p:txBody>
          <a:bodyPr vert="horz" wrap="square" lIns="0" tIns="67310" rIns="0" bIns="0" rtlCol="0">
            <a:spAutoFit/>
          </a:bodyPr>
          <a:lstStyle/>
          <a:p>
            <a:pPr marL="12700" marR="210185">
              <a:lnSpc>
                <a:spcPts val="3460"/>
              </a:lnSpc>
              <a:spcBef>
                <a:spcPts val="530"/>
              </a:spcBef>
            </a:pPr>
            <a:r>
              <a:rPr sz="3200" spc="-5" dirty="0">
                <a:latin typeface="Times New Roman"/>
                <a:cs typeface="Times New Roman"/>
              </a:rPr>
              <a:t>All the sorting algorithms we have seen so far  are </a:t>
            </a:r>
            <a:r>
              <a:rPr sz="3200" b="1" i="1" spc="-5" dirty="0">
                <a:solidFill>
                  <a:srgbClr val="CC0000"/>
                </a:solidFill>
                <a:latin typeface="Times New Roman"/>
                <a:cs typeface="Times New Roman"/>
              </a:rPr>
              <a:t>comparison sorts</a:t>
            </a:r>
            <a:r>
              <a:rPr sz="3200" spc="-5" dirty="0">
                <a:latin typeface="Times New Roman"/>
                <a:cs typeface="Times New Roman"/>
              </a:rPr>
              <a:t>: only use comparisons to  determine the relative order of</a:t>
            </a:r>
            <a:r>
              <a:rPr sz="3200" spc="15" dirty="0">
                <a:latin typeface="Times New Roman"/>
                <a:cs typeface="Times New Roman"/>
              </a:rPr>
              <a:t> </a:t>
            </a:r>
            <a:r>
              <a:rPr sz="3200" spc="-5" dirty="0">
                <a:latin typeface="Times New Roman"/>
                <a:cs typeface="Times New Roman"/>
              </a:rPr>
              <a:t>elements.</a:t>
            </a:r>
            <a:endParaRPr sz="3200" dirty="0">
              <a:latin typeface="Times New Roman"/>
              <a:cs typeface="Times New Roman"/>
            </a:endParaRPr>
          </a:p>
          <a:p>
            <a:pPr marL="243840" marR="861694" indent="-231775">
              <a:lnSpc>
                <a:spcPts val="3460"/>
              </a:lnSpc>
              <a:spcBef>
                <a:spcPts val="870"/>
              </a:spcBef>
              <a:buClr>
                <a:srgbClr val="CC0000"/>
              </a:buClr>
              <a:buFont typeface="Times New Roman"/>
              <a:buChar char="•"/>
              <a:tabLst>
                <a:tab pos="244475" algn="l"/>
              </a:tabLst>
            </a:pPr>
            <a:r>
              <a:rPr sz="3200" i="1" spc="-5" dirty="0">
                <a:latin typeface="Times New Roman"/>
                <a:cs typeface="Times New Roman"/>
              </a:rPr>
              <a:t>E.g</a:t>
            </a:r>
            <a:r>
              <a:rPr sz="3200" spc="-5" dirty="0">
                <a:latin typeface="Times New Roman"/>
                <a:cs typeface="Times New Roman"/>
              </a:rPr>
              <a:t>., insertion sort, </a:t>
            </a:r>
            <a:r>
              <a:rPr sz="3200" spc="-15" dirty="0">
                <a:latin typeface="Times New Roman"/>
                <a:cs typeface="Times New Roman"/>
              </a:rPr>
              <a:t>merge </a:t>
            </a:r>
            <a:r>
              <a:rPr sz="3200" spc="-5" dirty="0">
                <a:latin typeface="Times New Roman"/>
                <a:cs typeface="Times New Roman"/>
              </a:rPr>
              <a:t>sort, quicksort,  heapsort.</a:t>
            </a:r>
            <a:endParaRPr sz="3200" dirty="0">
              <a:latin typeface="Times New Roman"/>
              <a:cs typeface="Times New Roman"/>
            </a:endParaRPr>
          </a:p>
          <a:p>
            <a:pPr marL="12700" marR="597535">
              <a:lnSpc>
                <a:spcPts val="3460"/>
              </a:lnSpc>
              <a:spcBef>
                <a:spcPts val="880"/>
              </a:spcBef>
            </a:pPr>
            <a:r>
              <a:rPr sz="3200" spc="-5" dirty="0">
                <a:latin typeface="Times New Roman"/>
                <a:cs typeface="Times New Roman"/>
              </a:rPr>
              <a:t>The best worst-case running time that we’ve  seen</a:t>
            </a:r>
            <a:r>
              <a:rPr sz="3200" dirty="0">
                <a:latin typeface="Times New Roman"/>
                <a:cs typeface="Times New Roman"/>
              </a:rPr>
              <a:t> </a:t>
            </a:r>
            <a:r>
              <a:rPr sz="3200" spc="-5" dirty="0">
                <a:latin typeface="Times New Roman"/>
                <a:cs typeface="Times New Roman"/>
              </a:rPr>
              <a:t>for comparison</a:t>
            </a:r>
            <a:r>
              <a:rPr sz="3200" dirty="0">
                <a:latin typeface="Times New Roman"/>
                <a:cs typeface="Times New Roman"/>
              </a:rPr>
              <a:t> </a:t>
            </a:r>
            <a:r>
              <a:rPr sz="3200" spc="-5" dirty="0">
                <a:latin typeface="Times New Roman"/>
                <a:cs typeface="Times New Roman"/>
              </a:rPr>
              <a:t>sorting</a:t>
            </a:r>
            <a:r>
              <a:rPr sz="3200" spc="5" dirty="0">
                <a:latin typeface="Times New Roman"/>
                <a:cs typeface="Times New Roman"/>
              </a:rPr>
              <a:t> </a:t>
            </a:r>
            <a:r>
              <a:rPr sz="3200" spc="-5" dirty="0">
                <a:latin typeface="Times New Roman"/>
                <a:cs typeface="Times New Roman"/>
              </a:rPr>
              <a:t>is </a:t>
            </a:r>
            <a:r>
              <a:rPr sz="3200" i="1" spc="-5" dirty="0">
                <a:solidFill>
                  <a:srgbClr val="008380"/>
                </a:solidFill>
                <a:latin typeface="Times New Roman"/>
                <a:cs typeface="Times New Roman"/>
              </a:rPr>
              <a:t>O</a:t>
            </a:r>
            <a:r>
              <a:rPr sz="3200" spc="-5" dirty="0">
                <a:solidFill>
                  <a:srgbClr val="008380"/>
                </a:solidFill>
                <a:latin typeface="Times New Roman"/>
                <a:cs typeface="Times New Roman"/>
              </a:rPr>
              <a:t>(</a:t>
            </a:r>
            <a:r>
              <a:rPr sz="3200" i="1" spc="-5" dirty="0">
                <a:solidFill>
                  <a:srgbClr val="008380"/>
                </a:solidFill>
                <a:latin typeface="Times New Roman"/>
                <a:cs typeface="Times New Roman"/>
              </a:rPr>
              <a:t>n</a:t>
            </a:r>
            <a:r>
              <a:rPr sz="3200" i="1" spc="-350" dirty="0">
                <a:solidFill>
                  <a:srgbClr val="008380"/>
                </a:solidFill>
                <a:latin typeface="Times New Roman"/>
                <a:cs typeface="Times New Roman"/>
              </a:rPr>
              <a:t> </a:t>
            </a:r>
            <a:r>
              <a:rPr sz="3200" spc="-5" dirty="0">
                <a:solidFill>
                  <a:srgbClr val="008380"/>
                </a:solidFill>
                <a:latin typeface="Times New Roman"/>
                <a:cs typeface="Times New Roman"/>
              </a:rPr>
              <a:t>lg</a:t>
            </a:r>
            <a:r>
              <a:rPr sz="3200" spc="-355" dirty="0">
                <a:solidFill>
                  <a:srgbClr val="008380"/>
                </a:solidFill>
                <a:latin typeface="Times New Roman"/>
                <a:cs typeface="Times New Roman"/>
              </a:rPr>
              <a:t> </a:t>
            </a:r>
            <a:r>
              <a:rPr sz="3200" i="1" spc="-5" dirty="0">
                <a:solidFill>
                  <a:srgbClr val="008380"/>
                </a:solidFill>
                <a:latin typeface="Times New Roman"/>
                <a:cs typeface="Times New Roman"/>
              </a:rPr>
              <a:t>n</a:t>
            </a:r>
            <a:r>
              <a:rPr sz="3200" spc="-5" dirty="0">
                <a:solidFill>
                  <a:srgbClr val="008380"/>
                </a:solidFill>
                <a:latin typeface="Times New Roman"/>
                <a:cs typeface="Times New Roman"/>
              </a:rPr>
              <a:t>)</a:t>
            </a:r>
            <a:r>
              <a:rPr sz="3200" spc="-355" dirty="0">
                <a:solidFill>
                  <a:srgbClr val="008380"/>
                </a:solidFill>
                <a:latin typeface="Times New Roman"/>
                <a:cs typeface="Times New Roman"/>
              </a:rPr>
              <a:t> </a:t>
            </a:r>
            <a:r>
              <a:rPr sz="3200" spc="-5" dirty="0">
                <a:latin typeface="Times New Roman"/>
                <a:cs typeface="Times New Roman"/>
              </a:rPr>
              <a:t>.</a:t>
            </a:r>
            <a:endParaRPr sz="3200" dirty="0">
              <a:latin typeface="Times New Roman"/>
              <a:cs typeface="Times New Roman"/>
            </a:endParaRPr>
          </a:p>
          <a:p>
            <a:pPr marL="35560" algn="ctr">
              <a:lnSpc>
                <a:spcPct val="100000"/>
              </a:lnSpc>
              <a:spcBef>
                <a:spcPts val="1664"/>
              </a:spcBef>
            </a:pPr>
            <a:r>
              <a:rPr sz="3200" b="1" i="1" spc="-5" dirty="0">
                <a:latin typeface="Times New Roman"/>
                <a:cs typeface="Times New Roman"/>
              </a:rPr>
              <a:t>Is </a:t>
            </a:r>
            <a:r>
              <a:rPr sz="3200" b="1" i="1" spc="-5" dirty="0">
                <a:solidFill>
                  <a:srgbClr val="008380"/>
                </a:solidFill>
                <a:latin typeface="Times New Roman"/>
                <a:cs typeface="Times New Roman"/>
              </a:rPr>
              <a:t>O(n lg</a:t>
            </a:r>
            <a:r>
              <a:rPr sz="3200" b="1" i="1" spc="-600" dirty="0">
                <a:solidFill>
                  <a:srgbClr val="008380"/>
                </a:solidFill>
                <a:latin typeface="Times New Roman"/>
                <a:cs typeface="Times New Roman"/>
              </a:rPr>
              <a:t> </a:t>
            </a:r>
            <a:r>
              <a:rPr sz="3200" b="1" i="1" spc="-5" dirty="0">
                <a:solidFill>
                  <a:srgbClr val="008380"/>
                </a:solidFill>
                <a:latin typeface="Times New Roman"/>
                <a:cs typeface="Times New Roman"/>
              </a:rPr>
              <a:t>n) </a:t>
            </a:r>
            <a:r>
              <a:rPr sz="3200" b="1" i="1" spc="-5" dirty="0">
                <a:latin typeface="Times New Roman"/>
                <a:cs typeface="Times New Roman"/>
              </a:rPr>
              <a:t>the best we can do?</a:t>
            </a:r>
            <a:endParaRPr sz="3200" dirty="0">
              <a:latin typeface="Times New Roman"/>
              <a:cs typeface="Times New Roman"/>
            </a:endParaRPr>
          </a:p>
          <a:p>
            <a:pPr algn="ctr">
              <a:lnSpc>
                <a:spcPct val="100000"/>
              </a:lnSpc>
              <a:spcBef>
                <a:spcPts val="1565"/>
              </a:spcBef>
            </a:pPr>
            <a:r>
              <a:rPr sz="3200" b="1" i="1" spc="-5" dirty="0">
                <a:solidFill>
                  <a:srgbClr val="CC0000"/>
                </a:solidFill>
                <a:latin typeface="Times New Roman"/>
                <a:cs typeface="Times New Roman"/>
              </a:rPr>
              <a:t>Decision trees </a:t>
            </a:r>
            <a:r>
              <a:rPr sz="3200" spc="-5" dirty="0">
                <a:latin typeface="Times New Roman"/>
                <a:cs typeface="Times New Roman"/>
              </a:rPr>
              <a:t>can help us answer this</a:t>
            </a:r>
            <a:r>
              <a:rPr sz="3200" spc="65" dirty="0">
                <a:latin typeface="Times New Roman"/>
                <a:cs typeface="Times New Roman"/>
              </a:rPr>
              <a:t> </a:t>
            </a:r>
            <a:r>
              <a:rPr sz="3200" spc="-5" dirty="0">
                <a:latin typeface="Times New Roman"/>
                <a:cs typeface="Times New Roman"/>
              </a:rPr>
              <a:t>question.</a:t>
            </a:r>
            <a:endParaRPr sz="3200" dirty="0">
              <a:latin typeface="Times New Roman"/>
              <a:cs typeface="Times New Roman"/>
            </a:endParaRPr>
          </a:p>
        </p:txBody>
      </p:sp>
    </p:spTree>
    <p:extLst>
      <p:ext uri="{BB962C8B-B14F-4D97-AF65-F5344CB8AC3E}">
        <p14:creationId xmlns:p14="http://schemas.microsoft.com/office/powerpoint/2010/main" val="257346696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92112" y="319087"/>
            <a:ext cx="942975" cy="1114425"/>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526539" y="509269"/>
            <a:ext cx="2044700" cy="695960"/>
          </a:xfrm>
          <a:prstGeom prst="rect">
            <a:avLst/>
          </a:prstGeom>
        </p:spPr>
        <p:txBody>
          <a:bodyPr vert="horz" wrap="square" lIns="0" tIns="12065" rIns="0" bIns="0" rtlCol="0">
            <a:spAutoFit/>
          </a:bodyPr>
          <a:lstStyle/>
          <a:p>
            <a:pPr marL="12700">
              <a:lnSpc>
                <a:spcPct val="100000"/>
              </a:lnSpc>
              <a:spcBef>
                <a:spcPts val="95"/>
              </a:spcBef>
            </a:pPr>
            <a:r>
              <a:rPr spc="-5" dirty="0"/>
              <a:t>Analysis</a:t>
            </a:r>
          </a:p>
        </p:txBody>
      </p:sp>
      <p:sp>
        <p:nvSpPr>
          <p:cNvPr id="4" name="object 4"/>
          <p:cNvSpPr txBox="1"/>
          <p:nvPr/>
        </p:nvSpPr>
        <p:spPr>
          <a:xfrm>
            <a:off x="3164839" y="1431290"/>
            <a:ext cx="2005330" cy="452755"/>
          </a:xfrm>
          <a:prstGeom prst="rect">
            <a:avLst/>
          </a:prstGeom>
        </p:spPr>
        <p:txBody>
          <a:bodyPr vert="horz" wrap="square" lIns="0" tIns="12700" rIns="0" bIns="0" rtlCol="0">
            <a:spAutoFit/>
          </a:bodyPr>
          <a:lstStyle/>
          <a:p>
            <a:pPr marL="12700">
              <a:lnSpc>
                <a:spcPct val="100000"/>
              </a:lnSpc>
              <a:spcBef>
                <a:spcPts val="100"/>
              </a:spcBef>
            </a:pPr>
            <a:r>
              <a:rPr sz="2800" b="1" dirty="0">
                <a:latin typeface="Times New Roman"/>
                <a:cs typeface="Times New Roman"/>
              </a:rPr>
              <a:t>for </a:t>
            </a:r>
            <a:r>
              <a:rPr sz="2800" i="1" dirty="0">
                <a:solidFill>
                  <a:srgbClr val="008380"/>
                </a:solidFill>
                <a:latin typeface="Times New Roman"/>
                <a:cs typeface="Times New Roman"/>
              </a:rPr>
              <a:t>i </a:t>
            </a:r>
            <a:r>
              <a:rPr sz="2800" dirty="0">
                <a:solidFill>
                  <a:srgbClr val="008380"/>
                </a:solidFill>
                <a:latin typeface="Symbol"/>
                <a:cs typeface="Symbol"/>
              </a:rPr>
              <a:t></a:t>
            </a:r>
            <a:r>
              <a:rPr sz="2800" dirty="0">
                <a:solidFill>
                  <a:srgbClr val="008380"/>
                </a:solidFill>
                <a:latin typeface="Times New Roman"/>
                <a:cs typeface="Times New Roman"/>
              </a:rPr>
              <a:t> 1 </a:t>
            </a:r>
            <a:r>
              <a:rPr sz="2800" b="1" dirty="0">
                <a:latin typeface="Times New Roman"/>
                <a:cs typeface="Times New Roman"/>
              </a:rPr>
              <a:t>to</a:t>
            </a:r>
            <a:r>
              <a:rPr sz="2800" b="1" spc="-125" dirty="0">
                <a:latin typeface="Times New Roman"/>
                <a:cs typeface="Times New Roman"/>
              </a:rPr>
              <a:t> </a:t>
            </a:r>
            <a:r>
              <a:rPr sz="2800" i="1" dirty="0">
                <a:solidFill>
                  <a:srgbClr val="008380"/>
                </a:solidFill>
                <a:latin typeface="Times New Roman"/>
                <a:cs typeface="Times New Roman"/>
              </a:rPr>
              <a:t>k</a:t>
            </a:r>
            <a:endParaRPr sz="2800">
              <a:latin typeface="Times New Roman"/>
              <a:cs typeface="Times New Roman"/>
            </a:endParaRPr>
          </a:p>
        </p:txBody>
      </p:sp>
      <p:sp>
        <p:nvSpPr>
          <p:cNvPr id="5" name="object 5"/>
          <p:cNvSpPr txBox="1"/>
          <p:nvPr/>
        </p:nvSpPr>
        <p:spPr>
          <a:xfrm>
            <a:off x="3622112" y="1857958"/>
            <a:ext cx="1769745" cy="452755"/>
          </a:xfrm>
          <a:prstGeom prst="rect">
            <a:avLst/>
          </a:prstGeom>
        </p:spPr>
        <p:txBody>
          <a:bodyPr vert="horz" wrap="square" lIns="0" tIns="12700" rIns="0" bIns="0" rtlCol="0">
            <a:spAutoFit/>
          </a:bodyPr>
          <a:lstStyle/>
          <a:p>
            <a:pPr marL="12700">
              <a:lnSpc>
                <a:spcPct val="100000"/>
              </a:lnSpc>
              <a:spcBef>
                <a:spcPts val="100"/>
              </a:spcBef>
            </a:pPr>
            <a:r>
              <a:rPr sz="2800" b="1" dirty="0">
                <a:latin typeface="Times New Roman"/>
                <a:cs typeface="Times New Roman"/>
              </a:rPr>
              <a:t>do </a:t>
            </a:r>
            <a:r>
              <a:rPr sz="2800" i="1" spc="-5" dirty="0">
                <a:solidFill>
                  <a:srgbClr val="008380"/>
                </a:solidFill>
                <a:latin typeface="Times New Roman"/>
                <a:cs typeface="Times New Roman"/>
              </a:rPr>
              <a:t>C</a:t>
            </a:r>
            <a:r>
              <a:rPr sz="2800" spc="-5" dirty="0">
                <a:solidFill>
                  <a:srgbClr val="008380"/>
                </a:solidFill>
                <a:latin typeface="Times New Roman"/>
                <a:cs typeface="Times New Roman"/>
              </a:rPr>
              <a:t>[</a:t>
            </a:r>
            <a:r>
              <a:rPr sz="2800" i="1" spc="-5" dirty="0">
                <a:solidFill>
                  <a:srgbClr val="008380"/>
                </a:solidFill>
                <a:latin typeface="Times New Roman"/>
                <a:cs typeface="Times New Roman"/>
              </a:rPr>
              <a:t>i</a:t>
            </a:r>
            <a:r>
              <a:rPr sz="2800" spc="-5" dirty="0">
                <a:solidFill>
                  <a:srgbClr val="008380"/>
                </a:solidFill>
                <a:latin typeface="Times New Roman"/>
                <a:cs typeface="Times New Roman"/>
              </a:rPr>
              <a:t>] </a:t>
            </a:r>
            <a:r>
              <a:rPr sz="2800" dirty="0">
                <a:solidFill>
                  <a:srgbClr val="008380"/>
                </a:solidFill>
                <a:latin typeface="Symbol"/>
                <a:cs typeface="Symbol"/>
              </a:rPr>
              <a:t></a:t>
            </a:r>
            <a:r>
              <a:rPr sz="2800" spc="-85" dirty="0">
                <a:solidFill>
                  <a:srgbClr val="008380"/>
                </a:solidFill>
                <a:latin typeface="Times New Roman"/>
                <a:cs typeface="Times New Roman"/>
              </a:rPr>
              <a:t> </a:t>
            </a:r>
            <a:r>
              <a:rPr sz="2800" dirty="0">
                <a:solidFill>
                  <a:srgbClr val="008380"/>
                </a:solidFill>
                <a:latin typeface="Times New Roman"/>
                <a:cs typeface="Times New Roman"/>
              </a:rPr>
              <a:t>0</a:t>
            </a:r>
            <a:endParaRPr sz="2800">
              <a:latin typeface="Times New Roman"/>
              <a:cs typeface="Times New Roman"/>
            </a:endParaRPr>
          </a:p>
        </p:txBody>
      </p:sp>
      <p:sp>
        <p:nvSpPr>
          <p:cNvPr id="6" name="object 6"/>
          <p:cNvSpPr txBox="1"/>
          <p:nvPr/>
        </p:nvSpPr>
        <p:spPr>
          <a:xfrm>
            <a:off x="1547177" y="1606536"/>
            <a:ext cx="800100" cy="1426210"/>
          </a:xfrm>
          <a:prstGeom prst="rect">
            <a:avLst/>
          </a:prstGeom>
        </p:spPr>
        <p:txBody>
          <a:bodyPr vert="horz" wrap="square" lIns="0" tIns="12065" rIns="0" bIns="0" rtlCol="0">
            <a:spAutoFit/>
          </a:bodyPr>
          <a:lstStyle/>
          <a:p>
            <a:pPr marL="23495">
              <a:lnSpc>
                <a:spcPct val="100000"/>
              </a:lnSpc>
              <a:spcBef>
                <a:spcPts val="95"/>
              </a:spcBef>
            </a:pPr>
            <a:r>
              <a:rPr sz="3200" spc="-5" dirty="0">
                <a:solidFill>
                  <a:srgbClr val="008380"/>
                </a:solidFill>
                <a:latin typeface="Symbol"/>
                <a:cs typeface="Symbol"/>
              </a:rPr>
              <a:t></a:t>
            </a:r>
            <a:r>
              <a:rPr sz="3200" spc="-5" dirty="0">
                <a:solidFill>
                  <a:srgbClr val="008380"/>
                </a:solidFill>
                <a:latin typeface="Times New Roman"/>
                <a:cs typeface="Times New Roman"/>
              </a:rPr>
              <a:t>(</a:t>
            </a:r>
            <a:r>
              <a:rPr sz="3200" i="1" spc="-5" dirty="0">
                <a:solidFill>
                  <a:srgbClr val="008380"/>
                </a:solidFill>
                <a:latin typeface="Times New Roman"/>
                <a:cs typeface="Times New Roman"/>
              </a:rPr>
              <a:t>k</a:t>
            </a:r>
            <a:r>
              <a:rPr sz="3200" spc="-5" dirty="0">
                <a:solidFill>
                  <a:srgbClr val="008380"/>
                </a:solidFill>
                <a:latin typeface="Times New Roman"/>
                <a:cs typeface="Times New Roman"/>
              </a:rPr>
              <a:t>)</a:t>
            </a:r>
            <a:endParaRPr sz="3200">
              <a:latin typeface="Times New Roman"/>
              <a:cs typeface="Times New Roman"/>
            </a:endParaRPr>
          </a:p>
          <a:p>
            <a:pPr marL="12700">
              <a:lnSpc>
                <a:spcPct val="100000"/>
              </a:lnSpc>
              <a:spcBef>
                <a:spcPts val="3350"/>
              </a:spcBef>
            </a:pPr>
            <a:r>
              <a:rPr sz="3200" spc="-10" dirty="0">
                <a:solidFill>
                  <a:srgbClr val="008380"/>
                </a:solidFill>
                <a:latin typeface="Symbol"/>
                <a:cs typeface="Symbol"/>
              </a:rPr>
              <a:t></a:t>
            </a:r>
            <a:r>
              <a:rPr sz="3200" spc="-10" dirty="0">
                <a:solidFill>
                  <a:srgbClr val="008380"/>
                </a:solidFill>
                <a:latin typeface="Times New Roman"/>
                <a:cs typeface="Times New Roman"/>
              </a:rPr>
              <a:t>(</a:t>
            </a:r>
            <a:r>
              <a:rPr sz="3200" i="1" spc="-5" dirty="0">
                <a:solidFill>
                  <a:srgbClr val="008380"/>
                </a:solidFill>
                <a:latin typeface="Times New Roman"/>
                <a:cs typeface="Times New Roman"/>
              </a:rPr>
              <a:t>n</a:t>
            </a:r>
            <a:r>
              <a:rPr sz="3200" spc="-5" dirty="0">
                <a:solidFill>
                  <a:srgbClr val="008380"/>
                </a:solidFill>
                <a:latin typeface="Times New Roman"/>
                <a:cs typeface="Times New Roman"/>
              </a:rPr>
              <a:t>)</a:t>
            </a:r>
            <a:endParaRPr sz="3200">
              <a:latin typeface="Times New Roman"/>
              <a:cs typeface="Times New Roman"/>
            </a:endParaRPr>
          </a:p>
        </p:txBody>
      </p:sp>
      <p:sp>
        <p:nvSpPr>
          <p:cNvPr id="7" name="object 7"/>
          <p:cNvSpPr txBox="1"/>
          <p:nvPr/>
        </p:nvSpPr>
        <p:spPr>
          <a:xfrm>
            <a:off x="1558143" y="3467091"/>
            <a:ext cx="777240" cy="513080"/>
          </a:xfrm>
          <a:prstGeom prst="rect">
            <a:avLst/>
          </a:prstGeom>
        </p:spPr>
        <p:txBody>
          <a:bodyPr vert="horz" wrap="square" lIns="0" tIns="12065" rIns="0" bIns="0" rtlCol="0">
            <a:spAutoFit/>
          </a:bodyPr>
          <a:lstStyle/>
          <a:p>
            <a:pPr marL="12700">
              <a:lnSpc>
                <a:spcPct val="100000"/>
              </a:lnSpc>
              <a:spcBef>
                <a:spcPts val="95"/>
              </a:spcBef>
            </a:pPr>
            <a:r>
              <a:rPr sz="3200" spc="-10" dirty="0">
                <a:solidFill>
                  <a:srgbClr val="008380"/>
                </a:solidFill>
                <a:latin typeface="Symbol"/>
                <a:cs typeface="Symbol"/>
              </a:rPr>
              <a:t></a:t>
            </a:r>
            <a:r>
              <a:rPr sz="3200" spc="-10" dirty="0">
                <a:solidFill>
                  <a:srgbClr val="008380"/>
                </a:solidFill>
                <a:latin typeface="Times New Roman"/>
                <a:cs typeface="Times New Roman"/>
              </a:rPr>
              <a:t>(</a:t>
            </a:r>
            <a:r>
              <a:rPr sz="3200" i="1" spc="-5" dirty="0">
                <a:solidFill>
                  <a:srgbClr val="008380"/>
                </a:solidFill>
                <a:latin typeface="Times New Roman"/>
                <a:cs typeface="Times New Roman"/>
              </a:rPr>
              <a:t>k</a:t>
            </a:r>
            <a:r>
              <a:rPr sz="3200" spc="-5" dirty="0">
                <a:solidFill>
                  <a:srgbClr val="008380"/>
                </a:solidFill>
                <a:latin typeface="Times New Roman"/>
                <a:cs typeface="Times New Roman"/>
              </a:rPr>
              <a:t>)</a:t>
            </a:r>
            <a:endParaRPr sz="3200">
              <a:latin typeface="Times New Roman"/>
              <a:cs typeface="Times New Roman"/>
            </a:endParaRPr>
          </a:p>
        </p:txBody>
      </p:sp>
      <p:sp>
        <p:nvSpPr>
          <p:cNvPr id="8" name="object 8"/>
          <p:cNvSpPr txBox="1"/>
          <p:nvPr/>
        </p:nvSpPr>
        <p:spPr>
          <a:xfrm>
            <a:off x="1547177" y="4625826"/>
            <a:ext cx="800100" cy="513080"/>
          </a:xfrm>
          <a:prstGeom prst="rect">
            <a:avLst/>
          </a:prstGeom>
        </p:spPr>
        <p:txBody>
          <a:bodyPr vert="horz" wrap="square" lIns="0" tIns="12065" rIns="0" bIns="0" rtlCol="0">
            <a:spAutoFit/>
          </a:bodyPr>
          <a:lstStyle/>
          <a:p>
            <a:pPr marL="12700">
              <a:lnSpc>
                <a:spcPct val="100000"/>
              </a:lnSpc>
              <a:spcBef>
                <a:spcPts val="95"/>
              </a:spcBef>
            </a:pPr>
            <a:r>
              <a:rPr sz="3200" spc="-10" dirty="0">
                <a:solidFill>
                  <a:srgbClr val="008380"/>
                </a:solidFill>
                <a:latin typeface="Symbol"/>
                <a:cs typeface="Symbol"/>
              </a:rPr>
              <a:t></a:t>
            </a:r>
            <a:r>
              <a:rPr sz="3200" spc="-10" dirty="0">
                <a:solidFill>
                  <a:srgbClr val="008380"/>
                </a:solidFill>
                <a:latin typeface="Times New Roman"/>
                <a:cs typeface="Times New Roman"/>
              </a:rPr>
              <a:t>(</a:t>
            </a:r>
            <a:r>
              <a:rPr sz="3200" i="1" spc="-5" dirty="0">
                <a:solidFill>
                  <a:srgbClr val="008380"/>
                </a:solidFill>
                <a:latin typeface="Times New Roman"/>
                <a:cs typeface="Times New Roman"/>
              </a:rPr>
              <a:t>n</a:t>
            </a:r>
            <a:r>
              <a:rPr sz="3200" spc="-5" dirty="0">
                <a:solidFill>
                  <a:srgbClr val="008380"/>
                </a:solidFill>
                <a:latin typeface="Times New Roman"/>
                <a:cs typeface="Times New Roman"/>
              </a:rPr>
              <a:t>)</a:t>
            </a:r>
            <a:endParaRPr sz="3200">
              <a:latin typeface="Times New Roman"/>
              <a:cs typeface="Times New Roman"/>
            </a:endParaRPr>
          </a:p>
        </p:txBody>
      </p:sp>
      <p:sp>
        <p:nvSpPr>
          <p:cNvPr id="9" name="object 9"/>
          <p:cNvSpPr txBox="1"/>
          <p:nvPr/>
        </p:nvSpPr>
        <p:spPr>
          <a:xfrm>
            <a:off x="3164721" y="2345689"/>
            <a:ext cx="4236720" cy="3198495"/>
          </a:xfrm>
          <a:prstGeom prst="rect">
            <a:avLst/>
          </a:prstGeom>
        </p:spPr>
        <p:txBody>
          <a:bodyPr vert="horz" wrap="square" lIns="0" tIns="12700" rIns="0" bIns="0" rtlCol="0">
            <a:spAutoFit/>
          </a:bodyPr>
          <a:lstStyle/>
          <a:p>
            <a:pPr marL="12700">
              <a:lnSpc>
                <a:spcPct val="100000"/>
              </a:lnSpc>
              <a:spcBef>
                <a:spcPts val="100"/>
              </a:spcBef>
            </a:pPr>
            <a:r>
              <a:rPr sz="2800" b="1" dirty="0">
                <a:latin typeface="Times New Roman"/>
                <a:cs typeface="Times New Roman"/>
              </a:rPr>
              <a:t>for </a:t>
            </a:r>
            <a:r>
              <a:rPr sz="2800" i="1" dirty="0">
                <a:solidFill>
                  <a:srgbClr val="008380"/>
                </a:solidFill>
                <a:latin typeface="Times New Roman"/>
                <a:cs typeface="Times New Roman"/>
              </a:rPr>
              <a:t>j </a:t>
            </a:r>
            <a:r>
              <a:rPr sz="2800" dirty="0">
                <a:solidFill>
                  <a:srgbClr val="008380"/>
                </a:solidFill>
                <a:latin typeface="Symbol"/>
                <a:cs typeface="Symbol"/>
              </a:rPr>
              <a:t></a:t>
            </a:r>
            <a:r>
              <a:rPr sz="2800" dirty="0">
                <a:solidFill>
                  <a:srgbClr val="008380"/>
                </a:solidFill>
                <a:latin typeface="Times New Roman"/>
                <a:cs typeface="Times New Roman"/>
              </a:rPr>
              <a:t> 1 </a:t>
            </a:r>
            <a:r>
              <a:rPr sz="2800" b="1" dirty="0">
                <a:latin typeface="Times New Roman"/>
                <a:cs typeface="Times New Roman"/>
              </a:rPr>
              <a:t>to</a:t>
            </a:r>
            <a:r>
              <a:rPr sz="2800" b="1" spc="-55" dirty="0">
                <a:latin typeface="Times New Roman"/>
                <a:cs typeface="Times New Roman"/>
              </a:rPr>
              <a:t> </a:t>
            </a:r>
            <a:r>
              <a:rPr sz="2800" i="1" dirty="0">
                <a:solidFill>
                  <a:srgbClr val="008380"/>
                </a:solidFill>
                <a:latin typeface="Times New Roman"/>
                <a:cs typeface="Times New Roman"/>
              </a:rPr>
              <a:t>n</a:t>
            </a:r>
            <a:endParaRPr sz="2800">
              <a:latin typeface="Times New Roman"/>
              <a:cs typeface="Times New Roman"/>
            </a:endParaRPr>
          </a:p>
          <a:p>
            <a:pPr marL="469900">
              <a:lnSpc>
                <a:spcPct val="100000"/>
              </a:lnSpc>
            </a:pPr>
            <a:r>
              <a:rPr sz="2800" b="1" dirty="0">
                <a:latin typeface="Times New Roman"/>
                <a:cs typeface="Times New Roman"/>
              </a:rPr>
              <a:t>do </a:t>
            </a:r>
            <a:r>
              <a:rPr sz="2800" i="1" spc="-5" dirty="0">
                <a:solidFill>
                  <a:srgbClr val="008380"/>
                </a:solidFill>
                <a:latin typeface="Times New Roman"/>
                <a:cs typeface="Times New Roman"/>
              </a:rPr>
              <a:t>C</a:t>
            </a:r>
            <a:r>
              <a:rPr sz="2800" spc="-5" dirty="0">
                <a:solidFill>
                  <a:srgbClr val="008380"/>
                </a:solidFill>
                <a:latin typeface="Times New Roman"/>
                <a:cs typeface="Times New Roman"/>
              </a:rPr>
              <a:t>[</a:t>
            </a:r>
            <a:r>
              <a:rPr sz="2800" i="1" spc="-5" dirty="0">
                <a:solidFill>
                  <a:srgbClr val="008380"/>
                </a:solidFill>
                <a:latin typeface="Times New Roman"/>
                <a:cs typeface="Times New Roman"/>
              </a:rPr>
              <a:t>A</a:t>
            </a:r>
            <a:r>
              <a:rPr sz="2800" spc="-5" dirty="0">
                <a:solidFill>
                  <a:srgbClr val="008380"/>
                </a:solidFill>
                <a:latin typeface="Times New Roman"/>
                <a:cs typeface="Times New Roman"/>
              </a:rPr>
              <a:t>[ </a:t>
            </a:r>
            <a:r>
              <a:rPr sz="2800" i="1" dirty="0">
                <a:solidFill>
                  <a:srgbClr val="008380"/>
                </a:solidFill>
                <a:latin typeface="Times New Roman"/>
                <a:cs typeface="Times New Roman"/>
              </a:rPr>
              <a:t>j</a:t>
            </a:r>
            <a:r>
              <a:rPr sz="2800" dirty="0">
                <a:solidFill>
                  <a:srgbClr val="008380"/>
                </a:solidFill>
                <a:latin typeface="Times New Roman"/>
                <a:cs typeface="Times New Roman"/>
              </a:rPr>
              <a:t>]] </a:t>
            </a:r>
            <a:r>
              <a:rPr sz="2800" dirty="0">
                <a:solidFill>
                  <a:srgbClr val="008380"/>
                </a:solidFill>
                <a:latin typeface="Symbol"/>
                <a:cs typeface="Symbol"/>
              </a:rPr>
              <a:t></a:t>
            </a:r>
            <a:r>
              <a:rPr sz="2800" dirty="0">
                <a:solidFill>
                  <a:srgbClr val="008380"/>
                </a:solidFill>
                <a:latin typeface="Times New Roman"/>
                <a:cs typeface="Times New Roman"/>
              </a:rPr>
              <a:t> </a:t>
            </a:r>
            <a:r>
              <a:rPr sz="2800" i="1" spc="-5" dirty="0">
                <a:solidFill>
                  <a:srgbClr val="008380"/>
                </a:solidFill>
                <a:latin typeface="Times New Roman"/>
                <a:cs typeface="Times New Roman"/>
              </a:rPr>
              <a:t>C</a:t>
            </a:r>
            <a:r>
              <a:rPr sz="2800" spc="-5" dirty="0">
                <a:solidFill>
                  <a:srgbClr val="008380"/>
                </a:solidFill>
                <a:latin typeface="Times New Roman"/>
                <a:cs typeface="Times New Roman"/>
              </a:rPr>
              <a:t>[</a:t>
            </a:r>
            <a:r>
              <a:rPr sz="2800" i="1" spc="-5" dirty="0">
                <a:solidFill>
                  <a:srgbClr val="008380"/>
                </a:solidFill>
                <a:latin typeface="Times New Roman"/>
                <a:cs typeface="Times New Roman"/>
              </a:rPr>
              <a:t>A</a:t>
            </a:r>
            <a:r>
              <a:rPr sz="2800" spc="-5" dirty="0">
                <a:solidFill>
                  <a:srgbClr val="008380"/>
                </a:solidFill>
                <a:latin typeface="Times New Roman"/>
                <a:cs typeface="Times New Roman"/>
              </a:rPr>
              <a:t>[ </a:t>
            </a:r>
            <a:r>
              <a:rPr sz="2800" i="1" dirty="0">
                <a:solidFill>
                  <a:srgbClr val="008380"/>
                </a:solidFill>
                <a:latin typeface="Times New Roman"/>
                <a:cs typeface="Times New Roman"/>
              </a:rPr>
              <a:t>j</a:t>
            </a:r>
            <a:r>
              <a:rPr sz="2800" dirty="0">
                <a:solidFill>
                  <a:srgbClr val="008380"/>
                </a:solidFill>
                <a:latin typeface="Times New Roman"/>
                <a:cs typeface="Times New Roman"/>
              </a:rPr>
              <a:t>]] +</a:t>
            </a:r>
            <a:r>
              <a:rPr sz="2800" spc="-465" dirty="0">
                <a:solidFill>
                  <a:srgbClr val="008380"/>
                </a:solidFill>
                <a:latin typeface="Times New Roman"/>
                <a:cs typeface="Times New Roman"/>
              </a:rPr>
              <a:t> </a:t>
            </a:r>
            <a:r>
              <a:rPr sz="2800" dirty="0">
                <a:solidFill>
                  <a:srgbClr val="008380"/>
                </a:solidFill>
                <a:latin typeface="Times New Roman"/>
                <a:cs typeface="Times New Roman"/>
              </a:rPr>
              <a:t>1</a:t>
            </a:r>
            <a:endParaRPr sz="2800">
              <a:latin typeface="Times New Roman"/>
              <a:cs typeface="Times New Roman"/>
            </a:endParaRPr>
          </a:p>
          <a:p>
            <a:pPr marL="12700">
              <a:lnSpc>
                <a:spcPct val="100000"/>
              </a:lnSpc>
              <a:spcBef>
                <a:spcPts val="730"/>
              </a:spcBef>
            </a:pPr>
            <a:r>
              <a:rPr sz="2800" b="1" dirty="0">
                <a:latin typeface="Times New Roman"/>
                <a:cs typeface="Times New Roman"/>
              </a:rPr>
              <a:t>for </a:t>
            </a:r>
            <a:r>
              <a:rPr sz="2800" i="1" dirty="0">
                <a:solidFill>
                  <a:srgbClr val="008380"/>
                </a:solidFill>
                <a:latin typeface="Times New Roman"/>
                <a:cs typeface="Times New Roman"/>
              </a:rPr>
              <a:t>i </a:t>
            </a:r>
            <a:r>
              <a:rPr sz="2800" dirty="0">
                <a:solidFill>
                  <a:srgbClr val="008380"/>
                </a:solidFill>
                <a:latin typeface="Symbol"/>
                <a:cs typeface="Symbol"/>
              </a:rPr>
              <a:t></a:t>
            </a:r>
            <a:r>
              <a:rPr sz="2800" dirty="0">
                <a:solidFill>
                  <a:srgbClr val="008380"/>
                </a:solidFill>
                <a:latin typeface="Times New Roman"/>
                <a:cs typeface="Times New Roman"/>
              </a:rPr>
              <a:t> 2 </a:t>
            </a:r>
            <a:r>
              <a:rPr sz="2800" b="1" dirty="0">
                <a:latin typeface="Times New Roman"/>
                <a:cs typeface="Times New Roman"/>
              </a:rPr>
              <a:t>to</a:t>
            </a:r>
            <a:r>
              <a:rPr sz="2800" b="1" spc="-45" dirty="0">
                <a:latin typeface="Times New Roman"/>
                <a:cs typeface="Times New Roman"/>
              </a:rPr>
              <a:t> </a:t>
            </a:r>
            <a:r>
              <a:rPr sz="2800" i="1" dirty="0">
                <a:solidFill>
                  <a:srgbClr val="008380"/>
                </a:solidFill>
                <a:latin typeface="Times New Roman"/>
                <a:cs typeface="Times New Roman"/>
              </a:rPr>
              <a:t>k</a:t>
            </a:r>
            <a:endParaRPr sz="2800">
              <a:latin typeface="Times New Roman"/>
              <a:cs typeface="Times New Roman"/>
            </a:endParaRPr>
          </a:p>
          <a:p>
            <a:pPr marL="469900">
              <a:lnSpc>
                <a:spcPct val="100000"/>
              </a:lnSpc>
            </a:pPr>
            <a:r>
              <a:rPr sz="2800" b="1" dirty="0">
                <a:latin typeface="Times New Roman"/>
                <a:cs typeface="Times New Roman"/>
              </a:rPr>
              <a:t>do </a:t>
            </a:r>
            <a:r>
              <a:rPr sz="2800" i="1" spc="-5" dirty="0">
                <a:solidFill>
                  <a:srgbClr val="008380"/>
                </a:solidFill>
                <a:latin typeface="Times New Roman"/>
                <a:cs typeface="Times New Roman"/>
              </a:rPr>
              <a:t>C</a:t>
            </a:r>
            <a:r>
              <a:rPr sz="2800" spc="-5" dirty="0">
                <a:solidFill>
                  <a:srgbClr val="008380"/>
                </a:solidFill>
                <a:latin typeface="Times New Roman"/>
                <a:cs typeface="Times New Roman"/>
              </a:rPr>
              <a:t>[</a:t>
            </a:r>
            <a:r>
              <a:rPr sz="2800" i="1" spc="-5" dirty="0">
                <a:solidFill>
                  <a:srgbClr val="008380"/>
                </a:solidFill>
                <a:latin typeface="Times New Roman"/>
                <a:cs typeface="Times New Roman"/>
              </a:rPr>
              <a:t>i</a:t>
            </a:r>
            <a:r>
              <a:rPr sz="2800" spc="-5" dirty="0">
                <a:solidFill>
                  <a:srgbClr val="008380"/>
                </a:solidFill>
                <a:latin typeface="Times New Roman"/>
                <a:cs typeface="Times New Roman"/>
              </a:rPr>
              <a:t>] </a:t>
            </a:r>
            <a:r>
              <a:rPr sz="2800" dirty="0">
                <a:solidFill>
                  <a:srgbClr val="008380"/>
                </a:solidFill>
                <a:latin typeface="Symbol"/>
                <a:cs typeface="Symbol"/>
              </a:rPr>
              <a:t></a:t>
            </a:r>
            <a:r>
              <a:rPr sz="2800" dirty="0">
                <a:solidFill>
                  <a:srgbClr val="008380"/>
                </a:solidFill>
                <a:latin typeface="Times New Roman"/>
                <a:cs typeface="Times New Roman"/>
              </a:rPr>
              <a:t> </a:t>
            </a:r>
            <a:r>
              <a:rPr sz="2800" i="1" spc="-5" dirty="0">
                <a:solidFill>
                  <a:srgbClr val="008380"/>
                </a:solidFill>
                <a:latin typeface="Times New Roman"/>
                <a:cs typeface="Times New Roman"/>
              </a:rPr>
              <a:t>C</a:t>
            </a:r>
            <a:r>
              <a:rPr sz="2800" spc="-5" dirty="0">
                <a:solidFill>
                  <a:srgbClr val="008380"/>
                </a:solidFill>
                <a:latin typeface="Times New Roman"/>
                <a:cs typeface="Times New Roman"/>
              </a:rPr>
              <a:t>[</a:t>
            </a:r>
            <a:r>
              <a:rPr sz="2800" i="1" spc="-5" dirty="0">
                <a:solidFill>
                  <a:srgbClr val="008380"/>
                </a:solidFill>
                <a:latin typeface="Times New Roman"/>
                <a:cs typeface="Times New Roman"/>
              </a:rPr>
              <a:t>i</a:t>
            </a:r>
            <a:r>
              <a:rPr sz="2800" spc="-5" dirty="0">
                <a:solidFill>
                  <a:srgbClr val="008380"/>
                </a:solidFill>
                <a:latin typeface="Times New Roman"/>
                <a:cs typeface="Times New Roman"/>
              </a:rPr>
              <a:t>] </a:t>
            </a:r>
            <a:r>
              <a:rPr sz="2800" dirty="0">
                <a:solidFill>
                  <a:srgbClr val="008380"/>
                </a:solidFill>
                <a:latin typeface="Times New Roman"/>
                <a:cs typeface="Times New Roman"/>
              </a:rPr>
              <a:t>+</a:t>
            </a:r>
            <a:r>
              <a:rPr sz="2800" spc="-55" dirty="0">
                <a:solidFill>
                  <a:srgbClr val="008380"/>
                </a:solidFill>
                <a:latin typeface="Times New Roman"/>
                <a:cs typeface="Times New Roman"/>
              </a:rPr>
              <a:t> </a:t>
            </a:r>
            <a:r>
              <a:rPr sz="2800" i="1" dirty="0">
                <a:solidFill>
                  <a:srgbClr val="008380"/>
                </a:solidFill>
                <a:latin typeface="Times New Roman"/>
                <a:cs typeface="Times New Roman"/>
              </a:rPr>
              <a:t>C</a:t>
            </a:r>
            <a:r>
              <a:rPr sz="2800" dirty="0">
                <a:solidFill>
                  <a:srgbClr val="008380"/>
                </a:solidFill>
                <a:latin typeface="Times New Roman"/>
                <a:cs typeface="Times New Roman"/>
              </a:rPr>
              <a:t>[</a:t>
            </a:r>
            <a:r>
              <a:rPr sz="2800" i="1" dirty="0">
                <a:solidFill>
                  <a:srgbClr val="008380"/>
                </a:solidFill>
                <a:latin typeface="Times New Roman"/>
                <a:cs typeface="Times New Roman"/>
              </a:rPr>
              <a:t>i</a:t>
            </a:r>
            <a:r>
              <a:rPr sz="2800" dirty="0">
                <a:solidFill>
                  <a:srgbClr val="008380"/>
                </a:solidFill>
                <a:latin typeface="Times New Roman"/>
                <a:cs typeface="Times New Roman"/>
              </a:rPr>
              <a:t>–1]</a:t>
            </a:r>
            <a:endParaRPr sz="2800">
              <a:latin typeface="Times New Roman"/>
              <a:cs typeface="Times New Roman"/>
            </a:endParaRPr>
          </a:p>
          <a:p>
            <a:pPr marL="12700">
              <a:lnSpc>
                <a:spcPct val="100000"/>
              </a:lnSpc>
              <a:spcBef>
                <a:spcPts val="730"/>
              </a:spcBef>
            </a:pPr>
            <a:r>
              <a:rPr sz="2800" b="1" dirty="0">
                <a:latin typeface="Times New Roman"/>
                <a:cs typeface="Times New Roman"/>
              </a:rPr>
              <a:t>for </a:t>
            </a:r>
            <a:r>
              <a:rPr sz="2800" i="1" dirty="0">
                <a:solidFill>
                  <a:srgbClr val="008380"/>
                </a:solidFill>
                <a:latin typeface="Times New Roman"/>
                <a:cs typeface="Times New Roman"/>
              </a:rPr>
              <a:t>j </a:t>
            </a:r>
            <a:r>
              <a:rPr sz="2800" dirty="0">
                <a:solidFill>
                  <a:srgbClr val="008380"/>
                </a:solidFill>
                <a:latin typeface="Symbol"/>
                <a:cs typeface="Symbol"/>
              </a:rPr>
              <a:t></a:t>
            </a:r>
            <a:r>
              <a:rPr sz="2800" dirty="0">
                <a:solidFill>
                  <a:srgbClr val="008380"/>
                </a:solidFill>
                <a:latin typeface="Times New Roman"/>
                <a:cs typeface="Times New Roman"/>
              </a:rPr>
              <a:t> </a:t>
            </a:r>
            <a:r>
              <a:rPr sz="2800" i="1" dirty="0">
                <a:solidFill>
                  <a:srgbClr val="008380"/>
                </a:solidFill>
                <a:latin typeface="Times New Roman"/>
                <a:cs typeface="Times New Roman"/>
              </a:rPr>
              <a:t>n </a:t>
            </a:r>
            <a:r>
              <a:rPr sz="2800" b="1" dirty="0">
                <a:latin typeface="Times New Roman"/>
                <a:cs typeface="Times New Roman"/>
              </a:rPr>
              <a:t>downto</a:t>
            </a:r>
            <a:r>
              <a:rPr sz="2800" b="1" spc="-60" dirty="0">
                <a:latin typeface="Times New Roman"/>
                <a:cs typeface="Times New Roman"/>
              </a:rPr>
              <a:t> </a:t>
            </a:r>
            <a:r>
              <a:rPr sz="2800" dirty="0">
                <a:solidFill>
                  <a:srgbClr val="008380"/>
                </a:solidFill>
                <a:latin typeface="Times New Roman"/>
                <a:cs typeface="Times New Roman"/>
              </a:rPr>
              <a:t>1</a:t>
            </a:r>
            <a:endParaRPr sz="2800">
              <a:latin typeface="Times New Roman"/>
              <a:cs typeface="Times New Roman"/>
            </a:endParaRPr>
          </a:p>
          <a:p>
            <a:pPr marL="469900">
              <a:lnSpc>
                <a:spcPts val="3360"/>
              </a:lnSpc>
            </a:pPr>
            <a:r>
              <a:rPr sz="2800" b="1" dirty="0">
                <a:latin typeface="Times New Roman"/>
                <a:cs typeface="Times New Roman"/>
              </a:rPr>
              <a:t>do </a:t>
            </a:r>
            <a:r>
              <a:rPr sz="2800" i="1" spc="-5" dirty="0">
                <a:solidFill>
                  <a:srgbClr val="008380"/>
                </a:solidFill>
                <a:latin typeface="Times New Roman"/>
                <a:cs typeface="Times New Roman"/>
              </a:rPr>
              <a:t>B</a:t>
            </a:r>
            <a:r>
              <a:rPr sz="2800" spc="-5" dirty="0">
                <a:solidFill>
                  <a:srgbClr val="008380"/>
                </a:solidFill>
                <a:latin typeface="Times New Roman"/>
                <a:cs typeface="Times New Roman"/>
              </a:rPr>
              <a:t>[</a:t>
            </a:r>
            <a:r>
              <a:rPr sz="2800" i="1" spc="-5" dirty="0">
                <a:solidFill>
                  <a:srgbClr val="008380"/>
                </a:solidFill>
                <a:latin typeface="Times New Roman"/>
                <a:cs typeface="Times New Roman"/>
              </a:rPr>
              <a:t>C</a:t>
            </a:r>
            <a:r>
              <a:rPr sz="2800" spc="-5" dirty="0">
                <a:solidFill>
                  <a:srgbClr val="008380"/>
                </a:solidFill>
                <a:latin typeface="Times New Roman"/>
                <a:cs typeface="Times New Roman"/>
              </a:rPr>
              <a:t>[</a:t>
            </a:r>
            <a:r>
              <a:rPr sz="2800" i="1" spc="-5" dirty="0">
                <a:solidFill>
                  <a:srgbClr val="008380"/>
                </a:solidFill>
                <a:latin typeface="Times New Roman"/>
                <a:cs typeface="Times New Roman"/>
              </a:rPr>
              <a:t>A</a:t>
            </a:r>
            <a:r>
              <a:rPr sz="2800" spc="-5" dirty="0">
                <a:solidFill>
                  <a:srgbClr val="008380"/>
                </a:solidFill>
                <a:latin typeface="Times New Roman"/>
                <a:cs typeface="Times New Roman"/>
              </a:rPr>
              <a:t>[ </a:t>
            </a:r>
            <a:r>
              <a:rPr sz="2800" i="1" dirty="0">
                <a:solidFill>
                  <a:srgbClr val="008380"/>
                </a:solidFill>
                <a:latin typeface="Times New Roman"/>
                <a:cs typeface="Times New Roman"/>
              </a:rPr>
              <a:t>j</a:t>
            </a:r>
            <a:r>
              <a:rPr sz="2800" dirty="0">
                <a:solidFill>
                  <a:srgbClr val="008380"/>
                </a:solidFill>
                <a:latin typeface="Times New Roman"/>
                <a:cs typeface="Times New Roman"/>
              </a:rPr>
              <a:t>]]] </a:t>
            </a:r>
            <a:r>
              <a:rPr sz="2800" dirty="0">
                <a:solidFill>
                  <a:srgbClr val="008380"/>
                </a:solidFill>
                <a:latin typeface="Symbol"/>
                <a:cs typeface="Symbol"/>
              </a:rPr>
              <a:t></a:t>
            </a:r>
            <a:r>
              <a:rPr sz="2800" dirty="0">
                <a:solidFill>
                  <a:srgbClr val="008380"/>
                </a:solidFill>
                <a:latin typeface="Times New Roman"/>
                <a:cs typeface="Times New Roman"/>
              </a:rPr>
              <a:t> A[</a:t>
            </a:r>
            <a:r>
              <a:rPr sz="2800" spc="-250" dirty="0">
                <a:solidFill>
                  <a:srgbClr val="008380"/>
                </a:solidFill>
                <a:latin typeface="Times New Roman"/>
                <a:cs typeface="Times New Roman"/>
              </a:rPr>
              <a:t> </a:t>
            </a:r>
            <a:r>
              <a:rPr sz="2800" i="1" dirty="0">
                <a:solidFill>
                  <a:srgbClr val="008380"/>
                </a:solidFill>
                <a:latin typeface="Times New Roman"/>
                <a:cs typeface="Times New Roman"/>
              </a:rPr>
              <a:t>j</a:t>
            </a:r>
            <a:r>
              <a:rPr sz="2800" dirty="0">
                <a:solidFill>
                  <a:srgbClr val="008380"/>
                </a:solidFill>
                <a:latin typeface="Times New Roman"/>
                <a:cs typeface="Times New Roman"/>
              </a:rPr>
              <a:t>]</a:t>
            </a:r>
            <a:endParaRPr sz="2800">
              <a:latin typeface="Times New Roman"/>
              <a:cs typeface="Times New Roman"/>
            </a:endParaRPr>
          </a:p>
          <a:p>
            <a:pPr marL="977265">
              <a:lnSpc>
                <a:spcPct val="100000"/>
              </a:lnSpc>
            </a:pPr>
            <a:r>
              <a:rPr sz="2800" i="1" spc="-5" dirty="0">
                <a:solidFill>
                  <a:srgbClr val="008380"/>
                </a:solidFill>
                <a:latin typeface="Times New Roman"/>
                <a:cs typeface="Times New Roman"/>
              </a:rPr>
              <a:t>C</a:t>
            </a:r>
            <a:r>
              <a:rPr sz="2800" spc="-5" dirty="0">
                <a:solidFill>
                  <a:srgbClr val="008380"/>
                </a:solidFill>
                <a:latin typeface="Times New Roman"/>
                <a:cs typeface="Times New Roman"/>
              </a:rPr>
              <a:t>[</a:t>
            </a:r>
            <a:r>
              <a:rPr sz="2800" i="1" spc="-5" dirty="0">
                <a:solidFill>
                  <a:srgbClr val="008380"/>
                </a:solidFill>
                <a:latin typeface="Times New Roman"/>
                <a:cs typeface="Times New Roman"/>
              </a:rPr>
              <a:t>A</a:t>
            </a:r>
            <a:r>
              <a:rPr sz="2800" spc="-5" dirty="0">
                <a:solidFill>
                  <a:srgbClr val="008380"/>
                </a:solidFill>
                <a:latin typeface="Times New Roman"/>
                <a:cs typeface="Times New Roman"/>
              </a:rPr>
              <a:t>[ </a:t>
            </a:r>
            <a:r>
              <a:rPr sz="2800" i="1" dirty="0">
                <a:solidFill>
                  <a:srgbClr val="008380"/>
                </a:solidFill>
                <a:latin typeface="Times New Roman"/>
                <a:cs typeface="Times New Roman"/>
              </a:rPr>
              <a:t>j</a:t>
            </a:r>
            <a:r>
              <a:rPr sz="2800" dirty="0">
                <a:solidFill>
                  <a:srgbClr val="008380"/>
                </a:solidFill>
                <a:latin typeface="Times New Roman"/>
                <a:cs typeface="Times New Roman"/>
              </a:rPr>
              <a:t>]] </a:t>
            </a:r>
            <a:r>
              <a:rPr sz="2800" dirty="0">
                <a:solidFill>
                  <a:srgbClr val="008380"/>
                </a:solidFill>
                <a:latin typeface="Symbol"/>
                <a:cs typeface="Symbol"/>
              </a:rPr>
              <a:t></a:t>
            </a:r>
            <a:r>
              <a:rPr sz="2800" dirty="0">
                <a:solidFill>
                  <a:srgbClr val="008380"/>
                </a:solidFill>
                <a:latin typeface="Times New Roman"/>
                <a:cs typeface="Times New Roman"/>
              </a:rPr>
              <a:t> </a:t>
            </a:r>
            <a:r>
              <a:rPr sz="2800" i="1" spc="-5" dirty="0">
                <a:solidFill>
                  <a:srgbClr val="008380"/>
                </a:solidFill>
                <a:latin typeface="Times New Roman"/>
                <a:cs typeface="Times New Roman"/>
              </a:rPr>
              <a:t>C</a:t>
            </a:r>
            <a:r>
              <a:rPr sz="2800" spc="-5" dirty="0">
                <a:solidFill>
                  <a:srgbClr val="008380"/>
                </a:solidFill>
                <a:latin typeface="Times New Roman"/>
                <a:cs typeface="Times New Roman"/>
              </a:rPr>
              <a:t>[</a:t>
            </a:r>
            <a:r>
              <a:rPr sz="2800" i="1" spc="-5" dirty="0">
                <a:solidFill>
                  <a:srgbClr val="008380"/>
                </a:solidFill>
                <a:latin typeface="Times New Roman"/>
                <a:cs typeface="Times New Roman"/>
              </a:rPr>
              <a:t>A</a:t>
            </a:r>
            <a:r>
              <a:rPr sz="2800" spc="-5" dirty="0">
                <a:solidFill>
                  <a:srgbClr val="008380"/>
                </a:solidFill>
                <a:latin typeface="Times New Roman"/>
                <a:cs typeface="Times New Roman"/>
              </a:rPr>
              <a:t>[ </a:t>
            </a:r>
            <a:r>
              <a:rPr sz="2800" i="1" dirty="0">
                <a:solidFill>
                  <a:srgbClr val="008380"/>
                </a:solidFill>
                <a:latin typeface="Times New Roman"/>
                <a:cs typeface="Times New Roman"/>
              </a:rPr>
              <a:t>j</a:t>
            </a:r>
            <a:r>
              <a:rPr sz="2800" dirty="0">
                <a:solidFill>
                  <a:srgbClr val="008380"/>
                </a:solidFill>
                <a:latin typeface="Times New Roman"/>
                <a:cs typeface="Times New Roman"/>
              </a:rPr>
              <a:t>]] –</a:t>
            </a:r>
            <a:r>
              <a:rPr sz="2800" spc="-459" dirty="0">
                <a:solidFill>
                  <a:srgbClr val="008380"/>
                </a:solidFill>
                <a:latin typeface="Times New Roman"/>
                <a:cs typeface="Times New Roman"/>
              </a:rPr>
              <a:t> </a:t>
            </a:r>
            <a:r>
              <a:rPr sz="2800" dirty="0">
                <a:solidFill>
                  <a:srgbClr val="008380"/>
                </a:solidFill>
                <a:latin typeface="Times New Roman"/>
                <a:cs typeface="Times New Roman"/>
              </a:rPr>
              <a:t>1</a:t>
            </a:r>
            <a:endParaRPr sz="2800">
              <a:latin typeface="Times New Roman"/>
              <a:cs typeface="Times New Roman"/>
            </a:endParaRPr>
          </a:p>
        </p:txBody>
      </p:sp>
      <p:sp>
        <p:nvSpPr>
          <p:cNvPr id="10" name="object 10"/>
          <p:cNvSpPr/>
          <p:nvPr/>
        </p:nvSpPr>
        <p:spPr>
          <a:xfrm>
            <a:off x="2705100" y="1517650"/>
            <a:ext cx="304800" cy="732155"/>
          </a:xfrm>
          <a:custGeom>
            <a:avLst/>
            <a:gdLst/>
            <a:ahLst/>
            <a:cxnLst/>
            <a:rect l="l" t="t" r="r" b="b"/>
            <a:pathLst>
              <a:path w="304800" h="732155">
                <a:moveTo>
                  <a:pt x="304800" y="731837"/>
                </a:moveTo>
                <a:lnTo>
                  <a:pt x="245481" y="727044"/>
                </a:lnTo>
                <a:lnTo>
                  <a:pt x="197038" y="713974"/>
                </a:lnTo>
                <a:lnTo>
                  <a:pt x="164377" y="694589"/>
                </a:lnTo>
                <a:lnTo>
                  <a:pt x="152400" y="670852"/>
                </a:lnTo>
                <a:lnTo>
                  <a:pt x="152400" y="426910"/>
                </a:lnTo>
                <a:lnTo>
                  <a:pt x="140422" y="403165"/>
                </a:lnTo>
                <a:lnTo>
                  <a:pt x="107761" y="383776"/>
                </a:lnTo>
                <a:lnTo>
                  <a:pt x="59318" y="370705"/>
                </a:lnTo>
                <a:lnTo>
                  <a:pt x="0" y="365912"/>
                </a:lnTo>
                <a:lnTo>
                  <a:pt x="59318" y="361119"/>
                </a:lnTo>
                <a:lnTo>
                  <a:pt x="107761" y="348049"/>
                </a:lnTo>
                <a:lnTo>
                  <a:pt x="140422" y="328664"/>
                </a:lnTo>
                <a:lnTo>
                  <a:pt x="152400" y="304927"/>
                </a:lnTo>
                <a:lnTo>
                  <a:pt x="152400" y="60985"/>
                </a:lnTo>
                <a:lnTo>
                  <a:pt x="164377" y="37247"/>
                </a:lnTo>
                <a:lnTo>
                  <a:pt x="197038" y="17862"/>
                </a:lnTo>
                <a:lnTo>
                  <a:pt x="245481" y="4792"/>
                </a:lnTo>
                <a:lnTo>
                  <a:pt x="304800" y="0"/>
                </a:lnTo>
              </a:path>
            </a:pathLst>
          </a:custGeom>
          <a:ln w="19050">
            <a:solidFill>
              <a:srgbClr val="CC0000"/>
            </a:solidFill>
          </a:ln>
        </p:spPr>
        <p:txBody>
          <a:bodyPr wrap="square" lIns="0" tIns="0" rIns="0" bIns="0" rtlCol="0"/>
          <a:lstStyle/>
          <a:p>
            <a:endParaRPr/>
          </a:p>
        </p:txBody>
      </p:sp>
      <p:sp>
        <p:nvSpPr>
          <p:cNvPr id="11" name="object 11"/>
          <p:cNvSpPr/>
          <p:nvPr/>
        </p:nvSpPr>
        <p:spPr>
          <a:xfrm>
            <a:off x="2705100" y="2432050"/>
            <a:ext cx="304800" cy="732155"/>
          </a:xfrm>
          <a:custGeom>
            <a:avLst/>
            <a:gdLst/>
            <a:ahLst/>
            <a:cxnLst/>
            <a:rect l="l" t="t" r="r" b="b"/>
            <a:pathLst>
              <a:path w="304800" h="732155">
                <a:moveTo>
                  <a:pt x="304800" y="731837"/>
                </a:moveTo>
                <a:lnTo>
                  <a:pt x="245481" y="727044"/>
                </a:lnTo>
                <a:lnTo>
                  <a:pt x="197038" y="713974"/>
                </a:lnTo>
                <a:lnTo>
                  <a:pt x="164377" y="694589"/>
                </a:lnTo>
                <a:lnTo>
                  <a:pt x="152400" y="670852"/>
                </a:lnTo>
                <a:lnTo>
                  <a:pt x="152400" y="426910"/>
                </a:lnTo>
                <a:lnTo>
                  <a:pt x="140422" y="403165"/>
                </a:lnTo>
                <a:lnTo>
                  <a:pt x="107761" y="383776"/>
                </a:lnTo>
                <a:lnTo>
                  <a:pt x="59318" y="370705"/>
                </a:lnTo>
                <a:lnTo>
                  <a:pt x="0" y="365912"/>
                </a:lnTo>
                <a:lnTo>
                  <a:pt x="59318" y="361119"/>
                </a:lnTo>
                <a:lnTo>
                  <a:pt x="107761" y="348049"/>
                </a:lnTo>
                <a:lnTo>
                  <a:pt x="140422" y="328664"/>
                </a:lnTo>
                <a:lnTo>
                  <a:pt x="152400" y="304927"/>
                </a:lnTo>
                <a:lnTo>
                  <a:pt x="152400" y="60985"/>
                </a:lnTo>
                <a:lnTo>
                  <a:pt x="164377" y="37247"/>
                </a:lnTo>
                <a:lnTo>
                  <a:pt x="197038" y="17862"/>
                </a:lnTo>
                <a:lnTo>
                  <a:pt x="245481" y="4792"/>
                </a:lnTo>
                <a:lnTo>
                  <a:pt x="304800" y="0"/>
                </a:lnTo>
              </a:path>
            </a:pathLst>
          </a:custGeom>
          <a:ln w="19050">
            <a:solidFill>
              <a:srgbClr val="CC0000"/>
            </a:solidFill>
          </a:ln>
        </p:spPr>
        <p:txBody>
          <a:bodyPr wrap="square" lIns="0" tIns="0" rIns="0" bIns="0" rtlCol="0"/>
          <a:lstStyle/>
          <a:p>
            <a:endParaRPr/>
          </a:p>
        </p:txBody>
      </p:sp>
      <p:sp>
        <p:nvSpPr>
          <p:cNvPr id="12" name="object 12"/>
          <p:cNvSpPr/>
          <p:nvPr/>
        </p:nvSpPr>
        <p:spPr>
          <a:xfrm>
            <a:off x="2705100" y="3378200"/>
            <a:ext cx="304800" cy="732155"/>
          </a:xfrm>
          <a:custGeom>
            <a:avLst/>
            <a:gdLst/>
            <a:ahLst/>
            <a:cxnLst/>
            <a:rect l="l" t="t" r="r" b="b"/>
            <a:pathLst>
              <a:path w="304800" h="732154">
                <a:moveTo>
                  <a:pt x="304800" y="731837"/>
                </a:moveTo>
                <a:lnTo>
                  <a:pt x="245481" y="727044"/>
                </a:lnTo>
                <a:lnTo>
                  <a:pt x="197038" y="713974"/>
                </a:lnTo>
                <a:lnTo>
                  <a:pt x="164377" y="694589"/>
                </a:lnTo>
                <a:lnTo>
                  <a:pt x="152400" y="670852"/>
                </a:lnTo>
                <a:lnTo>
                  <a:pt x="152400" y="426910"/>
                </a:lnTo>
                <a:lnTo>
                  <a:pt x="140422" y="403167"/>
                </a:lnTo>
                <a:lnTo>
                  <a:pt x="107761" y="383782"/>
                </a:lnTo>
                <a:lnTo>
                  <a:pt x="59318" y="370715"/>
                </a:lnTo>
                <a:lnTo>
                  <a:pt x="0" y="365925"/>
                </a:lnTo>
                <a:lnTo>
                  <a:pt x="59318" y="361132"/>
                </a:lnTo>
                <a:lnTo>
                  <a:pt x="107761" y="348060"/>
                </a:lnTo>
                <a:lnTo>
                  <a:pt x="140422" y="328672"/>
                </a:lnTo>
                <a:lnTo>
                  <a:pt x="152400" y="304927"/>
                </a:lnTo>
                <a:lnTo>
                  <a:pt x="152400" y="60985"/>
                </a:lnTo>
                <a:lnTo>
                  <a:pt x="164377" y="37247"/>
                </a:lnTo>
                <a:lnTo>
                  <a:pt x="197038" y="17862"/>
                </a:lnTo>
                <a:lnTo>
                  <a:pt x="245481" y="4792"/>
                </a:lnTo>
                <a:lnTo>
                  <a:pt x="304800" y="0"/>
                </a:lnTo>
              </a:path>
            </a:pathLst>
          </a:custGeom>
          <a:ln w="19050">
            <a:solidFill>
              <a:srgbClr val="CC0000"/>
            </a:solidFill>
          </a:ln>
        </p:spPr>
        <p:txBody>
          <a:bodyPr wrap="square" lIns="0" tIns="0" rIns="0" bIns="0" rtlCol="0"/>
          <a:lstStyle/>
          <a:p>
            <a:endParaRPr/>
          </a:p>
        </p:txBody>
      </p:sp>
      <p:grpSp>
        <p:nvGrpSpPr>
          <p:cNvPr id="13" name="object 13"/>
          <p:cNvGrpSpPr/>
          <p:nvPr/>
        </p:nvGrpSpPr>
        <p:grpSpPr>
          <a:xfrm>
            <a:off x="1162050" y="4251325"/>
            <a:ext cx="1857375" cy="1335405"/>
            <a:chOff x="1162050" y="4251325"/>
            <a:chExt cx="1857375" cy="1335405"/>
          </a:xfrm>
        </p:grpSpPr>
        <p:sp>
          <p:nvSpPr>
            <p:cNvPr id="14" name="object 14"/>
            <p:cNvSpPr/>
            <p:nvPr/>
          </p:nvSpPr>
          <p:spPr>
            <a:xfrm>
              <a:off x="2705100" y="4260850"/>
              <a:ext cx="304800" cy="1284605"/>
            </a:xfrm>
            <a:custGeom>
              <a:avLst/>
              <a:gdLst/>
              <a:ahLst/>
              <a:cxnLst/>
              <a:rect l="l" t="t" r="r" b="b"/>
              <a:pathLst>
                <a:path w="304800" h="1284604">
                  <a:moveTo>
                    <a:pt x="304800" y="1284287"/>
                  </a:moveTo>
                  <a:lnTo>
                    <a:pt x="245481" y="1275876"/>
                  </a:lnTo>
                  <a:lnTo>
                    <a:pt x="197038" y="1252940"/>
                  </a:lnTo>
                  <a:lnTo>
                    <a:pt x="164377" y="1218922"/>
                  </a:lnTo>
                  <a:lnTo>
                    <a:pt x="152400" y="1177264"/>
                  </a:lnTo>
                  <a:lnTo>
                    <a:pt x="152400" y="749173"/>
                  </a:lnTo>
                  <a:lnTo>
                    <a:pt x="140422" y="707508"/>
                  </a:lnTo>
                  <a:lnTo>
                    <a:pt x="107761" y="673485"/>
                  </a:lnTo>
                  <a:lnTo>
                    <a:pt x="59318" y="650548"/>
                  </a:lnTo>
                  <a:lnTo>
                    <a:pt x="0" y="642137"/>
                  </a:lnTo>
                  <a:lnTo>
                    <a:pt x="59318" y="633728"/>
                  </a:lnTo>
                  <a:lnTo>
                    <a:pt x="107761" y="610795"/>
                  </a:lnTo>
                  <a:lnTo>
                    <a:pt x="140422" y="576777"/>
                  </a:lnTo>
                  <a:lnTo>
                    <a:pt x="152400" y="535114"/>
                  </a:lnTo>
                  <a:lnTo>
                    <a:pt x="152400" y="107022"/>
                  </a:lnTo>
                  <a:lnTo>
                    <a:pt x="164377" y="65365"/>
                  </a:lnTo>
                  <a:lnTo>
                    <a:pt x="197038" y="31346"/>
                  </a:lnTo>
                  <a:lnTo>
                    <a:pt x="245481" y="8410"/>
                  </a:lnTo>
                  <a:lnTo>
                    <a:pt x="304800" y="0"/>
                  </a:lnTo>
                </a:path>
              </a:pathLst>
            </a:custGeom>
            <a:ln w="19050">
              <a:solidFill>
                <a:srgbClr val="CC0000"/>
              </a:solidFill>
            </a:ln>
          </p:spPr>
          <p:txBody>
            <a:bodyPr wrap="square" lIns="0" tIns="0" rIns="0" bIns="0" rtlCol="0"/>
            <a:lstStyle/>
            <a:p>
              <a:endParaRPr/>
            </a:p>
          </p:txBody>
        </p:sp>
        <p:sp>
          <p:nvSpPr>
            <p:cNvPr id="15" name="object 15"/>
            <p:cNvSpPr/>
            <p:nvPr/>
          </p:nvSpPr>
          <p:spPr>
            <a:xfrm>
              <a:off x="1162050" y="5572125"/>
              <a:ext cx="1562100" cy="0"/>
            </a:xfrm>
            <a:custGeom>
              <a:avLst/>
              <a:gdLst/>
              <a:ahLst/>
              <a:cxnLst/>
              <a:rect l="l" t="t" r="r" b="b"/>
              <a:pathLst>
                <a:path w="1562100">
                  <a:moveTo>
                    <a:pt x="0" y="0"/>
                  </a:moveTo>
                  <a:lnTo>
                    <a:pt x="1562100" y="0"/>
                  </a:lnTo>
                </a:path>
              </a:pathLst>
            </a:custGeom>
            <a:ln w="28575">
              <a:solidFill>
                <a:srgbClr val="CC0000"/>
              </a:solidFill>
            </a:ln>
          </p:spPr>
          <p:txBody>
            <a:bodyPr wrap="square" lIns="0" tIns="0" rIns="0" bIns="0" rtlCol="0"/>
            <a:lstStyle/>
            <a:p>
              <a:endParaRPr/>
            </a:p>
          </p:txBody>
        </p:sp>
      </p:grpSp>
      <p:sp>
        <p:nvSpPr>
          <p:cNvPr id="16" name="object 16"/>
          <p:cNvSpPr txBox="1"/>
          <p:nvPr/>
        </p:nvSpPr>
        <p:spPr>
          <a:xfrm>
            <a:off x="1239011" y="5613590"/>
            <a:ext cx="1412240" cy="513080"/>
          </a:xfrm>
          <a:prstGeom prst="rect">
            <a:avLst/>
          </a:prstGeom>
        </p:spPr>
        <p:txBody>
          <a:bodyPr vert="horz" wrap="square" lIns="0" tIns="12065" rIns="0" bIns="0" rtlCol="0">
            <a:spAutoFit/>
          </a:bodyPr>
          <a:lstStyle/>
          <a:p>
            <a:pPr marL="12700">
              <a:lnSpc>
                <a:spcPct val="100000"/>
              </a:lnSpc>
              <a:spcBef>
                <a:spcPts val="95"/>
              </a:spcBef>
            </a:pPr>
            <a:r>
              <a:rPr sz="3200" spc="-5" dirty="0">
                <a:solidFill>
                  <a:srgbClr val="008380"/>
                </a:solidFill>
                <a:latin typeface="Symbol"/>
                <a:cs typeface="Symbol"/>
              </a:rPr>
              <a:t></a:t>
            </a:r>
            <a:r>
              <a:rPr sz="3200" spc="-5" dirty="0">
                <a:solidFill>
                  <a:srgbClr val="008380"/>
                </a:solidFill>
                <a:latin typeface="Times New Roman"/>
                <a:cs typeface="Times New Roman"/>
              </a:rPr>
              <a:t>(</a:t>
            </a:r>
            <a:r>
              <a:rPr sz="3200" i="1" spc="-5" dirty="0">
                <a:solidFill>
                  <a:srgbClr val="008380"/>
                </a:solidFill>
                <a:latin typeface="Times New Roman"/>
                <a:cs typeface="Times New Roman"/>
              </a:rPr>
              <a:t>n </a:t>
            </a:r>
            <a:r>
              <a:rPr sz="3200" spc="-5" dirty="0">
                <a:solidFill>
                  <a:srgbClr val="008380"/>
                </a:solidFill>
                <a:latin typeface="Times New Roman"/>
                <a:cs typeface="Times New Roman"/>
              </a:rPr>
              <a:t>+</a:t>
            </a:r>
            <a:r>
              <a:rPr sz="3200" spc="-85" dirty="0">
                <a:solidFill>
                  <a:srgbClr val="008380"/>
                </a:solidFill>
                <a:latin typeface="Times New Roman"/>
                <a:cs typeface="Times New Roman"/>
              </a:rPr>
              <a:t> </a:t>
            </a:r>
            <a:r>
              <a:rPr sz="3200" i="1" spc="-5" dirty="0">
                <a:solidFill>
                  <a:srgbClr val="008380"/>
                </a:solidFill>
                <a:latin typeface="Times New Roman"/>
                <a:cs typeface="Times New Roman"/>
              </a:rPr>
              <a:t>k</a:t>
            </a:r>
            <a:r>
              <a:rPr sz="3200" spc="-5" dirty="0">
                <a:solidFill>
                  <a:srgbClr val="008380"/>
                </a:solidFill>
                <a:latin typeface="Times New Roman"/>
                <a:cs typeface="Times New Roman"/>
              </a:rPr>
              <a:t>)</a:t>
            </a:r>
            <a:endParaRPr sz="3200">
              <a:latin typeface="Times New Roman"/>
              <a:cs typeface="Times New Roman"/>
            </a:endParaRPr>
          </a:p>
        </p:txBody>
      </p:sp>
      <p:sp>
        <p:nvSpPr>
          <p:cNvPr id="18" name="object 18"/>
          <p:cNvSpPr txBox="1"/>
          <p:nvPr/>
        </p:nvSpPr>
        <p:spPr>
          <a:xfrm>
            <a:off x="2661086" y="6523256"/>
            <a:ext cx="4583430" cy="222250"/>
          </a:xfrm>
          <a:prstGeom prst="rect">
            <a:avLst/>
          </a:prstGeom>
        </p:spPr>
        <p:txBody>
          <a:bodyPr vert="horz" wrap="square" lIns="0" tIns="0" rIns="0" bIns="0" rtlCol="0">
            <a:spAutoFit/>
          </a:bodyPr>
          <a:lstStyle/>
          <a:p>
            <a:pPr marL="12700">
              <a:lnSpc>
                <a:spcPts val="1625"/>
              </a:lnSpc>
            </a:pPr>
            <a:r>
              <a:rPr sz="1400" i="1" spc="-5" dirty="0">
                <a:latin typeface="Times New Roman"/>
                <a:cs typeface="Times New Roman"/>
              </a:rPr>
              <a:t>Copyright © 2001-5 Erik D. Demaine and Charles E.</a:t>
            </a:r>
            <a:r>
              <a:rPr sz="1400" i="1" spc="80" dirty="0">
                <a:latin typeface="Times New Roman"/>
                <a:cs typeface="Times New Roman"/>
              </a:rPr>
              <a:t> </a:t>
            </a:r>
            <a:r>
              <a:rPr sz="1400" i="1" spc="-5" dirty="0">
                <a:latin typeface="Times New Roman"/>
                <a:cs typeface="Times New Roman"/>
              </a:rPr>
              <a:t>Leiserson</a:t>
            </a:r>
            <a:endParaRPr sz="1400">
              <a:latin typeface="Times New Roman"/>
              <a:cs typeface="Times New Roman"/>
            </a:endParaRPr>
          </a:p>
        </p:txBody>
      </p:sp>
    </p:spTree>
    <p:extLst>
      <p:ext uri="{BB962C8B-B14F-4D97-AF65-F5344CB8AC3E}">
        <p14:creationId xmlns:p14="http://schemas.microsoft.com/office/powerpoint/2010/main" val="135945936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92112" y="319087"/>
            <a:ext cx="942975" cy="1114425"/>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526539" y="509269"/>
            <a:ext cx="3303270" cy="695960"/>
          </a:xfrm>
          <a:prstGeom prst="rect">
            <a:avLst/>
          </a:prstGeom>
        </p:spPr>
        <p:txBody>
          <a:bodyPr vert="horz" wrap="square" lIns="0" tIns="12065" rIns="0" bIns="0" rtlCol="0">
            <a:spAutoFit/>
          </a:bodyPr>
          <a:lstStyle/>
          <a:p>
            <a:pPr marL="12700">
              <a:lnSpc>
                <a:spcPct val="100000"/>
              </a:lnSpc>
              <a:spcBef>
                <a:spcPts val="95"/>
              </a:spcBef>
            </a:pPr>
            <a:r>
              <a:rPr spc="-5" dirty="0"/>
              <a:t>Running</a:t>
            </a:r>
            <a:r>
              <a:rPr spc="-60" dirty="0"/>
              <a:t> </a:t>
            </a:r>
            <a:r>
              <a:rPr spc="-5" dirty="0"/>
              <a:t>time</a:t>
            </a:r>
          </a:p>
        </p:txBody>
      </p:sp>
      <p:sp>
        <p:nvSpPr>
          <p:cNvPr id="6" name="object 6"/>
          <p:cNvSpPr txBox="1"/>
          <p:nvPr/>
        </p:nvSpPr>
        <p:spPr>
          <a:xfrm>
            <a:off x="2661086" y="6523256"/>
            <a:ext cx="4583430" cy="222250"/>
          </a:xfrm>
          <a:prstGeom prst="rect">
            <a:avLst/>
          </a:prstGeom>
        </p:spPr>
        <p:txBody>
          <a:bodyPr vert="horz" wrap="square" lIns="0" tIns="0" rIns="0" bIns="0" rtlCol="0">
            <a:spAutoFit/>
          </a:bodyPr>
          <a:lstStyle/>
          <a:p>
            <a:pPr marL="12700">
              <a:lnSpc>
                <a:spcPts val="1625"/>
              </a:lnSpc>
            </a:pPr>
            <a:r>
              <a:rPr sz="1400" i="1" spc="-5" dirty="0">
                <a:latin typeface="Times New Roman"/>
                <a:cs typeface="Times New Roman"/>
              </a:rPr>
              <a:t>Copyright © 2001-5 Erik D. Demaine and Charles E.</a:t>
            </a:r>
            <a:r>
              <a:rPr sz="1400" i="1" spc="80" dirty="0">
                <a:latin typeface="Times New Roman"/>
                <a:cs typeface="Times New Roman"/>
              </a:rPr>
              <a:t> </a:t>
            </a:r>
            <a:r>
              <a:rPr sz="1400" i="1" spc="-5" dirty="0">
                <a:latin typeface="Times New Roman"/>
                <a:cs typeface="Times New Roman"/>
              </a:rPr>
              <a:t>Leiserson</a:t>
            </a:r>
            <a:endParaRPr sz="1400">
              <a:latin typeface="Times New Roman"/>
              <a:cs typeface="Times New Roman"/>
            </a:endParaRPr>
          </a:p>
        </p:txBody>
      </p:sp>
      <p:sp>
        <p:nvSpPr>
          <p:cNvPr id="4" name="object 4"/>
          <p:cNvSpPr txBox="1"/>
          <p:nvPr/>
        </p:nvSpPr>
        <p:spPr>
          <a:xfrm>
            <a:off x="764508" y="1525219"/>
            <a:ext cx="7654290" cy="4658360"/>
          </a:xfrm>
          <a:prstGeom prst="rect">
            <a:avLst/>
          </a:prstGeom>
        </p:spPr>
        <p:txBody>
          <a:bodyPr vert="horz" wrap="square" lIns="0" tIns="109855" rIns="0" bIns="0" rtlCol="0">
            <a:spAutoFit/>
          </a:bodyPr>
          <a:lstStyle/>
          <a:p>
            <a:pPr marL="12700">
              <a:lnSpc>
                <a:spcPct val="100000"/>
              </a:lnSpc>
              <a:spcBef>
                <a:spcPts val="865"/>
              </a:spcBef>
            </a:pPr>
            <a:r>
              <a:rPr sz="3200" spc="-5" dirty="0">
                <a:latin typeface="Times New Roman"/>
                <a:cs typeface="Times New Roman"/>
              </a:rPr>
              <a:t>If </a:t>
            </a:r>
            <a:r>
              <a:rPr sz="3200" i="1" spc="-5" dirty="0">
                <a:solidFill>
                  <a:srgbClr val="008380"/>
                </a:solidFill>
                <a:latin typeface="Times New Roman"/>
                <a:cs typeface="Times New Roman"/>
              </a:rPr>
              <a:t>k </a:t>
            </a:r>
            <a:r>
              <a:rPr sz="3200" spc="-5" dirty="0">
                <a:solidFill>
                  <a:srgbClr val="008380"/>
                </a:solidFill>
                <a:latin typeface="Times New Roman"/>
                <a:cs typeface="Times New Roman"/>
              </a:rPr>
              <a:t>= </a:t>
            </a:r>
            <a:r>
              <a:rPr sz="3200" i="1" spc="-5" dirty="0">
                <a:solidFill>
                  <a:srgbClr val="008380"/>
                </a:solidFill>
                <a:latin typeface="Times New Roman"/>
                <a:cs typeface="Times New Roman"/>
              </a:rPr>
              <a:t>O</a:t>
            </a:r>
            <a:r>
              <a:rPr sz="3200" spc="-5" dirty="0">
                <a:solidFill>
                  <a:srgbClr val="008380"/>
                </a:solidFill>
                <a:latin typeface="Times New Roman"/>
                <a:cs typeface="Times New Roman"/>
              </a:rPr>
              <a:t>(</a:t>
            </a:r>
            <a:r>
              <a:rPr sz="3200" i="1" spc="-5" dirty="0">
                <a:solidFill>
                  <a:srgbClr val="008380"/>
                </a:solidFill>
                <a:latin typeface="Times New Roman"/>
                <a:cs typeface="Times New Roman"/>
              </a:rPr>
              <a:t>n</a:t>
            </a:r>
            <a:r>
              <a:rPr sz="3200" spc="-5" dirty="0">
                <a:solidFill>
                  <a:srgbClr val="008380"/>
                </a:solidFill>
                <a:latin typeface="Times New Roman"/>
                <a:cs typeface="Times New Roman"/>
              </a:rPr>
              <a:t>)</a:t>
            </a:r>
            <a:r>
              <a:rPr sz="3200" spc="-5" dirty="0">
                <a:latin typeface="Times New Roman"/>
                <a:cs typeface="Times New Roman"/>
              </a:rPr>
              <a:t>, then counting sort takes </a:t>
            </a:r>
            <a:r>
              <a:rPr sz="3200" spc="-5" dirty="0">
                <a:solidFill>
                  <a:srgbClr val="008380"/>
                </a:solidFill>
                <a:latin typeface="Symbol"/>
                <a:cs typeface="Symbol"/>
              </a:rPr>
              <a:t></a:t>
            </a:r>
            <a:r>
              <a:rPr sz="3200" spc="-5" dirty="0">
                <a:solidFill>
                  <a:srgbClr val="008380"/>
                </a:solidFill>
                <a:latin typeface="Times New Roman"/>
                <a:cs typeface="Times New Roman"/>
              </a:rPr>
              <a:t>(</a:t>
            </a:r>
            <a:r>
              <a:rPr sz="3200" i="1" spc="-5" dirty="0">
                <a:solidFill>
                  <a:srgbClr val="008380"/>
                </a:solidFill>
                <a:latin typeface="Times New Roman"/>
                <a:cs typeface="Times New Roman"/>
              </a:rPr>
              <a:t>n</a:t>
            </a:r>
            <a:r>
              <a:rPr sz="3200" spc="-5" dirty="0">
                <a:solidFill>
                  <a:srgbClr val="008380"/>
                </a:solidFill>
                <a:latin typeface="Times New Roman"/>
                <a:cs typeface="Times New Roman"/>
              </a:rPr>
              <a:t>)</a:t>
            </a:r>
            <a:r>
              <a:rPr sz="3200" spc="30" dirty="0">
                <a:solidFill>
                  <a:srgbClr val="008380"/>
                </a:solidFill>
                <a:latin typeface="Times New Roman"/>
                <a:cs typeface="Times New Roman"/>
              </a:rPr>
              <a:t> </a:t>
            </a:r>
            <a:r>
              <a:rPr sz="3200" spc="-5" dirty="0">
                <a:latin typeface="Times New Roman"/>
                <a:cs typeface="Times New Roman"/>
              </a:rPr>
              <a:t>time.</a:t>
            </a:r>
            <a:endParaRPr sz="3200" dirty="0">
              <a:latin typeface="Times New Roman"/>
              <a:cs typeface="Times New Roman"/>
            </a:endParaRPr>
          </a:p>
          <a:p>
            <a:pPr marL="243840" indent="-231775">
              <a:lnSpc>
                <a:spcPct val="100000"/>
              </a:lnSpc>
              <a:spcBef>
                <a:spcPts val="770"/>
              </a:spcBef>
              <a:buClr>
                <a:srgbClr val="CC0000"/>
              </a:buClr>
              <a:buChar char="•"/>
              <a:tabLst>
                <a:tab pos="244475" algn="l"/>
              </a:tabLst>
            </a:pPr>
            <a:r>
              <a:rPr sz="3200" spc="-5" dirty="0">
                <a:latin typeface="Times New Roman"/>
                <a:cs typeface="Times New Roman"/>
              </a:rPr>
              <a:t>But, sorting takes </a:t>
            </a:r>
            <a:r>
              <a:rPr sz="3200" spc="-5" dirty="0">
                <a:solidFill>
                  <a:srgbClr val="008380"/>
                </a:solidFill>
                <a:latin typeface="Symbol"/>
                <a:cs typeface="Symbol"/>
              </a:rPr>
              <a:t></a:t>
            </a:r>
            <a:r>
              <a:rPr sz="3200" spc="-5" dirty="0">
                <a:solidFill>
                  <a:srgbClr val="008380"/>
                </a:solidFill>
                <a:latin typeface="Times New Roman"/>
                <a:cs typeface="Times New Roman"/>
              </a:rPr>
              <a:t>(</a:t>
            </a:r>
            <a:r>
              <a:rPr sz="3200" i="1" spc="-5" dirty="0">
                <a:solidFill>
                  <a:srgbClr val="008380"/>
                </a:solidFill>
                <a:latin typeface="Times New Roman"/>
                <a:cs typeface="Times New Roman"/>
              </a:rPr>
              <a:t>n </a:t>
            </a:r>
            <a:r>
              <a:rPr sz="3200" spc="-5" dirty="0">
                <a:solidFill>
                  <a:srgbClr val="008380"/>
                </a:solidFill>
                <a:latin typeface="Times New Roman"/>
                <a:cs typeface="Times New Roman"/>
              </a:rPr>
              <a:t>lg</a:t>
            </a:r>
            <a:r>
              <a:rPr sz="3200" spc="-575" dirty="0">
                <a:solidFill>
                  <a:srgbClr val="008380"/>
                </a:solidFill>
                <a:latin typeface="Times New Roman"/>
                <a:cs typeface="Times New Roman"/>
              </a:rPr>
              <a:t> </a:t>
            </a:r>
            <a:r>
              <a:rPr sz="3200" i="1" spc="-5" dirty="0">
                <a:solidFill>
                  <a:srgbClr val="008380"/>
                </a:solidFill>
                <a:latin typeface="Times New Roman"/>
                <a:cs typeface="Times New Roman"/>
              </a:rPr>
              <a:t>n</a:t>
            </a:r>
            <a:r>
              <a:rPr sz="3200" spc="-5" dirty="0">
                <a:solidFill>
                  <a:srgbClr val="008380"/>
                </a:solidFill>
                <a:latin typeface="Times New Roman"/>
                <a:cs typeface="Times New Roman"/>
              </a:rPr>
              <a:t>) </a:t>
            </a:r>
            <a:r>
              <a:rPr sz="3200" spc="-5" dirty="0">
                <a:latin typeface="Times New Roman"/>
                <a:cs typeface="Times New Roman"/>
              </a:rPr>
              <a:t>time!</a:t>
            </a:r>
            <a:endParaRPr sz="3200" dirty="0">
              <a:latin typeface="Times New Roman"/>
              <a:cs typeface="Times New Roman"/>
            </a:endParaRPr>
          </a:p>
          <a:p>
            <a:pPr marL="243840" indent="-231775">
              <a:lnSpc>
                <a:spcPct val="100000"/>
              </a:lnSpc>
              <a:spcBef>
                <a:spcPts val="755"/>
              </a:spcBef>
              <a:buClr>
                <a:srgbClr val="CC0000"/>
              </a:buClr>
              <a:buChar char="•"/>
              <a:tabLst>
                <a:tab pos="244475" algn="l"/>
              </a:tabLst>
            </a:pPr>
            <a:r>
              <a:rPr sz="3200" spc="-30" dirty="0">
                <a:latin typeface="Times New Roman"/>
                <a:cs typeface="Times New Roman"/>
              </a:rPr>
              <a:t>Where’s </a:t>
            </a:r>
            <a:r>
              <a:rPr sz="3200" spc="-5" dirty="0">
                <a:latin typeface="Times New Roman"/>
                <a:cs typeface="Times New Roman"/>
              </a:rPr>
              <a:t>the</a:t>
            </a:r>
            <a:r>
              <a:rPr sz="3200" spc="35" dirty="0">
                <a:latin typeface="Times New Roman"/>
                <a:cs typeface="Times New Roman"/>
              </a:rPr>
              <a:t> </a:t>
            </a:r>
            <a:r>
              <a:rPr sz="3200" spc="-5" dirty="0">
                <a:latin typeface="Times New Roman"/>
                <a:cs typeface="Times New Roman"/>
              </a:rPr>
              <a:t>fallacy?</a:t>
            </a:r>
            <a:endParaRPr sz="3200" dirty="0">
              <a:latin typeface="Times New Roman"/>
              <a:cs typeface="Times New Roman"/>
            </a:endParaRPr>
          </a:p>
          <a:p>
            <a:pPr marL="12700">
              <a:lnSpc>
                <a:spcPct val="100000"/>
              </a:lnSpc>
              <a:spcBef>
                <a:spcPts val="1545"/>
              </a:spcBef>
            </a:pPr>
            <a:r>
              <a:rPr sz="3200" b="1" spc="-5" dirty="0">
                <a:solidFill>
                  <a:srgbClr val="CC0000"/>
                </a:solidFill>
                <a:latin typeface="Times New Roman"/>
                <a:cs typeface="Times New Roman"/>
              </a:rPr>
              <a:t>Answer:</a:t>
            </a:r>
            <a:endParaRPr sz="3200" dirty="0">
              <a:latin typeface="Times New Roman"/>
              <a:cs typeface="Times New Roman"/>
            </a:endParaRPr>
          </a:p>
          <a:p>
            <a:pPr marL="243840" indent="-231775">
              <a:lnSpc>
                <a:spcPct val="100000"/>
              </a:lnSpc>
              <a:spcBef>
                <a:spcPts val="780"/>
              </a:spcBef>
              <a:buFont typeface="Times New Roman"/>
              <a:buChar char="•"/>
              <a:tabLst>
                <a:tab pos="244475" algn="l"/>
              </a:tabLst>
            </a:pPr>
            <a:r>
              <a:rPr sz="3200" b="1" i="1" spc="-5" dirty="0">
                <a:solidFill>
                  <a:srgbClr val="CC0000"/>
                </a:solidFill>
                <a:latin typeface="Times New Roman"/>
                <a:cs typeface="Times New Roman"/>
              </a:rPr>
              <a:t>Comparison sorting </a:t>
            </a:r>
            <a:r>
              <a:rPr sz="3200" spc="-5" dirty="0">
                <a:latin typeface="Times New Roman"/>
                <a:cs typeface="Times New Roman"/>
              </a:rPr>
              <a:t>takes </a:t>
            </a:r>
            <a:r>
              <a:rPr sz="3200" spc="-5" dirty="0">
                <a:solidFill>
                  <a:srgbClr val="008380"/>
                </a:solidFill>
                <a:latin typeface="Symbol"/>
                <a:cs typeface="Symbol"/>
              </a:rPr>
              <a:t></a:t>
            </a:r>
            <a:r>
              <a:rPr sz="3200" spc="-5" dirty="0">
                <a:solidFill>
                  <a:srgbClr val="008380"/>
                </a:solidFill>
                <a:latin typeface="Times New Roman"/>
                <a:cs typeface="Times New Roman"/>
              </a:rPr>
              <a:t>(</a:t>
            </a:r>
            <a:r>
              <a:rPr sz="3200" i="1" spc="-5" dirty="0">
                <a:solidFill>
                  <a:srgbClr val="008380"/>
                </a:solidFill>
                <a:latin typeface="Times New Roman"/>
                <a:cs typeface="Times New Roman"/>
              </a:rPr>
              <a:t>n </a:t>
            </a:r>
            <a:r>
              <a:rPr sz="3200" spc="-5" dirty="0">
                <a:solidFill>
                  <a:srgbClr val="008380"/>
                </a:solidFill>
                <a:latin typeface="Times New Roman"/>
                <a:cs typeface="Times New Roman"/>
              </a:rPr>
              <a:t>lg</a:t>
            </a:r>
            <a:r>
              <a:rPr sz="3200" spc="-565" dirty="0">
                <a:solidFill>
                  <a:srgbClr val="008380"/>
                </a:solidFill>
                <a:latin typeface="Times New Roman"/>
                <a:cs typeface="Times New Roman"/>
              </a:rPr>
              <a:t> </a:t>
            </a:r>
            <a:r>
              <a:rPr sz="3200" i="1" spc="-5" dirty="0">
                <a:solidFill>
                  <a:srgbClr val="008380"/>
                </a:solidFill>
                <a:latin typeface="Times New Roman"/>
                <a:cs typeface="Times New Roman"/>
              </a:rPr>
              <a:t>n</a:t>
            </a:r>
            <a:r>
              <a:rPr sz="3200" spc="-5" dirty="0">
                <a:solidFill>
                  <a:srgbClr val="008380"/>
                </a:solidFill>
                <a:latin typeface="Times New Roman"/>
                <a:cs typeface="Times New Roman"/>
              </a:rPr>
              <a:t>) </a:t>
            </a:r>
            <a:r>
              <a:rPr sz="3200" spc="-5" dirty="0">
                <a:latin typeface="Times New Roman"/>
                <a:cs typeface="Times New Roman"/>
              </a:rPr>
              <a:t>time.</a:t>
            </a:r>
            <a:endParaRPr sz="3200" dirty="0">
              <a:latin typeface="Times New Roman"/>
              <a:cs typeface="Times New Roman"/>
            </a:endParaRPr>
          </a:p>
          <a:p>
            <a:pPr marL="243840" indent="-231775">
              <a:lnSpc>
                <a:spcPct val="100000"/>
              </a:lnSpc>
              <a:spcBef>
                <a:spcPts val="755"/>
              </a:spcBef>
              <a:buClr>
                <a:srgbClr val="CC0000"/>
              </a:buClr>
              <a:buChar char="•"/>
              <a:tabLst>
                <a:tab pos="244475" algn="l"/>
              </a:tabLst>
            </a:pPr>
            <a:r>
              <a:rPr sz="3200" spc="-5" dirty="0">
                <a:latin typeface="Times New Roman"/>
                <a:cs typeface="Times New Roman"/>
              </a:rPr>
              <a:t>Counting sort is not a </a:t>
            </a:r>
            <a:r>
              <a:rPr sz="3200" b="1" i="1" spc="-5" dirty="0">
                <a:solidFill>
                  <a:srgbClr val="CC0000"/>
                </a:solidFill>
                <a:latin typeface="Times New Roman"/>
                <a:cs typeface="Times New Roman"/>
              </a:rPr>
              <a:t>comparison</a:t>
            </a:r>
            <a:r>
              <a:rPr sz="3200" b="1" i="1" spc="5" dirty="0">
                <a:solidFill>
                  <a:srgbClr val="CC0000"/>
                </a:solidFill>
                <a:latin typeface="Times New Roman"/>
                <a:cs typeface="Times New Roman"/>
              </a:rPr>
              <a:t> </a:t>
            </a:r>
            <a:r>
              <a:rPr sz="3200" b="1" i="1" spc="-5" dirty="0">
                <a:solidFill>
                  <a:srgbClr val="CC0000"/>
                </a:solidFill>
                <a:latin typeface="Times New Roman"/>
                <a:cs typeface="Times New Roman"/>
              </a:rPr>
              <a:t>sort</a:t>
            </a:r>
            <a:r>
              <a:rPr sz="3200" spc="-5" dirty="0">
                <a:latin typeface="Times New Roman"/>
                <a:cs typeface="Times New Roman"/>
              </a:rPr>
              <a:t>.</a:t>
            </a:r>
            <a:endParaRPr sz="3200" dirty="0">
              <a:latin typeface="Times New Roman"/>
              <a:cs typeface="Times New Roman"/>
            </a:endParaRPr>
          </a:p>
          <a:p>
            <a:pPr marL="243840" marR="818515" indent="-231775">
              <a:lnSpc>
                <a:spcPts val="3460"/>
              </a:lnSpc>
              <a:spcBef>
                <a:spcPts val="1200"/>
              </a:spcBef>
              <a:buClr>
                <a:srgbClr val="CC0000"/>
              </a:buClr>
              <a:buChar char="•"/>
              <a:tabLst>
                <a:tab pos="244475" algn="l"/>
              </a:tabLst>
            </a:pPr>
            <a:r>
              <a:rPr sz="3200" spc="-5" dirty="0">
                <a:latin typeface="Times New Roman"/>
                <a:cs typeface="Times New Roman"/>
              </a:rPr>
              <a:t>In fact, not a single comparison between  elements occurs!</a:t>
            </a:r>
            <a:endParaRPr sz="3200" dirty="0">
              <a:latin typeface="Times New Roman"/>
              <a:cs typeface="Times New Roman"/>
            </a:endParaRPr>
          </a:p>
        </p:txBody>
      </p:sp>
    </p:spTree>
    <p:extLst>
      <p:ext uri="{BB962C8B-B14F-4D97-AF65-F5344CB8AC3E}">
        <p14:creationId xmlns:p14="http://schemas.microsoft.com/office/powerpoint/2010/main" val="63735487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92112" y="319087"/>
            <a:ext cx="942975" cy="1114425"/>
          </a:xfrm>
          <a:prstGeom prst="rect">
            <a:avLst/>
          </a:prstGeom>
          <a:blipFill>
            <a:blip r:embed="rId3"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526539" y="509269"/>
            <a:ext cx="3333115" cy="695960"/>
          </a:xfrm>
          <a:prstGeom prst="rect">
            <a:avLst/>
          </a:prstGeom>
        </p:spPr>
        <p:txBody>
          <a:bodyPr vert="horz" wrap="square" lIns="0" tIns="12065" rIns="0" bIns="0" rtlCol="0">
            <a:spAutoFit/>
          </a:bodyPr>
          <a:lstStyle/>
          <a:p>
            <a:pPr marL="12700">
              <a:lnSpc>
                <a:spcPct val="100000"/>
              </a:lnSpc>
              <a:spcBef>
                <a:spcPts val="95"/>
              </a:spcBef>
            </a:pPr>
            <a:r>
              <a:rPr spc="-5" dirty="0"/>
              <a:t>Stable</a:t>
            </a:r>
            <a:r>
              <a:rPr spc="-70" dirty="0"/>
              <a:t> </a:t>
            </a:r>
            <a:r>
              <a:rPr spc="-5" dirty="0"/>
              <a:t>sorting</a:t>
            </a:r>
          </a:p>
        </p:txBody>
      </p:sp>
      <p:grpSp>
        <p:nvGrpSpPr>
          <p:cNvPr id="4" name="object 4"/>
          <p:cNvGrpSpPr/>
          <p:nvPr/>
        </p:nvGrpSpPr>
        <p:grpSpPr>
          <a:xfrm>
            <a:off x="2835275" y="2895600"/>
            <a:ext cx="3609975" cy="2077720"/>
            <a:chOff x="2835275" y="2895600"/>
            <a:chExt cx="3609975" cy="2077720"/>
          </a:xfrm>
        </p:grpSpPr>
        <p:sp>
          <p:nvSpPr>
            <p:cNvPr id="5" name="object 5"/>
            <p:cNvSpPr/>
            <p:nvPr/>
          </p:nvSpPr>
          <p:spPr>
            <a:xfrm>
              <a:off x="2906268" y="2966465"/>
              <a:ext cx="696468" cy="611124"/>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2907792" y="2905505"/>
              <a:ext cx="794004" cy="611124"/>
            </a:xfrm>
            <a:prstGeom prst="rect">
              <a:avLst/>
            </a:prstGeom>
            <a:blipFill>
              <a:blip r:embed="rId5" cstate="print"/>
              <a:stretch>
                <a:fillRect/>
              </a:stretch>
            </a:blipFill>
          </p:spPr>
          <p:txBody>
            <a:bodyPr wrap="square" lIns="0" tIns="0" rIns="0" bIns="0" rtlCol="0"/>
            <a:lstStyle/>
            <a:p>
              <a:endParaRPr/>
            </a:p>
          </p:txBody>
        </p:sp>
        <p:sp>
          <p:nvSpPr>
            <p:cNvPr id="7" name="object 7"/>
            <p:cNvSpPr/>
            <p:nvPr/>
          </p:nvSpPr>
          <p:spPr>
            <a:xfrm>
              <a:off x="2835275" y="2895600"/>
              <a:ext cx="685800" cy="600075"/>
            </a:xfrm>
            <a:custGeom>
              <a:avLst/>
              <a:gdLst/>
              <a:ahLst/>
              <a:cxnLst/>
              <a:rect l="l" t="t" r="r" b="b"/>
              <a:pathLst>
                <a:path w="685800" h="600075">
                  <a:moveTo>
                    <a:pt x="685800" y="0"/>
                  </a:moveTo>
                  <a:lnTo>
                    <a:pt x="0" y="0"/>
                  </a:lnTo>
                  <a:lnTo>
                    <a:pt x="0" y="600075"/>
                  </a:lnTo>
                  <a:lnTo>
                    <a:pt x="685800" y="600075"/>
                  </a:lnTo>
                  <a:lnTo>
                    <a:pt x="685800" y="0"/>
                  </a:lnTo>
                  <a:close/>
                </a:path>
              </a:pathLst>
            </a:custGeom>
            <a:solidFill>
              <a:srgbClr val="FFCCCC"/>
            </a:solidFill>
          </p:spPr>
          <p:txBody>
            <a:bodyPr wrap="square" lIns="0" tIns="0" rIns="0" bIns="0" rtlCol="0"/>
            <a:lstStyle/>
            <a:p>
              <a:endParaRPr/>
            </a:p>
          </p:txBody>
        </p:sp>
        <p:sp>
          <p:nvSpPr>
            <p:cNvPr id="8" name="object 8"/>
            <p:cNvSpPr/>
            <p:nvPr/>
          </p:nvSpPr>
          <p:spPr>
            <a:xfrm>
              <a:off x="3592068" y="2966465"/>
              <a:ext cx="696467" cy="611124"/>
            </a:xfrm>
            <a:prstGeom prst="rect">
              <a:avLst/>
            </a:prstGeom>
            <a:blipFill>
              <a:blip r:embed="rId6" cstate="print"/>
              <a:stretch>
                <a:fillRect/>
              </a:stretch>
            </a:blipFill>
          </p:spPr>
          <p:txBody>
            <a:bodyPr wrap="square" lIns="0" tIns="0" rIns="0" bIns="0" rtlCol="0"/>
            <a:lstStyle/>
            <a:p>
              <a:endParaRPr/>
            </a:p>
          </p:txBody>
        </p:sp>
        <p:sp>
          <p:nvSpPr>
            <p:cNvPr id="9" name="object 9"/>
            <p:cNvSpPr/>
            <p:nvPr/>
          </p:nvSpPr>
          <p:spPr>
            <a:xfrm>
              <a:off x="3593591" y="2905505"/>
              <a:ext cx="794003" cy="611124"/>
            </a:xfrm>
            <a:prstGeom prst="rect">
              <a:avLst/>
            </a:prstGeom>
            <a:blipFill>
              <a:blip r:embed="rId5" cstate="print"/>
              <a:stretch>
                <a:fillRect/>
              </a:stretch>
            </a:blipFill>
          </p:spPr>
          <p:txBody>
            <a:bodyPr wrap="square" lIns="0" tIns="0" rIns="0" bIns="0" rtlCol="0"/>
            <a:lstStyle/>
            <a:p>
              <a:endParaRPr/>
            </a:p>
          </p:txBody>
        </p:sp>
        <p:sp>
          <p:nvSpPr>
            <p:cNvPr id="10" name="object 10"/>
            <p:cNvSpPr/>
            <p:nvPr/>
          </p:nvSpPr>
          <p:spPr>
            <a:xfrm>
              <a:off x="3521075" y="2895600"/>
              <a:ext cx="685800" cy="600075"/>
            </a:xfrm>
            <a:custGeom>
              <a:avLst/>
              <a:gdLst/>
              <a:ahLst/>
              <a:cxnLst/>
              <a:rect l="l" t="t" r="r" b="b"/>
              <a:pathLst>
                <a:path w="685800" h="600075">
                  <a:moveTo>
                    <a:pt x="685800" y="0"/>
                  </a:moveTo>
                  <a:lnTo>
                    <a:pt x="0" y="0"/>
                  </a:lnTo>
                  <a:lnTo>
                    <a:pt x="0" y="600075"/>
                  </a:lnTo>
                  <a:lnTo>
                    <a:pt x="685800" y="600075"/>
                  </a:lnTo>
                  <a:lnTo>
                    <a:pt x="685800" y="0"/>
                  </a:lnTo>
                  <a:close/>
                </a:path>
              </a:pathLst>
            </a:custGeom>
            <a:solidFill>
              <a:srgbClr val="FFCCCC"/>
            </a:solidFill>
          </p:spPr>
          <p:txBody>
            <a:bodyPr wrap="square" lIns="0" tIns="0" rIns="0" bIns="0" rtlCol="0"/>
            <a:lstStyle/>
            <a:p>
              <a:endParaRPr/>
            </a:p>
          </p:txBody>
        </p:sp>
        <p:sp>
          <p:nvSpPr>
            <p:cNvPr id="11" name="object 11"/>
            <p:cNvSpPr/>
            <p:nvPr/>
          </p:nvSpPr>
          <p:spPr>
            <a:xfrm>
              <a:off x="4277867" y="2966465"/>
              <a:ext cx="696467" cy="611124"/>
            </a:xfrm>
            <a:prstGeom prst="rect">
              <a:avLst/>
            </a:prstGeom>
            <a:blipFill>
              <a:blip r:embed="rId4" cstate="print"/>
              <a:stretch>
                <a:fillRect/>
              </a:stretch>
            </a:blipFill>
          </p:spPr>
          <p:txBody>
            <a:bodyPr wrap="square" lIns="0" tIns="0" rIns="0" bIns="0" rtlCol="0"/>
            <a:lstStyle/>
            <a:p>
              <a:endParaRPr/>
            </a:p>
          </p:txBody>
        </p:sp>
        <p:sp>
          <p:nvSpPr>
            <p:cNvPr id="12" name="object 12"/>
            <p:cNvSpPr/>
            <p:nvPr/>
          </p:nvSpPr>
          <p:spPr>
            <a:xfrm>
              <a:off x="4279391" y="2905505"/>
              <a:ext cx="794003" cy="611124"/>
            </a:xfrm>
            <a:prstGeom prst="rect">
              <a:avLst/>
            </a:prstGeom>
            <a:blipFill>
              <a:blip r:embed="rId5" cstate="print"/>
              <a:stretch>
                <a:fillRect/>
              </a:stretch>
            </a:blipFill>
          </p:spPr>
          <p:txBody>
            <a:bodyPr wrap="square" lIns="0" tIns="0" rIns="0" bIns="0" rtlCol="0"/>
            <a:lstStyle/>
            <a:p>
              <a:endParaRPr/>
            </a:p>
          </p:txBody>
        </p:sp>
        <p:sp>
          <p:nvSpPr>
            <p:cNvPr id="13" name="object 13"/>
            <p:cNvSpPr/>
            <p:nvPr/>
          </p:nvSpPr>
          <p:spPr>
            <a:xfrm>
              <a:off x="4206875" y="2895600"/>
              <a:ext cx="685800" cy="600075"/>
            </a:xfrm>
            <a:custGeom>
              <a:avLst/>
              <a:gdLst/>
              <a:ahLst/>
              <a:cxnLst/>
              <a:rect l="l" t="t" r="r" b="b"/>
              <a:pathLst>
                <a:path w="685800" h="600075">
                  <a:moveTo>
                    <a:pt x="685800" y="0"/>
                  </a:moveTo>
                  <a:lnTo>
                    <a:pt x="0" y="0"/>
                  </a:lnTo>
                  <a:lnTo>
                    <a:pt x="0" y="600075"/>
                  </a:lnTo>
                  <a:lnTo>
                    <a:pt x="685800" y="600075"/>
                  </a:lnTo>
                  <a:lnTo>
                    <a:pt x="685800" y="0"/>
                  </a:lnTo>
                  <a:close/>
                </a:path>
              </a:pathLst>
            </a:custGeom>
            <a:solidFill>
              <a:srgbClr val="FFCCCC"/>
            </a:solidFill>
          </p:spPr>
          <p:txBody>
            <a:bodyPr wrap="square" lIns="0" tIns="0" rIns="0" bIns="0" rtlCol="0"/>
            <a:lstStyle/>
            <a:p>
              <a:endParaRPr/>
            </a:p>
          </p:txBody>
        </p:sp>
        <p:sp>
          <p:nvSpPr>
            <p:cNvPr id="14" name="object 14"/>
            <p:cNvSpPr/>
            <p:nvPr/>
          </p:nvSpPr>
          <p:spPr>
            <a:xfrm>
              <a:off x="4963667" y="2966465"/>
              <a:ext cx="696467" cy="611124"/>
            </a:xfrm>
            <a:prstGeom prst="rect">
              <a:avLst/>
            </a:prstGeom>
            <a:blipFill>
              <a:blip r:embed="rId6" cstate="print"/>
              <a:stretch>
                <a:fillRect/>
              </a:stretch>
            </a:blipFill>
          </p:spPr>
          <p:txBody>
            <a:bodyPr wrap="square" lIns="0" tIns="0" rIns="0" bIns="0" rtlCol="0"/>
            <a:lstStyle/>
            <a:p>
              <a:endParaRPr/>
            </a:p>
          </p:txBody>
        </p:sp>
        <p:sp>
          <p:nvSpPr>
            <p:cNvPr id="15" name="object 15"/>
            <p:cNvSpPr/>
            <p:nvPr/>
          </p:nvSpPr>
          <p:spPr>
            <a:xfrm>
              <a:off x="4965192" y="2905505"/>
              <a:ext cx="794003" cy="611124"/>
            </a:xfrm>
            <a:prstGeom prst="rect">
              <a:avLst/>
            </a:prstGeom>
            <a:blipFill>
              <a:blip r:embed="rId5" cstate="print"/>
              <a:stretch>
                <a:fillRect/>
              </a:stretch>
            </a:blipFill>
          </p:spPr>
          <p:txBody>
            <a:bodyPr wrap="square" lIns="0" tIns="0" rIns="0" bIns="0" rtlCol="0"/>
            <a:lstStyle/>
            <a:p>
              <a:endParaRPr/>
            </a:p>
          </p:txBody>
        </p:sp>
        <p:sp>
          <p:nvSpPr>
            <p:cNvPr id="16" name="object 16"/>
            <p:cNvSpPr/>
            <p:nvPr/>
          </p:nvSpPr>
          <p:spPr>
            <a:xfrm>
              <a:off x="4892675" y="2895600"/>
              <a:ext cx="685800" cy="600075"/>
            </a:xfrm>
            <a:custGeom>
              <a:avLst/>
              <a:gdLst/>
              <a:ahLst/>
              <a:cxnLst/>
              <a:rect l="l" t="t" r="r" b="b"/>
              <a:pathLst>
                <a:path w="685800" h="600075">
                  <a:moveTo>
                    <a:pt x="685800" y="0"/>
                  </a:moveTo>
                  <a:lnTo>
                    <a:pt x="0" y="0"/>
                  </a:lnTo>
                  <a:lnTo>
                    <a:pt x="0" y="600075"/>
                  </a:lnTo>
                  <a:lnTo>
                    <a:pt x="685800" y="600075"/>
                  </a:lnTo>
                  <a:lnTo>
                    <a:pt x="685800" y="0"/>
                  </a:lnTo>
                  <a:close/>
                </a:path>
              </a:pathLst>
            </a:custGeom>
            <a:solidFill>
              <a:srgbClr val="FFCCCC"/>
            </a:solidFill>
          </p:spPr>
          <p:txBody>
            <a:bodyPr wrap="square" lIns="0" tIns="0" rIns="0" bIns="0" rtlCol="0"/>
            <a:lstStyle/>
            <a:p>
              <a:endParaRPr/>
            </a:p>
          </p:txBody>
        </p:sp>
        <p:sp>
          <p:nvSpPr>
            <p:cNvPr id="17" name="object 17"/>
            <p:cNvSpPr/>
            <p:nvPr/>
          </p:nvSpPr>
          <p:spPr>
            <a:xfrm>
              <a:off x="5649467" y="2966465"/>
              <a:ext cx="696467" cy="611124"/>
            </a:xfrm>
            <a:prstGeom prst="rect">
              <a:avLst/>
            </a:prstGeom>
            <a:blipFill>
              <a:blip r:embed="rId6" cstate="print"/>
              <a:stretch>
                <a:fillRect/>
              </a:stretch>
            </a:blipFill>
          </p:spPr>
          <p:txBody>
            <a:bodyPr wrap="square" lIns="0" tIns="0" rIns="0" bIns="0" rtlCol="0"/>
            <a:lstStyle/>
            <a:p>
              <a:endParaRPr/>
            </a:p>
          </p:txBody>
        </p:sp>
        <p:sp>
          <p:nvSpPr>
            <p:cNvPr id="18" name="object 18"/>
            <p:cNvSpPr/>
            <p:nvPr/>
          </p:nvSpPr>
          <p:spPr>
            <a:xfrm>
              <a:off x="5650992" y="2905505"/>
              <a:ext cx="794003" cy="611124"/>
            </a:xfrm>
            <a:prstGeom prst="rect">
              <a:avLst/>
            </a:prstGeom>
            <a:blipFill>
              <a:blip r:embed="rId5" cstate="print"/>
              <a:stretch>
                <a:fillRect/>
              </a:stretch>
            </a:blipFill>
          </p:spPr>
          <p:txBody>
            <a:bodyPr wrap="square" lIns="0" tIns="0" rIns="0" bIns="0" rtlCol="0"/>
            <a:lstStyle/>
            <a:p>
              <a:endParaRPr/>
            </a:p>
          </p:txBody>
        </p:sp>
        <p:sp>
          <p:nvSpPr>
            <p:cNvPr id="19" name="object 19"/>
            <p:cNvSpPr/>
            <p:nvPr/>
          </p:nvSpPr>
          <p:spPr>
            <a:xfrm>
              <a:off x="5578475" y="2895600"/>
              <a:ext cx="685800" cy="600075"/>
            </a:xfrm>
            <a:custGeom>
              <a:avLst/>
              <a:gdLst/>
              <a:ahLst/>
              <a:cxnLst/>
              <a:rect l="l" t="t" r="r" b="b"/>
              <a:pathLst>
                <a:path w="685800" h="600075">
                  <a:moveTo>
                    <a:pt x="685800" y="0"/>
                  </a:moveTo>
                  <a:lnTo>
                    <a:pt x="0" y="0"/>
                  </a:lnTo>
                  <a:lnTo>
                    <a:pt x="0" y="600075"/>
                  </a:lnTo>
                  <a:lnTo>
                    <a:pt x="685800" y="600075"/>
                  </a:lnTo>
                  <a:lnTo>
                    <a:pt x="685800" y="0"/>
                  </a:lnTo>
                  <a:close/>
                </a:path>
              </a:pathLst>
            </a:custGeom>
            <a:solidFill>
              <a:srgbClr val="FFCCCC"/>
            </a:solidFill>
          </p:spPr>
          <p:txBody>
            <a:bodyPr wrap="square" lIns="0" tIns="0" rIns="0" bIns="0" rtlCol="0"/>
            <a:lstStyle/>
            <a:p>
              <a:endParaRPr/>
            </a:p>
          </p:txBody>
        </p:sp>
        <p:sp>
          <p:nvSpPr>
            <p:cNvPr id="20" name="object 20"/>
            <p:cNvSpPr/>
            <p:nvPr/>
          </p:nvSpPr>
          <p:spPr>
            <a:xfrm>
              <a:off x="2906268" y="4361688"/>
              <a:ext cx="696468" cy="611124"/>
            </a:xfrm>
            <a:prstGeom prst="rect">
              <a:avLst/>
            </a:prstGeom>
            <a:blipFill>
              <a:blip r:embed="rId4" cstate="print"/>
              <a:stretch>
                <a:fillRect/>
              </a:stretch>
            </a:blipFill>
          </p:spPr>
          <p:txBody>
            <a:bodyPr wrap="square" lIns="0" tIns="0" rIns="0" bIns="0" rtlCol="0"/>
            <a:lstStyle/>
            <a:p>
              <a:endParaRPr/>
            </a:p>
          </p:txBody>
        </p:sp>
        <p:sp>
          <p:nvSpPr>
            <p:cNvPr id="21" name="object 21"/>
            <p:cNvSpPr/>
            <p:nvPr/>
          </p:nvSpPr>
          <p:spPr>
            <a:xfrm>
              <a:off x="2907792" y="4300727"/>
              <a:ext cx="794004" cy="611124"/>
            </a:xfrm>
            <a:prstGeom prst="rect">
              <a:avLst/>
            </a:prstGeom>
            <a:blipFill>
              <a:blip r:embed="rId5" cstate="print"/>
              <a:stretch>
                <a:fillRect/>
              </a:stretch>
            </a:blipFill>
          </p:spPr>
          <p:txBody>
            <a:bodyPr wrap="square" lIns="0" tIns="0" rIns="0" bIns="0" rtlCol="0"/>
            <a:lstStyle/>
            <a:p>
              <a:endParaRPr/>
            </a:p>
          </p:txBody>
        </p:sp>
        <p:sp>
          <p:nvSpPr>
            <p:cNvPr id="22" name="object 22"/>
            <p:cNvSpPr/>
            <p:nvPr/>
          </p:nvSpPr>
          <p:spPr>
            <a:xfrm>
              <a:off x="2835275" y="4291012"/>
              <a:ext cx="685800" cy="600075"/>
            </a:xfrm>
            <a:custGeom>
              <a:avLst/>
              <a:gdLst/>
              <a:ahLst/>
              <a:cxnLst/>
              <a:rect l="l" t="t" r="r" b="b"/>
              <a:pathLst>
                <a:path w="685800" h="600075">
                  <a:moveTo>
                    <a:pt x="685800" y="0"/>
                  </a:moveTo>
                  <a:lnTo>
                    <a:pt x="0" y="0"/>
                  </a:lnTo>
                  <a:lnTo>
                    <a:pt x="0" y="600075"/>
                  </a:lnTo>
                  <a:lnTo>
                    <a:pt x="685800" y="600075"/>
                  </a:lnTo>
                  <a:lnTo>
                    <a:pt x="685800" y="0"/>
                  </a:lnTo>
                  <a:close/>
                </a:path>
              </a:pathLst>
            </a:custGeom>
            <a:solidFill>
              <a:srgbClr val="FFCCCC"/>
            </a:solidFill>
          </p:spPr>
          <p:txBody>
            <a:bodyPr wrap="square" lIns="0" tIns="0" rIns="0" bIns="0" rtlCol="0"/>
            <a:lstStyle/>
            <a:p>
              <a:endParaRPr/>
            </a:p>
          </p:txBody>
        </p:sp>
        <p:sp>
          <p:nvSpPr>
            <p:cNvPr id="23" name="object 23"/>
            <p:cNvSpPr/>
            <p:nvPr/>
          </p:nvSpPr>
          <p:spPr>
            <a:xfrm>
              <a:off x="3592068" y="4361688"/>
              <a:ext cx="696467" cy="611124"/>
            </a:xfrm>
            <a:prstGeom prst="rect">
              <a:avLst/>
            </a:prstGeom>
            <a:blipFill>
              <a:blip r:embed="rId6" cstate="print"/>
              <a:stretch>
                <a:fillRect/>
              </a:stretch>
            </a:blipFill>
          </p:spPr>
          <p:txBody>
            <a:bodyPr wrap="square" lIns="0" tIns="0" rIns="0" bIns="0" rtlCol="0"/>
            <a:lstStyle/>
            <a:p>
              <a:endParaRPr/>
            </a:p>
          </p:txBody>
        </p:sp>
        <p:sp>
          <p:nvSpPr>
            <p:cNvPr id="24" name="object 24"/>
            <p:cNvSpPr/>
            <p:nvPr/>
          </p:nvSpPr>
          <p:spPr>
            <a:xfrm>
              <a:off x="3593591" y="4300727"/>
              <a:ext cx="794003" cy="611124"/>
            </a:xfrm>
            <a:prstGeom prst="rect">
              <a:avLst/>
            </a:prstGeom>
            <a:blipFill>
              <a:blip r:embed="rId5" cstate="print"/>
              <a:stretch>
                <a:fillRect/>
              </a:stretch>
            </a:blipFill>
          </p:spPr>
          <p:txBody>
            <a:bodyPr wrap="square" lIns="0" tIns="0" rIns="0" bIns="0" rtlCol="0"/>
            <a:lstStyle/>
            <a:p>
              <a:endParaRPr/>
            </a:p>
          </p:txBody>
        </p:sp>
        <p:sp>
          <p:nvSpPr>
            <p:cNvPr id="25" name="object 25"/>
            <p:cNvSpPr/>
            <p:nvPr/>
          </p:nvSpPr>
          <p:spPr>
            <a:xfrm>
              <a:off x="3521075" y="4291012"/>
              <a:ext cx="685800" cy="600075"/>
            </a:xfrm>
            <a:custGeom>
              <a:avLst/>
              <a:gdLst/>
              <a:ahLst/>
              <a:cxnLst/>
              <a:rect l="l" t="t" r="r" b="b"/>
              <a:pathLst>
                <a:path w="685800" h="600075">
                  <a:moveTo>
                    <a:pt x="685800" y="0"/>
                  </a:moveTo>
                  <a:lnTo>
                    <a:pt x="0" y="0"/>
                  </a:lnTo>
                  <a:lnTo>
                    <a:pt x="0" y="600075"/>
                  </a:lnTo>
                  <a:lnTo>
                    <a:pt x="685800" y="600075"/>
                  </a:lnTo>
                  <a:lnTo>
                    <a:pt x="685800" y="0"/>
                  </a:lnTo>
                  <a:close/>
                </a:path>
              </a:pathLst>
            </a:custGeom>
            <a:solidFill>
              <a:srgbClr val="FFCCCC"/>
            </a:solidFill>
          </p:spPr>
          <p:txBody>
            <a:bodyPr wrap="square" lIns="0" tIns="0" rIns="0" bIns="0" rtlCol="0"/>
            <a:lstStyle/>
            <a:p>
              <a:endParaRPr/>
            </a:p>
          </p:txBody>
        </p:sp>
        <p:sp>
          <p:nvSpPr>
            <p:cNvPr id="26" name="object 26"/>
            <p:cNvSpPr/>
            <p:nvPr/>
          </p:nvSpPr>
          <p:spPr>
            <a:xfrm>
              <a:off x="4277867" y="4361688"/>
              <a:ext cx="696467" cy="611124"/>
            </a:xfrm>
            <a:prstGeom prst="rect">
              <a:avLst/>
            </a:prstGeom>
            <a:blipFill>
              <a:blip r:embed="rId4" cstate="print"/>
              <a:stretch>
                <a:fillRect/>
              </a:stretch>
            </a:blipFill>
          </p:spPr>
          <p:txBody>
            <a:bodyPr wrap="square" lIns="0" tIns="0" rIns="0" bIns="0" rtlCol="0"/>
            <a:lstStyle/>
            <a:p>
              <a:endParaRPr/>
            </a:p>
          </p:txBody>
        </p:sp>
        <p:sp>
          <p:nvSpPr>
            <p:cNvPr id="27" name="object 27"/>
            <p:cNvSpPr/>
            <p:nvPr/>
          </p:nvSpPr>
          <p:spPr>
            <a:xfrm>
              <a:off x="4279391" y="4300727"/>
              <a:ext cx="794003" cy="611124"/>
            </a:xfrm>
            <a:prstGeom prst="rect">
              <a:avLst/>
            </a:prstGeom>
            <a:blipFill>
              <a:blip r:embed="rId5" cstate="print"/>
              <a:stretch>
                <a:fillRect/>
              </a:stretch>
            </a:blipFill>
          </p:spPr>
          <p:txBody>
            <a:bodyPr wrap="square" lIns="0" tIns="0" rIns="0" bIns="0" rtlCol="0"/>
            <a:lstStyle/>
            <a:p>
              <a:endParaRPr/>
            </a:p>
          </p:txBody>
        </p:sp>
        <p:sp>
          <p:nvSpPr>
            <p:cNvPr id="28" name="object 28"/>
            <p:cNvSpPr/>
            <p:nvPr/>
          </p:nvSpPr>
          <p:spPr>
            <a:xfrm>
              <a:off x="4206875" y="4291012"/>
              <a:ext cx="685800" cy="600075"/>
            </a:xfrm>
            <a:custGeom>
              <a:avLst/>
              <a:gdLst/>
              <a:ahLst/>
              <a:cxnLst/>
              <a:rect l="l" t="t" r="r" b="b"/>
              <a:pathLst>
                <a:path w="685800" h="600075">
                  <a:moveTo>
                    <a:pt x="685800" y="0"/>
                  </a:moveTo>
                  <a:lnTo>
                    <a:pt x="0" y="0"/>
                  </a:lnTo>
                  <a:lnTo>
                    <a:pt x="0" y="600075"/>
                  </a:lnTo>
                  <a:lnTo>
                    <a:pt x="685800" y="600075"/>
                  </a:lnTo>
                  <a:lnTo>
                    <a:pt x="685800" y="0"/>
                  </a:lnTo>
                  <a:close/>
                </a:path>
              </a:pathLst>
            </a:custGeom>
            <a:solidFill>
              <a:srgbClr val="FFCCCC"/>
            </a:solidFill>
          </p:spPr>
          <p:txBody>
            <a:bodyPr wrap="square" lIns="0" tIns="0" rIns="0" bIns="0" rtlCol="0"/>
            <a:lstStyle/>
            <a:p>
              <a:endParaRPr/>
            </a:p>
          </p:txBody>
        </p:sp>
        <p:sp>
          <p:nvSpPr>
            <p:cNvPr id="29" name="object 29"/>
            <p:cNvSpPr/>
            <p:nvPr/>
          </p:nvSpPr>
          <p:spPr>
            <a:xfrm>
              <a:off x="4963667" y="4361688"/>
              <a:ext cx="696467" cy="611124"/>
            </a:xfrm>
            <a:prstGeom prst="rect">
              <a:avLst/>
            </a:prstGeom>
            <a:blipFill>
              <a:blip r:embed="rId6" cstate="print"/>
              <a:stretch>
                <a:fillRect/>
              </a:stretch>
            </a:blipFill>
          </p:spPr>
          <p:txBody>
            <a:bodyPr wrap="square" lIns="0" tIns="0" rIns="0" bIns="0" rtlCol="0"/>
            <a:lstStyle/>
            <a:p>
              <a:endParaRPr/>
            </a:p>
          </p:txBody>
        </p:sp>
        <p:sp>
          <p:nvSpPr>
            <p:cNvPr id="30" name="object 30"/>
            <p:cNvSpPr/>
            <p:nvPr/>
          </p:nvSpPr>
          <p:spPr>
            <a:xfrm>
              <a:off x="4965192" y="4300727"/>
              <a:ext cx="794003" cy="611124"/>
            </a:xfrm>
            <a:prstGeom prst="rect">
              <a:avLst/>
            </a:prstGeom>
            <a:blipFill>
              <a:blip r:embed="rId5" cstate="print"/>
              <a:stretch>
                <a:fillRect/>
              </a:stretch>
            </a:blipFill>
          </p:spPr>
          <p:txBody>
            <a:bodyPr wrap="square" lIns="0" tIns="0" rIns="0" bIns="0" rtlCol="0"/>
            <a:lstStyle/>
            <a:p>
              <a:endParaRPr/>
            </a:p>
          </p:txBody>
        </p:sp>
        <p:sp>
          <p:nvSpPr>
            <p:cNvPr id="31" name="object 31"/>
            <p:cNvSpPr/>
            <p:nvPr/>
          </p:nvSpPr>
          <p:spPr>
            <a:xfrm>
              <a:off x="4892675" y="4291012"/>
              <a:ext cx="685800" cy="600075"/>
            </a:xfrm>
            <a:custGeom>
              <a:avLst/>
              <a:gdLst/>
              <a:ahLst/>
              <a:cxnLst/>
              <a:rect l="l" t="t" r="r" b="b"/>
              <a:pathLst>
                <a:path w="685800" h="600075">
                  <a:moveTo>
                    <a:pt x="685800" y="0"/>
                  </a:moveTo>
                  <a:lnTo>
                    <a:pt x="0" y="0"/>
                  </a:lnTo>
                  <a:lnTo>
                    <a:pt x="0" y="600075"/>
                  </a:lnTo>
                  <a:lnTo>
                    <a:pt x="685800" y="600075"/>
                  </a:lnTo>
                  <a:lnTo>
                    <a:pt x="685800" y="0"/>
                  </a:lnTo>
                  <a:close/>
                </a:path>
              </a:pathLst>
            </a:custGeom>
            <a:solidFill>
              <a:srgbClr val="FFCCCC"/>
            </a:solidFill>
          </p:spPr>
          <p:txBody>
            <a:bodyPr wrap="square" lIns="0" tIns="0" rIns="0" bIns="0" rtlCol="0"/>
            <a:lstStyle/>
            <a:p>
              <a:endParaRPr/>
            </a:p>
          </p:txBody>
        </p:sp>
        <p:sp>
          <p:nvSpPr>
            <p:cNvPr id="32" name="object 32"/>
            <p:cNvSpPr/>
            <p:nvPr/>
          </p:nvSpPr>
          <p:spPr>
            <a:xfrm>
              <a:off x="5649467" y="4361688"/>
              <a:ext cx="696467" cy="611124"/>
            </a:xfrm>
            <a:prstGeom prst="rect">
              <a:avLst/>
            </a:prstGeom>
            <a:blipFill>
              <a:blip r:embed="rId6" cstate="print"/>
              <a:stretch>
                <a:fillRect/>
              </a:stretch>
            </a:blipFill>
          </p:spPr>
          <p:txBody>
            <a:bodyPr wrap="square" lIns="0" tIns="0" rIns="0" bIns="0" rtlCol="0"/>
            <a:lstStyle/>
            <a:p>
              <a:endParaRPr/>
            </a:p>
          </p:txBody>
        </p:sp>
        <p:sp>
          <p:nvSpPr>
            <p:cNvPr id="33" name="object 33"/>
            <p:cNvSpPr/>
            <p:nvPr/>
          </p:nvSpPr>
          <p:spPr>
            <a:xfrm>
              <a:off x="5650992" y="4300727"/>
              <a:ext cx="794003" cy="611124"/>
            </a:xfrm>
            <a:prstGeom prst="rect">
              <a:avLst/>
            </a:prstGeom>
            <a:blipFill>
              <a:blip r:embed="rId5" cstate="print"/>
              <a:stretch>
                <a:fillRect/>
              </a:stretch>
            </a:blipFill>
          </p:spPr>
          <p:txBody>
            <a:bodyPr wrap="square" lIns="0" tIns="0" rIns="0" bIns="0" rtlCol="0"/>
            <a:lstStyle/>
            <a:p>
              <a:endParaRPr/>
            </a:p>
          </p:txBody>
        </p:sp>
        <p:sp>
          <p:nvSpPr>
            <p:cNvPr id="34" name="object 34"/>
            <p:cNvSpPr/>
            <p:nvPr/>
          </p:nvSpPr>
          <p:spPr>
            <a:xfrm>
              <a:off x="5578475" y="4291012"/>
              <a:ext cx="685800" cy="600075"/>
            </a:xfrm>
            <a:custGeom>
              <a:avLst/>
              <a:gdLst/>
              <a:ahLst/>
              <a:cxnLst/>
              <a:rect l="l" t="t" r="r" b="b"/>
              <a:pathLst>
                <a:path w="685800" h="600075">
                  <a:moveTo>
                    <a:pt x="685800" y="0"/>
                  </a:moveTo>
                  <a:lnTo>
                    <a:pt x="0" y="0"/>
                  </a:lnTo>
                  <a:lnTo>
                    <a:pt x="0" y="600075"/>
                  </a:lnTo>
                  <a:lnTo>
                    <a:pt x="685800" y="600075"/>
                  </a:lnTo>
                  <a:lnTo>
                    <a:pt x="685800" y="0"/>
                  </a:lnTo>
                  <a:close/>
                </a:path>
              </a:pathLst>
            </a:custGeom>
            <a:solidFill>
              <a:srgbClr val="FFCCCC"/>
            </a:solidFill>
          </p:spPr>
          <p:txBody>
            <a:bodyPr wrap="square" lIns="0" tIns="0" rIns="0" bIns="0" rtlCol="0"/>
            <a:lstStyle/>
            <a:p>
              <a:endParaRPr/>
            </a:p>
          </p:txBody>
        </p:sp>
        <p:sp>
          <p:nvSpPr>
            <p:cNvPr id="35" name="object 35"/>
            <p:cNvSpPr/>
            <p:nvPr/>
          </p:nvSpPr>
          <p:spPr>
            <a:xfrm>
              <a:off x="3178175" y="3495675"/>
              <a:ext cx="2004695" cy="775335"/>
            </a:xfrm>
            <a:custGeom>
              <a:avLst/>
              <a:gdLst/>
              <a:ahLst/>
              <a:cxnLst/>
              <a:rect l="l" t="t" r="r" b="b"/>
              <a:pathLst>
                <a:path w="2004695" h="775335">
                  <a:moveTo>
                    <a:pt x="0" y="0"/>
                  </a:moveTo>
                  <a:lnTo>
                    <a:pt x="2004098" y="774725"/>
                  </a:lnTo>
                </a:path>
              </a:pathLst>
            </a:custGeom>
            <a:ln w="28575">
              <a:solidFill>
                <a:srgbClr val="008A87"/>
              </a:solidFill>
            </a:ln>
          </p:spPr>
          <p:txBody>
            <a:bodyPr wrap="square" lIns="0" tIns="0" rIns="0" bIns="0" rtlCol="0"/>
            <a:lstStyle/>
            <a:p>
              <a:endParaRPr/>
            </a:p>
          </p:txBody>
        </p:sp>
        <p:sp>
          <p:nvSpPr>
            <p:cNvPr id="36" name="object 36"/>
            <p:cNvSpPr/>
            <p:nvPr/>
          </p:nvSpPr>
          <p:spPr>
            <a:xfrm>
              <a:off x="5140159" y="4220121"/>
              <a:ext cx="95885" cy="80010"/>
            </a:xfrm>
            <a:custGeom>
              <a:avLst/>
              <a:gdLst/>
              <a:ahLst/>
              <a:cxnLst/>
              <a:rect l="l" t="t" r="r" b="b"/>
              <a:pathLst>
                <a:path w="95885" h="80010">
                  <a:moveTo>
                    <a:pt x="30911" y="0"/>
                  </a:moveTo>
                  <a:lnTo>
                    <a:pt x="42113" y="50279"/>
                  </a:lnTo>
                  <a:lnTo>
                    <a:pt x="0" y="79959"/>
                  </a:lnTo>
                  <a:lnTo>
                    <a:pt x="95415" y="70891"/>
                  </a:lnTo>
                  <a:lnTo>
                    <a:pt x="30911" y="0"/>
                  </a:lnTo>
                  <a:close/>
                </a:path>
              </a:pathLst>
            </a:custGeom>
            <a:solidFill>
              <a:srgbClr val="008A87"/>
            </a:solidFill>
          </p:spPr>
          <p:txBody>
            <a:bodyPr wrap="square" lIns="0" tIns="0" rIns="0" bIns="0" rtlCol="0"/>
            <a:lstStyle/>
            <a:p>
              <a:endParaRPr/>
            </a:p>
          </p:txBody>
        </p:sp>
        <p:sp>
          <p:nvSpPr>
            <p:cNvPr id="37" name="object 37"/>
            <p:cNvSpPr/>
            <p:nvPr/>
          </p:nvSpPr>
          <p:spPr>
            <a:xfrm>
              <a:off x="3215500" y="3495675"/>
              <a:ext cx="648970" cy="752475"/>
            </a:xfrm>
            <a:custGeom>
              <a:avLst/>
              <a:gdLst/>
              <a:ahLst/>
              <a:cxnLst/>
              <a:rect l="l" t="t" r="r" b="b"/>
              <a:pathLst>
                <a:path w="648970" h="752475">
                  <a:moveTo>
                    <a:pt x="648474" y="0"/>
                  </a:moveTo>
                  <a:lnTo>
                    <a:pt x="0" y="752055"/>
                  </a:lnTo>
                </a:path>
              </a:pathLst>
            </a:custGeom>
            <a:ln w="28575">
              <a:solidFill>
                <a:srgbClr val="000000"/>
              </a:solidFill>
            </a:ln>
          </p:spPr>
          <p:txBody>
            <a:bodyPr wrap="square" lIns="0" tIns="0" rIns="0" bIns="0" rtlCol="0"/>
            <a:lstStyle/>
            <a:p>
              <a:endParaRPr/>
            </a:p>
          </p:txBody>
        </p:sp>
        <p:sp>
          <p:nvSpPr>
            <p:cNvPr id="38" name="object 38"/>
            <p:cNvSpPr/>
            <p:nvPr/>
          </p:nvSpPr>
          <p:spPr>
            <a:xfrm>
              <a:off x="3178175" y="4198099"/>
              <a:ext cx="88900" cy="93345"/>
            </a:xfrm>
            <a:custGeom>
              <a:avLst/>
              <a:gdLst/>
              <a:ahLst/>
              <a:cxnLst/>
              <a:rect l="l" t="t" r="r" b="b"/>
              <a:pathLst>
                <a:path w="88900" h="93345">
                  <a:moveTo>
                    <a:pt x="23507" y="0"/>
                  </a:moveTo>
                  <a:lnTo>
                    <a:pt x="0" y="92913"/>
                  </a:lnTo>
                  <a:lnTo>
                    <a:pt x="88430" y="55981"/>
                  </a:lnTo>
                  <a:lnTo>
                    <a:pt x="37312" y="49631"/>
                  </a:lnTo>
                  <a:lnTo>
                    <a:pt x="23507" y="0"/>
                  </a:lnTo>
                  <a:close/>
                </a:path>
              </a:pathLst>
            </a:custGeom>
            <a:solidFill>
              <a:srgbClr val="000000"/>
            </a:solidFill>
          </p:spPr>
          <p:txBody>
            <a:bodyPr wrap="square" lIns="0" tIns="0" rIns="0" bIns="0" rtlCol="0"/>
            <a:lstStyle/>
            <a:p>
              <a:endParaRPr/>
            </a:p>
          </p:txBody>
        </p:sp>
        <p:sp>
          <p:nvSpPr>
            <p:cNvPr id="39" name="object 39"/>
            <p:cNvSpPr/>
            <p:nvPr/>
          </p:nvSpPr>
          <p:spPr>
            <a:xfrm>
              <a:off x="3901300" y="3495675"/>
              <a:ext cx="648970" cy="752475"/>
            </a:xfrm>
            <a:custGeom>
              <a:avLst/>
              <a:gdLst/>
              <a:ahLst/>
              <a:cxnLst/>
              <a:rect l="l" t="t" r="r" b="b"/>
              <a:pathLst>
                <a:path w="648970" h="752475">
                  <a:moveTo>
                    <a:pt x="648474" y="0"/>
                  </a:moveTo>
                  <a:lnTo>
                    <a:pt x="0" y="752055"/>
                  </a:lnTo>
                </a:path>
              </a:pathLst>
            </a:custGeom>
            <a:ln w="28575">
              <a:solidFill>
                <a:srgbClr val="CC0000"/>
              </a:solidFill>
            </a:ln>
          </p:spPr>
          <p:txBody>
            <a:bodyPr wrap="square" lIns="0" tIns="0" rIns="0" bIns="0" rtlCol="0"/>
            <a:lstStyle/>
            <a:p>
              <a:endParaRPr/>
            </a:p>
          </p:txBody>
        </p:sp>
        <p:sp>
          <p:nvSpPr>
            <p:cNvPr id="40" name="object 40"/>
            <p:cNvSpPr/>
            <p:nvPr/>
          </p:nvSpPr>
          <p:spPr>
            <a:xfrm>
              <a:off x="3863975" y="4198099"/>
              <a:ext cx="88900" cy="93345"/>
            </a:xfrm>
            <a:custGeom>
              <a:avLst/>
              <a:gdLst/>
              <a:ahLst/>
              <a:cxnLst/>
              <a:rect l="l" t="t" r="r" b="b"/>
              <a:pathLst>
                <a:path w="88900" h="93345">
                  <a:moveTo>
                    <a:pt x="23507" y="0"/>
                  </a:moveTo>
                  <a:lnTo>
                    <a:pt x="0" y="92913"/>
                  </a:lnTo>
                  <a:lnTo>
                    <a:pt x="88430" y="55981"/>
                  </a:lnTo>
                  <a:lnTo>
                    <a:pt x="37312" y="49631"/>
                  </a:lnTo>
                  <a:lnTo>
                    <a:pt x="23507" y="0"/>
                  </a:lnTo>
                  <a:close/>
                </a:path>
              </a:pathLst>
            </a:custGeom>
            <a:solidFill>
              <a:srgbClr val="CC0000"/>
            </a:solidFill>
          </p:spPr>
          <p:txBody>
            <a:bodyPr wrap="square" lIns="0" tIns="0" rIns="0" bIns="0" rtlCol="0"/>
            <a:lstStyle/>
            <a:p>
              <a:endParaRPr/>
            </a:p>
          </p:txBody>
        </p:sp>
        <p:sp>
          <p:nvSpPr>
            <p:cNvPr id="41" name="object 41"/>
            <p:cNvSpPr/>
            <p:nvPr/>
          </p:nvSpPr>
          <p:spPr>
            <a:xfrm>
              <a:off x="5235575" y="3495675"/>
              <a:ext cx="648970" cy="752475"/>
            </a:xfrm>
            <a:custGeom>
              <a:avLst/>
              <a:gdLst/>
              <a:ahLst/>
              <a:cxnLst/>
              <a:rect l="l" t="t" r="r" b="b"/>
              <a:pathLst>
                <a:path w="648970" h="752475">
                  <a:moveTo>
                    <a:pt x="0" y="0"/>
                  </a:moveTo>
                  <a:lnTo>
                    <a:pt x="648474" y="752055"/>
                  </a:lnTo>
                </a:path>
              </a:pathLst>
            </a:custGeom>
            <a:ln w="28575">
              <a:solidFill>
                <a:srgbClr val="008A87"/>
              </a:solidFill>
            </a:ln>
          </p:spPr>
          <p:txBody>
            <a:bodyPr wrap="square" lIns="0" tIns="0" rIns="0" bIns="0" rtlCol="0"/>
            <a:lstStyle/>
            <a:p>
              <a:endParaRPr/>
            </a:p>
          </p:txBody>
        </p:sp>
        <p:sp>
          <p:nvSpPr>
            <p:cNvPr id="42" name="object 42"/>
            <p:cNvSpPr/>
            <p:nvPr/>
          </p:nvSpPr>
          <p:spPr>
            <a:xfrm>
              <a:off x="5832944" y="4198099"/>
              <a:ext cx="88900" cy="93345"/>
            </a:xfrm>
            <a:custGeom>
              <a:avLst/>
              <a:gdLst/>
              <a:ahLst/>
              <a:cxnLst/>
              <a:rect l="l" t="t" r="r" b="b"/>
              <a:pathLst>
                <a:path w="88900" h="93345">
                  <a:moveTo>
                    <a:pt x="64922" y="0"/>
                  </a:moveTo>
                  <a:lnTo>
                    <a:pt x="51117" y="49631"/>
                  </a:lnTo>
                  <a:lnTo>
                    <a:pt x="0" y="55981"/>
                  </a:lnTo>
                  <a:lnTo>
                    <a:pt x="88430" y="92913"/>
                  </a:lnTo>
                  <a:lnTo>
                    <a:pt x="64922" y="0"/>
                  </a:lnTo>
                  <a:close/>
                </a:path>
              </a:pathLst>
            </a:custGeom>
            <a:solidFill>
              <a:srgbClr val="008A87"/>
            </a:solidFill>
          </p:spPr>
          <p:txBody>
            <a:bodyPr wrap="square" lIns="0" tIns="0" rIns="0" bIns="0" rtlCol="0"/>
            <a:lstStyle/>
            <a:p>
              <a:endParaRPr/>
            </a:p>
          </p:txBody>
        </p:sp>
        <p:sp>
          <p:nvSpPr>
            <p:cNvPr id="43" name="object 43"/>
            <p:cNvSpPr/>
            <p:nvPr/>
          </p:nvSpPr>
          <p:spPr>
            <a:xfrm>
              <a:off x="4599216" y="3495675"/>
              <a:ext cx="1322705" cy="767080"/>
            </a:xfrm>
            <a:custGeom>
              <a:avLst/>
              <a:gdLst/>
              <a:ahLst/>
              <a:cxnLst/>
              <a:rect l="l" t="t" r="r" b="b"/>
              <a:pathLst>
                <a:path w="1322704" h="767079">
                  <a:moveTo>
                    <a:pt x="1322158" y="0"/>
                  </a:moveTo>
                  <a:lnTo>
                    <a:pt x="0" y="766673"/>
                  </a:lnTo>
                </a:path>
              </a:pathLst>
            </a:custGeom>
            <a:ln w="28575">
              <a:solidFill>
                <a:srgbClr val="CC0000"/>
              </a:solidFill>
            </a:ln>
          </p:spPr>
          <p:txBody>
            <a:bodyPr wrap="square" lIns="0" tIns="0" rIns="0" bIns="0" rtlCol="0"/>
            <a:lstStyle/>
            <a:p>
              <a:endParaRPr/>
            </a:p>
          </p:txBody>
        </p:sp>
        <p:sp>
          <p:nvSpPr>
            <p:cNvPr id="44" name="object 44"/>
            <p:cNvSpPr/>
            <p:nvPr/>
          </p:nvSpPr>
          <p:spPr>
            <a:xfrm>
              <a:off x="4549775" y="4210938"/>
              <a:ext cx="95885" cy="80645"/>
            </a:xfrm>
            <a:custGeom>
              <a:avLst/>
              <a:gdLst/>
              <a:ahLst/>
              <a:cxnLst/>
              <a:rect l="l" t="t" r="r" b="b"/>
              <a:pathLst>
                <a:path w="95885" h="80645">
                  <a:moveTo>
                    <a:pt x="52654" y="0"/>
                  </a:moveTo>
                  <a:lnTo>
                    <a:pt x="0" y="80086"/>
                  </a:lnTo>
                  <a:lnTo>
                    <a:pt x="95669" y="74155"/>
                  </a:lnTo>
                  <a:lnTo>
                    <a:pt x="49441" y="51409"/>
                  </a:lnTo>
                  <a:lnTo>
                    <a:pt x="52654" y="0"/>
                  </a:lnTo>
                  <a:close/>
                </a:path>
              </a:pathLst>
            </a:custGeom>
            <a:solidFill>
              <a:srgbClr val="CC0000"/>
            </a:solidFill>
          </p:spPr>
          <p:txBody>
            <a:bodyPr wrap="square" lIns="0" tIns="0" rIns="0" bIns="0" rtlCol="0"/>
            <a:lstStyle/>
            <a:p>
              <a:endParaRPr/>
            </a:p>
          </p:txBody>
        </p:sp>
      </p:grpSp>
      <p:sp>
        <p:nvSpPr>
          <p:cNvPr id="45" name="object 45"/>
          <p:cNvSpPr txBox="1"/>
          <p:nvPr/>
        </p:nvSpPr>
        <p:spPr>
          <a:xfrm>
            <a:off x="764540" y="1589786"/>
            <a:ext cx="7623175" cy="4200525"/>
          </a:xfrm>
          <a:prstGeom prst="rect">
            <a:avLst/>
          </a:prstGeom>
        </p:spPr>
        <p:txBody>
          <a:bodyPr vert="horz" wrap="square" lIns="0" tIns="67310" rIns="0" bIns="0" rtlCol="0">
            <a:spAutoFit/>
          </a:bodyPr>
          <a:lstStyle/>
          <a:p>
            <a:pPr marL="423545" marR="453390">
              <a:lnSpc>
                <a:spcPts val="3460"/>
              </a:lnSpc>
              <a:spcBef>
                <a:spcPts val="530"/>
              </a:spcBef>
            </a:pPr>
            <a:r>
              <a:rPr sz="3200" spc="-5" dirty="0">
                <a:latin typeface="Times New Roman"/>
                <a:cs typeface="Times New Roman"/>
              </a:rPr>
              <a:t>Counting sort is a </a:t>
            </a:r>
            <a:r>
              <a:rPr sz="3200" b="1" i="1" spc="-5" dirty="0">
                <a:solidFill>
                  <a:srgbClr val="CC0000"/>
                </a:solidFill>
                <a:latin typeface="Times New Roman"/>
                <a:cs typeface="Times New Roman"/>
              </a:rPr>
              <a:t>stable </a:t>
            </a:r>
            <a:r>
              <a:rPr sz="3200" spc="-5" dirty="0">
                <a:latin typeface="Times New Roman"/>
                <a:cs typeface="Times New Roman"/>
              </a:rPr>
              <a:t>sort: it preserves  the input order among equal</a:t>
            </a:r>
            <a:r>
              <a:rPr sz="3200" dirty="0">
                <a:latin typeface="Times New Roman"/>
                <a:cs typeface="Times New Roman"/>
              </a:rPr>
              <a:t> </a:t>
            </a:r>
            <a:r>
              <a:rPr sz="3200" spc="-5" dirty="0">
                <a:latin typeface="Times New Roman"/>
                <a:cs typeface="Times New Roman"/>
              </a:rPr>
              <a:t>elements.</a:t>
            </a:r>
            <a:endParaRPr sz="3200">
              <a:latin typeface="Times New Roman"/>
              <a:cs typeface="Times New Roman"/>
            </a:endParaRPr>
          </a:p>
          <a:p>
            <a:pPr>
              <a:lnSpc>
                <a:spcPct val="100000"/>
              </a:lnSpc>
            </a:pPr>
            <a:endParaRPr sz="2750">
              <a:latin typeface="Times New Roman"/>
              <a:cs typeface="Times New Roman"/>
            </a:endParaRPr>
          </a:p>
          <a:p>
            <a:pPr marR="821055" algn="ctr">
              <a:lnSpc>
                <a:spcPct val="100000"/>
              </a:lnSpc>
              <a:tabLst>
                <a:tab pos="774700" algn="l"/>
                <a:tab pos="1460500" algn="l"/>
                <a:tab pos="2146300" algn="l"/>
                <a:tab pos="2832100" algn="l"/>
                <a:tab pos="3517900" algn="l"/>
              </a:tabLst>
            </a:pPr>
            <a:r>
              <a:rPr sz="3200" i="1" spc="-5" dirty="0">
                <a:solidFill>
                  <a:srgbClr val="008380"/>
                </a:solidFill>
                <a:latin typeface="Times New Roman"/>
                <a:cs typeface="Times New Roman"/>
              </a:rPr>
              <a:t>A</a:t>
            </a:r>
            <a:r>
              <a:rPr sz="3200" spc="-5" dirty="0">
                <a:latin typeface="Times New Roman"/>
                <a:cs typeface="Times New Roman"/>
              </a:rPr>
              <a:t>:	</a:t>
            </a:r>
            <a:r>
              <a:rPr sz="3200" spc="-5" dirty="0">
                <a:solidFill>
                  <a:srgbClr val="008380"/>
                </a:solidFill>
                <a:latin typeface="Times New Roman"/>
                <a:cs typeface="Times New Roman"/>
              </a:rPr>
              <a:t>4	1	3	4	3</a:t>
            </a:r>
            <a:endParaRPr sz="3200">
              <a:latin typeface="Times New Roman"/>
              <a:cs typeface="Times New Roman"/>
            </a:endParaRPr>
          </a:p>
          <a:p>
            <a:pPr>
              <a:lnSpc>
                <a:spcPct val="100000"/>
              </a:lnSpc>
            </a:pPr>
            <a:endParaRPr sz="3500">
              <a:latin typeface="Times New Roman"/>
              <a:cs typeface="Times New Roman"/>
            </a:endParaRPr>
          </a:p>
          <a:p>
            <a:pPr marR="821055" algn="ctr">
              <a:lnSpc>
                <a:spcPct val="100000"/>
              </a:lnSpc>
              <a:spcBef>
                <a:spcPts val="3125"/>
              </a:spcBef>
              <a:tabLst>
                <a:tab pos="774700" algn="l"/>
                <a:tab pos="1460500" algn="l"/>
                <a:tab pos="2146300" algn="l"/>
                <a:tab pos="2832100" algn="l"/>
                <a:tab pos="3517900" algn="l"/>
              </a:tabLst>
            </a:pPr>
            <a:r>
              <a:rPr sz="3200" i="1" spc="-5" dirty="0">
                <a:solidFill>
                  <a:srgbClr val="008380"/>
                </a:solidFill>
                <a:latin typeface="Times New Roman"/>
                <a:cs typeface="Times New Roman"/>
              </a:rPr>
              <a:t>B</a:t>
            </a:r>
            <a:r>
              <a:rPr sz="3200" spc="-5" dirty="0">
                <a:latin typeface="Times New Roman"/>
                <a:cs typeface="Times New Roman"/>
              </a:rPr>
              <a:t>:	</a:t>
            </a:r>
            <a:r>
              <a:rPr sz="3200" spc="-5" dirty="0">
                <a:solidFill>
                  <a:srgbClr val="008380"/>
                </a:solidFill>
                <a:latin typeface="Times New Roman"/>
                <a:cs typeface="Times New Roman"/>
              </a:rPr>
              <a:t>1	3	3	4	4</a:t>
            </a:r>
            <a:endParaRPr sz="3200">
              <a:latin typeface="Times New Roman"/>
              <a:cs typeface="Times New Roman"/>
            </a:endParaRPr>
          </a:p>
          <a:p>
            <a:pPr>
              <a:lnSpc>
                <a:spcPct val="100000"/>
              </a:lnSpc>
              <a:spcBef>
                <a:spcPts val="10"/>
              </a:spcBef>
            </a:pPr>
            <a:endParaRPr sz="3200">
              <a:latin typeface="Times New Roman"/>
              <a:cs typeface="Times New Roman"/>
            </a:endParaRPr>
          </a:p>
          <a:p>
            <a:pPr marL="12700">
              <a:lnSpc>
                <a:spcPct val="100000"/>
              </a:lnSpc>
            </a:pPr>
            <a:r>
              <a:rPr sz="3200" b="1" spc="-10" dirty="0">
                <a:solidFill>
                  <a:srgbClr val="CC0000"/>
                </a:solidFill>
                <a:latin typeface="Times New Roman"/>
                <a:cs typeface="Times New Roman"/>
              </a:rPr>
              <a:t>Exercise: </a:t>
            </a:r>
            <a:r>
              <a:rPr sz="3200" spc="-5" dirty="0">
                <a:latin typeface="Times New Roman"/>
                <a:cs typeface="Times New Roman"/>
              </a:rPr>
              <a:t>What other sorts have this</a:t>
            </a:r>
            <a:r>
              <a:rPr sz="3200" spc="-20" dirty="0">
                <a:latin typeface="Times New Roman"/>
                <a:cs typeface="Times New Roman"/>
              </a:rPr>
              <a:t> </a:t>
            </a:r>
            <a:r>
              <a:rPr sz="3200" spc="-5" dirty="0">
                <a:latin typeface="Times New Roman"/>
                <a:cs typeface="Times New Roman"/>
              </a:rPr>
              <a:t>property?</a:t>
            </a:r>
            <a:endParaRPr sz="3200">
              <a:latin typeface="Times New Roman"/>
              <a:cs typeface="Times New Roman"/>
            </a:endParaRPr>
          </a:p>
        </p:txBody>
      </p:sp>
      <p:sp>
        <p:nvSpPr>
          <p:cNvPr id="47" name="object 47"/>
          <p:cNvSpPr txBox="1"/>
          <p:nvPr/>
        </p:nvSpPr>
        <p:spPr>
          <a:xfrm>
            <a:off x="2661086" y="6523256"/>
            <a:ext cx="4583430" cy="222250"/>
          </a:xfrm>
          <a:prstGeom prst="rect">
            <a:avLst/>
          </a:prstGeom>
        </p:spPr>
        <p:txBody>
          <a:bodyPr vert="horz" wrap="square" lIns="0" tIns="0" rIns="0" bIns="0" rtlCol="0">
            <a:spAutoFit/>
          </a:bodyPr>
          <a:lstStyle/>
          <a:p>
            <a:pPr marL="12700">
              <a:lnSpc>
                <a:spcPts val="1625"/>
              </a:lnSpc>
            </a:pPr>
            <a:r>
              <a:rPr sz="1400" i="1" spc="-5" dirty="0">
                <a:latin typeface="Times New Roman"/>
                <a:cs typeface="Times New Roman"/>
              </a:rPr>
              <a:t>Copyright © 2001-5 Erik D. Demaine and Charles E.</a:t>
            </a:r>
            <a:r>
              <a:rPr sz="1400" i="1" spc="80" dirty="0">
                <a:latin typeface="Times New Roman"/>
                <a:cs typeface="Times New Roman"/>
              </a:rPr>
              <a:t> </a:t>
            </a:r>
            <a:r>
              <a:rPr sz="1400" i="1" spc="-5" dirty="0">
                <a:latin typeface="Times New Roman"/>
                <a:cs typeface="Times New Roman"/>
              </a:rPr>
              <a:t>Leiserson</a:t>
            </a:r>
            <a:endParaRPr sz="1400">
              <a:latin typeface="Times New Roman"/>
              <a:cs typeface="Times New Roman"/>
            </a:endParaRPr>
          </a:p>
        </p:txBody>
      </p:sp>
    </p:spTree>
    <p:extLst>
      <p:ext uri="{BB962C8B-B14F-4D97-AF65-F5344CB8AC3E}">
        <p14:creationId xmlns:p14="http://schemas.microsoft.com/office/powerpoint/2010/main" val="217159466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p:cNvSpPr>
            <a:spLocks noGrp="1" noChangeArrowheads="1"/>
          </p:cNvSpPr>
          <p:nvPr>
            <p:ph type="body" idx="1"/>
          </p:nvPr>
        </p:nvSpPr>
        <p:spPr>
          <a:xfrm>
            <a:off x="457647" y="1600647"/>
            <a:ext cx="8228707" cy="1509117"/>
          </a:xfrm>
          <a:noFill/>
        </p:spPr>
        <p:txBody>
          <a:bodyPr/>
          <a:lstStyle/>
          <a:p>
            <a:pPr>
              <a:tabLst>
                <a:tab pos="741138" algn="l"/>
              </a:tabLst>
            </a:pPr>
            <a:r>
              <a:rPr lang="en-US" altLang="en-US"/>
              <a:t>A sorting algorithms is </a:t>
            </a:r>
            <a:r>
              <a:rPr lang="en-US" altLang="en-US" b="1" i="1">
                <a:solidFill>
                  <a:srgbClr val="BF0000"/>
                </a:solidFill>
              </a:rPr>
              <a:t>stable</a:t>
            </a:r>
            <a:r>
              <a:rPr lang="en-US" altLang="en-US"/>
              <a:t> if for any two indices </a:t>
            </a:r>
            <a:r>
              <a:rPr lang="en-US" altLang="en-US" i="1"/>
              <a:t>i</a:t>
            </a:r>
            <a:r>
              <a:rPr lang="en-US" altLang="en-US"/>
              <a:t> and </a:t>
            </a:r>
            <a:r>
              <a:rPr lang="en-US" altLang="en-US" i="1"/>
              <a:t>j</a:t>
            </a:r>
            <a:r>
              <a:rPr lang="en-US" altLang="en-US"/>
              <a:t> with </a:t>
            </a:r>
            <a:r>
              <a:rPr lang="en-US" altLang="en-US" i="1"/>
              <a:t>i</a:t>
            </a:r>
            <a:r>
              <a:rPr lang="en-US" altLang="en-US"/>
              <a:t> &lt; </a:t>
            </a:r>
            <a:r>
              <a:rPr lang="en-US" altLang="en-US" i="1"/>
              <a:t>j</a:t>
            </a:r>
            <a:r>
              <a:rPr lang="en-US" altLang="en-US"/>
              <a:t> and </a:t>
            </a:r>
            <a:r>
              <a:rPr lang="en-US" altLang="en-US" i="1"/>
              <a:t>a</a:t>
            </a:r>
            <a:r>
              <a:rPr lang="en-US" altLang="en-US" sz="3305" i="1" baseline="-33000"/>
              <a:t>i</a:t>
            </a:r>
            <a:r>
              <a:rPr lang="en-US" altLang="en-US"/>
              <a:t> = </a:t>
            </a:r>
            <a:r>
              <a:rPr lang="en-US" altLang="en-US" i="1"/>
              <a:t>a</a:t>
            </a:r>
            <a:r>
              <a:rPr lang="en-US" altLang="en-US" sz="3305" i="1" baseline="-33000"/>
              <a:t>j</a:t>
            </a:r>
            <a:r>
              <a:rPr lang="en-US" altLang="en-US"/>
              <a:t>, element </a:t>
            </a:r>
            <a:r>
              <a:rPr lang="en-US" altLang="en-US" i="1"/>
              <a:t>a</a:t>
            </a:r>
            <a:r>
              <a:rPr lang="en-US" altLang="en-US" sz="3305" i="1" baseline="-33000"/>
              <a:t>i</a:t>
            </a:r>
            <a:r>
              <a:rPr lang="en-US" altLang="en-US"/>
              <a:t> precedes element </a:t>
            </a:r>
            <a:r>
              <a:rPr lang="en-US" altLang="en-US" i="1"/>
              <a:t>a</a:t>
            </a:r>
            <a:r>
              <a:rPr lang="en-US" altLang="en-US" sz="3305" i="1" baseline="-33000"/>
              <a:t>j</a:t>
            </a:r>
            <a:r>
              <a:rPr lang="en-US" altLang="en-US"/>
              <a:t> in the output sequence.</a:t>
            </a:r>
          </a:p>
        </p:txBody>
      </p:sp>
      <p:sp>
        <p:nvSpPr>
          <p:cNvPr id="19458" name="Text Box 2"/>
          <p:cNvSpPr txBox="1">
            <a:spLocks noChangeArrowheads="1"/>
          </p:cNvSpPr>
          <p:nvPr/>
        </p:nvSpPr>
        <p:spPr bwMode="auto">
          <a:xfrm>
            <a:off x="361653" y="5853410"/>
            <a:ext cx="5046253" cy="3894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a:tabLst>
                <a:tab pos="1065213" algn="l"/>
              </a:tabLst>
              <a:defRPr sz="1200">
                <a:solidFill>
                  <a:schemeClr val="tx1"/>
                </a:solidFill>
                <a:latin typeface="Times" panose="02020603050405020304" pitchFamily="18" charset="0"/>
              </a:defRPr>
            </a:lvl1pPr>
            <a:lvl2pPr marL="455613" algn="l">
              <a:tabLst>
                <a:tab pos="1065213" algn="l"/>
              </a:tabLst>
              <a:defRPr sz="1200">
                <a:solidFill>
                  <a:schemeClr val="tx1"/>
                </a:solidFill>
                <a:latin typeface="Times" panose="02020603050405020304" pitchFamily="18" charset="0"/>
              </a:defRPr>
            </a:lvl2pPr>
            <a:lvl3pPr algn="l">
              <a:tabLst>
                <a:tab pos="1065213" algn="l"/>
              </a:tabLst>
              <a:defRPr sz="1200">
                <a:solidFill>
                  <a:schemeClr val="tx1"/>
                </a:solidFill>
                <a:latin typeface="Times" panose="02020603050405020304" pitchFamily="18" charset="0"/>
              </a:defRPr>
            </a:lvl3pPr>
            <a:lvl4pPr marL="1370013" algn="l">
              <a:tabLst>
                <a:tab pos="1065213" algn="l"/>
              </a:tabLst>
              <a:defRPr sz="1200">
                <a:solidFill>
                  <a:schemeClr val="tx1"/>
                </a:solidFill>
                <a:latin typeface="Times" panose="02020603050405020304" pitchFamily="18" charset="0"/>
              </a:defRPr>
            </a:lvl4pPr>
            <a:lvl5pPr algn="l">
              <a:tabLst>
                <a:tab pos="1065213" algn="l"/>
              </a:tabLst>
              <a:defRPr sz="1200">
                <a:solidFill>
                  <a:schemeClr val="tx1"/>
                </a:solidFill>
                <a:latin typeface="Times" panose="02020603050405020304" pitchFamily="18" charset="0"/>
              </a:defRPr>
            </a:lvl5pPr>
            <a:lvl6pPr fontAlgn="base">
              <a:spcBef>
                <a:spcPct val="0"/>
              </a:spcBef>
              <a:spcAft>
                <a:spcPct val="0"/>
              </a:spcAft>
              <a:tabLst>
                <a:tab pos="1065213" algn="l"/>
              </a:tabLst>
              <a:defRPr sz="1200">
                <a:solidFill>
                  <a:schemeClr val="tx1"/>
                </a:solidFill>
                <a:latin typeface="Times" panose="02020603050405020304" pitchFamily="18" charset="0"/>
              </a:defRPr>
            </a:lvl6pPr>
            <a:lvl7pPr fontAlgn="base">
              <a:spcBef>
                <a:spcPct val="0"/>
              </a:spcBef>
              <a:spcAft>
                <a:spcPct val="0"/>
              </a:spcAft>
              <a:tabLst>
                <a:tab pos="1065213" algn="l"/>
              </a:tabLst>
              <a:defRPr sz="1200">
                <a:solidFill>
                  <a:schemeClr val="tx1"/>
                </a:solidFill>
                <a:latin typeface="Times" panose="02020603050405020304" pitchFamily="18" charset="0"/>
              </a:defRPr>
            </a:lvl7pPr>
            <a:lvl8pPr fontAlgn="base">
              <a:spcBef>
                <a:spcPct val="0"/>
              </a:spcBef>
              <a:spcAft>
                <a:spcPct val="0"/>
              </a:spcAft>
              <a:tabLst>
                <a:tab pos="1065213" algn="l"/>
              </a:tabLst>
              <a:defRPr sz="1200">
                <a:solidFill>
                  <a:schemeClr val="tx1"/>
                </a:solidFill>
                <a:latin typeface="Times" panose="02020603050405020304" pitchFamily="18" charset="0"/>
              </a:defRPr>
            </a:lvl8pPr>
            <a:lvl9pPr fontAlgn="base">
              <a:spcBef>
                <a:spcPct val="0"/>
              </a:spcBef>
              <a:spcAft>
                <a:spcPct val="0"/>
              </a:spcAft>
              <a:tabLst>
                <a:tab pos="1065213" algn="l"/>
              </a:tabLst>
              <a:defRPr sz="1200">
                <a:solidFill>
                  <a:schemeClr val="tx1"/>
                </a:solidFill>
                <a:latin typeface="Times" panose="02020603050405020304" pitchFamily="18" charset="0"/>
              </a:defRPr>
            </a:lvl9pPr>
          </a:lstStyle>
          <a:p>
            <a:r>
              <a:rPr lang="en-US" altLang="en-US" sz="2531" b="1">
                <a:solidFill>
                  <a:srgbClr val="BF0000"/>
                </a:solidFill>
              </a:rPr>
              <a:t>Observation:</a:t>
            </a:r>
            <a:r>
              <a:rPr lang="en-US" altLang="en-US" sz="2531"/>
              <a:t>  </a:t>
            </a:r>
            <a:r>
              <a:rPr lang="en-US" altLang="en-US" sz="2531" i="1">
                <a:solidFill>
                  <a:srgbClr val="1E6066"/>
                </a:solidFill>
              </a:rPr>
              <a:t>Counting Sort is stable.</a:t>
            </a:r>
          </a:p>
        </p:txBody>
      </p:sp>
      <p:sp>
        <p:nvSpPr>
          <p:cNvPr id="19459" name="Rectangle 3"/>
          <p:cNvSpPr>
            <a:spLocks noGrp="1" noChangeArrowheads="1"/>
          </p:cNvSpPr>
          <p:nvPr>
            <p:ph type="title"/>
          </p:nvPr>
        </p:nvSpPr>
        <p:spPr>
          <a:noFill/>
        </p:spPr>
        <p:txBody>
          <a:bodyPr/>
          <a:lstStyle/>
          <a:p>
            <a:pPr>
              <a:tabLst>
                <a:tab pos="1081570" algn="l"/>
              </a:tabLst>
            </a:pPr>
            <a:r>
              <a:rPr lang="en-US" altLang="en-US"/>
              <a:t>Stable Sorting Algorithms</a:t>
            </a:r>
          </a:p>
        </p:txBody>
      </p:sp>
      <p:grpSp>
        <p:nvGrpSpPr>
          <p:cNvPr id="19460" name="Group 4"/>
          <p:cNvGrpSpPr>
            <a:grpSpLocks/>
          </p:cNvGrpSpPr>
          <p:nvPr/>
        </p:nvGrpSpPr>
        <p:grpSpPr bwMode="auto">
          <a:xfrm>
            <a:off x="2773785" y="4369966"/>
            <a:ext cx="3579688" cy="885155"/>
            <a:chOff x="2173" y="3426"/>
            <a:chExt cx="3208" cy="792"/>
          </a:xfrm>
        </p:grpSpPr>
        <p:sp>
          <p:nvSpPr>
            <p:cNvPr id="19461" name="Text Box 5"/>
            <p:cNvSpPr txBox="1">
              <a:spLocks noChangeArrowheads="1"/>
            </p:cNvSpPr>
            <p:nvPr/>
          </p:nvSpPr>
          <p:spPr bwMode="auto">
            <a:xfrm>
              <a:off x="3374" y="3426"/>
              <a:ext cx="806" cy="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a:tabLst>
                  <a:tab pos="1065213" algn="l"/>
                </a:tabLst>
                <a:defRPr sz="1200">
                  <a:solidFill>
                    <a:schemeClr val="tx1"/>
                  </a:solidFill>
                  <a:latin typeface="Times" panose="02020603050405020304" pitchFamily="18" charset="0"/>
                </a:defRPr>
              </a:lvl1pPr>
              <a:lvl2pPr marL="455613" algn="l">
                <a:tabLst>
                  <a:tab pos="1065213" algn="l"/>
                </a:tabLst>
                <a:defRPr sz="1200">
                  <a:solidFill>
                    <a:schemeClr val="tx1"/>
                  </a:solidFill>
                  <a:latin typeface="Times" panose="02020603050405020304" pitchFamily="18" charset="0"/>
                </a:defRPr>
              </a:lvl2pPr>
              <a:lvl3pPr algn="l">
                <a:tabLst>
                  <a:tab pos="1065213" algn="l"/>
                </a:tabLst>
                <a:defRPr sz="1200">
                  <a:solidFill>
                    <a:schemeClr val="tx1"/>
                  </a:solidFill>
                  <a:latin typeface="Times" panose="02020603050405020304" pitchFamily="18" charset="0"/>
                </a:defRPr>
              </a:lvl3pPr>
              <a:lvl4pPr marL="1370013" algn="l">
                <a:tabLst>
                  <a:tab pos="1065213" algn="l"/>
                </a:tabLst>
                <a:defRPr sz="1200">
                  <a:solidFill>
                    <a:schemeClr val="tx1"/>
                  </a:solidFill>
                  <a:latin typeface="Times" panose="02020603050405020304" pitchFamily="18" charset="0"/>
                </a:defRPr>
              </a:lvl4pPr>
              <a:lvl5pPr algn="l">
                <a:tabLst>
                  <a:tab pos="1065213" algn="l"/>
                </a:tabLst>
                <a:defRPr sz="1200">
                  <a:solidFill>
                    <a:schemeClr val="tx1"/>
                  </a:solidFill>
                  <a:latin typeface="Times" panose="02020603050405020304" pitchFamily="18" charset="0"/>
                </a:defRPr>
              </a:lvl5pPr>
              <a:lvl6pPr fontAlgn="base">
                <a:spcBef>
                  <a:spcPct val="0"/>
                </a:spcBef>
                <a:spcAft>
                  <a:spcPct val="0"/>
                </a:spcAft>
                <a:tabLst>
                  <a:tab pos="1065213" algn="l"/>
                </a:tabLst>
                <a:defRPr sz="1200">
                  <a:solidFill>
                    <a:schemeClr val="tx1"/>
                  </a:solidFill>
                  <a:latin typeface="Times" panose="02020603050405020304" pitchFamily="18" charset="0"/>
                </a:defRPr>
              </a:lvl6pPr>
              <a:lvl7pPr fontAlgn="base">
                <a:spcBef>
                  <a:spcPct val="0"/>
                </a:spcBef>
                <a:spcAft>
                  <a:spcPct val="0"/>
                </a:spcAft>
                <a:tabLst>
                  <a:tab pos="1065213" algn="l"/>
                </a:tabLst>
                <a:defRPr sz="1200">
                  <a:solidFill>
                    <a:schemeClr val="tx1"/>
                  </a:solidFill>
                  <a:latin typeface="Times" panose="02020603050405020304" pitchFamily="18" charset="0"/>
                </a:defRPr>
              </a:lvl7pPr>
              <a:lvl8pPr fontAlgn="base">
                <a:spcBef>
                  <a:spcPct val="0"/>
                </a:spcBef>
                <a:spcAft>
                  <a:spcPct val="0"/>
                </a:spcAft>
                <a:tabLst>
                  <a:tab pos="1065213" algn="l"/>
                </a:tabLst>
                <a:defRPr sz="1200">
                  <a:solidFill>
                    <a:schemeClr val="tx1"/>
                  </a:solidFill>
                  <a:latin typeface="Times" panose="02020603050405020304" pitchFamily="18" charset="0"/>
                </a:defRPr>
              </a:lvl8pPr>
              <a:lvl9pPr fontAlgn="base">
                <a:spcBef>
                  <a:spcPct val="0"/>
                </a:spcBef>
                <a:spcAft>
                  <a:spcPct val="0"/>
                </a:spcAft>
                <a:tabLst>
                  <a:tab pos="1065213" algn="l"/>
                </a:tabLst>
                <a:defRPr sz="1200">
                  <a:solidFill>
                    <a:schemeClr val="tx1"/>
                  </a:solidFill>
                  <a:latin typeface="Times" panose="02020603050405020304" pitchFamily="18" charset="0"/>
                </a:defRPr>
              </a:lvl9pPr>
            </a:lstStyle>
            <a:p>
              <a:pPr algn="ctr"/>
              <a:r>
                <a:rPr lang="en-US" altLang="en-US" sz="2531"/>
                <a:t>Output</a:t>
              </a:r>
            </a:p>
          </p:txBody>
        </p:sp>
        <p:grpSp>
          <p:nvGrpSpPr>
            <p:cNvPr id="19462" name="Group 6"/>
            <p:cNvGrpSpPr>
              <a:grpSpLocks/>
            </p:cNvGrpSpPr>
            <p:nvPr/>
          </p:nvGrpSpPr>
          <p:grpSpPr bwMode="auto">
            <a:xfrm>
              <a:off x="2173" y="3802"/>
              <a:ext cx="3208" cy="416"/>
              <a:chOff x="2173" y="3755"/>
              <a:chExt cx="3208" cy="416"/>
            </a:xfrm>
          </p:grpSpPr>
          <p:pic>
            <p:nvPicPr>
              <p:cNvPr id="19463"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3" y="3763"/>
                <a:ext cx="3208" cy="4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9464" name="Text Box 8"/>
              <p:cNvSpPr txBox="1">
                <a:spLocks noChangeArrowheads="1"/>
              </p:cNvSpPr>
              <p:nvPr/>
            </p:nvSpPr>
            <p:spPr bwMode="auto">
              <a:xfrm>
                <a:off x="2259" y="3755"/>
                <a:ext cx="253" cy="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a:tabLst>
                    <a:tab pos="1065213" algn="l"/>
                  </a:tabLst>
                  <a:defRPr sz="1200">
                    <a:solidFill>
                      <a:schemeClr val="tx1"/>
                    </a:solidFill>
                    <a:latin typeface="Times" panose="02020603050405020304" pitchFamily="18" charset="0"/>
                  </a:defRPr>
                </a:lvl1pPr>
                <a:lvl2pPr marL="455613" algn="l">
                  <a:tabLst>
                    <a:tab pos="1065213" algn="l"/>
                  </a:tabLst>
                  <a:defRPr sz="1200">
                    <a:solidFill>
                      <a:schemeClr val="tx1"/>
                    </a:solidFill>
                    <a:latin typeface="Times" panose="02020603050405020304" pitchFamily="18" charset="0"/>
                  </a:defRPr>
                </a:lvl2pPr>
                <a:lvl3pPr algn="l">
                  <a:tabLst>
                    <a:tab pos="1065213" algn="l"/>
                  </a:tabLst>
                  <a:defRPr sz="1200">
                    <a:solidFill>
                      <a:schemeClr val="tx1"/>
                    </a:solidFill>
                    <a:latin typeface="Times" panose="02020603050405020304" pitchFamily="18" charset="0"/>
                  </a:defRPr>
                </a:lvl3pPr>
                <a:lvl4pPr marL="1370013" algn="l">
                  <a:tabLst>
                    <a:tab pos="1065213" algn="l"/>
                  </a:tabLst>
                  <a:defRPr sz="1200">
                    <a:solidFill>
                      <a:schemeClr val="tx1"/>
                    </a:solidFill>
                    <a:latin typeface="Times" panose="02020603050405020304" pitchFamily="18" charset="0"/>
                  </a:defRPr>
                </a:lvl4pPr>
                <a:lvl5pPr algn="l">
                  <a:tabLst>
                    <a:tab pos="1065213" algn="l"/>
                  </a:tabLst>
                  <a:defRPr sz="1200">
                    <a:solidFill>
                      <a:schemeClr val="tx1"/>
                    </a:solidFill>
                    <a:latin typeface="Times" panose="02020603050405020304" pitchFamily="18" charset="0"/>
                  </a:defRPr>
                </a:lvl5pPr>
                <a:lvl6pPr fontAlgn="base">
                  <a:spcBef>
                    <a:spcPct val="0"/>
                  </a:spcBef>
                  <a:spcAft>
                    <a:spcPct val="0"/>
                  </a:spcAft>
                  <a:tabLst>
                    <a:tab pos="1065213" algn="l"/>
                  </a:tabLst>
                  <a:defRPr sz="1200">
                    <a:solidFill>
                      <a:schemeClr val="tx1"/>
                    </a:solidFill>
                    <a:latin typeface="Times" panose="02020603050405020304" pitchFamily="18" charset="0"/>
                  </a:defRPr>
                </a:lvl6pPr>
                <a:lvl7pPr fontAlgn="base">
                  <a:spcBef>
                    <a:spcPct val="0"/>
                  </a:spcBef>
                  <a:spcAft>
                    <a:spcPct val="0"/>
                  </a:spcAft>
                  <a:tabLst>
                    <a:tab pos="1065213" algn="l"/>
                  </a:tabLst>
                  <a:defRPr sz="1200">
                    <a:solidFill>
                      <a:schemeClr val="tx1"/>
                    </a:solidFill>
                    <a:latin typeface="Times" panose="02020603050405020304" pitchFamily="18" charset="0"/>
                  </a:defRPr>
                </a:lvl7pPr>
                <a:lvl8pPr fontAlgn="base">
                  <a:spcBef>
                    <a:spcPct val="0"/>
                  </a:spcBef>
                  <a:spcAft>
                    <a:spcPct val="0"/>
                  </a:spcAft>
                  <a:tabLst>
                    <a:tab pos="1065213" algn="l"/>
                  </a:tabLst>
                  <a:defRPr sz="1200">
                    <a:solidFill>
                      <a:schemeClr val="tx1"/>
                    </a:solidFill>
                    <a:latin typeface="Times" panose="02020603050405020304" pitchFamily="18" charset="0"/>
                  </a:defRPr>
                </a:lvl8pPr>
                <a:lvl9pPr fontAlgn="base">
                  <a:spcBef>
                    <a:spcPct val="0"/>
                  </a:spcBef>
                  <a:spcAft>
                    <a:spcPct val="0"/>
                  </a:spcAft>
                  <a:tabLst>
                    <a:tab pos="1065213" algn="l"/>
                  </a:tabLst>
                  <a:defRPr sz="1200">
                    <a:solidFill>
                      <a:schemeClr val="tx1"/>
                    </a:solidFill>
                    <a:latin typeface="Times" panose="02020603050405020304" pitchFamily="18" charset="0"/>
                  </a:defRPr>
                </a:lvl9pPr>
              </a:lstStyle>
              <a:p>
                <a:pPr algn="ctr"/>
                <a:r>
                  <a:rPr lang="en-US" altLang="en-US" sz="2531"/>
                  <a:t>2</a:t>
                </a:r>
                <a:r>
                  <a:rPr lang="en-US" altLang="en-US" sz="2812" baseline="-33000">
                    <a:solidFill>
                      <a:srgbClr val="BF0000"/>
                    </a:solidFill>
                  </a:rPr>
                  <a:t>1</a:t>
                </a:r>
              </a:p>
            </p:txBody>
          </p:sp>
          <p:sp>
            <p:nvSpPr>
              <p:cNvPr id="19465" name="Text Box 9"/>
              <p:cNvSpPr txBox="1">
                <a:spLocks noChangeArrowheads="1"/>
              </p:cNvSpPr>
              <p:nvPr/>
            </p:nvSpPr>
            <p:spPr bwMode="auto">
              <a:xfrm>
                <a:off x="4251" y="3755"/>
                <a:ext cx="253" cy="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a:tabLst>
                    <a:tab pos="1065213" algn="l"/>
                  </a:tabLst>
                  <a:defRPr sz="1200">
                    <a:solidFill>
                      <a:schemeClr val="tx1"/>
                    </a:solidFill>
                    <a:latin typeface="Times" panose="02020603050405020304" pitchFamily="18" charset="0"/>
                  </a:defRPr>
                </a:lvl1pPr>
                <a:lvl2pPr marL="455613" algn="l">
                  <a:tabLst>
                    <a:tab pos="1065213" algn="l"/>
                  </a:tabLst>
                  <a:defRPr sz="1200">
                    <a:solidFill>
                      <a:schemeClr val="tx1"/>
                    </a:solidFill>
                    <a:latin typeface="Times" panose="02020603050405020304" pitchFamily="18" charset="0"/>
                  </a:defRPr>
                </a:lvl2pPr>
                <a:lvl3pPr algn="l">
                  <a:tabLst>
                    <a:tab pos="1065213" algn="l"/>
                  </a:tabLst>
                  <a:defRPr sz="1200">
                    <a:solidFill>
                      <a:schemeClr val="tx1"/>
                    </a:solidFill>
                    <a:latin typeface="Times" panose="02020603050405020304" pitchFamily="18" charset="0"/>
                  </a:defRPr>
                </a:lvl3pPr>
                <a:lvl4pPr marL="1370013" algn="l">
                  <a:tabLst>
                    <a:tab pos="1065213" algn="l"/>
                  </a:tabLst>
                  <a:defRPr sz="1200">
                    <a:solidFill>
                      <a:schemeClr val="tx1"/>
                    </a:solidFill>
                    <a:latin typeface="Times" panose="02020603050405020304" pitchFamily="18" charset="0"/>
                  </a:defRPr>
                </a:lvl4pPr>
                <a:lvl5pPr algn="l">
                  <a:tabLst>
                    <a:tab pos="1065213" algn="l"/>
                  </a:tabLst>
                  <a:defRPr sz="1200">
                    <a:solidFill>
                      <a:schemeClr val="tx1"/>
                    </a:solidFill>
                    <a:latin typeface="Times" panose="02020603050405020304" pitchFamily="18" charset="0"/>
                  </a:defRPr>
                </a:lvl5pPr>
                <a:lvl6pPr fontAlgn="base">
                  <a:spcBef>
                    <a:spcPct val="0"/>
                  </a:spcBef>
                  <a:spcAft>
                    <a:spcPct val="0"/>
                  </a:spcAft>
                  <a:tabLst>
                    <a:tab pos="1065213" algn="l"/>
                  </a:tabLst>
                  <a:defRPr sz="1200">
                    <a:solidFill>
                      <a:schemeClr val="tx1"/>
                    </a:solidFill>
                    <a:latin typeface="Times" panose="02020603050405020304" pitchFamily="18" charset="0"/>
                  </a:defRPr>
                </a:lvl6pPr>
                <a:lvl7pPr fontAlgn="base">
                  <a:spcBef>
                    <a:spcPct val="0"/>
                  </a:spcBef>
                  <a:spcAft>
                    <a:spcPct val="0"/>
                  </a:spcAft>
                  <a:tabLst>
                    <a:tab pos="1065213" algn="l"/>
                  </a:tabLst>
                  <a:defRPr sz="1200">
                    <a:solidFill>
                      <a:schemeClr val="tx1"/>
                    </a:solidFill>
                    <a:latin typeface="Times" panose="02020603050405020304" pitchFamily="18" charset="0"/>
                  </a:defRPr>
                </a:lvl7pPr>
                <a:lvl8pPr fontAlgn="base">
                  <a:spcBef>
                    <a:spcPct val="0"/>
                  </a:spcBef>
                  <a:spcAft>
                    <a:spcPct val="0"/>
                  </a:spcAft>
                  <a:tabLst>
                    <a:tab pos="1065213" algn="l"/>
                  </a:tabLst>
                  <a:defRPr sz="1200">
                    <a:solidFill>
                      <a:schemeClr val="tx1"/>
                    </a:solidFill>
                    <a:latin typeface="Times" panose="02020603050405020304" pitchFamily="18" charset="0"/>
                  </a:defRPr>
                </a:lvl8pPr>
                <a:lvl9pPr fontAlgn="base">
                  <a:spcBef>
                    <a:spcPct val="0"/>
                  </a:spcBef>
                  <a:spcAft>
                    <a:spcPct val="0"/>
                  </a:spcAft>
                  <a:tabLst>
                    <a:tab pos="1065213" algn="l"/>
                  </a:tabLst>
                  <a:defRPr sz="1200">
                    <a:solidFill>
                      <a:schemeClr val="tx1"/>
                    </a:solidFill>
                    <a:latin typeface="Times" panose="02020603050405020304" pitchFamily="18" charset="0"/>
                  </a:defRPr>
                </a:lvl9pPr>
              </a:lstStyle>
              <a:p>
                <a:pPr algn="ctr"/>
                <a:r>
                  <a:rPr lang="en-US" altLang="en-US" sz="2531"/>
                  <a:t>5</a:t>
                </a:r>
                <a:r>
                  <a:rPr lang="en-US" altLang="en-US" sz="2812" baseline="-33000">
                    <a:solidFill>
                      <a:srgbClr val="BF0000"/>
                    </a:solidFill>
                  </a:rPr>
                  <a:t>1</a:t>
                </a:r>
              </a:p>
            </p:txBody>
          </p:sp>
          <p:sp>
            <p:nvSpPr>
              <p:cNvPr id="19466" name="Text Box 10"/>
              <p:cNvSpPr txBox="1">
                <a:spLocks noChangeArrowheads="1"/>
              </p:cNvSpPr>
              <p:nvPr/>
            </p:nvSpPr>
            <p:spPr bwMode="auto">
              <a:xfrm>
                <a:off x="4659" y="3755"/>
                <a:ext cx="253" cy="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a:tabLst>
                    <a:tab pos="1065213" algn="l"/>
                  </a:tabLst>
                  <a:defRPr sz="1200">
                    <a:solidFill>
                      <a:schemeClr val="tx1"/>
                    </a:solidFill>
                    <a:latin typeface="Times" panose="02020603050405020304" pitchFamily="18" charset="0"/>
                  </a:defRPr>
                </a:lvl1pPr>
                <a:lvl2pPr marL="455613" algn="l">
                  <a:tabLst>
                    <a:tab pos="1065213" algn="l"/>
                  </a:tabLst>
                  <a:defRPr sz="1200">
                    <a:solidFill>
                      <a:schemeClr val="tx1"/>
                    </a:solidFill>
                    <a:latin typeface="Times" panose="02020603050405020304" pitchFamily="18" charset="0"/>
                  </a:defRPr>
                </a:lvl2pPr>
                <a:lvl3pPr algn="l">
                  <a:tabLst>
                    <a:tab pos="1065213" algn="l"/>
                  </a:tabLst>
                  <a:defRPr sz="1200">
                    <a:solidFill>
                      <a:schemeClr val="tx1"/>
                    </a:solidFill>
                    <a:latin typeface="Times" panose="02020603050405020304" pitchFamily="18" charset="0"/>
                  </a:defRPr>
                </a:lvl3pPr>
                <a:lvl4pPr marL="1370013" algn="l">
                  <a:tabLst>
                    <a:tab pos="1065213" algn="l"/>
                  </a:tabLst>
                  <a:defRPr sz="1200">
                    <a:solidFill>
                      <a:schemeClr val="tx1"/>
                    </a:solidFill>
                    <a:latin typeface="Times" panose="02020603050405020304" pitchFamily="18" charset="0"/>
                  </a:defRPr>
                </a:lvl4pPr>
                <a:lvl5pPr algn="l">
                  <a:tabLst>
                    <a:tab pos="1065213" algn="l"/>
                  </a:tabLst>
                  <a:defRPr sz="1200">
                    <a:solidFill>
                      <a:schemeClr val="tx1"/>
                    </a:solidFill>
                    <a:latin typeface="Times" panose="02020603050405020304" pitchFamily="18" charset="0"/>
                  </a:defRPr>
                </a:lvl5pPr>
                <a:lvl6pPr fontAlgn="base">
                  <a:spcBef>
                    <a:spcPct val="0"/>
                  </a:spcBef>
                  <a:spcAft>
                    <a:spcPct val="0"/>
                  </a:spcAft>
                  <a:tabLst>
                    <a:tab pos="1065213" algn="l"/>
                  </a:tabLst>
                  <a:defRPr sz="1200">
                    <a:solidFill>
                      <a:schemeClr val="tx1"/>
                    </a:solidFill>
                    <a:latin typeface="Times" panose="02020603050405020304" pitchFamily="18" charset="0"/>
                  </a:defRPr>
                </a:lvl6pPr>
                <a:lvl7pPr fontAlgn="base">
                  <a:spcBef>
                    <a:spcPct val="0"/>
                  </a:spcBef>
                  <a:spcAft>
                    <a:spcPct val="0"/>
                  </a:spcAft>
                  <a:tabLst>
                    <a:tab pos="1065213" algn="l"/>
                  </a:tabLst>
                  <a:defRPr sz="1200">
                    <a:solidFill>
                      <a:schemeClr val="tx1"/>
                    </a:solidFill>
                    <a:latin typeface="Times" panose="02020603050405020304" pitchFamily="18" charset="0"/>
                  </a:defRPr>
                </a:lvl7pPr>
                <a:lvl8pPr fontAlgn="base">
                  <a:spcBef>
                    <a:spcPct val="0"/>
                  </a:spcBef>
                  <a:spcAft>
                    <a:spcPct val="0"/>
                  </a:spcAft>
                  <a:tabLst>
                    <a:tab pos="1065213" algn="l"/>
                  </a:tabLst>
                  <a:defRPr sz="1200">
                    <a:solidFill>
                      <a:schemeClr val="tx1"/>
                    </a:solidFill>
                    <a:latin typeface="Times" panose="02020603050405020304" pitchFamily="18" charset="0"/>
                  </a:defRPr>
                </a:lvl8pPr>
                <a:lvl9pPr fontAlgn="base">
                  <a:spcBef>
                    <a:spcPct val="0"/>
                  </a:spcBef>
                  <a:spcAft>
                    <a:spcPct val="0"/>
                  </a:spcAft>
                  <a:tabLst>
                    <a:tab pos="1065213" algn="l"/>
                  </a:tabLst>
                  <a:defRPr sz="1200">
                    <a:solidFill>
                      <a:schemeClr val="tx1"/>
                    </a:solidFill>
                    <a:latin typeface="Times" panose="02020603050405020304" pitchFamily="18" charset="0"/>
                  </a:defRPr>
                </a:lvl9pPr>
              </a:lstStyle>
              <a:p>
                <a:pPr algn="ctr"/>
                <a:r>
                  <a:rPr lang="en-US" altLang="en-US" sz="2531"/>
                  <a:t>6</a:t>
                </a:r>
                <a:r>
                  <a:rPr lang="en-US" altLang="en-US" sz="2812" baseline="-33000">
                    <a:solidFill>
                      <a:srgbClr val="BF0000"/>
                    </a:solidFill>
                  </a:rPr>
                  <a:t>1</a:t>
                </a:r>
              </a:p>
            </p:txBody>
          </p:sp>
          <p:sp>
            <p:nvSpPr>
              <p:cNvPr id="19467" name="Text Box 11"/>
              <p:cNvSpPr txBox="1">
                <a:spLocks noChangeArrowheads="1"/>
              </p:cNvSpPr>
              <p:nvPr/>
            </p:nvSpPr>
            <p:spPr bwMode="auto">
              <a:xfrm>
                <a:off x="5051" y="3755"/>
                <a:ext cx="253" cy="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a:tabLst>
                    <a:tab pos="1065213" algn="l"/>
                  </a:tabLst>
                  <a:defRPr sz="1200">
                    <a:solidFill>
                      <a:schemeClr val="tx1"/>
                    </a:solidFill>
                    <a:latin typeface="Times" panose="02020603050405020304" pitchFamily="18" charset="0"/>
                  </a:defRPr>
                </a:lvl1pPr>
                <a:lvl2pPr marL="455613" algn="l">
                  <a:tabLst>
                    <a:tab pos="1065213" algn="l"/>
                  </a:tabLst>
                  <a:defRPr sz="1200">
                    <a:solidFill>
                      <a:schemeClr val="tx1"/>
                    </a:solidFill>
                    <a:latin typeface="Times" panose="02020603050405020304" pitchFamily="18" charset="0"/>
                  </a:defRPr>
                </a:lvl2pPr>
                <a:lvl3pPr algn="l">
                  <a:tabLst>
                    <a:tab pos="1065213" algn="l"/>
                  </a:tabLst>
                  <a:defRPr sz="1200">
                    <a:solidFill>
                      <a:schemeClr val="tx1"/>
                    </a:solidFill>
                    <a:latin typeface="Times" panose="02020603050405020304" pitchFamily="18" charset="0"/>
                  </a:defRPr>
                </a:lvl3pPr>
                <a:lvl4pPr marL="1370013" algn="l">
                  <a:tabLst>
                    <a:tab pos="1065213" algn="l"/>
                  </a:tabLst>
                  <a:defRPr sz="1200">
                    <a:solidFill>
                      <a:schemeClr val="tx1"/>
                    </a:solidFill>
                    <a:latin typeface="Times" panose="02020603050405020304" pitchFamily="18" charset="0"/>
                  </a:defRPr>
                </a:lvl4pPr>
                <a:lvl5pPr algn="l">
                  <a:tabLst>
                    <a:tab pos="1065213" algn="l"/>
                  </a:tabLst>
                  <a:defRPr sz="1200">
                    <a:solidFill>
                      <a:schemeClr val="tx1"/>
                    </a:solidFill>
                    <a:latin typeface="Times" panose="02020603050405020304" pitchFamily="18" charset="0"/>
                  </a:defRPr>
                </a:lvl5pPr>
                <a:lvl6pPr fontAlgn="base">
                  <a:spcBef>
                    <a:spcPct val="0"/>
                  </a:spcBef>
                  <a:spcAft>
                    <a:spcPct val="0"/>
                  </a:spcAft>
                  <a:tabLst>
                    <a:tab pos="1065213" algn="l"/>
                  </a:tabLst>
                  <a:defRPr sz="1200">
                    <a:solidFill>
                      <a:schemeClr val="tx1"/>
                    </a:solidFill>
                    <a:latin typeface="Times" panose="02020603050405020304" pitchFamily="18" charset="0"/>
                  </a:defRPr>
                </a:lvl6pPr>
                <a:lvl7pPr fontAlgn="base">
                  <a:spcBef>
                    <a:spcPct val="0"/>
                  </a:spcBef>
                  <a:spcAft>
                    <a:spcPct val="0"/>
                  </a:spcAft>
                  <a:tabLst>
                    <a:tab pos="1065213" algn="l"/>
                  </a:tabLst>
                  <a:defRPr sz="1200">
                    <a:solidFill>
                      <a:schemeClr val="tx1"/>
                    </a:solidFill>
                    <a:latin typeface="Times" panose="02020603050405020304" pitchFamily="18" charset="0"/>
                  </a:defRPr>
                </a:lvl7pPr>
                <a:lvl8pPr fontAlgn="base">
                  <a:spcBef>
                    <a:spcPct val="0"/>
                  </a:spcBef>
                  <a:spcAft>
                    <a:spcPct val="0"/>
                  </a:spcAft>
                  <a:tabLst>
                    <a:tab pos="1065213" algn="l"/>
                  </a:tabLst>
                  <a:defRPr sz="1200">
                    <a:solidFill>
                      <a:schemeClr val="tx1"/>
                    </a:solidFill>
                    <a:latin typeface="Times" panose="02020603050405020304" pitchFamily="18" charset="0"/>
                  </a:defRPr>
                </a:lvl8pPr>
                <a:lvl9pPr fontAlgn="base">
                  <a:spcBef>
                    <a:spcPct val="0"/>
                  </a:spcBef>
                  <a:spcAft>
                    <a:spcPct val="0"/>
                  </a:spcAft>
                  <a:tabLst>
                    <a:tab pos="1065213" algn="l"/>
                  </a:tabLst>
                  <a:defRPr sz="1200">
                    <a:solidFill>
                      <a:schemeClr val="tx1"/>
                    </a:solidFill>
                    <a:latin typeface="Times" panose="02020603050405020304" pitchFamily="18" charset="0"/>
                  </a:defRPr>
                </a:lvl9pPr>
              </a:lstStyle>
              <a:p>
                <a:pPr algn="ctr"/>
                <a:r>
                  <a:rPr lang="en-US" altLang="en-US" sz="2531"/>
                  <a:t>7</a:t>
                </a:r>
                <a:r>
                  <a:rPr lang="en-US" altLang="en-US" sz="2812" baseline="-33000">
                    <a:solidFill>
                      <a:srgbClr val="BF0000"/>
                    </a:solidFill>
                  </a:rPr>
                  <a:t>1</a:t>
                </a:r>
              </a:p>
            </p:txBody>
          </p:sp>
          <p:sp>
            <p:nvSpPr>
              <p:cNvPr id="19468" name="Text Box 12"/>
              <p:cNvSpPr txBox="1">
                <a:spLocks noChangeArrowheads="1"/>
              </p:cNvSpPr>
              <p:nvPr/>
            </p:nvSpPr>
            <p:spPr bwMode="auto">
              <a:xfrm>
                <a:off x="2659" y="3755"/>
                <a:ext cx="253" cy="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a:tabLst>
                    <a:tab pos="1065213" algn="l"/>
                  </a:tabLst>
                  <a:defRPr sz="1200">
                    <a:solidFill>
                      <a:schemeClr val="tx1"/>
                    </a:solidFill>
                    <a:latin typeface="Times" panose="02020603050405020304" pitchFamily="18" charset="0"/>
                  </a:defRPr>
                </a:lvl1pPr>
                <a:lvl2pPr marL="455613" algn="l">
                  <a:tabLst>
                    <a:tab pos="1065213" algn="l"/>
                  </a:tabLst>
                  <a:defRPr sz="1200">
                    <a:solidFill>
                      <a:schemeClr val="tx1"/>
                    </a:solidFill>
                    <a:latin typeface="Times" panose="02020603050405020304" pitchFamily="18" charset="0"/>
                  </a:defRPr>
                </a:lvl2pPr>
                <a:lvl3pPr algn="l">
                  <a:tabLst>
                    <a:tab pos="1065213" algn="l"/>
                  </a:tabLst>
                  <a:defRPr sz="1200">
                    <a:solidFill>
                      <a:schemeClr val="tx1"/>
                    </a:solidFill>
                    <a:latin typeface="Times" panose="02020603050405020304" pitchFamily="18" charset="0"/>
                  </a:defRPr>
                </a:lvl3pPr>
                <a:lvl4pPr marL="1370013" algn="l">
                  <a:tabLst>
                    <a:tab pos="1065213" algn="l"/>
                  </a:tabLst>
                  <a:defRPr sz="1200">
                    <a:solidFill>
                      <a:schemeClr val="tx1"/>
                    </a:solidFill>
                    <a:latin typeface="Times" panose="02020603050405020304" pitchFamily="18" charset="0"/>
                  </a:defRPr>
                </a:lvl4pPr>
                <a:lvl5pPr algn="l">
                  <a:tabLst>
                    <a:tab pos="1065213" algn="l"/>
                  </a:tabLst>
                  <a:defRPr sz="1200">
                    <a:solidFill>
                      <a:schemeClr val="tx1"/>
                    </a:solidFill>
                    <a:latin typeface="Times" panose="02020603050405020304" pitchFamily="18" charset="0"/>
                  </a:defRPr>
                </a:lvl5pPr>
                <a:lvl6pPr fontAlgn="base">
                  <a:spcBef>
                    <a:spcPct val="0"/>
                  </a:spcBef>
                  <a:spcAft>
                    <a:spcPct val="0"/>
                  </a:spcAft>
                  <a:tabLst>
                    <a:tab pos="1065213" algn="l"/>
                  </a:tabLst>
                  <a:defRPr sz="1200">
                    <a:solidFill>
                      <a:schemeClr val="tx1"/>
                    </a:solidFill>
                    <a:latin typeface="Times" panose="02020603050405020304" pitchFamily="18" charset="0"/>
                  </a:defRPr>
                </a:lvl6pPr>
                <a:lvl7pPr fontAlgn="base">
                  <a:spcBef>
                    <a:spcPct val="0"/>
                  </a:spcBef>
                  <a:spcAft>
                    <a:spcPct val="0"/>
                  </a:spcAft>
                  <a:tabLst>
                    <a:tab pos="1065213" algn="l"/>
                  </a:tabLst>
                  <a:defRPr sz="1200">
                    <a:solidFill>
                      <a:schemeClr val="tx1"/>
                    </a:solidFill>
                    <a:latin typeface="Times" panose="02020603050405020304" pitchFamily="18" charset="0"/>
                  </a:defRPr>
                </a:lvl7pPr>
                <a:lvl8pPr fontAlgn="base">
                  <a:spcBef>
                    <a:spcPct val="0"/>
                  </a:spcBef>
                  <a:spcAft>
                    <a:spcPct val="0"/>
                  </a:spcAft>
                  <a:tabLst>
                    <a:tab pos="1065213" algn="l"/>
                  </a:tabLst>
                  <a:defRPr sz="1200">
                    <a:solidFill>
                      <a:schemeClr val="tx1"/>
                    </a:solidFill>
                    <a:latin typeface="Times" panose="02020603050405020304" pitchFamily="18" charset="0"/>
                  </a:defRPr>
                </a:lvl8pPr>
                <a:lvl9pPr fontAlgn="base">
                  <a:spcBef>
                    <a:spcPct val="0"/>
                  </a:spcBef>
                  <a:spcAft>
                    <a:spcPct val="0"/>
                  </a:spcAft>
                  <a:tabLst>
                    <a:tab pos="1065213" algn="l"/>
                  </a:tabLst>
                  <a:defRPr sz="1200">
                    <a:solidFill>
                      <a:schemeClr val="tx1"/>
                    </a:solidFill>
                    <a:latin typeface="Times" panose="02020603050405020304" pitchFamily="18" charset="0"/>
                  </a:defRPr>
                </a:lvl9pPr>
              </a:lstStyle>
              <a:p>
                <a:pPr algn="ctr"/>
                <a:r>
                  <a:rPr lang="en-US" altLang="en-US" sz="2531"/>
                  <a:t>2</a:t>
                </a:r>
                <a:r>
                  <a:rPr lang="en-US" altLang="en-US" sz="2812" baseline="-33000">
                    <a:solidFill>
                      <a:srgbClr val="BF0000"/>
                    </a:solidFill>
                  </a:rPr>
                  <a:t>2</a:t>
                </a:r>
              </a:p>
            </p:txBody>
          </p:sp>
          <p:sp>
            <p:nvSpPr>
              <p:cNvPr id="19469" name="Text Box 13"/>
              <p:cNvSpPr txBox="1">
                <a:spLocks noChangeArrowheads="1"/>
              </p:cNvSpPr>
              <p:nvPr/>
            </p:nvSpPr>
            <p:spPr bwMode="auto">
              <a:xfrm>
                <a:off x="3067" y="3755"/>
                <a:ext cx="253" cy="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a:tabLst>
                    <a:tab pos="1065213" algn="l"/>
                  </a:tabLst>
                  <a:defRPr sz="1200">
                    <a:solidFill>
                      <a:schemeClr val="tx1"/>
                    </a:solidFill>
                    <a:latin typeface="Times" panose="02020603050405020304" pitchFamily="18" charset="0"/>
                  </a:defRPr>
                </a:lvl1pPr>
                <a:lvl2pPr marL="455613" algn="l">
                  <a:tabLst>
                    <a:tab pos="1065213" algn="l"/>
                  </a:tabLst>
                  <a:defRPr sz="1200">
                    <a:solidFill>
                      <a:schemeClr val="tx1"/>
                    </a:solidFill>
                    <a:latin typeface="Times" panose="02020603050405020304" pitchFamily="18" charset="0"/>
                  </a:defRPr>
                </a:lvl2pPr>
                <a:lvl3pPr algn="l">
                  <a:tabLst>
                    <a:tab pos="1065213" algn="l"/>
                  </a:tabLst>
                  <a:defRPr sz="1200">
                    <a:solidFill>
                      <a:schemeClr val="tx1"/>
                    </a:solidFill>
                    <a:latin typeface="Times" panose="02020603050405020304" pitchFamily="18" charset="0"/>
                  </a:defRPr>
                </a:lvl3pPr>
                <a:lvl4pPr marL="1370013" algn="l">
                  <a:tabLst>
                    <a:tab pos="1065213" algn="l"/>
                  </a:tabLst>
                  <a:defRPr sz="1200">
                    <a:solidFill>
                      <a:schemeClr val="tx1"/>
                    </a:solidFill>
                    <a:latin typeface="Times" panose="02020603050405020304" pitchFamily="18" charset="0"/>
                  </a:defRPr>
                </a:lvl4pPr>
                <a:lvl5pPr algn="l">
                  <a:tabLst>
                    <a:tab pos="1065213" algn="l"/>
                  </a:tabLst>
                  <a:defRPr sz="1200">
                    <a:solidFill>
                      <a:schemeClr val="tx1"/>
                    </a:solidFill>
                    <a:latin typeface="Times" panose="02020603050405020304" pitchFamily="18" charset="0"/>
                  </a:defRPr>
                </a:lvl5pPr>
                <a:lvl6pPr fontAlgn="base">
                  <a:spcBef>
                    <a:spcPct val="0"/>
                  </a:spcBef>
                  <a:spcAft>
                    <a:spcPct val="0"/>
                  </a:spcAft>
                  <a:tabLst>
                    <a:tab pos="1065213" algn="l"/>
                  </a:tabLst>
                  <a:defRPr sz="1200">
                    <a:solidFill>
                      <a:schemeClr val="tx1"/>
                    </a:solidFill>
                    <a:latin typeface="Times" panose="02020603050405020304" pitchFamily="18" charset="0"/>
                  </a:defRPr>
                </a:lvl6pPr>
                <a:lvl7pPr fontAlgn="base">
                  <a:spcBef>
                    <a:spcPct val="0"/>
                  </a:spcBef>
                  <a:spcAft>
                    <a:spcPct val="0"/>
                  </a:spcAft>
                  <a:tabLst>
                    <a:tab pos="1065213" algn="l"/>
                  </a:tabLst>
                  <a:defRPr sz="1200">
                    <a:solidFill>
                      <a:schemeClr val="tx1"/>
                    </a:solidFill>
                    <a:latin typeface="Times" panose="02020603050405020304" pitchFamily="18" charset="0"/>
                  </a:defRPr>
                </a:lvl7pPr>
                <a:lvl8pPr fontAlgn="base">
                  <a:spcBef>
                    <a:spcPct val="0"/>
                  </a:spcBef>
                  <a:spcAft>
                    <a:spcPct val="0"/>
                  </a:spcAft>
                  <a:tabLst>
                    <a:tab pos="1065213" algn="l"/>
                  </a:tabLst>
                  <a:defRPr sz="1200">
                    <a:solidFill>
                      <a:schemeClr val="tx1"/>
                    </a:solidFill>
                    <a:latin typeface="Times" panose="02020603050405020304" pitchFamily="18" charset="0"/>
                  </a:defRPr>
                </a:lvl8pPr>
                <a:lvl9pPr fontAlgn="base">
                  <a:spcBef>
                    <a:spcPct val="0"/>
                  </a:spcBef>
                  <a:spcAft>
                    <a:spcPct val="0"/>
                  </a:spcAft>
                  <a:tabLst>
                    <a:tab pos="1065213" algn="l"/>
                  </a:tabLst>
                  <a:defRPr sz="1200">
                    <a:solidFill>
                      <a:schemeClr val="tx1"/>
                    </a:solidFill>
                    <a:latin typeface="Times" panose="02020603050405020304" pitchFamily="18" charset="0"/>
                  </a:defRPr>
                </a:lvl9pPr>
              </a:lstStyle>
              <a:p>
                <a:pPr algn="ctr"/>
                <a:r>
                  <a:rPr lang="en-US" altLang="en-US" sz="2531"/>
                  <a:t>2</a:t>
                </a:r>
                <a:r>
                  <a:rPr lang="en-US" altLang="en-US" sz="2812" baseline="-33000">
                    <a:solidFill>
                      <a:srgbClr val="BF0000"/>
                    </a:solidFill>
                  </a:rPr>
                  <a:t>3</a:t>
                </a:r>
              </a:p>
            </p:txBody>
          </p:sp>
          <p:sp>
            <p:nvSpPr>
              <p:cNvPr id="19470" name="Text Box 14"/>
              <p:cNvSpPr txBox="1">
                <a:spLocks noChangeArrowheads="1"/>
              </p:cNvSpPr>
              <p:nvPr/>
            </p:nvSpPr>
            <p:spPr bwMode="auto">
              <a:xfrm>
                <a:off x="3451" y="3755"/>
                <a:ext cx="253" cy="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a:tabLst>
                    <a:tab pos="1065213" algn="l"/>
                  </a:tabLst>
                  <a:defRPr sz="1200">
                    <a:solidFill>
                      <a:schemeClr val="tx1"/>
                    </a:solidFill>
                    <a:latin typeface="Times" panose="02020603050405020304" pitchFamily="18" charset="0"/>
                  </a:defRPr>
                </a:lvl1pPr>
                <a:lvl2pPr marL="455613" algn="l">
                  <a:tabLst>
                    <a:tab pos="1065213" algn="l"/>
                  </a:tabLst>
                  <a:defRPr sz="1200">
                    <a:solidFill>
                      <a:schemeClr val="tx1"/>
                    </a:solidFill>
                    <a:latin typeface="Times" panose="02020603050405020304" pitchFamily="18" charset="0"/>
                  </a:defRPr>
                </a:lvl2pPr>
                <a:lvl3pPr algn="l">
                  <a:tabLst>
                    <a:tab pos="1065213" algn="l"/>
                  </a:tabLst>
                  <a:defRPr sz="1200">
                    <a:solidFill>
                      <a:schemeClr val="tx1"/>
                    </a:solidFill>
                    <a:latin typeface="Times" panose="02020603050405020304" pitchFamily="18" charset="0"/>
                  </a:defRPr>
                </a:lvl3pPr>
                <a:lvl4pPr marL="1370013" algn="l">
                  <a:tabLst>
                    <a:tab pos="1065213" algn="l"/>
                  </a:tabLst>
                  <a:defRPr sz="1200">
                    <a:solidFill>
                      <a:schemeClr val="tx1"/>
                    </a:solidFill>
                    <a:latin typeface="Times" panose="02020603050405020304" pitchFamily="18" charset="0"/>
                  </a:defRPr>
                </a:lvl4pPr>
                <a:lvl5pPr algn="l">
                  <a:tabLst>
                    <a:tab pos="1065213" algn="l"/>
                  </a:tabLst>
                  <a:defRPr sz="1200">
                    <a:solidFill>
                      <a:schemeClr val="tx1"/>
                    </a:solidFill>
                    <a:latin typeface="Times" panose="02020603050405020304" pitchFamily="18" charset="0"/>
                  </a:defRPr>
                </a:lvl5pPr>
                <a:lvl6pPr fontAlgn="base">
                  <a:spcBef>
                    <a:spcPct val="0"/>
                  </a:spcBef>
                  <a:spcAft>
                    <a:spcPct val="0"/>
                  </a:spcAft>
                  <a:tabLst>
                    <a:tab pos="1065213" algn="l"/>
                  </a:tabLst>
                  <a:defRPr sz="1200">
                    <a:solidFill>
                      <a:schemeClr val="tx1"/>
                    </a:solidFill>
                    <a:latin typeface="Times" panose="02020603050405020304" pitchFamily="18" charset="0"/>
                  </a:defRPr>
                </a:lvl6pPr>
                <a:lvl7pPr fontAlgn="base">
                  <a:spcBef>
                    <a:spcPct val="0"/>
                  </a:spcBef>
                  <a:spcAft>
                    <a:spcPct val="0"/>
                  </a:spcAft>
                  <a:tabLst>
                    <a:tab pos="1065213" algn="l"/>
                  </a:tabLst>
                  <a:defRPr sz="1200">
                    <a:solidFill>
                      <a:schemeClr val="tx1"/>
                    </a:solidFill>
                    <a:latin typeface="Times" panose="02020603050405020304" pitchFamily="18" charset="0"/>
                  </a:defRPr>
                </a:lvl7pPr>
                <a:lvl8pPr fontAlgn="base">
                  <a:spcBef>
                    <a:spcPct val="0"/>
                  </a:spcBef>
                  <a:spcAft>
                    <a:spcPct val="0"/>
                  </a:spcAft>
                  <a:tabLst>
                    <a:tab pos="1065213" algn="l"/>
                  </a:tabLst>
                  <a:defRPr sz="1200">
                    <a:solidFill>
                      <a:schemeClr val="tx1"/>
                    </a:solidFill>
                    <a:latin typeface="Times" panose="02020603050405020304" pitchFamily="18" charset="0"/>
                  </a:defRPr>
                </a:lvl8pPr>
                <a:lvl9pPr fontAlgn="base">
                  <a:spcBef>
                    <a:spcPct val="0"/>
                  </a:spcBef>
                  <a:spcAft>
                    <a:spcPct val="0"/>
                  </a:spcAft>
                  <a:tabLst>
                    <a:tab pos="1065213" algn="l"/>
                  </a:tabLst>
                  <a:defRPr sz="1200">
                    <a:solidFill>
                      <a:schemeClr val="tx1"/>
                    </a:solidFill>
                    <a:latin typeface="Times" panose="02020603050405020304" pitchFamily="18" charset="0"/>
                  </a:defRPr>
                </a:lvl9pPr>
              </a:lstStyle>
              <a:p>
                <a:pPr algn="ctr"/>
                <a:r>
                  <a:rPr lang="en-US" altLang="en-US" sz="2531"/>
                  <a:t>4</a:t>
                </a:r>
                <a:r>
                  <a:rPr lang="en-US" altLang="en-US" sz="2812" baseline="-33000">
                    <a:solidFill>
                      <a:srgbClr val="BF0000"/>
                    </a:solidFill>
                  </a:rPr>
                  <a:t>1</a:t>
                </a:r>
              </a:p>
            </p:txBody>
          </p:sp>
          <p:sp>
            <p:nvSpPr>
              <p:cNvPr id="19471" name="Text Box 15"/>
              <p:cNvSpPr txBox="1">
                <a:spLocks noChangeArrowheads="1"/>
              </p:cNvSpPr>
              <p:nvPr/>
            </p:nvSpPr>
            <p:spPr bwMode="auto">
              <a:xfrm>
                <a:off x="3851" y="3755"/>
                <a:ext cx="253" cy="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a:tabLst>
                    <a:tab pos="1065213" algn="l"/>
                  </a:tabLst>
                  <a:defRPr sz="1200">
                    <a:solidFill>
                      <a:schemeClr val="tx1"/>
                    </a:solidFill>
                    <a:latin typeface="Times" panose="02020603050405020304" pitchFamily="18" charset="0"/>
                  </a:defRPr>
                </a:lvl1pPr>
                <a:lvl2pPr marL="455613" algn="l">
                  <a:tabLst>
                    <a:tab pos="1065213" algn="l"/>
                  </a:tabLst>
                  <a:defRPr sz="1200">
                    <a:solidFill>
                      <a:schemeClr val="tx1"/>
                    </a:solidFill>
                    <a:latin typeface="Times" panose="02020603050405020304" pitchFamily="18" charset="0"/>
                  </a:defRPr>
                </a:lvl2pPr>
                <a:lvl3pPr algn="l">
                  <a:tabLst>
                    <a:tab pos="1065213" algn="l"/>
                  </a:tabLst>
                  <a:defRPr sz="1200">
                    <a:solidFill>
                      <a:schemeClr val="tx1"/>
                    </a:solidFill>
                    <a:latin typeface="Times" panose="02020603050405020304" pitchFamily="18" charset="0"/>
                  </a:defRPr>
                </a:lvl3pPr>
                <a:lvl4pPr marL="1370013" algn="l">
                  <a:tabLst>
                    <a:tab pos="1065213" algn="l"/>
                  </a:tabLst>
                  <a:defRPr sz="1200">
                    <a:solidFill>
                      <a:schemeClr val="tx1"/>
                    </a:solidFill>
                    <a:latin typeface="Times" panose="02020603050405020304" pitchFamily="18" charset="0"/>
                  </a:defRPr>
                </a:lvl4pPr>
                <a:lvl5pPr algn="l">
                  <a:tabLst>
                    <a:tab pos="1065213" algn="l"/>
                  </a:tabLst>
                  <a:defRPr sz="1200">
                    <a:solidFill>
                      <a:schemeClr val="tx1"/>
                    </a:solidFill>
                    <a:latin typeface="Times" panose="02020603050405020304" pitchFamily="18" charset="0"/>
                  </a:defRPr>
                </a:lvl5pPr>
                <a:lvl6pPr fontAlgn="base">
                  <a:spcBef>
                    <a:spcPct val="0"/>
                  </a:spcBef>
                  <a:spcAft>
                    <a:spcPct val="0"/>
                  </a:spcAft>
                  <a:tabLst>
                    <a:tab pos="1065213" algn="l"/>
                  </a:tabLst>
                  <a:defRPr sz="1200">
                    <a:solidFill>
                      <a:schemeClr val="tx1"/>
                    </a:solidFill>
                    <a:latin typeface="Times" panose="02020603050405020304" pitchFamily="18" charset="0"/>
                  </a:defRPr>
                </a:lvl6pPr>
                <a:lvl7pPr fontAlgn="base">
                  <a:spcBef>
                    <a:spcPct val="0"/>
                  </a:spcBef>
                  <a:spcAft>
                    <a:spcPct val="0"/>
                  </a:spcAft>
                  <a:tabLst>
                    <a:tab pos="1065213" algn="l"/>
                  </a:tabLst>
                  <a:defRPr sz="1200">
                    <a:solidFill>
                      <a:schemeClr val="tx1"/>
                    </a:solidFill>
                    <a:latin typeface="Times" panose="02020603050405020304" pitchFamily="18" charset="0"/>
                  </a:defRPr>
                </a:lvl7pPr>
                <a:lvl8pPr fontAlgn="base">
                  <a:spcBef>
                    <a:spcPct val="0"/>
                  </a:spcBef>
                  <a:spcAft>
                    <a:spcPct val="0"/>
                  </a:spcAft>
                  <a:tabLst>
                    <a:tab pos="1065213" algn="l"/>
                  </a:tabLst>
                  <a:defRPr sz="1200">
                    <a:solidFill>
                      <a:schemeClr val="tx1"/>
                    </a:solidFill>
                    <a:latin typeface="Times" panose="02020603050405020304" pitchFamily="18" charset="0"/>
                  </a:defRPr>
                </a:lvl8pPr>
                <a:lvl9pPr fontAlgn="base">
                  <a:spcBef>
                    <a:spcPct val="0"/>
                  </a:spcBef>
                  <a:spcAft>
                    <a:spcPct val="0"/>
                  </a:spcAft>
                  <a:tabLst>
                    <a:tab pos="1065213" algn="l"/>
                  </a:tabLst>
                  <a:defRPr sz="1200">
                    <a:solidFill>
                      <a:schemeClr val="tx1"/>
                    </a:solidFill>
                    <a:latin typeface="Times" panose="02020603050405020304" pitchFamily="18" charset="0"/>
                  </a:defRPr>
                </a:lvl9pPr>
              </a:lstStyle>
              <a:p>
                <a:pPr algn="ctr"/>
                <a:r>
                  <a:rPr lang="en-US" altLang="en-US" sz="2531"/>
                  <a:t>4</a:t>
                </a:r>
                <a:r>
                  <a:rPr lang="en-US" altLang="en-US" sz="2812" baseline="-33000">
                    <a:solidFill>
                      <a:srgbClr val="BF0000"/>
                    </a:solidFill>
                  </a:rPr>
                  <a:t>2</a:t>
                </a:r>
              </a:p>
            </p:txBody>
          </p:sp>
        </p:grpSp>
      </p:grpSp>
      <p:grpSp>
        <p:nvGrpSpPr>
          <p:cNvPr id="19472" name="Group 16"/>
          <p:cNvGrpSpPr>
            <a:grpSpLocks/>
          </p:cNvGrpSpPr>
          <p:nvPr/>
        </p:nvGrpSpPr>
        <p:grpSpPr bwMode="auto">
          <a:xfrm>
            <a:off x="2773785" y="3120926"/>
            <a:ext cx="3579688" cy="882923"/>
            <a:chOff x="2173" y="2446"/>
            <a:chExt cx="3208" cy="792"/>
          </a:xfrm>
        </p:grpSpPr>
        <p:sp>
          <p:nvSpPr>
            <p:cNvPr id="19473" name="Text Box 17"/>
            <p:cNvSpPr txBox="1">
              <a:spLocks noChangeArrowheads="1"/>
            </p:cNvSpPr>
            <p:nvPr/>
          </p:nvSpPr>
          <p:spPr bwMode="auto">
            <a:xfrm>
              <a:off x="3470" y="2446"/>
              <a:ext cx="612" cy="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a:tabLst>
                  <a:tab pos="1065213" algn="l"/>
                </a:tabLst>
                <a:defRPr sz="1200">
                  <a:solidFill>
                    <a:schemeClr val="tx1"/>
                  </a:solidFill>
                  <a:latin typeface="Times" panose="02020603050405020304" pitchFamily="18" charset="0"/>
                </a:defRPr>
              </a:lvl1pPr>
              <a:lvl2pPr marL="455613" algn="l">
                <a:tabLst>
                  <a:tab pos="1065213" algn="l"/>
                </a:tabLst>
                <a:defRPr sz="1200">
                  <a:solidFill>
                    <a:schemeClr val="tx1"/>
                  </a:solidFill>
                  <a:latin typeface="Times" panose="02020603050405020304" pitchFamily="18" charset="0"/>
                </a:defRPr>
              </a:lvl2pPr>
              <a:lvl3pPr algn="l">
                <a:tabLst>
                  <a:tab pos="1065213" algn="l"/>
                </a:tabLst>
                <a:defRPr sz="1200">
                  <a:solidFill>
                    <a:schemeClr val="tx1"/>
                  </a:solidFill>
                  <a:latin typeface="Times" panose="02020603050405020304" pitchFamily="18" charset="0"/>
                </a:defRPr>
              </a:lvl3pPr>
              <a:lvl4pPr marL="1370013" algn="l">
                <a:tabLst>
                  <a:tab pos="1065213" algn="l"/>
                </a:tabLst>
                <a:defRPr sz="1200">
                  <a:solidFill>
                    <a:schemeClr val="tx1"/>
                  </a:solidFill>
                  <a:latin typeface="Times" panose="02020603050405020304" pitchFamily="18" charset="0"/>
                </a:defRPr>
              </a:lvl4pPr>
              <a:lvl5pPr algn="l">
                <a:tabLst>
                  <a:tab pos="1065213" algn="l"/>
                </a:tabLst>
                <a:defRPr sz="1200">
                  <a:solidFill>
                    <a:schemeClr val="tx1"/>
                  </a:solidFill>
                  <a:latin typeface="Times" panose="02020603050405020304" pitchFamily="18" charset="0"/>
                </a:defRPr>
              </a:lvl5pPr>
              <a:lvl6pPr fontAlgn="base">
                <a:spcBef>
                  <a:spcPct val="0"/>
                </a:spcBef>
                <a:spcAft>
                  <a:spcPct val="0"/>
                </a:spcAft>
                <a:tabLst>
                  <a:tab pos="1065213" algn="l"/>
                </a:tabLst>
                <a:defRPr sz="1200">
                  <a:solidFill>
                    <a:schemeClr val="tx1"/>
                  </a:solidFill>
                  <a:latin typeface="Times" panose="02020603050405020304" pitchFamily="18" charset="0"/>
                </a:defRPr>
              </a:lvl6pPr>
              <a:lvl7pPr fontAlgn="base">
                <a:spcBef>
                  <a:spcPct val="0"/>
                </a:spcBef>
                <a:spcAft>
                  <a:spcPct val="0"/>
                </a:spcAft>
                <a:tabLst>
                  <a:tab pos="1065213" algn="l"/>
                </a:tabLst>
                <a:defRPr sz="1200">
                  <a:solidFill>
                    <a:schemeClr val="tx1"/>
                  </a:solidFill>
                  <a:latin typeface="Times" panose="02020603050405020304" pitchFamily="18" charset="0"/>
                </a:defRPr>
              </a:lvl7pPr>
              <a:lvl8pPr fontAlgn="base">
                <a:spcBef>
                  <a:spcPct val="0"/>
                </a:spcBef>
                <a:spcAft>
                  <a:spcPct val="0"/>
                </a:spcAft>
                <a:tabLst>
                  <a:tab pos="1065213" algn="l"/>
                </a:tabLst>
                <a:defRPr sz="1200">
                  <a:solidFill>
                    <a:schemeClr val="tx1"/>
                  </a:solidFill>
                  <a:latin typeface="Times" panose="02020603050405020304" pitchFamily="18" charset="0"/>
                </a:defRPr>
              </a:lvl8pPr>
              <a:lvl9pPr fontAlgn="base">
                <a:spcBef>
                  <a:spcPct val="0"/>
                </a:spcBef>
                <a:spcAft>
                  <a:spcPct val="0"/>
                </a:spcAft>
                <a:tabLst>
                  <a:tab pos="1065213" algn="l"/>
                </a:tabLst>
                <a:defRPr sz="1200">
                  <a:solidFill>
                    <a:schemeClr val="tx1"/>
                  </a:solidFill>
                  <a:latin typeface="Times" panose="02020603050405020304" pitchFamily="18" charset="0"/>
                </a:defRPr>
              </a:lvl9pPr>
            </a:lstStyle>
            <a:p>
              <a:pPr algn="ctr"/>
              <a:r>
                <a:rPr lang="en-US" altLang="en-US" sz="2531"/>
                <a:t>Input</a:t>
              </a:r>
            </a:p>
          </p:txBody>
        </p:sp>
        <p:grpSp>
          <p:nvGrpSpPr>
            <p:cNvPr id="19474" name="Group 18"/>
            <p:cNvGrpSpPr>
              <a:grpSpLocks/>
            </p:cNvGrpSpPr>
            <p:nvPr/>
          </p:nvGrpSpPr>
          <p:grpSpPr bwMode="auto">
            <a:xfrm>
              <a:off x="2173" y="2822"/>
              <a:ext cx="3208" cy="416"/>
              <a:chOff x="2173" y="2775"/>
              <a:chExt cx="3208" cy="416"/>
            </a:xfrm>
          </p:grpSpPr>
          <p:pic>
            <p:nvPicPr>
              <p:cNvPr id="19475" name="Picture 1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3" y="2783"/>
                <a:ext cx="3208" cy="4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9476" name="Text Box 20"/>
              <p:cNvSpPr txBox="1">
                <a:spLocks noChangeArrowheads="1"/>
              </p:cNvSpPr>
              <p:nvPr/>
            </p:nvSpPr>
            <p:spPr bwMode="auto">
              <a:xfrm>
                <a:off x="2259" y="2775"/>
                <a:ext cx="253" cy="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a:tabLst>
                    <a:tab pos="1065213" algn="l"/>
                  </a:tabLst>
                  <a:defRPr sz="1200">
                    <a:solidFill>
                      <a:schemeClr val="tx1"/>
                    </a:solidFill>
                    <a:latin typeface="Times" panose="02020603050405020304" pitchFamily="18" charset="0"/>
                  </a:defRPr>
                </a:lvl1pPr>
                <a:lvl2pPr marL="455613" algn="l">
                  <a:tabLst>
                    <a:tab pos="1065213" algn="l"/>
                  </a:tabLst>
                  <a:defRPr sz="1200">
                    <a:solidFill>
                      <a:schemeClr val="tx1"/>
                    </a:solidFill>
                    <a:latin typeface="Times" panose="02020603050405020304" pitchFamily="18" charset="0"/>
                  </a:defRPr>
                </a:lvl2pPr>
                <a:lvl3pPr algn="l">
                  <a:tabLst>
                    <a:tab pos="1065213" algn="l"/>
                  </a:tabLst>
                  <a:defRPr sz="1200">
                    <a:solidFill>
                      <a:schemeClr val="tx1"/>
                    </a:solidFill>
                    <a:latin typeface="Times" panose="02020603050405020304" pitchFamily="18" charset="0"/>
                  </a:defRPr>
                </a:lvl3pPr>
                <a:lvl4pPr marL="1370013" algn="l">
                  <a:tabLst>
                    <a:tab pos="1065213" algn="l"/>
                  </a:tabLst>
                  <a:defRPr sz="1200">
                    <a:solidFill>
                      <a:schemeClr val="tx1"/>
                    </a:solidFill>
                    <a:latin typeface="Times" panose="02020603050405020304" pitchFamily="18" charset="0"/>
                  </a:defRPr>
                </a:lvl4pPr>
                <a:lvl5pPr algn="l">
                  <a:tabLst>
                    <a:tab pos="1065213" algn="l"/>
                  </a:tabLst>
                  <a:defRPr sz="1200">
                    <a:solidFill>
                      <a:schemeClr val="tx1"/>
                    </a:solidFill>
                    <a:latin typeface="Times" panose="02020603050405020304" pitchFamily="18" charset="0"/>
                  </a:defRPr>
                </a:lvl5pPr>
                <a:lvl6pPr fontAlgn="base">
                  <a:spcBef>
                    <a:spcPct val="0"/>
                  </a:spcBef>
                  <a:spcAft>
                    <a:spcPct val="0"/>
                  </a:spcAft>
                  <a:tabLst>
                    <a:tab pos="1065213" algn="l"/>
                  </a:tabLst>
                  <a:defRPr sz="1200">
                    <a:solidFill>
                      <a:schemeClr val="tx1"/>
                    </a:solidFill>
                    <a:latin typeface="Times" panose="02020603050405020304" pitchFamily="18" charset="0"/>
                  </a:defRPr>
                </a:lvl6pPr>
                <a:lvl7pPr fontAlgn="base">
                  <a:spcBef>
                    <a:spcPct val="0"/>
                  </a:spcBef>
                  <a:spcAft>
                    <a:spcPct val="0"/>
                  </a:spcAft>
                  <a:tabLst>
                    <a:tab pos="1065213" algn="l"/>
                  </a:tabLst>
                  <a:defRPr sz="1200">
                    <a:solidFill>
                      <a:schemeClr val="tx1"/>
                    </a:solidFill>
                    <a:latin typeface="Times" panose="02020603050405020304" pitchFamily="18" charset="0"/>
                  </a:defRPr>
                </a:lvl7pPr>
                <a:lvl8pPr fontAlgn="base">
                  <a:spcBef>
                    <a:spcPct val="0"/>
                  </a:spcBef>
                  <a:spcAft>
                    <a:spcPct val="0"/>
                  </a:spcAft>
                  <a:tabLst>
                    <a:tab pos="1065213" algn="l"/>
                  </a:tabLst>
                  <a:defRPr sz="1200">
                    <a:solidFill>
                      <a:schemeClr val="tx1"/>
                    </a:solidFill>
                    <a:latin typeface="Times" panose="02020603050405020304" pitchFamily="18" charset="0"/>
                  </a:defRPr>
                </a:lvl8pPr>
                <a:lvl9pPr fontAlgn="base">
                  <a:spcBef>
                    <a:spcPct val="0"/>
                  </a:spcBef>
                  <a:spcAft>
                    <a:spcPct val="0"/>
                  </a:spcAft>
                  <a:tabLst>
                    <a:tab pos="1065213" algn="l"/>
                  </a:tabLst>
                  <a:defRPr sz="1200">
                    <a:solidFill>
                      <a:schemeClr val="tx1"/>
                    </a:solidFill>
                    <a:latin typeface="Times" panose="02020603050405020304" pitchFamily="18" charset="0"/>
                  </a:defRPr>
                </a:lvl9pPr>
              </a:lstStyle>
              <a:p>
                <a:pPr algn="ctr"/>
                <a:r>
                  <a:rPr lang="en-US" altLang="en-US" sz="2531"/>
                  <a:t>2</a:t>
                </a:r>
                <a:r>
                  <a:rPr lang="en-US" altLang="en-US" sz="2812" baseline="-33000">
                    <a:solidFill>
                      <a:srgbClr val="BF0000"/>
                    </a:solidFill>
                  </a:rPr>
                  <a:t>1</a:t>
                </a:r>
              </a:p>
            </p:txBody>
          </p:sp>
          <p:sp>
            <p:nvSpPr>
              <p:cNvPr id="19477" name="Text Box 21"/>
              <p:cNvSpPr txBox="1">
                <a:spLocks noChangeArrowheads="1"/>
              </p:cNvSpPr>
              <p:nvPr/>
            </p:nvSpPr>
            <p:spPr bwMode="auto">
              <a:xfrm>
                <a:off x="4251" y="2775"/>
                <a:ext cx="253" cy="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a:tabLst>
                    <a:tab pos="1065213" algn="l"/>
                  </a:tabLst>
                  <a:defRPr sz="1200">
                    <a:solidFill>
                      <a:schemeClr val="tx1"/>
                    </a:solidFill>
                    <a:latin typeface="Times" panose="02020603050405020304" pitchFamily="18" charset="0"/>
                  </a:defRPr>
                </a:lvl1pPr>
                <a:lvl2pPr marL="455613" algn="l">
                  <a:tabLst>
                    <a:tab pos="1065213" algn="l"/>
                  </a:tabLst>
                  <a:defRPr sz="1200">
                    <a:solidFill>
                      <a:schemeClr val="tx1"/>
                    </a:solidFill>
                    <a:latin typeface="Times" panose="02020603050405020304" pitchFamily="18" charset="0"/>
                  </a:defRPr>
                </a:lvl2pPr>
                <a:lvl3pPr algn="l">
                  <a:tabLst>
                    <a:tab pos="1065213" algn="l"/>
                  </a:tabLst>
                  <a:defRPr sz="1200">
                    <a:solidFill>
                      <a:schemeClr val="tx1"/>
                    </a:solidFill>
                    <a:latin typeface="Times" panose="02020603050405020304" pitchFamily="18" charset="0"/>
                  </a:defRPr>
                </a:lvl3pPr>
                <a:lvl4pPr marL="1370013" algn="l">
                  <a:tabLst>
                    <a:tab pos="1065213" algn="l"/>
                  </a:tabLst>
                  <a:defRPr sz="1200">
                    <a:solidFill>
                      <a:schemeClr val="tx1"/>
                    </a:solidFill>
                    <a:latin typeface="Times" panose="02020603050405020304" pitchFamily="18" charset="0"/>
                  </a:defRPr>
                </a:lvl4pPr>
                <a:lvl5pPr algn="l">
                  <a:tabLst>
                    <a:tab pos="1065213" algn="l"/>
                  </a:tabLst>
                  <a:defRPr sz="1200">
                    <a:solidFill>
                      <a:schemeClr val="tx1"/>
                    </a:solidFill>
                    <a:latin typeface="Times" panose="02020603050405020304" pitchFamily="18" charset="0"/>
                  </a:defRPr>
                </a:lvl5pPr>
                <a:lvl6pPr fontAlgn="base">
                  <a:spcBef>
                    <a:spcPct val="0"/>
                  </a:spcBef>
                  <a:spcAft>
                    <a:spcPct val="0"/>
                  </a:spcAft>
                  <a:tabLst>
                    <a:tab pos="1065213" algn="l"/>
                  </a:tabLst>
                  <a:defRPr sz="1200">
                    <a:solidFill>
                      <a:schemeClr val="tx1"/>
                    </a:solidFill>
                    <a:latin typeface="Times" panose="02020603050405020304" pitchFamily="18" charset="0"/>
                  </a:defRPr>
                </a:lvl6pPr>
                <a:lvl7pPr fontAlgn="base">
                  <a:spcBef>
                    <a:spcPct val="0"/>
                  </a:spcBef>
                  <a:spcAft>
                    <a:spcPct val="0"/>
                  </a:spcAft>
                  <a:tabLst>
                    <a:tab pos="1065213" algn="l"/>
                  </a:tabLst>
                  <a:defRPr sz="1200">
                    <a:solidFill>
                      <a:schemeClr val="tx1"/>
                    </a:solidFill>
                    <a:latin typeface="Times" panose="02020603050405020304" pitchFamily="18" charset="0"/>
                  </a:defRPr>
                </a:lvl7pPr>
                <a:lvl8pPr fontAlgn="base">
                  <a:spcBef>
                    <a:spcPct val="0"/>
                  </a:spcBef>
                  <a:spcAft>
                    <a:spcPct val="0"/>
                  </a:spcAft>
                  <a:tabLst>
                    <a:tab pos="1065213" algn="l"/>
                  </a:tabLst>
                  <a:defRPr sz="1200">
                    <a:solidFill>
                      <a:schemeClr val="tx1"/>
                    </a:solidFill>
                    <a:latin typeface="Times" panose="02020603050405020304" pitchFamily="18" charset="0"/>
                  </a:defRPr>
                </a:lvl8pPr>
                <a:lvl9pPr fontAlgn="base">
                  <a:spcBef>
                    <a:spcPct val="0"/>
                  </a:spcBef>
                  <a:spcAft>
                    <a:spcPct val="0"/>
                  </a:spcAft>
                  <a:tabLst>
                    <a:tab pos="1065213" algn="l"/>
                  </a:tabLst>
                  <a:defRPr sz="1200">
                    <a:solidFill>
                      <a:schemeClr val="tx1"/>
                    </a:solidFill>
                    <a:latin typeface="Times" panose="02020603050405020304" pitchFamily="18" charset="0"/>
                  </a:defRPr>
                </a:lvl9pPr>
              </a:lstStyle>
              <a:p>
                <a:pPr algn="ctr"/>
                <a:r>
                  <a:rPr lang="en-US" altLang="en-US" sz="2531"/>
                  <a:t>5</a:t>
                </a:r>
                <a:r>
                  <a:rPr lang="en-US" altLang="en-US" sz="2812" baseline="-33000">
                    <a:solidFill>
                      <a:srgbClr val="BF0000"/>
                    </a:solidFill>
                  </a:rPr>
                  <a:t>1</a:t>
                </a:r>
              </a:p>
            </p:txBody>
          </p:sp>
          <p:sp>
            <p:nvSpPr>
              <p:cNvPr id="19478" name="Text Box 22"/>
              <p:cNvSpPr txBox="1">
                <a:spLocks noChangeArrowheads="1"/>
              </p:cNvSpPr>
              <p:nvPr/>
            </p:nvSpPr>
            <p:spPr bwMode="auto">
              <a:xfrm>
                <a:off x="4659" y="2775"/>
                <a:ext cx="253" cy="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a:tabLst>
                    <a:tab pos="1065213" algn="l"/>
                  </a:tabLst>
                  <a:defRPr sz="1200">
                    <a:solidFill>
                      <a:schemeClr val="tx1"/>
                    </a:solidFill>
                    <a:latin typeface="Times" panose="02020603050405020304" pitchFamily="18" charset="0"/>
                  </a:defRPr>
                </a:lvl1pPr>
                <a:lvl2pPr marL="455613" algn="l">
                  <a:tabLst>
                    <a:tab pos="1065213" algn="l"/>
                  </a:tabLst>
                  <a:defRPr sz="1200">
                    <a:solidFill>
                      <a:schemeClr val="tx1"/>
                    </a:solidFill>
                    <a:latin typeface="Times" panose="02020603050405020304" pitchFamily="18" charset="0"/>
                  </a:defRPr>
                </a:lvl2pPr>
                <a:lvl3pPr algn="l">
                  <a:tabLst>
                    <a:tab pos="1065213" algn="l"/>
                  </a:tabLst>
                  <a:defRPr sz="1200">
                    <a:solidFill>
                      <a:schemeClr val="tx1"/>
                    </a:solidFill>
                    <a:latin typeface="Times" panose="02020603050405020304" pitchFamily="18" charset="0"/>
                  </a:defRPr>
                </a:lvl3pPr>
                <a:lvl4pPr marL="1370013" algn="l">
                  <a:tabLst>
                    <a:tab pos="1065213" algn="l"/>
                  </a:tabLst>
                  <a:defRPr sz="1200">
                    <a:solidFill>
                      <a:schemeClr val="tx1"/>
                    </a:solidFill>
                    <a:latin typeface="Times" panose="02020603050405020304" pitchFamily="18" charset="0"/>
                  </a:defRPr>
                </a:lvl4pPr>
                <a:lvl5pPr algn="l">
                  <a:tabLst>
                    <a:tab pos="1065213" algn="l"/>
                  </a:tabLst>
                  <a:defRPr sz="1200">
                    <a:solidFill>
                      <a:schemeClr val="tx1"/>
                    </a:solidFill>
                    <a:latin typeface="Times" panose="02020603050405020304" pitchFamily="18" charset="0"/>
                  </a:defRPr>
                </a:lvl5pPr>
                <a:lvl6pPr fontAlgn="base">
                  <a:spcBef>
                    <a:spcPct val="0"/>
                  </a:spcBef>
                  <a:spcAft>
                    <a:spcPct val="0"/>
                  </a:spcAft>
                  <a:tabLst>
                    <a:tab pos="1065213" algn="l"/>
                  </a:tabLst>
                  <a:defRPr sz="1200">
                    <a:solidFill>
                      <a:schemeClr val="tx1"/>
                    </a:solidFill>
                    <a:latin typeface="Times" panose="02020603050405020304" pitchFamily="18" charset="0"/>
                  </a:defRPr>
                </a:lvl6pPr>
                <a:lvl7pPr fontAlgn="base">
                  <a:spcBef>
                    <a:spcPct val="0"/>
                  </a:spcBef>
                  <a:spcAft>
                    <a:spcPct val="0"/>
                  </a:spcAft>
                  <a:tabLst>
                    <a:tab pos="1065213" algn="l"/>
                  </a:tabLst>
                  <a:defRPr sz="1200">
                    <a:solidFill>
                      <a:schemeClr val="tx1"/>
                    </a:solidFill>
                    <a:latin typeface="Times" panose="02020603050405020304" pitchFamily="18" charset="0"/>
                  </a:defRPr>
                </a:lvl7pPr>
                <a:lvl8pPr fontAlgn="base">
                  <a:spcBef>
                    <a:spcPct val="0"/>
                  </a:spcBef>
                  <a:spcAft>
                    <a:spcPct val="0"/>
                  </a:spcAft>
                  <a:tabLst>
                    <a:tab pos="1065213" algn="l"/>
                  </a:tabLst>
                  <a:defRPr sz="1200">
                    <a:solidFill>
                      <a:schemeClr val="tx1"/>
                    </a:solidFill>
                    <a:latin typeface="Times" panose="02020603050405020304" pitchFamily="18" charset="0"/>
                  </a:defRPr>
                </a:lvl8pPr>
                <a:lvl9pPr fontAlgn="base">
                  <a:spcBef>
                    <a:spcPct val="0"/>
                  </a:spcBef>
                  <a:spcAft>
                    <a:spcPct val="0"/>
                  </a:spcAft>
                  <a:tabLst>
                    <a:tab pos="1065213" algn="l"/>
                  </a:tabLst>
                  <a:defRPr sz="1200">
                    <a:solidFill>
                      <a:schemeClr val="tx1"/>
                    </a:solidFill>
                    <a:latin typeface="Times" panose="02020603050405020304" pitchFamily="18" charset="0"/>
                  </a:defRPr>
                </a:lvl9pPr>
              </a:lstStyle>
              <a:p>
                <a:pPr algn="ctr"/>
                <a:r>
                  <a:rPr lang="en-US" altLang="en-US" sz="2531"/>
                  <a:t>2</a:t>
                </a:r>
                <a:r>
                  <a:rPr lang="en-US" altLang="en-US" sz="2812" baseline="-33000">
                    <a:solidFill>
                      <a:srgbClr val="BF0000"/>
                    </a:solidFill>
                  </a:rPr>
                  <a:t>3</a:t>
                </a:r>
              </a:p>
            </p:txBody>
          </p:sp>
          <p:sp>
            <p:nvSpPr>
              <p:cNvPr id="19479" name="Text Box 23"/>
              <p:cNvSpPr txBox="1">
                <a:spLocks noChangeArrowheads="1"/>
              </p:cNvSpPr>
              <p:nvPr/>
            </p:nvSpPr>
            <p:spPr bwMode="auto">
              <a:xfrm>
                <a:off x="5051" y="2775"/>
                <a:ext cx="253" cy="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a:tabLst>
                    <a:tab pos="1065213" algn="l"/>
                  </a:tabLst>
                  <a:defRPr sz="1200">
                    <a:solidFill>
                      <a:schemeClr val="tx1"/>
                    </a:solidFill>
                    <a:latin typeface="Times" panose="02020603050405020304" pitchFamily="18" charset="0"/>
                  </a:defRPr>
                </a:lvl1pPr>
                <a:lvl2pPr marL="455613" algn="l">
                  <a:tabLst>
                    <a:tab pos="1065213" algn="l"/>
                  </a:tabLst>
                  <a:defRPr sz="1200">
                    <a:solidFill>
                      <a:schemeClr val="tx1"/>
                    </a:solidFill>
                    <a:latin typeface="Times" panose="02020603050405020304" pitchFamily="18" charset="0"/>
                  </a:defRPr>
                </a:lvl2pPr>
                <a:lvl3pPr algn="l">
                  <a:tabLst>
                    <a:tab pos="1065213" algn="l"/>
                  </a:tabLst>
                  <a:defRPr sz="1200">
                    <a:solidFill>
                      <a:schemeClr val="tx1"/>
                    </a:solidFill>
                    <a:latin typeface="Times" panose="02020603050405020304" pitchFamily="18" charset="0"/>
                  </a:defRPr>
                </a:lvl3pPr>
                <a:lvl4pPr marL="1370013" algn="l">
                  <a:tabLst>
                    <a:tab pos="1065213" algn="l"/>
                  </a:tabLst>
                  <a:defRPr sz="1200">
                    <a:solidFill>
                      <a:schemeClr val="tx1"/>
                    </a:solidFill>
                    <a:latin typeface="Times" panose="02020603050405020304" pitchFamily="18" charset="0"/>
                  </a:defRPr>
                </a:lvl4pPr>
                <a:lvl5pPr algn="l">
                  <a:tabLst>
                    <a:tab pos="1065213" algn="l"/>
                  </a:tabLst>
                  <a:defRPr sz="1200">
                    <a:solidFill>
                      <a:schemeClr val="tx1"/>
                    </a:solidFill>
                    <a:latin typeface="Times" panose="02020603050405020304" pitchFamily="18" charset="0"/>
                  </a:defRPr>
                </a:lvl5pPr>
                <a:lvl6pPr fontAlgn="base">
                  <a:spcBef>
                    <a:spcPct val="0"/>
                  </a:spcBef>
                  <a:spcAft>
                    <a:spcPct val="0"/>
                  </a:spcAft>
                  <a:tabLst>
                    <a:tab pos="1065213" algn="l"/>
                  </a:tabLst>
                  <a:defRPr sz="1200">
                    <a:solidFill>
                      <a:schemeClr val="tx1"/>
                    </a:solidFill>
                    <a:latin typeface="Times" panose="02020603050405020304" pitchFamily="18" charset="0"/>
                  </a:defRPr>
                </a:lvl6pPr>
                <a:lvl7pPr fontAlgn="base">
                  <a:spcBef>
                    <a:spcPct val="0"/>
                  </a:spcBef>
                  <a:spcAft>
                    <a:spcPct val="0"/>
                  </a:spcAft>
                  <a:tabLst>
                    <a:tab pos="1065213" algn="l"/>
                  </a:tabLst>
                  <a:defRPr sz="1200">
                    <a:solidFill>
                      <a:schemeClr val="tx1"/>
                    </a:solidFill>
                    <a:latin typeface="Times" panose="02020603050405020304" pitchFamily="18" charset="0"/>
                  </a:defRPr>
                </a:lvl7pPr>
                <a:lvl8pPr fontAlgn="base">
                  <a:spcBef>
                    <a:spcPct val="0"/>
                  </a:spcBef>
                  <a:spcAft>
                    <a:spcPct val="0"/>
                  </a:spcAft>
                  <a:tabLst>
                    <a:tab pos="1065213" algn="l"/>
                  </a:tabLst>
                  <a:defRPr sz="1200">
                    <a:solidFill>
                      <a:schemeClr val="tx1"/>
                    </a:solidFill>
                    <a:latin typeface="Times" panose="02020603050405020304" pitchFamily="18" charset="0"/>
                  </a:defRPr>
                </a:lvl8pPr>
                <a:lvl9pPr fontAlgn="base">
                  <a:spcBef>
                    <a:spcPct val="0"/>
                  </a:spcBef>
                  <a:spcAft>
                    <a:spcPct val="0"/>
                  </a:spcAft>
                  <a:tabLst>
                    <a:tab pos="1065213" algn="l"/>
                  </a:tabLst>
                  <a:defRPr sz="1200">
                    <a:solidFill>
                      <a:schemeClr val="tx1"/>
                    </a:solidFill>
                    <a:latin typeface="Times" panose="02020603050405020304" pitchFamily="18" charset="0"/>
                  </a:defRPr>
                </a:lvl9pPr>
              </a:lstStyle>
              <a:p>
                <a:pPr algn="ctr"/>
                <a:r>
                  <a:rPr lang="en-US" altLang="en-US" sz="2531"/>
                  <a:t>6</a:t>
                </a:r>
                <a:r>
                  <a:rPr lang="en-US" altLang="en-US" sz="2812" baseline="-33000">
                    <a:solidFill>
                      <a:srgbClr val="BF0000"/>
                    </a:solidFill>
                  </a:rPr>
                  <a:t>1</a:t>
                </a:r>
              </a:p>
            </p:txBody>
          </p:sp>
          <p:sp>
            <p:nvSpPr>
              <p:cNvPr id="19480" name="Text Box 24"/>
              <p:cNvSpPr txBox="1">
                <a:spLocks noChangeArrowheads="1"/>
              </p:cNvSpPr>
              <p:nvPr/>
            </p:nvSpPr>
            <p:spPr bwMode="auto">
              <a:xfrm>
                <a:off x="2659" y="2775"/>
                <a:ext cx="253" cy="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a:tabLst>
                    <a:tab pos="1065213" algn="l"/>
                  </a:tabLst>
                  <a:defRPr sz="1200">
                    <a:solidFill>
                      <a:schemeClr val="tx1"/>
                    </a:solidFill>
                    <a:latin typeface="Times" panose="02020603050405020304" pitchFamily="18" charset="0"/>
                  </a:defRPr>
                </a:lvl1pPr>
                <a:lvl2pPr marL="455613" algn="l">
                  <a:tabLst>
                    <a:tab pos="1065213" algn="l"/>
                  </a:tabLst>
                  <a:defRPr sz="1200">
                    <a:solidFill>
                      <a:schemeClr val="tx1"/>
                    </a:solidFill>
                    <a:latin typeface="Times" panose="02020603050405020304" pitchFamily="18" charset="0"/>
                  </a:defRPr>
                </a:lvl2pPr>
                <a:lvl3pPr algn="l">
                  <a:tabLst>
                    <a:tab pos="1065213" algn="l"/>
                  </a:tabLst>
                  <a:defRPr sz="1200">
                    <a:solidFill>
                      <a:schemeClr val="tx1"/>
                    </a:solidFill>
                    <a:latin typeface="Times" panose="02020603050405020304" pitchFamily="18" charset="0"/>
                  </a:defRPr>
                </a:lvl3pPr>
                <a:lvl4pPr marL="1370013" algn="l">
                  <a:tabLst>
                    <a:tab pos="1065213" algn="l"/>
                  </a:tabLst>
                  <a:defRPr sz="1200">
                    <a:solidFill>
                      <a:schemeClr val="tx1"/>
                    </a:solidFill>
                    <a:latin typeface="Times" panose="02020603050405020304" pitchFamily="18" charset="0"/>
                  </a:defRPr>
                </a:lvl4pPr>
                <a:lvl5pPr algn="l">
                  <a:tabLst>
                    <a:tab pos="1065213" algn="l"/>
                  </a:tabLst>
                  <a:defRPr sz="1200">
                    <a:solidFill>
                      <a:schemeClr val="tx1"/>
                    </a:solidFill>
                    <a:latin typeface="Times" panose="02020603050405020304" pitchFamily="18" charset="0"/>
                  </a:defRPr>
                </a:lvl5pPr>
                <a:lvl6pPr fontAlgn="base">
                  <a:spcBef>
                    <a:spcPct val="0"/>
                  </a:spcBef>
                  <a:spcAft>
                    <a:spcPct val="0"/>
                  </a:spcAft>
                  <a:tabLst>
                    <a:tab pos="1065213" algn="l"/>
                  </a:tabLst>
                  <a:defRPr sz="1200">
                    <a:solidFill>
                      <a:schemeClr val="tx1"/>
                    </a:solidFill>
                    <a:latin typeface="Times" panose="02020603050405020304" pitchFamily="18" charset="0"/>
                  </a:defRPr>
                </a:lvl6pPr>
                <a:lvl7pPr fontAlgn="base">
                  <a:spcBef>
                    <a:spcPct val="0"/>
                  </a:spcBef>
                  <a:spcAft>
                    <a:spcPct val="0"/>
                  </a:spcAft>
                  <a:tabLst>
                    <a:tab pos="1065213" algn="l"/>
                  </a:tabLst>
                  <a:defRPr sz="1200">
                    <a:solidFill>
                      <a:schemeClr val="tx1"/>
                    </a:solidFill>
                    <a:latin typeface="Times" panose="02020603050405020304" pitchFamily="18" charset="0"/>
                  </a:defRPr>
                </a:lvl7pPr>
                <a:lvl8pPr fontAlgn="base">
                  <a:spcBef>
                    <a:spcPct val="0"/>
                  </a:spcBef>
                  <a:spcAft>
                    <a:spcPct val="0"/>
                  </a:spcAft>
                  <a:tabLst>
                    <a:tab pos="1065213" algn="l"/>
                  </a:tabLst>
                  <a:defRPr sz="1200">
                    <a:solidFill>
                      <a:schemeClr val="tx1"/>
                    </a:solidFill>
                    <a:latin typeface="Times" panose="02020603050405020304" pitchFamily="18" charset="0"/>
                  </a:defRPr>
                </a:lvl8pPr>
                <a:lvl9pPr fontAlgn="base">
                  <a:spcBef>
                    <a:spcPct val="0"/>
                  </a:spcBef>
                  <a:spcAft>
                    <a:spcPct val="0"/>
                  </a:spcAft>
                  <a:tabLst>
                    <a:tab pos="1065213" algn="l"/>
                  </a:tabLst>
                  <a:defRPr sz="1200">
                    <a:solidFill>
                      <a:schemeClr val="tx1"/>
                    </a:solidFill>
                    <a:latin typeface="Times" panose="02020603050405020304" pitchFamily="18" charset="0"/>
                  </a:defRPr>
                </a:lvl9pPr>
              </a:lstStyle>
              <a:p>
                <a:pPr algn="ctr"/>
                <a:r>
                  <a:rPr lang="en-US" altLang="en-US" sz="2531"/>
                  <a:t>7</a:t>
                </a:r>
                <a:r>
                  <a:rPr lang="en-US" altLang="en-US" sz="2812" baseline="-33000">
                    <a:solidFill>
                      <a:srgbClr val="BF0000"/>
                    </a:solidFill>
                  </a:rPr>
                  <a:t>1</a:t>
                </a:r>
              </a:p>
            </p:txBody>
          </p:sp>
          <p:sp>
            <p:nvSpPr>
              <p:cNvPr id="19481" name="Text Box 25"/>
              <p:cNvSpPr txBox="1">
                <a:spLocks noChangeArrowheads="1"/>
              </p:cNvSpPr>
              <p:nvPr/>
            </p:nvSpPr>
            <p:spPr bwMode="auto">
              <a:xfrm>
                <a:off x="3067" y="2775"/>
                <a:ext cx="253" cy="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a:tabLst>
                    <a:tab pos="1065213" algn="l"/>
                  </a:tabLst>
                  <a:defRPr sz="1200">
                    <a:solidFill>
                      <a:schemeClr val="tx1"/>
                    </a:solidFill>
                    <a:latin typeface="Times" panose="02020603050405020304" pitchFamily="18" charset="0"/>
                  </a:defRPr>
                </a:lvl1pPr>
                <a:lvl2pPr marL="455613" algn="l">
                  <a:tabLst>
                    <a:tab pos="1065213" algn="l"/>
                  </a:tabLst>
                  <a:defRPr sz="1200">
                    <a:solidFill>
                      <a:schemeClr val="tx1"/>
                    </a:solidFill>
                    <a:latin typeface="Times" panose="02020603050405020304" pitchFamily="18" charset="0"/>
                  </a:defRPr>
                </a:lvl2pPr>
                <a:lvl3pPr algn="l">
                  <a:tabLst>
                    <a:tab pos="1065213" algn="l"/>
                  </a:tabLst>
                  <a:defRPr sz="1200">
                    <a:solidFill>
                      <a:schemeClr val="tx1"/>
                    </a:solidFill>
                    <a:latin typeface="Times" panose="02020603050405020304" pitchFamily="18" charset="0"/>
                  </a:defRPr>
                </a:lvl3pPr>
                <a:lvl4pPr marL="1370013" algn="l">
                  <a:tabLst>
                    <a:tab pos="1065213" algn="l"/>
                  </a:tabLst>
                  <a:defRPr sz="1200">
                    <a:solidFill>
                      <a:schemeClr val="tx1"/>
                    </a:solidFill>
                    <a:latin typeface="Times" panose="02020603050405020304" pitchFamily="18" charset="0"/>
                  </a:defRPr>
                </a:lvl4pPr>
                <a:lvl5pPr algn="l">
                  <a:tabLst>
                    <a:tab pos="1065213" algn="l"/>
                  </a:tabLst>
                  <a:defRPr sz="1200">
                    <a:solidFill>
                      <a:schemeClr val="tx1"/>
                    </a:solidFill>
                    <a:latin typeface="Times" panose="02020603050405020304" pitchFamily="18" charset="0"/>
                  </a:defRPr>
                </a:lvl5pPr>
                <a:lvl6pPr fontAlgn="base">
                  <a:spcBef>
                    <a:spcPct val="0"/>
                  </a:spcBef>
                  <a:spcAft>
                    <a:spcPct val="0"/>
                  </a:spcAft>
                  <a:tabLst>
                    <a:tab pos="1065213" algn="l"/>
                  </a:tabLst>
                  <a:defRPr sz="1200">
                    <a:solidFill>
                      <a:schemeClr val="tx1"/>
                    </a:solidFill>
                    <a:latin typeface="Times" panose="02020603050405020304" pitchFamily="18" charset="0"/>
                  </a:defRPr>
                </a:lvl6pPr>
                <a:lvl7pPr fontAlgn="base">
                  <a:spcBef>
                    <a:spcPct val="0"/>
                  </a:spcBef>
                  <a:spcAft>
                    <a:spcPct val="0"/>
                  </a:spcAft>
                  <a:tabLst>
                    <a:tab pos="1065213" algn="l"/>
                  </a:tabLst>
                  <a:defRPr sz="1200">
                    <a:solidFill>
                      <a:schemeClr val="tx1"/>
                    </a:solidFill>
                    <a:latin typeface="Times" panose="02020603050405020304" pitchFamily="18" charset="0"/>
                  </a:defRPr>
                </a:lvl7pPr>
                <a:lvl8pPr fontAlgn="base">
                  <a:spcBef>
                    <a:spcPct val="0"/>
                  </a:spcBef>
                  <a:spcAft>
                    <a:spcPct val="0"/>
                  </a:spcAft>
                  <a:tabLst>
                    <a:tab pos="1065213" algn="l"/>
                  </a:tabLst>
                  <a:defRPr sz="1200">
                    <a:solidFill>
                      <a:schemeClr val="tx1"/>
                    </a:solidFill>
                    <a:latin typeface="Times" panose="02020603050405020304" pitchFamily="18" charset="0"/>
                  </a:defRPr>
                </a:lvl8pPr>
                <a:lvl9pPr fontAlgn="base">
                  <a:spcBef>
                    <a:spcPct val="0"/>
                  </a:spcBef>
                  <a:spcAft>
                    <a:spcPct val="0"/>
                  </a:spcAft>
                  <a:tabLst>
                    <a:tab pos="1065213" algn="l"/>
                  </a:tabLst>
                  <a:defRPr sz="1200">
                    <a:solidFill>
                      <a:schemeClr val="tx1"/>
                    </a:solidFill>
                    <a:latin typeface="Times" panose="02020603050405020304" pitchFamily="18" charset="0"/>
                  </a:defRPr>
                </a:lvl9pPr>
              </a:lstStyle>
              <a:p>
                <a:pPr algn="ctr"/>
                <a:r>
                  <a:rPr lang="en-US" altLang="en-US" sz="2531"/>
                  <a:t>4</a:t>
                </a:r>
                <a:r>
                  <a:rPr lang="en-US" altLang="en-US" sz="2812" baseline="-33000">
                    <a:solidFill>
                      <a:srgbClr val="BF0000"/>
                    </a:solidFill>
                  </a:rPr>
                  <a:t>1</a:t>
                </a:r>
              </a:p>
            </p:txBody>
          </p:sp>
          <p:sp>
            <p:nvSpPr>
              <p:cNvPr id="19482" name="Text Box 26"/>
              <p:cNvSpPr txBox="1">
                <a:spLocks noChangeArrowheads="1"/>
              </p:cNvSpPr>
              <p:nvPr/>
            </p:nvSpPr>
            <p:spPr bwMode="auto">
              <a:xfrm>
                <a:off x="3451" y="2775"/>
                <a:ext cx="253" cy="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a:tabLst>
                    <a:tab pos="1065213" algn="l"/>
                  </a:tabLst>
                  <a:defRPr sz="1200">
                    <a:solidFill>
                      <a:schemeClr val="tx1"/>
                    </a:solidFill>
                    <a:latin typeface="Times" panose="02020603050405020304" pitchFamily="18" charset="0"/>
                  </a:defRPr>
                </a:lvl1pPr>
                <a:lvl2pPr marL="455613" algn="l">
                  <a:tabLst>
                    <a:tab pos="1065213" algn="l"/>
                  </a:tabLst>
                  <a:defRPr sz="1200">
                    <a:solidFill>
                      <a:schemeClr val="tx1"/>
                    </a:solidFill>
                    <a:latin typeface="Times" panose="02020603050405020304" pitchFamily="18" charset="0"/>
                  </a:defRPr>
                </a:lvl2pPr>
                <a:lvl3pPr algn="l">
                  <a:tabLst>
                    <a:tab pos="1065213" algn="l"/>
                  </a:tabLst>
                  <a:defRPr sz="1200">
                    <a:solidFill>
                      <a:schemeClr val="tx1"/>
                    </a:solidFill>
                    <a:latin typeface="Times" panose="02020603050405020304" pitchFamily="18" charset="0"/>
                  </a:defRPr>
                </a:lvl3pPr>
                <a:lvl4pPr marL="1370013" algn="l">
                  <a:tabLst>
                    <a:tab pos="1065213" algn="l"/>
                  </a:tabLst>
                  <a:defRPr sz="1200">
                    <a:solidFill>
                      <a:schemeClr val="tx1"/>
                    </a:solidFill>
                    <a:latin typeface="Times" panose="02020603050405020304" pitchFamily="18" charset="0"/>
                  </a:defRPr>
                </a:lvl4pPr>
                <a:lvl5pPr algn="l">
                  <a:tabLst>
                    <a:tab pos="1065213" algn="l"/>
                  </a:tabLst>
                  <a:defRPr sz="1200">
                    <a:solidFill>
                      <a:schemeClr val="tx1"/>
                    </a:solidFill>
                    <a:latin typeface="Times" panose="02020603050405020304" pitchFamily="18" charset="0"/>
                  </a:defRPr>
                </a:lvl5pPr>
                <a:lvl6pPr fontAlgn="base">
                  <a:spcBef>
                    <a:spcPct val="0"/>
                  </a:spcBef>
                  <a:spcAft>
                    <a:spcPct val="0"/>
                  </a:spcAft>
                  <a:tabLst>
                    <a:tab pos="1065213" algn="l"/>
                  </a:tabLst>
                  <a:defRPr sz="1200">
                    <a:solidFill>
                      <a:schemeClr val="tx1"/>
                    </a:solidFill>
                    <a:latin typeface="Times" panose="02020603050405020304" pitchFamily="18" charset="0"/>
                  </a:defRPr>
                </a:lvl6pPr>
                <a:lvl7pPr fontAlgn="base">
                  <a:spcBef>
                    <a:spcPct val="0"/>
                  </a:spcBef>
                  <a:spcAft>
                    <a:spcPct val="0"/>
                  </a:spcAft>
                  <a:tabLst>
                    <a:tab pos="1065213" algn="l"/>
                  </a:tabLst>
                  <a:defRPr sz="1200">
                    <a:solidFill>
                      <a:schemeClr val="tx1"/>
                    </a:solidFill>
                    <a:latin typeface="Times" panose="02020603050405020304" pitchFamily="18" charset="0"/>
                  </a:defRPr>
                </a:lvl7pPr>
                <a:lvl8pPr fontAlgn="base">
                  <a:spcBef>
                    <a:spcPct val="0"/>
                  </a:spcBef>
                  <a:spcAft>
                    <a:spcPct val="0"/>
                  </a:spcAft>
                  <a:tabLst>
                    <a:tab pos="1065213" algn="l"/>
                  </a:tabLst>
                  <a:defRPr sz="1200">
                    <a:solidFill>
                      <a:schemeClr val="tx1"/>
                    </a:solidFill>
                    <a:latin typeface="Times" panose="02020603050405020304" pitchFamily="18" charset="0"/>
                  </a:defRPr>
                </a:lvl8pPr>
                <a:lvl9pPr fontAlgn="base">
                  <a:spcBef>
                    <a:spcPct val="0"/>
                  </a:spcBef>
                  <a:spcAft>
                    <a:spcPct val="0"/>
                  </a:spcAft>
                  <a:tabLst>
                    <a:tab pos="1065213" algn="l"/>
                  </a:tabLst>
                  <a:defRPr sz="1200">
                    <a:solidFill>
                      <a:schemeClr val="tx1"/>
                    </a:solidFill>
                    <a:latin typeface="Times" panose="02020603050405020304" pitchFamily="18" charset="0"/>
                  </a:defRPr>
                </a:lvl9pPr>
              </a:lstStyle>
              <a:p>
                <a:pPr algn="ctr"/>
                <a:r>
                  <a:rPr lang="en-US" altLang="en-US" sz="2531"/>
                  <a:t>4</a:t>
                </a:r>
                <a:r>
                  <a:rPr lang="en-US" altLang="en-US" sz="2812" baseline="-33000">
                    <a:solidFill>
                      <a:srgbClr val="BF0000"/>
                    </a:solidFill>
                  </a:rPr>
                  <a:t>2</a:t>
                </a:r>
              </a:p>
            </p:txBody>
          </p:sp>
          <p:sp>
            <p:nvSpPr>
              <p:cNvPr id="19483" name="Text Box 27"/>
              <p:cNvSpPr txBox="1">
                <a:spLocks noChangeArrowheads="1"/>
              </p:cNvSpPr>
              <p:nvPr/>
            </p:nvSpPr>
            <p:spPr bwMode="auto">
              <a:xfrm>
                <a:off x="3851" y="2775"/>
                <a:ext cx="253" cy="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a:tabLst>
                    <a:tab pos="1065213" algn="l"/>
                  </a:tabLst>
                  <a:defRPr sz="1200">
                    <a:solidFill>
                      <a:schemeClr val="tx1"/>
                    </a:solidFill>
                    <a:latin typeface="Times" panose="02020603050405020304" pitchFamily="18" charset="0"/>
                  </a:defRPr>
                </a:lvl1pPr>
                <a:lvl2pPr marL="455613" algn="l">
                  <a:tabLst>
                    <a:tab pos="1065213" algn="l"/>
                  </a:tabLst>
                  <a:defRPr sz="1200">
                    <a:solidFill>
                      <a:schemeClr val="tx1"/>
                    </a:solidFill>
                    <a:latin typeface="Times" panose="02020603050405020304" pitchFamily="18" charset="0"/>
                  </a:defRPr>
                </a:lvl2pPr>
                <a:lvl3pPr algn="l">
                  <a:tabLst>
                    <a:tab pos="1065213" algn="l"/>
                  </a:tabLst>
                  <a:defRPr sz="1200">
                    <a:solidFill>
                      <a:schemeClr val="tx1"/>
                    </a:solidFill>
                    <a:latin typeface="Times" panose="02020603050405020304" pitchFamily="18" charset="0"/>
                  </a:defRPr>
                </a:lvl3pPr>
                <a:lvl4pPr marL="1370013" algn="l">
                  <a:tabLst>
                    <a:tab pos="1065213" algn="l"/>
                  </a:tabLst>
                  <a:defRPr sz="1200">
                    <a:solidFill>
                      <a:schemeClr val="tx1"/>
                    </a:solidFill>
                    <a:latin typeface="Times" panose="02020603050405020304" pitchFamily="18" charset="0"/>
                  </a:defRPr>
                </a:lvl4pPr>
                <a:lvl5pPr algn="l">
                  <a:tabLst>
                    <a:tab pos="1065213" algn="l"/>
                  </a:tabLst>
                  <a:defRPr sz="1200">
                    <a:solidFill>
                      <a:schemeClr val="tx1"/>
                    </a:solidFill>
                    <a:latin typeface="Times" panose="02020603050405020304" pitchFamily="18" charset="0"/>
                  </a:defRPr>
                </a:lvl5pPr>
                <a:lvl6pPr fontAlgn="base">
                  <a:spcBef>
                    <a:spcPct val="0"/>
                  </a:spcBef>
                  <a:spcAft>
                    <a:spcPct val="0"/>
                  </a:spcAft>
                  <a:tabLst>
                    <a:tab pos="1065213" algn="l"/>
                  </a:tabLst>
                  <a:defRPr sz="1200">
                    <a:solidFill>
                      <a:schemeClr val="tx1"/>
                    </a:solidFill>
                    <a:latin typeface="Times" panose="02020603050405020304" pitchFamily="18" charset="0"/>
                  </a:defRPr>
                </a:lvl6pPr>
                <a:lvl7pPr fontAlgn="base">
                  <a:spcBef>
                    <a:spcPct val="0"/>
                  </a:spcBef>
                  <a:spcAft>
                    <a:spcPct val="0"/>
                  </a:spcAft>
                  <a:tabLst>
                    <a:tab pos="1065213" algn="l"/>
                  </a:tabLst>
                  <a:defRPr sz="1200">
                    <a:solidFill>
                      <a:schemeClr val="tx1"/>
                    </a:solidFill>
                    <a:latin typeface="Times" panose="02020603050405020304" pitchFamily="18" charset="0"/>
                  </a:defRPr>
                </a:lvl7pPr>
                <a:lvl8pPr fontAlgn="base">
                  <a:spcBef>
                    <a:spcPct val="0"/>
                  </a:spcBef>
                  <a:spcAft>
                    <a:spcPct val="0"/>
                  </a:spcAft>
                  <a:tabLst>
                    <a:tab pos="1065213" algn="l"/>
                  </a:tabLst>
                  <a:defRPr sz="1200">
                    <a:solidFill>
                      <a:schemeClr val="tx1"/>
                    </a:solidFill>
                    <a:latin typeface="Times" panose="02020603050405020304" pitchFamily="18" charset="0"/>
                  </a:defRPr>
                </a:lvl8pPr>
                <a:lvl9pPr fontAlgn="base">
                  <a:spcBef>
                    <a:spcPct val="0"/>
                  </a:spcBef>
                  <a:spcAft>
                    <a:spcPct val="0"/>
                  </a:spcAft>
                  <a:tabLst>
                    <a:tab pos="1065213" algn="l"/>
                  </a:tabLst>
                  <a:defRPr sz="1200">
                    <a:solidFill>
                      <a:schemeClr val="tx1"/>
                    </a:solidFill>
                    <a:latin typeface="Times" panose="02020603050405020304" pitchFamily="18" charset="0"/>
                  </a:defRPr>
                </a:lvl9pPr>
              </a:lstStyle>
              <a:p>
                <a:pPr algn="ctr"/>
                <a:r>
                  <a:rPr lang="en-US" altLang="en-US" sz="2531"/>
                  <a:t>2</a:t>
                </a:r>
                <a:r>
                  <a:rPr lang="en-US" altLang="en-US" sz="2812" baseline="-33000">
                    <a:solidFill>
                      <a:srgbClr val="BF0000"/>
                    </a:solidFill>
                  </a:rPr>
                  <a:t>2</a:t>
                </a:r>
              </a:p>
            </p:txBody>
          </p:sp>
        </p:grpSp>
      </p:grpSp>
    </p:spTree>
    <p:extLst>
      <p:ext uri="{BB962C8B-B14F-4D97-AF65-F5344CB8AC3E}">
        <p14:creationId xmlns:p14="http://schemas.microsoft.com/office/powerpoint/2010/main" val="3299832824"/>
      </p:ext>
    </p:extLst>
  </p:cSld>
  <p:clrMapOvr>
    <a:masterClrMapping/>
  </p:clrMapOvr>
  <p:transition>
    <p:pull dir="u"/>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en-US" altLang="en-US"/>
              <a:t>Counting Sort</a:t>
            </a:r>
          </a:p>
        </p:txBody>
      </p:sp>
      <p:sp>
        <p:nvSpPr>
          <p:cNvPr id="91139" name="Rectangle 3"/>
          <p:cNvSpPr>
            <a:spLocks noGrp="1" noChangeArrowheads="1"/>
          </p:cNvSpPr>
          <p:nvPr>
            <p:ph type="body" idx="1"/>
          </p:nvPr>
        </p:nvSpPr>
        <p:spPr>
          <a:xfrm>
            <a:off x="228600" y="1143000"/>
            <a:ext cx="8686800" cy="5486400"/>
          </a:xfrm>
        </p:spPr>
        <p:txBody>
          <a:bodyPr/>
          <a:lstStyle/>
          <a:p>
            <a:pPr>
              <a:lnSpc>
                <a:spcPct val="90000"/>
              </a:lnSpc>
            </a:pPr>
            <a:r>
              <a:rPr lang="en-US" altLang="en-US" sz="3726" b="0" dirty="0">
                <a:solidFill>
                  <a:srgbClr val="FF0000"/>
                </a:solidFill>
              </a:rPr>
              <a:t>Linear Sort! Cool!  </a:t>
            </a:r>
            <a:r>
              <a:rPr lang="en-US" altLang="en-US" sz="3726" b="0" i="1" dirty="0"/>
              <a:t>Why don’t we always use counting sort?</a:t>
            </a:r>
            <a:endParaRPr lang="en-US" altLang="en-US" sz="3726" b="0" dirty="0"/>
          </a:p>
          <a:p>
            <a:pPr>
              <a:lnSpc>
                <a:spcPct val="90000"/>
              </a:lnSpc>
            </a:pPr>
            <a:r>
              <a:rPr lang="en-US" altLang="en-US" sz="3726" b="0" dirty="0"/>
              <a:t>Because </a:t>
            </a:r>
            <a:r>
              <a:rPr lang="en-US" altLang="en-US" sz="3726" b="0" dirty="0">
                <a:solidFill>
                  <a:srgbClr val="7030A0"/>
                </a:solidFill>
              </a:rPr>
              <a:t>it depends on range </a:t>
            </a:r>
            <a:r>
              <a:rPr lang="en-US" altLang="en-US" sz="3726" b="0" i="1" dirty="0">
                <a:solidFill>
                  <a:srgbClr val="7030A0"/>
                </a:solidFill>
              </a:rPr>
              <a:t>k </a:t>
            </a:r>
            <a:r>
              <a:rPr lang="en-US" altLang="en-US" sz="3726" b="0" dirty="0">
                <a:solidFill>
                  <a:srgbClr val="7030A0"/>
                </a:solidFill>
              </a:rPr>
              <a:t>of elements</a:t>
            </a:r>
          </a:p>
          <a:p>
            <a:pPr>
              <a:lnSpc>
                <a:spcPct val="90000"/>
              </a:lnSpc>
            </a:pPr>
            <a:r>
              <a:rPr lang="en-US" altLang="en-US" sz="3726" b="0" i="1" dirty="0"/>
              <a:t>Could we use counting sort to sort 32 bit integers?  Why or why not?</a:t>
            </a:r>
            <a:endParaRPr lang="en-US" altLang="en-US" sz="3726" b="0" dirty="0"/>
          </a:p>
          <a:p>
            <a:pPr>
              <a:lnSpc>
                <a:spcPct val="90000"/>
              </a:lnSpc>
            </a:pPr>
            <a:r>
              <a:rPr lang="en-US" altLang="en-US" sz="3726" b="0" dirty="0"/>
              <a:t>Answer: no, </a:t>
            </a:r>
            <a:r>
              <a:rPr lang="en-US" altLang="en-US" sz="3726" b="0" i="1" dirty="0"/>
              <a:t>k</a:t>
            </a:r>
            <a:r>
              <a:rPr lang="en-US" altLang="en-US" sz="3726" b="0" dirty="0"/>
              <a:t> too large (2</a:t>
            </a:r>
            <a:r>
              <a:rPr lang="en-US" altLang="en-US" sz="3726" b="0" baseline="30000" dirty="0"/>
              <a:t>32</a:t>
            </a:r>
            <a:r>
              <a:rPr lang="en-US" altLang="en-US" sz="3726" b="0" dirty="0"/>
              <a:t> = 4,294,967,296)</a:t>
            </a:r>
          </a:p>
        </p:txBody>
      </p:sp>
    </p:spTree>
    <p:extLst>
      <p:ext uri="{BB962C8B-B14F-4D97-AF65-F5344CB8AC3E}">
        <p14:creationId xmlns:p14="http://schemas.microsoft.com/office/powerpoint/2010/main" val="12293186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113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113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9113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9113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39" grpId="0" build="p"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92112" y="319087"/>
            <a:ext cx="942975" cy="1114425"/>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526539" y="509269"/>
            <a:ext cx="2524125" cy="695960"/>
          </a:xfrm>
          <a:prstGeom prst="rect">
            <a:avLst/>
          </a:prstGeom>
        </p:spPr>
        <p:txBody>
          <a:bodyPr vert="horz" wrap="square" lIns="0" tIns="12065" rIns="0" bIns="0" rtlCol="0">
            <a:spAutoFit/>
          </a:bodyPr>
          <a:lstStyle/>
          <a:p>
            <a:pPr marL="12700">
              <a:lnSpc>
                <a:spcPct val="100000"/>
              </a:lnSpc>
              <a:spcBef>
                <a:spcPts val="95"/>
              </a:spcBef>
            </a:pPr>
            <a:r>
              <a:rPr spc="-5" dirty="0"/>
              <a:t>Radix</a:t>
            </a:r>
            <a:r>
              <a:rPr spc="-80" dirty="0"/>
              <a:t> </a:t>
            </a:r>
            <a:r>
              <a:rPr spc="-5" dirty="0"/>
              <a:t>sort</a:t>
            </a:r>
          </a:p>
        </p:txBody>
      </p:sp>
      <p:sp>
        <p:nvSpPr>
          <p:cNvPr id="4" name="object 4"/>
          <p:cNvSpPr txBox="1"/>
          <p:nvPr/>
        </p:nvSpPr>
        <p:spPr>
          <a:xfrm>
            <a:off x="840722" y="1723136"/>
            <a:ext cx="6969759" cy="4024629"/>
          </a:xfrm>
          <a:prstGeom prst="rect">
            <a:avLst/>
          </a:prstGeom>
        </p:spPr>
        <p:txBody>
          <a:bodyPr vert="horz" wrap="square" lIns="0" tIns="67310" rIns="0" bIns="0" rtlCol="0">
            <a:spAutoFit/>
          </a:bodyPr>
          <a:lstStyle/>
          <a:p>
            <a:pPr marL="240665" marR="127000" indent="-228600" algn="just">
              <a:lnSpc>
                <a:spcPts val="3460"/>
              </a:lnSpc>
              <a:spcBef>
                <a:spcPts val="530"/>
              </a:spcBef>
              <a:buClr>
                <a:srgbClr val="CC0000"/>
              </a:buClr>
              <a:buFont typeface="Times New Roman"/>
              <a:buChar char="•"/>
              <a:tabLst>
                <a:tab pos="241935" algn="l"/>
              </a:tabLst>
            </a:pPr>
            <a:r>
              <a:rPr sz="3200" b="1" i="1" spc="-5" dirty="0">
                <a:latin typeface="Times New Roman"/>
                <a:cs typeface="Times New Roman"/>
              </a:rPr>
              <a:t>Origin</a:t>
            </a:r>
            <a:r>
              <a:rPr sz="3200" spc="-5" dirty="0">
                <a:latin typeface="Times New Roman"/>
                <a:cs typeface="Times New Roman"/>
              </a:rPr>
              <a:t>: Herman </a:t>
            </a:r>
            <a:r>
              <a:rPr sz="3200" spc="-20" dirty="0">
                <a:latin typeface="Times New Roman"/>
                <a:cs typeface="Times New Roman"/>
              </a:rPr>
              <a:t>Hollerith’s </a:t>
            </a:r>
            <a:r>
              <a:rPr sz="3200" spc="-5" dirty="0">
                <a:latin typeface="Times New Roman"/>
                <a:cs typeface="Times New Roman"/>
              </a:rPr>
              <a:t>card-sorting  machine for the 1890 U.S. Census. (See  Appendix</a:t>
            </a:r>
            <a:r>
              <a:rPr sz="3200" dirty="0">
                <a:latin typeface="Times New Roman"/>
                <a:cs typeface="Times New Roman"/>
              </a:rPr>
              <a:t> </a:t>
            </a:r>
            <a:r>
              <a:rPr sz="3200" spc="-5" dirty="0">
                <a:latin typeface="Times New Roman"/>
                <a:cs typeface="Times New Roman"/>
              </a:rPr>
              <a:t>.)</a:t>
            </a:r>
            <a:endParaRPr sz="3200">
              <a:latin typeface="Times New Roman"/>
              <a:cs typeface="Times New Roman"/>
            </a:endParaRPr>
          </a:p>
          <a:p>
            <a:pPr marL="241300" indent="-229235" algn="just">
              <a:lnSpc>
                <a:spcPct val="100000"/>
              </a:lnSpc>
              <a:spcBef>
                <a:spcPts val="705"/>
              </a:spcBef>
              <a:buClr>
                <a:srgbClr val="CC0000"/>
              </a:buClr>
              <a:buChar char="•"/>
              <a:tabLst>
                <a:tab pos="241935" algn="l"/>
              </a:tabLst>
            </a:pPr>
            <a:r>
              <a:rPr sz="3200" spc="-5" dirty="0">
                <a:latin typeface="Times New Roman"/>
                <a:cs typeface="Times New Roman"/>
              </a:rPr>
              <a:t>Digit-by-digit</a:t>
            </a:r>
            <a:r>
              <a:rPr sz="3200" spc="-20" dirty="0">
                <a:latin typeface="Times New Roman"/>
                <a:cs typeface="Times New Roman"/>
              </a:rPr>
              <a:t> </a:t>
            </a:r>
            <a:r>
              <a:rPr sz="3200" spc="-5" dirty="0">
                <a:latin typeface="Times New Roman"/>
                <a:cs typeface="Times New Roman"/>
              </a:rPr>
              <a:t>sort.</a:t>
            </a:r>
            <a:endParaRPr sz="3200">
              <a:latin typeface="Times New Roman"/>
              <a:cs typeface="Times New Roman"/>
            </a:endParaRPr>
          </a:p>
          <a:p>
            <a:pPr marL="241300" marR="546100" indent="-228600">
              <a:lnSpc>
                <a:spcPts val="3460"/>
              </a:lnSpc>
              <a:spcBef>
                <a:spcPts val="1200"/>
              </a:spcBef>
              <a:buClr>
                <a:srgbClr val="CC0000"/>
              </a:buClr>
              <a:buChar char="•"/>
              <a:tabLst>
                <a:tab pos="241935" algn="l"/>
              </a:tabLst>
            </a:pPr>
            <a:r>
              <a:rPr sz="3200" spc="-20" dirty="0">
                <a:latin typeface="Times New Roman"/>
                <a:cs typeface="Times New Roman"/>
              </a:rPr>
              <a:t>Hollerith’s </a:t>
            </a:r>
            <a:r>
              <a:rPr sz="3200" spc="-5" dirty="0">
                <a:latin typeface="Times New Roman"/>
                <a:cs typeface="Times New Roman"/>
              </a:rPr>
              <a:t>original (bad) idea: sort on  most-significant digit</a:t>
            </a:r>
            <a:r>
              <a:rPr sz="3200" spc="-10" dirty="0">
                <a:latin typeface="Times New Roman"/>
                <a:cs typeface="Times New Roman"/>
              </a:rPr>
              <a:t> </a:t>
            </a:r>
            <a:r>
              <a:rPr sz="3200" spc="-5" dirty="0">
                <a:latin typeface="Times New Roman"/>
                <a:cs typeface="Times New Roman"/>
              </a:rPr>
              <a:t>first.</a:t>
            </a:r>
            <a:endParaRPr sz="3200">
              <a:latin typeface="Times New Roman"/>
              <a:cs typeface="Times New Roman"/>
            </a:endParaRPr>
          </a:p>
          <a:p>
            <a:pPr marL="241300" marR="5080" indent="-228600">
              <a:lnSpc>
                <a:spcPts val="3460"/>
              </a:lnSpc>
              <a:spcBef>
                <a:spcPts val="1145"/>
              </a:spcBef>
              <a:buClr>
                <a:srgbClr val="CC0000"/>
              </a:buClr>
              <a:buChar char="•"/>
              <a:tabLst>
                <a:tab pos="241300" algn="l"/>
              </a:tabLst>
            </a:pPr>
            <a:r>
              <a:rPr sz="3200" spc="-5" dirty="0">
                <a:latin typeface="Times New Roman"/>
                <a:cs typeface="Times New Roman"/>
              </a:rPr>
              <a:t>Good idea: Sort on </a:t>
            </a:r>
            <a:r>
              <a:rPr sz="3200" b="1" i="1" spc="-5" dirty="0">
                <a:solidFill>
                  <a:srgbClr val="CC0000"/>
                </a:solidFill>
                <a:latin typeface="Times New Roman"/>
                <a:cs typeface="Times New Roman"/>
              </a:rPr>
              <a:t>least-significant digit  first </a:t>
            </a:r>
            <a:r>
              <a:rPr sz="3200" spc="-5" dirty="0">
                <a:latin typeface="Times New Roman"/>
                <a:cs typeface="Times New Roman"/>
              </a:rPr>
              <a:t>with auxiliary </a:t>
            </a:r>
            <a:r>
              <a:rPr sz="3200" b="1" i="1" spc="-5" dirty="0">
                <a:solidFill>
                  <a:srgbClr val="CC0000"/>
                </a:solidFill>
                <a:latin typeface="Times New Roman"/>
                <a:cs typeface="Times New Roman"/>
              </a:rPr>
              <a:t>stable</a:t>
            </a:r>
            <a:r>
              <a:rPr sz="3200" b="1" i="1" spc="20" dirty="0">
                <a:solidFill>
                  <a:srgbClr val="CC0000"/>
                </a:solidFill>
                <a:latin typeface="Times New Roman"/>
                <a:cs typeface="Times New Roman"/>
              </a:rPr>
              <a:t> </a:t>
            </a:r>
            <a:r>
              <a:rPr sz="3200" spc="-5" dirty="0">
                <a:latin typeface="Times New Roman"/>
                <a:cs typeface="Times New Roman"/>
              </a:rPr>
              <a:t>sort.</a:t>
            </a:r>
            <a:endParaRPr sz="3200">
              <a:latin typeface="Times New Roman"/>
              <a:cs typeface="Times New Roman"/>
            </a:endParaRPr>
          </a:p>
        </p:txBody>
      </p:sp>
      <p:grpSp>
        <p:nvGrpSpPr>
          <p:cNvPr id="5" name="object 5"/>
          <p:cNvGrpSpPr/>
          <p:nvPr/>
        </p:nvGrpSpPr>
        <p:grpSpPr>
          <a:xfrm>
            <a:off x="2816225" y="2752725"/>
            <a:ext cx="311150" cy="311150"/>
            <a:chOff x="2816225" y="2752725"/>
            <a:chExt cx="311150" cy="311150"/>
          </a:xfrm>
        </p:grpSpPr>
        <p:sp>
          <p:nvSpPr>
            <p:cNvPr id="6" name="object 6"/>
            <p:cNvSpPr/>
            <p:nvPr/>
          </p:nvSpPr>
          <p:spPr>
            <a:xfrm>
              <a:off x="2819400" y="2755900"/>
              <a:ext cx="304800" cy="304800"/>
            </a:xfrm>
            <a:custGeom>
              <a:avLst/>
              <a:gdLst/>
              <a:ahLst/>
              <a:cxnLst/>
              <a:rect l="l" t="t" r="r" b="b"/>
              <a:pathLst>
                <a:path w="304800" h="304800">
                  <a:moveTo>
                    <a:pt x="304800" y="0"/>
                  </a:moveTo>
                  <a:lnTo>
                    <a:pt x="0" y="0"/>
                  </a:lnTo>
                  <a:lnTo>
                    <a:pt x="0" y="304800"/>
                  </a:lnTo>
                  <a:lnTo>
                    <a:pt x="304800" y="304800"/>
                  </a:lnTo>
                  <a:lnTo>
                    <a:pt x="304800" y="266700"/>
                  </a:lnTo>
                  <a:lnTo>
                    <a:pt x="152400" y="266700"/>
                  </a:lnTo>
                  <a:lnTo>
                    <a:pt x="107906" y="257718"/>
                  </a:lnTo>
                  <a:lnTo>
                    <a:pt x="71575" y="233224"/>
                  </a:lnTo>
                  <a:lnTo>
                    <a:pt x="47081" y="196893"/>
                  </a:lnTo>
                  <a:lnTo>
                    <a:pt x="38100" y="152400"/>
                  </a:lnTo>
                  <a:lnTo>
                    <a:pt x="47081" y="107906"/>
                  </a:lnTo>
                  <a:lnTo>
                    <a:pt x="71575" y="71575"/>
                  </a:lnTo>
                  <a:lnTo>
                    <a:pt x="107906" y="47081"/>
                  </a:lnTo>
                  <a:lnTo>
                    <a:pt x="152400" y="38100"/>
                  </a:lnTo>
                  <a:lnTo>
                    <a:pt x="304800" y="38100"/>
                  </a:lnTo>
                  <a:lnTo>
                    <a:pt x="304800" y="0"/>
                  </a:lnTo>
                  <a:close/>
                </a:path>
                <a:path w="304800" h="304800">
                  <a:moveTo>
                    <a:pt x="304800" y="38100"/>
                  </a:moveTo>
                  <a:lnTo>
                    <a:pt x="152400" y="38100"/>
                  </a:lnTo>
                  <a:lnTo>
                    <a:pt x="196893" y="47081"/>
                  </a:lnTo>
                  <a:lnTo>
                    <a:pt x="233224" y="71575"/>
                  </a:lnTo>
                  <a:lnTo>
                    <a:pt x="257718" y="107906"/>
                  </a:lnTo>
                  <a:lnTo>
                    <a:pt x="266700" y="152400"/>
                  </a:lnTo>
                  <a:lnTo>
                    <a:pt x="257718" y="196893"/>
                  </a:lnTo>
                  <a:lnTo>
                    <a:pt x="233224" y="233224"/>
                  </a:lnTo>
                  <a:lnTo>
                    <a:pt x="196893" y="257718"/>
                  </a:lnTo>
                  <a:lnTo>
                    <a:pt x="152400" y="266700"/>
                  </a:lnTo>
                  <a:lnTo>
                    <a:pt x="304800" y="266700"/>
                  </a:lnTo>
                  <a:lnTo>
                    <a:pt x="304800" y="38100"/>
                  </a:lnTo>
                  <a:close/>
                </a:path>
              </a:pathLst>
            </a:custGeom>
            <a:solidFill>
              <a:srgbClr val="CCCCFF"/>
            </a:solidFill>
          </p:spPr>
          <p:txBody>
            <a:bodyPr wrap="square" lIns="0" tIns="0" rIns="0" bIns="0" rtlCol="0"/>
            <a:lstStyle/>
            <a:p>
              <a:endParaRPr/>
            </a:p>
          </p:txBody>
        </p:sp>
        <p:sp>
          <p:nvSpPr>
            <p:cNvPr id="7" name="object 7"/>
            <p:cNvSpPr/>
            <p:nvPr/>
          </p:nvSpPr>
          <p:spPr>
            <a:xfrm>
              <a:off x="2854325" y="2790825"/>
              <a:ext cx="234950" cy="234950"/>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2819400" y="2755900"/>
              <a:ext cx="304800" cy="304800"/>
            </a:xfrm>
            <a:custGeom>
              <a:avLst/>
              <a:gdLst/>
              <a:ahLst/>
              <a:cxnLst/>
              <a:rect l="l" t="t" r="r" b="b"/>
              <a:pathLst>
                <a:path w="304800" h="304800">
                  <a:moveTo>
                    <a:pt x="0" y="0"/>
                  </a:moveTo>
                  <a:lnTo>
                    <a:pt x="304800" y="0"/>
                  </a:lnTo>
                  <a:lnTo>
                    <a:pt x="304800" y="304800"/>
                  </a:lnTo>
                  <a:lnTo>
                    <a:pt x="0" y="304800"/>
                  </a:lnTo>
                  <a:lnTo>
                    <a:pt x="0" y="0"/>
                  </a:lnTo>
                  <a:close/>
                </a:path>
              </a:pathLst>
            </a:custGeom>
            <a:ln w="6350">
              <a:solidFill>
                <a:srgbClr val="000000"/>
              </a:solidFill>
            </a:ln>
          </p:spPr>
          <p:txBody>
            <a:bodyPr wrap="square" lIns="0" tIns="0" rIns="0" bIns="0" rtlCol="0"/>
            <a:lstStyle/>
            <a:p>
              <a:endParaRPr/>
            </a:p>
          </p:txBody>
        </p:sp>
      </p:grpSp>
      <p:sp>
        <p:nvSpPr>
          <p:cNvPr id="10" name="object 10"/>
          <p:cNvSpPr txBox="1"/>
          <p:nvPr/>
        </p:nvSpPr>
        <p:spPr>
          <a:xfrm>
            <a:off x="2661086" y="6523256"/>
            <a:ext cx="4583430" cy="222250"/>
          </a:xfrm>
          <a:prstGeom prst="rect">
            <a:avLst/>
          </a:prstGeom>
        </p:spPr>
        <p:txBody>
          <a:bodyPr vert="horz" wrap="square" lIns="0" tIns="0" rIns="0" bIns="0" rtlCol="0">
            <a:spAutoFit/>
          </a:bodyPr>
          <a:lstStyle/>
          <a:p>
            <a:pPr marL="12700">
              <a:lnSpc>
                <a:spcPts val="1625"/>
              </a:lnSpc>
            </a:pPr>
            <a:r>
              <a:rPr sz="1400" i="1" spc="-5" dirty="0">
                <a:latin typeface="Times New Roman"/>
                <a:cs typeface="Times New Roman"/>
              </a:rPr>
              <a:t>Copyright © 2001-5 Erik D. Demaine and Charles E.</a:t>
            </a:r>
            <a:r>
              <a:rPr sz="1400" i="1" spc="80" dirty="0">
                <a:latin typeface="Times New Roman"/>
                <a:cs typeface="Times New Roman"/>
              </a:rPr>
              <a:t> </a:t>
            </a:r>
            <a:r>
              <a:rPr sz="1400" i="1" spc="-5" dirty="0">
                <a:latin typeface="Times New Roman"/>
                <a:cs typeface="Times New Roman"/>
              </a:rPr>
              <a:t>Leiserson</a:t>
            </a:r>
            <a:endParaRPr sz="1400">
              <a:latin typeface="Times New Roman"/>
              <a:cs typeface="Times New Roman"/>
            </a:endParaRPr>
          </a:p>
        </p:txBody>
      </p:sp>
    </p:spTree>
    <p:extLst>
      <p:ext uri="{BB962C8B-B14F-4D97-AF65-F5344CB8AC3E}">
        <p14:creationId xmlns:p14="http://schemas.microsoft.com/office/powerpoint/2010/main" val="303030173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92112" y="319087"/>
            <a:ext cx="942975" cy="1114425"/>
          </a:xfrm>
          <a:prstGeom prst="rect">
            <a:avLst/>
          </a:prstGeom>
          <a:blipFill>
            <a:blip r:embed="rId2" cstate="print"/>
            <a:stretch>
              <a:fillRect/>
            </a:stretch>
          </a:blipFill>
        </p:spPr>
        <p:txBody>
          <a:bodyPr wrap="square" lIns="0" tIns="0" rIns="0" bIns="0" rtlCol="0"/>
          <a:lstStyle/>
          <a:p>
            <a:endParaRPr/>
          </a:p>
        </p:txBody>
      </p:sp>
      <p:grpSp>
        <p:nvGrpSpPr>
          <p:cNvPr id="3" name="object 3"/>
          <p:cNvGrpSpPr/>
          <p:nvPr/>
        </p:nvGrpSpPr>
        <p:grpSpPr>
          <a:xfrm>
            <a:off x="2127250" y="1752600"/>
            <a:ext cx="4908550" cy="3886200"/>
            <a:chOff x="2127250" y="1752600"/>
            <a:chExt cx="4908550" cy="3886200"/>
          </a:xfrm>
        </p:grpSpPr>
        <p:sp>
          <p:nvSpPr>
            <p:cNvPr id="4" name="object 4"/>
            <p:cNvSpPr/>
            <p:nvPr/>
          </p:nvSpPr>
          <p:spPr>
            <a:xfrm>
              <a:off x="6731000" y="1752600"/>
              <a:ext cx="304800" cy="3886200"/>
            </a:xfrm>
            <a:custGeom>
              <a:avLst/>
              <a:gdLst/>
              <a:ahLst/>
              <a:cxnLst/>
              <a:rect l="l" t="t" r="r" b="b"/>
              <a:pathLst>
                <a:path w="304800" h="3886200">
                  <a:moveTo>
                    <a:pt x="254000" y="0"/>
                  </a:moveTo>
                  <a:lnTo>
                    <a:pt x="50800" y="0"/>
                  </a:lnTo>
                  <a:lnTo>
                    <a:pt x="31027" y="3992"/>
                  </a:lnTo>
                  <a:lnTo>
                    <a:pt x="14879" y="14879"/>
                  </a:lnTo>
                  <a:lnTo>
                    <a:pt x="3992" y="31027"/>
                  </a:lnTo>
                  <a:lnTo>
                    <a:pt x="0" y="50800"/>
                  </a:lnTo>
                  <a:lnTo>
                    <a:pt x="0" y="3835400"/>
                  </a:lnTo>
                  <a:lnTo>
                    <a:pt x="3992" y="3855172"/>
                  </a:lnTo>
                  <a:lnTo>
                    <a:pt x="14879" y="3871320"/>
                  </a:lnTo>
                  <a:lnTo>
                    <a:pt x="31027" y="3882207"/>
                  </a:lnTo>
                  <a:lnTo>
                    <a:pt x="50800" y="3886200"/>
                  </a:lnTo>
                  <a:lnTo>
                    <a:pt x="254000" y="3886200"/>
                  </a:lnTo>
                  <a:lnTo>
                    <a:pt x="273772" y="3882207"/>
                  </a:lnTo>
                  <a:lnTo>
                    <a:pt x="289920" y="3871320"/>
                  </a:lnTo>
                  <a:lnTo>
                    <a:pt x="300807" y="3855172"/>
                  </a:lnTo>
                  <a:lnTo>
                    <a:pt x="304800" y="3835400"/>
                  </a:lnTo>
                  <a:lnTo>
                    <a:pt x="304800" y="50800"/>
                  </a:lnTo>
                  <a:lnTo>
                    <a:pt x="300807" y="31027"/>
                  </a:lnTo>
                  <a:lnTo>
                    <a:pt x="289920" y="14879"/>
                  </a:lnTo>
                  <a:lnTo>
                    <a:pt x="273772" y="3992"/>
                  </a:lnTo>
                  <a:lnTo>
                    <a:pt x="254000" y="0"/>
                  </a:lnTo>
                  <a:close/>
                </a:path>
              </a:pathLst>
            </a:custGeom>
            <a:solidFill>
              <a:srgbClr val="CCCCFF"/>
            </a:solidFill>
          </p:spPr>
          <p:txBody>
            <a:bodyPr wrap="square" lIns="0" tIns="0" rIns="0" bIns="0" rtlCol="0"/>
            <a:lstStyle/>
            <a:p>
              <a:endParaRPr/>
            </a:p>
          </p:txBody>
        </p:sp>
        <p:sp>
          <p:nvSpPr>
            <p:cNvPr id="5" name="object 5"/>
            <p:cNvSpPr/>
            <p:nvPr/>
          </p:nvSpPr>
          <p:spPr>
            <a:xfrm>
              <a:off x="3560762" y="1752600"/>
              <a:ext cx="304800" cy="3886200"/>
            </a:xfrm>
            <a:custGeom>
              <a:avLst/>
              <a:gdLst/>
              <a:ahLst/>
              <a:cxnLst/>
              <a:rect l="l" t="t" r="r" b="b"/>
              <a:pathLst>
                <a:path w="304800" h="3886200">
                  <a:moveTo>
                    <a:pt x="254000" y="0"/>
                  </a:moveTo>
                  <a:lnTo>
                    <a:pt x="50800" y="0"/>
                  </a:lnTo>
                  <a:lnTo>
                    <a:pt x="31027" y="3992"/>
                  </a:lnTo>
                  <a:lnTo>
                    <a:pt x="14879" y="14879"/>
                  </a:lnTo>
                  <a:lnTo>
                    <a:pt x="3992" y="31027"/>
                  </a:lnTo>
                  <a:lnTo>
                    <a:pt x="0" y="50800"/>
                  </a:lnTo>
                  <a:lnTo>
                    <a:pt x="0" y="3835400"/>
                  </a:lnTo>
                  <a:lnTo>
                    <a:pt x="3992" y="3855172"/>
                  </a:lnTo>
                  <a:lnTo>
                    <a:pt x="14879" y="3871320"/>
                  </a:lnTo>
                  <a:lnTo>
                    <a:pt x="31027" y="3882207"/>
                  </a:lnTo>
                  <a:lnTo>
                    <a:pt x="50800" y="3886200"/>
                  </a:lnTo>
                  <a:lnTo>
                    <a:pt x="254000" y="3886200"/>
                  </a:lnTo>
                  <a:lnTo>
                    <a:pt x="273772" y="3882207"/>
                  </a:lnTo>
                  <a:lnTo>
                    <a:pt x="289920" y="3871320"/>
                  </a:lnTo>
                  <a:lnTo>
                    <a:pt x="300807" y="3855172"/>
                  </a:lnTo>
                  <a:lnTo>
                    <a:pt x="304800" y="3835400"/>
                  </a:lnTo>
                  <a:lnTo>
                    <a:pt x="304800" y="50800"/>
                  </a:lnTo>
                  <a:lnTo>
                    <a:pt x="300807" y="31027"/>
                  </a:lnTo>
                  <a:lnTo>
                    <a:pt x="289920" y="14879"/>
                  </a:lnTo>
                  <a:lnTo>
                    <a:pt x="273772" y="3992"/>
                  </a:lnTo>
                  <a:lnTo>
                    <a:pt x="254000" y="0"/>
                  </a:lnTo>
                  <a:close/>
                </a:path>
              </a:pathLst>
            </a:custGeom>
            <a:solidFill>
              <a:srgbClr val="FFCCCC"/>
            </a:solidFill>
          </p:spPr>
          <p:txBody>
            <a:bodyPr wrap="square" lIns="0" tIns="0" rIns="0" bIns="0" rtlCol="0"/>
            <a:lstStyle/>
            <a:p>
              <a:endParaRPr/>
            </a:p>
          </p:txBody>
        </p:sp>
        <p:sp>
          <p:nvSpPr>
            <p:cNvPr id="6" name="object 6"/>
            <p:cNvSpPr/>
            <p:nvPr/>
          </p:nvSpPr>
          <p:spPr>
            <a:xfrm>
              <a:off x="2127250" y="1752599"/>
              <a:ext cx="2046605" cy="3886200"/>
            </a:xfrm>
            <a:custGeom>
              <a:avLst/>
              <a:gdLst/>
              <a:ahLst/>
              <a:cxnLst/>
              <a:rect l="l" t="t" r="r" b="b"/>
              <a:pathLst>
                <a:path w="2046604" h="3886200">
                  <a:moveTo>
                    <a:pt x="304800" y="50800"/>
                  </a:moveTo>
                  <a:lnTo>
                    <a:pt x="300799" y="31038"/>
                  </a:lnTo>
                  <a:lnTo>
                    <a:pt x="289915" y="14884"/>
                  </a:lnTo>
                  <a:lnTo>
                    <a:pt x="273761" y="4000"/>
                  </a:lnTo>
                  <a:lnTo>
                    <a:pt x="254000" y="0"/>
                  </a:lnTo>
                  <a:lnTo>
                    <a:pt x="50800" y="0"/>
                  </a:lnTo>
                  <a:lnTo>
                    <a:pt x="31026" y="4000"/>
                  </a:lnTo>
                  <a:lnTo>
                    <a:pt x="14871" y="14884"/>
                  </a:lnTo>
                  <a:lnTo>
                    <a:pt x="3987" y="31038"/>
                  </a:lnTo>
                  <a:lnTo>
                    <a:pt x="0" y="50800"/>
                  </a:lnTo>
                  <a:lnTo>
                    <a:pt x="0" y="3835400"/>
                  </a:lnTo>
                  <a:lnTo>
                    <a:pt x="3987" y="3855174"/>
                  </a:lnTo>
                  <a:lnTo>
                    <a:pt x="14871" y="3871328"/>
                  </a:lnTo>
                  <a:lnTo>
                    <a:pt x="31026" y="3882212"/>
                  </a:lnTo>
                  <a:lnTo>
                    <a:pt x="50800" y="3886200"/>
                  </a:lnTo>
                  <a:lnTo>
                    <a:pt x="254000" y="3886200"/>
                  </a:lnTo>
                  <a:lnTo>
                    <a:pt x="273761" y="3882212"/>
                  </a:lnTo>
                  <a:lnTo>
                    <a:pt x="289915" y="3871328"/>
                  </a:lnTo>
                  <a:lnTo>
                    <a:pt x="300799" y="3855174"/>
                  </a:lnTo>
                  <a:lnTo>
                    <a:pt x="304800" y="3835400"/>
                  </a:lnTo>
                  <a:lnTo>
                    <a:pt x="304800" y="50800"/>
                  </a:lnTo>
                  <a:close/>
                </a:path>
                <a:path w="2046604" h="3886200">
                  <a:moveTo>
                    <a:pt x="2046287" y="50800"/>
                  </a:moveTo>
                  <a:lnTo>
                    <a:pt x="2042287" y="31038"/>
                  </a:lnTo>
                  <a:lnTo>
                    <a:pt x="2031403" y="14884"/>
                  </a:lnTo>
                  <a:lnTo>
                    <a:pt x="2015248" y="4000"/>
                  </a:lnTo>
                  <a:lnTo>
                    <a:pt x="1995487" y="0"/>
                  </a:lnTo>
                  <a:lnTo>
                    <a:pt x="1792287" y="0"/>
                  </a:lnTo>
                  <a:lnTo>
                    <a:pt x="1772513" y="4000"/>
                  </a:lnTo>
                  <a:lnTo>
                    <a:pt x="1756359" y="14884"/>
                  </a:lnTo>
                  <a:lnTo>
                    <a:pt x="1745475" y="31038"/>
                  </a:lnTo>
                  <a:lnTo>
                    <a:pt x="1741487" y="50800"/>
                  </a:lnTo>
                  <a:lnTo>
                    <a:pt x="1741487" y="3835400"/>
                  </a:lnTo>
                  <a:lnTo>
                    <a:pt x="1745475" y="3855174"/>
                  </a:lnTo>
                  <a:lnTo>
                    <a:pt x="1756359" y="3871328"/>
                  </a:lnTo>
                  <a:lnTo>
                    <a:pt x="1772513" y="3882212"/>
                  </a:lnTo>
                  <a:lnTo>
                    <a:pt x="1792287" y="3886200"/>
                  </a:lnTo>
                  <a:lnTo>
                    <a:pt x="1995487" y="3886200"/>
                  </a:lnTo>
                  <a:lnTo>
                    <a:pt x="2015248" y="3882212"/>
                  </a:lnTo>
                  <a:lnTo>
                    <a:pt x="2031403" y="3871328"/>
                  </a:lnTo>
                  <a:lnTo>
                    <a:pt x="2042287" y="3855174"/>
                  </a:lnTo>
                  <a:lnTo>
                    <a:pt x="2046287" y="3835400"/>
                  </a:lnTo>
                  <a:lnTo>
                    <a:pt x="2046287" y="50800"/>
                  </a:lnTo>
                  <a:close/>
                </a:path>
              </a:pathLst>
            </a:custGeom>
            <a:solidFill>
              <a:srgbClr val="FFFF99"/>
            </a:solidFill>
          </p:spPr>
          <p:txBody>
            <a:bodyPr wrap="square" lIns="0" tIns="0" rIns="0" bIns="0" rtlCol="0"/>
            <a:lstStyle/>
            <a:p>
              <a:endParaRPr/>
            </a:p>
          </p:txBody>
        </p:sp>
        <p:sp>
          <p:nvSpPr>
            <p:cNvPr id="7" name="object 7"/>
            <p:cNvSpPr/>
            <p:nvPr/>
          </p:nvSpPr>
          <p:spPr>
            <a:xfrm>
              <a:off x="5302250" y="1752600"/>
              <a:ext cx="304800" cy="3886200"/>
            </a:xfrm>
            <a:custGeom>
              <a:avLst/>
              <a:gdLst/>
              <a:ahLst/>
              <a:cxnLst/>
              <a:rect l="l" t="t" r="r" b="b"/>
              <a:pathLst>
                <a:path w="304800" h="3886200">
                  <a:moveTo>
                    <a:pt x="254000" y="0"/>
                  </a:moveTo>
                  <a:lnTo>
                    <a:pt x="50800" y="0"/>
                  </a:lnTo>
                  <a:lnTo>
                    <a:pt x="31027" y="3992"/>
                  </a:lnTo>
                  <a:lnTo>
                    <a:pt x="14879" y="14879"/>
                  </a:lnTo>
                  <a:lnTo>
                    <a:pt x="3992" y="31027"/>
                  </a:lnTo>
                  <a:lnTo>
                    <a:pt x="0" y="50800"/>
                  </a:lnTo>
                  <a:lnTo>
                    <a:pt x="0" y="3835400"/>
                  </a:lnTo>
                  <a:lnTo>
                    <a:pt x="3992" y="3855172"/>
                  </a:lnTo>
                  <a:lnTo>
                    <a:pt x="14879" y="3871320"/>
                  </a:lnTo>
                  <a:lnTo>
                    <a:pt x="31027" y="3882207"/>
                  </a:lnTo>
                  <a:lnTo>
                    <a:pt x="50800" y="3886200"/>
                  </a:lnTo>
                  <a:lnTo>
                    <a:pt x="254000" y="3886200"/>
                  </a:lnTo>
                  <a:lnTo>
                    <a:pt x="273772" y="3882207"/>
                  </a:lnTo>
                  <a:lnTo>
                    <a:pt x="289920" y="3871320"/>
                  </a:lnTo>
                  <a:lnTo>
                    <a:pt x="300807" y="3855172"/>
                  </a:lnTo>
                  <a:lnTo>
                    <a:pt x="304800" y="3835400"/>
                  </a:lnTo>
                  <a:lnTo>
                    <a:pt x="304800" y="50800"/>
                  </a:lnTo>
                  <a:lnTo>
                    <a:pt x="300807" y="31027"/>
                  </a:lnTo>
                  <a:lnTo>
                    <a:pt x="289920" y="14879"/>
                  </a:lnTo>
                  <a:lnTo>
                    <a:pt x="273772" y="3992"/>
                  </a:lnTo>
                  <a:lnTo>
                    <a:pt x="254000" y="0"/>
                  </a:lnTo>
                  <a:close/>
                </a:path>
              </a:pathLst>
            </a:custGeom>
            <a:solidFill>
              <a:srgbClr val="FFCCCC"/>
            </a:solidFill>
          </p:spPr>
          <p:txBody>
            <a:bodyPr wrap="square" lIns="0" tIns="0" rIns="0" bIns="0" rtlCol="0"/>
            <a:lstStyle/>
            <a:p>
              <a:endParaRPr/>
            </a:p>
          </p:txBody>
        </p:sp>
        <p:sp>
          <p:nvSpPr>
            <p:cNvPr id="8" name="object 8"/>
            <p:cNvSpPr/>
            <p:nvPr/>
          </p:nvSpPr>
          <p:spPr>
            <a:xfrm>
              <a:off x="4978400" y="1752600"/>
              <a:ext cx="304800" cy="3886200"/>
            </a:xfrm>
            <a:custGeom>
              <a:avLst/>
              <a:gdLst/>
              <a:ahLst/>
              <a:cxnLst/>
              <a:rect l="l" t="t" r="r" b="b"/>
              <a:pathLst>
                <a:path w="304800" h="3886200">
                  <a:moveTo>
                    <a:pt x="254000" y="0"/>
                  </a:moveTo>
                  <a:lnTo>
                    <a:pt x="50800" y="0"/>
                  </a:lnTo>
                  <a:lnTo>
                    <a:pt x="31027" y="3992"/>
                  </a:lnTo>
                  <a:lnTo>
                    <a:pt x="14879" y="14879"/>
                  </a:lnTo>
                  <a:lnTo>
                    <a:pt x="3992" y="31027"/>
                  </a:lnTo>
                  <a:lnTo>
                    <a:pt x="0" y="50800"/>
                  </a:lnTo>
                  <a:lnTo>
                    <a:pt x="0" y="3835400"/>
                  </a:lnTo>
                  <a:lnTo>
                    <a:pt x="3992" y="3855172"/>
                  </a:lnTo>
                  <a:lnTo>
                    <a:pt x="14879" y="3871320"/>
                  </a:lnTo>
                  <a:lnTo>
                    <a:pt x="31027" y="3882207"/>
                  </a:lnTo>
                  <a:lnTo>
                    <a:pt x="50800" y="3886200"/>
                  </a:lnTo>
                  <a:lnTo>
                    <a:pt x="254000" y="3886200"/>
                  </a:lnTo>
                  <a:lnTo>
                    <a:pt x="273772" y="3882207"/>
                  </a:lnTo>
                  <a:lnTo>
                    <a:pt x="289920" y="3871320"/>
                  </a:lnTo>
                  <a:lnTo>
                    <a:pt x="300807" y="3855172"/>
                  </a:lnTo>
                  <a:lnTo>
                    <a:pt x="304800" y="3835400"/>
                  </a:lnTo>
                  <a:lnTo>
                    <a:pt x="304800" y="50800"/>
                  </a:lnTo>
                  <a:lnTo>
                    <a:pt x="300807" y="31027"/>
                  </a:lnTo>
                  <a:lnTo>
                    <a:pt x="289920" y="14879"/>
                  </a:lnTo>
                  <a:lnTo>
                    <a:pt x="273772" y="3992"/>
                  </a:lnTo>
                  <a:lnTo>
                    <a:pt x="254000" y="0"/>
                  </a:lnTo>
                  <a:close/>
                </a:path>
              </a:pathLst>
            </a:custGeom>
            <a:solidFill>
              <a:srgbClr val="CCCCFF"/>
            </a:solidFill>
          </p:spPr>
          <p:txBody>
            <a:bodyPr wrap="square" lIns="0" tIns="0" rIns="0" bIns="0" rtlCol="0"/>
            <a:lstStyle/>
            <a:p>
              <a:endParaRPr/>
            </a:p>
          </p:txBody>
        </p:sp>
      </p:grpSp>
      <p:sp>
        <p:nvSpPr>
          <p:cNvPr id="9" name="object 9"/>
          <p:cNvSpPr txBox="1">
            <a:spLocks noGrp="1"/>
          </p:cNvSpPr>
          <p:nvPr>
            <p:ph type="title"/>
          </p:nvPr>
        </p:nvSpPr>
        <p:spPr>
          <a:xfrm>
            <a:off x="1526539" y="509269"/>
            <a:ext cx="5567045" cy="695960"/>
          </a:xfrm>
          <a:prstGeom prst="rect">
            <a:avLst/>
          </a:prstGeom>
        </p:spPr>
        <p:txBody>
          <a:bodyPr vert="horz" wrap="square" lIns="0" tIns="12065" rIns="0" bIns="0" rtlCol="0">
            <a:spAutoFit/>
          </a:bodyPr>
          <a:lstStyle/>
          <a:p>
            <a:pPr marL="12700">
              <a:lnSpc>
                <a:spcPct val="100000"/>
              </a:lnSpc>
              <a:spcBef>
                <a:spcPts val="95"/>
              </a:spcBef>
            </a:pPr>
            <a:r>
              <a:rPr spc="-5" dirty="0"/>
              <a:t>Operation of radix</a:t>
            </a:r>
            <a:r>
              <a:rPr spc="-50" dirty="0"/>
              <a:t> </a:t>
            </a:r>
            <a:r>
              <a:rPr spc="-5" dirty="0"/>
              <a:t>sort</a:t>
            </a:r>
          </a:p>
        </p:txBody>
      </p:sp>
      <p:graphicFrame>
        <p:nvGraphicFramePr>
          <p:cNvPr id="10" name="object 10"/>
          <p:cNvGraphicFramePr>
            <a:graphicFrameLocks noGrp="1"/>
          </p:cNvGraphicFramePr>
          <p:nvPr/>
        </p:nvGraphicFramePr>
        <p:xfrm>
          <a:off x="1533525" y="1847877"/>
          <a:ext cx="6102348" cy="3633550"/>
        </p:xfrm>
        <a:graphic>
          <a:graphicData uri="http://schemas.openxmlformats.org/drawingml/2006/table">
            <a:tbl>
              <a:tblPr firstRow="1" bandRow="1">
                <a:tableStyleId>{2D5ABB26-0587-4C30-8999-92F81FD0307C}</a:tableStyleId>
              </a:tblPr>
              <a:tblGrid>
                <a:gridCol w="1308735">
                  <a:extLst>
                    <a:ext uri="{9D8B030D-6E8A-4147-A177-3AD203B41FA5}">
                      <a16:colId xmlns:a16="http://schemas.microsoft.com/office/drawing/2014/main" val="20000"/>
                    </a:ext>
                  </a:extLst>
                </a:gridCol>
                <a:gridCol w="1741804">
                  <a:extLst>
                    <a:ext uri="{9D8B030D-6E8A-4147-A177-3AD203B41FA5}">
                      <a16:colId xmlns:a16="http://schemas.microsoft.com/office/drawing/2014/main" val="20001"/>
                    </a:ext>
                  </a:extLst>
                </a:gridCol>
                <a:gridCol w="1742439">
                  <a:extLst>
                    <a:ext uri="{9D8B030D-6E8A-4147-A177-3AD203B41FA5}">
                      <a16:colId xmlns:a16="http://schemas.microsoft.com/office/drawing/2014/main" val="20002"/>
                    </a:ext>
                  </a:extLst>
                </a:gridCol>
                <a:gridCol w="1309370">
                  <a:extLst>
                    <a:ext uri="{9D8B030D-6E8A-4147-A177-3AD203B41FA5}">
                      <a16:colId xmlns:a16="http://schemas.microsoft.com/office/drawing/2014/main" val="20003"/>
                    </a:ext>
                  </a:extLst>
                </a:gridCol>
              </a:tblGrid>
              <a:tr h="490710">
                <a:tc>
                  <a:txBody>
                    <a:bodyPr/>
                    <a:lstStyle/>
                    <a:p>
                      <a:pPr marL="31750">
                        <a:lnSpc>
                          <a:spcPts val="3490"/>
                        </a:lnSpc>
                      </a:pPr>
                      <a:r>
                        <a:rPr sz="3200" spc="-5" dirty="0">
                          <a:solidFill>
                            <a:srgbClr val="008A87"/>
                          </a:solidFill>
                          <a:latin typeface="Times New Roman"/>
                          <a:cs typeface="Times New Roman"/>
                        </a:rPr>
                        <a:t>3 2</a:t>
                      </a:r>
                      <a:r>
                        <a:rPr sz="3200" spc="-30" dirty="0">
                          <a:solidFill>
                            <a:srgbClr val="008A87"/>
                          </a:solidFill>
                          <a:latin typeface="Times New Roman"/>
                          <a:cs typeface="Times New Roman"/>
                        </a:rPr>
                        <a:t> </a:t>
                      </a:r>
                      <a:r>
                        <a:rPr sz="3200" spc="-5" dirty="0">
                          <a:solidFill>
                            <a:srgbClr val="008A87"/>
                          </a:solidFill>
                          <a:latin typeface="Times New Roman"/>
                          <a:cs typeface="Times New Roman"/>
                        </a:rPr>
                        <a:t>9</a:t>
                      </a:r>
                      <a:endParaRPr sz="3200">
                        <a:latin typeface="Times New Roman"/>
                        <a:cs typeface="Times New Roman"/>
                      </a:endParaRPr>
                    </a:p>
                  </a:txBody>
                  <a:tcPr marL="0" marR="0" marT="0" marB="0"/>
                </a:tc>
                <a:tc>
                  <a:txBody>
                    <a:bodyPr/>
                    <a:lstStyle/>
                    <a:p>
                      <a:pPr algn="ctr">
                        <a:lnSpc>
                          <a:spcPts val="3490"/>
                        </a:lnSpc>
                      </a:pPr>
                      <a:r>
                        <a:rPr sz="3200" spc="-5" dirty="0">
                          <a:solidFill>
                            <a:srgbClr val="008A87"/>
                          </a:solidFill>
                          <a:latin typeface="Times New Roman"/>
                          <a:cs typeface="Times New Roman"/>
                        </a:rPr>
                        <a:t>7 2</a:t>
                      </a:r>
                      <a:r>
                        <a:rPr sz="3200" spc="-30" dirty="0">
                          <a:solidFill>
                            <a:srgbClr val="008A87"/>
                          </a:solidFill>
                          <a:latin typeface="Times New Roman"/>
                          <a:cs typeface="Times New Roman"/>
                        </a:rPr>
                        <a:t> </a:t>
                      </a:r>
                      <a:r>
                        <a:rPr sz="3200" spc="-5" dirty="0">
                          <a:solidFill>
                            <a:srgbClr val="008A87"/>
                          </a:solidFill>
                          <a:latin typeface="Times New Roman"/>
                          <a:cs typeface="Times New Roman"/>
                        </a:rPr>
                        <a:t>0</a:t>
                      </a:r>
                      <a:endParaRPr sz="3200">
                        <a:latin typeface="Times New Roman"/>
                        <a:cs typeface="Times New Roman"/>
                      </a:endParaRPr>
                    </a:p>
                  </a:txBody>
                  <a:tcPr marL="0" marR="0" marT="0" marB="0"/>
                </a:tc>
                <a:tc>
                  <a:txBody>
                    <a:bodyPr/>
                    <a:lstStyle/>
                    <a:p>
                      <a:pPr marL="464184">
                        <a:lnSpc>
                          <a:spcPts val="3490"/>
                        </a:lnSpc>
                      </a:pPr>
                      <a:r>
                        <a:rPr sz="3200" spc="-5" dirty="0">
                          <a:solidFill>
                            <a:srgbClr val="008A87"/>
                          </a:solidFill>
                          <a:latin typeface="Times New Roman"/>
                          <a:cs typeface="Times New Roman"/>
                        </a:rPr>
                        <a:t>7 2</a:t>
                      </a:r>
                      <a:r>
                        <a:rPr sz="3200" spc="-30" dirty="0">
                          <a:solidFill>
                            <a:srgbClr val="008A87"/>
                          </a:solidFill>
                          <a:latin typeface="Times New Roman"/>
                          <a:cs typeface="Times New Roman"/>
                        </a:rPr>
                        <a:t> </a:t>
                      </a:r>
                      <a:r>
                        <a:rPr sz="3200" spc="-5" dirty="0">
                          <a:solidFill>
                            <a:srgbClr val="008A87"/>
                          </a:solidFill>
                          <a:latin typeface="Times New Roman"/>
                          <a:cs typeface="Times New Roman"/>
                        </a:rPr>
                        <a:t>0</a:t>
                      </a:r>
                      <a:endParaRPr sz="3200">
                        <a:latin typeface="Times New Roman"/>
                        <a:cs typeface="Times New Roman"/>
                      </a:endParaRPr>
                    </a:p>
                  </a:txBody>
                  <a:tcPr marL="0" marR="0" marT="0" marB="0"/>
                </a:tc>
                <a:tc>
                  <a:txBody>
                    <a:bodyPr/>
                    <a:lstStyle/>
                    <a:p>
                      <a:pPr marR="24130" algn="r">
                        <a:lnSpc>
                          <a:spcPts val="3500"/>
                        </a:lnSpc>
                      </a:pPr>
                      <a:r>
                        <a:rPr sz="3200" spc="-5" dirty="0">
                          <a:solidFill>
                            <a:srgbClr val="008A87"/>
                          </a:solidFill>
                          <a:latin typeface="Times New Roman"/>
                          <a:cs typeface="Times New Roman"/>
                        </a:rPr>
                        <a:t>3 2</a:t>
                      </a:r>
                      <a:r>
                        <a:rPr sz="3200" spc="-90" dirty="0">
                          <a:solidFill>
                            <a:srgbClr val="008A87"/>
                          </a:solidFill>
                          <a:latin typeface="Times New Roman"/>
                          <a:cs typeface="Times New Roman"/>
                        </a:rPr>
                        <a:t> </a:t>
                      </a:r>
                      <a:r>
                        <a:rPr sz="3200" spc="-5" dirty="0">
                          <a:solidFill>
                            <a:srgbClr val="008A87"/>
                          </a:solidFill>
                          <a:latin typeface="Times New Roman"/>
                          <a:cs typeface="Times New Roman"/>
                        </a:rPr>
                        <a:t>9</a:t>
                      </a:r>
                      <a:endParaRPr sz="3200">
                        <a:latin typeface="Times New Roman"/>
                        <a:cs typeface="Times New Roman"/>
                      </a:endParaRPr>
                    </a:p>
                  </a:txBody>
                  <a:tcPr marL="0" marR="0" marT="0" marB="0"/>
                </a:tc>
                <a:extLst>
                  <a:ext uri="{0D108BD9-81ED-4DB2-BD59-A6C34878D82A}">
                    <a16:rowId xmlns:a16="http://schemas.microsoft.com/office/drawing/2014/main" val="10000"/>
                  </a:ext>
                </a:extLst>
              </a:tr>
              <a:tr h="530426">
                <a:tc>
                  <a:txBody>
                    <a:bodyPr/>
                    <a:lstStyle/>
                    <a:p>
                      <a:pPr marL="31750">
                        <a:lnSpc>
                          <a:spcPts val="3804"/>
                        </a:lnSpc>
                      </a:pPr>
                      <a:r>
                        <a:rPr sz="3200" spc="-5" dirty="0">
                          <a:solidFill>
                            <a:srgbClr val="008A87"/>
                          </a:solidFill>
                          <a:latin typeface="Times New Roman"/>
                          <a:cs typeface="Times New Roman"/>
                        </a:rPr>
                        <a:t>4 5</a:t>
                      </a:r>
                      <a:r>
                        <a:rPr sz="3200" spc="-30" dirty="0">
                          <a:solidFill>
                            <a:srgbClr val="008A87"/>
                          </a:solidFill>
                          <a:latin typeface="Times New Roman"/>
                          <a:cs typeface="Times New Roman"/>
                        </a:rPr>
                        <a:t> </a:t>
                      </a:r>
                      <a:r>
                        <a:rPr sz="3200" spc="-5" dirty="0">
                          <a:solidFill>
                            <a:srgbClr val="008A87"/>
                          </a:solidFill>
                          <a:latin typeface="Times New Roman"/>
                          <a:cs typeface="Times New Roman"/>
                        </a:rPr>
                        <a:t>7</a:t>
                      </a:r>
                      <a:endParaRPr sz="3200">
                        <a:latin typeface="Times New Roman"/>
                        <a:cs typeface="Times New Roman"/>
                      </a:endParaRPr>
                    </a:p>
                  </a:txBody>
                  <a:tcPr marL="0" marR="0" marT="0" marB="0"/>
                </a:tc>
                <a:tc>
                  <a:txBody>
                    <a:bodyPr/>
                    <a:lstStyle/>
                    <a:p>
                      <a:pPr algn="ctr">
                        <a:lnSpc>
                          <a:spcPts val="3804"/>
                        </a:lnSpc>
                      </a:pPr>
                      <a:r>
                        <a:rPr sz="3200" spc="-5" dirty="0">
                          <a:solidFill>
                            <a:srgbClr val="008A87"/>
                          </a:solidFill>
                          <a:latin typeface="Times New Roman"/>
                          <a:cs typeface="Times New Roman"/>
                        </a:rPr>
                        <a:t>3 5</a:t>
                      </a:r>
                      <a:r>
                        <a:rPr sz="3200" spc="-30" dirty="0">
                          <a:solidFill>
                            <a:srgbClr val="008A87"/>
                          </a:solidFill>
                          <a:latin typeface="Times New Roman"/>
                          <a:cs typeface="Times New Roman"/>
                        </a:rPr>
                        <a:t> </a:t>
                      </a:r>
                      <a:r>
                        <a:rPr sz="3200" spc="-5" dirty="0">
                          <a:solidFill>
                            <a:srgbClr val="008A87"/>
                          </a:solidFill>
                          <a:latin typeface="Times New Roman"/>
                          <a:cs typeface="Times New Roman"/>
                        </a:rPr>
                        <a:t>5</a:t>
                      </a:r>
                      <a:endParaRPr sz="3200">
                        <a:latin typeface="Times New Roman"/>
                        <a:cs typeface="Times New Roman"/>
                      </a:endParaRPr>
                    </a:p>
                  </a:txBody>
                  <a:tcPr marL="0" marR="0" marT="0" marB="0"/>
                </a:tc>
                <a:tc>
                  <a:txBody>
                    <a:bodyPr/>
                    <a:lstStyle/>
                    <a:p>
                      <a:pPr marL="464184">
                        <a:lnSpc>
                          <a:spcPts val="3804"/>
                        </a:lnSpc>
                      </a:pPr>
                      <a:r>
                        <a:rPr sz="3200" spc="-5" dirty="0">
                          <a:solidFill>
                            <a:srgbClr val="008A87"/>
                          </a:solidFill>
                          <a:latin typeface="Times New Roman"/>
                          <a:cs typeface="Times New Roman"/>
                        </a:rPr>
                        <a:t>3 2</a:t>
                      </a:r>
                      <a:r>
                        <a:rPr sz="3200" spc="-30" dirty="0">
                          <a:solidFill>
                            <a:srgbClr val="008A87"/>
                          </a:solidFill>
                          <a:latin typeface="Times New Roman"/>
                          <a:cs typeface="Times New Roman"/>
                        </a:rPr>
                        <a:t> </a:t>
                      </a:r>
                      <a:r>
                        <a:rPr sz="3200" spc="-5" dirty="0">
                          <a:solidFill>
                            <a:srgbClr val="008A87"/>
                          </a:solidFill>
                          <a:latin typeface="Times New Roman"/>
                          <a:cs typeface="Times New Roman"/>
                        </a:rPr>
                        <a:t>9</a:t>
                      </a:r>
                      <a:endParaRPr sz="3200">
                        <a:latin typeface="Times New Roman"/>
                        <a:cs typeface="Times New Roman"/>
                      </a:endParaRPr>
                    </a:p>
                  </a:txBody>
                  <a:tcPr marL="0" marR="0" marT="0" marB="0"/>
                </a:tc>
                <a:tc>
                  <a:txBody>
                    <a:bodyPr/>
                    <a:lstStyle/>
                    <a:p>
                      <a:pPr marR="24130" algn="r">
                        <a:lnSpc>
                          <a:spcPts val="3810"/>
                        </a:lnSpc>
                      </a:pPr>
                      <a:r>
                        <a:rPr sz="3200" spc="-5" dirty="0">
                          <a:solidFill>
                            <a:srgbClr val="008A87"/>
                          </a:solidFill>
                          <a:latin typeface="Times New Roman"/>
                          <a:cs typeface="Times New Roman"/>
                        </a:rPr>
                        <a:t>3 5</a:t>
                      </a:r>
                      <a:r>
                        <a:rPr sz="3200" spc="-90" dirty="0">
                          <a:solidFill>
                            <a:srgbClr val="008A87"/>
                          </a:solidFill>
                          <a:latin typeface="Times New Roman"/>
                          <a:cs typeface="Times New Roman"/>
                        </a:rPr>
                        <a:t> </a:t>
                      </a:r>
                      <a:r>
                        <a:rPr sz="3200" spc="-5" dirty="0">
                          <a:solidFill>
                            <a:srgbClr val="008A87"/>
                          </a:solidFill>
                          <a:latin typeface="Times New Roman"/>
                          <a:cs typeface="Times New Roman"/>
                        </a:rPr>
                        <a:t>5</a:t>
                      </a:r>
                      <a:endParaRPr sz="3200">
                        <a:latin typeface="Times New Roman"/>
                        <a:cs typeface="Times New Roman"/>
                      </a:endParaRPr>
                    </a:p>
                  </a:txBody>
                  <a:tcPr marL="0" marR="0" marT="0" marB="0"/>
                </a:tc>
                <a:extLst>
                  <a:ext uri="{0D108BD9-81ED-4DB2-BD59-A6C34878D82A}">
                    <a16:rowId xmlns:a16="http://schemas.microsoft.com/office/drawing/2014/main" val="10001"/>
                  </a:ext>
                </a:extLst>
              </a:tr>
              <a:tr h="530426">
                <a:tc>
                  <a:txBody>
                    <a:bodyPr/>
                    <a:lstStyle/>
                    <a:p>
                      <a:pPr marL="31750">
                        <a:lnSpc>
                          <a:spcPts val="3804"/>
                        </a:lnSpc>
                      </a:pPr>
                      <a:r>
                        <a:rPr sz="3200" spc="-5" dirty="0">
                          <a:solidFill>
                            <a:srgbClr val="008A87"/>
                          </a:solidFill>
                          <a:latin typeface="Times New Roman"/>
                          <a:cs typeface="Times New Roman"/>
                        </a:rPr>
                        <a:t>6 5</a:t>
                      </a:r>
                      <a:r>
                        <a:rPr sz="3200" spc="-30" dirty="0">
                          <a:solidFill>
                            <a:srgbClr val="008A87"/>
                          </a:solidFill>
                          <a:latin typeface="Times New Roman"/>
                          <a:cs typeface="Times New Roman"/>
                        </a:rPr>
                        <a:t> </a:t>
                      </a:r>
                      <a:r>
                        <a:rPr sz="3200" spc="-5" dirty="0">
                          <a:solidFill>
                            <a:srgbClr val="008A87"/>
                          </a:solidFill>
                          <a:latin typeface="Times New Roman"/>
                          <a:cs typeface="Times New Roman"/>
                        </a:rPr>
                        <a:t>7</a:t>
                      </a:r>
                      <a:endParaRPr sz="3200">
                        <a:latin typeface="Times New Roman"/>
                        <a:cs typeface="Times New Roman"/>
                      </a:endParaRPr>
                    </a:p>
                  </a:txBody>
                  <a:tcPr marL="0" marR="0" marT="0" marB="0"/>
                </a:tc>
                <a:tc>
                  <a:txBody>
                    <a:bodyPr/>
                    <a:lstStyle/>
                    <a:p>
                      <a:pPr algn="ctr">
                        <a:lnSpc>
                          <a:spcPts val="3804"/>
                        </a:lnSpc>
                      </a:pPr>
                      <a:r>
                        <a:rPr sz="3200" spc="-5" dirty="0">
                          <a:solidFill>
                            <a:srgbClr val="008A87"/>
                          </a:solidFill>
                          <a:latin typeface="Times New Roman"/>
                          <a:cs typeface="Times New Roman"/>
                        </a:rPr>
                        <a:t>4 3</a:t>
                      </a:r>
                      <a:r>
                        <a:rPr sz="3200" spc="-30" dirty="0">
                          <a:solidFill>
                            <a:srgbClr val="008A87"/>
                          </a:solidFill>
                          <a:latin typeface="Times New Roman"/>
                          <a:cs typeface="Times New Roman"/>
                        </a:rPr>
                        <a:t> </a:t>
                      </a:r>
                      <a:r>
                        <a:rPr sz="3200" spc="-5" dirty="0">
                          <a:solidFill>
                            <a:srgbClr val="008A87"/>
                          </a:solidFill>
                          <a:latin typeface="Times New Roman"/>
                          <a:cs typeface="Times New Roman"/>
                        </a:rPr>
                        <a:t>6</a:t>
                      </a:r>
                      <a:endParaRPr sz="3200">
                        <a:latin typeface="Times New Roman"/>
                        <a:cs typeface="Times New Roman"/>
                      </a:endParaRPr>
                    </a:p>
                  </a:txBody>
                  <a:tcPr marL="0" marR="0" marT="0" marB="0"/>
                </a:tc>
                <a:tc>
                  <a:txBody>
                    <a:bodyPr/>
                    <a:lstStyle/>
                    <a:p>
                      <a:pPr marL="464184">
                        <a:lnSpc>
                          <a:spcPts val="3804"/>
                        </a:lnSpc>
                      </a:pPr>
                      <a:r>
                        <a:rPr sz="3200" spc="-5" dirty="0">
                          <a:solidFill>
                            <a:srgbClr val="008A87"/>
                          </a:solidFill>
                          <a:latin typeface="Times New Roman"/>
                          <a:cs typeface="Times New Roman"/>
                        </a:rPr>
                        <a:t>4 3</a:t>
                      </a:r>
                      <a:r>
                        <a:rPr sz="3200" spc="-30" dirty="0">
                          <a:solidFill>
                            <a:srgbClr val="008A87"/>
                          </a:solidFill>
                          <a:latin typeface="Times New Roman"/>
                          <a:cs typeface="Times New Roman"/>
                        </a:rPr>
                        <a:t> </a:t>
                      </a:r>
                      <a:r>
                        <a:rPr sz="3200" spc="-5" dirty="0">
                          <a:solidFill>
                            <a:srgbClr val="008A87"/>
                          </a:solidFill>
                          <a:latin typeface="Times New Roman"/>
                          <a:cs typeface="Times New Roman"/>
                        </a:rPr>
                        <a:t>6</a:t>
                      </a:r>
                      <a:endParaRPr sz="3200">
                        <a:latin typeface="Times New Roman"/>
                        <a:cs typeface="Times New Roman"/>
                      </a:endParaRPr>
                    </a:p>
                  </a:txBody>
                  <a:tcPr marL="0" marR="0" marT="0" marB="0"/>
                </a:tc>
                <a:tc>
                  <a:txBody>
                    <a:bodyPr/>
                    <a:lstStyle/>
                    <a:p>
                      <a:pPr marR="24130" algn="r">
                        <a:lnSpc>
                          <a:spcPts val="3810"/>
                        </a:lnSpc>
                      </a:pPr>
                      <a:r>
                        <a:rPr sz="3200" spc="-5" dirty="0">
                          <a:solidFill>
                            <a:srgbClr val="008A87"/>
                          </a:solidFill>
                          <a:latin typeface="Times New Roman"/>
                          <a:cs typeface="Times New Roman"/>
                        </a:rPr>
                        <a:t>4 3</a:t>
                      </a:r>
                      <a:r>
                        <a:rPr sz="3200" spc="-90" dirty="0">
                          <a:solidFill>
                            <a:srgbClr val="008A87"/>
                          </a:solidFill>
                          <a:latin typeface="Times New Roman"/>
                          <a:cs typeface="Times New Roman"/>
                        </a:rPr>
                        <a:t> </a:t>
                      </a:r>
                      <a:r>
                        <a:rPr sz="3200" spc="-5" dirty="0">
                          <a:solidFill>
                            <a:srgbClr val="008A87"/>
                          </a:solidFill>
                          <a:latin typeface="Times New Roman"/>
                          <a:cs typeface="Times New Roman"/>
                        </a:rPr>
                        <a:t>6</a:t>
                      </a:r>
                      <a:endParaRPr sz="3200">
                        <a:latin typeface="Times New Roman"/>
                        <a:cs typeface="Times New Roman"/>
                      </a:endParaRPr>
                    </a:p>
                  </a:txBody>
                  <a:tcPr marL="0" marR="0" marT="0" marB="0"/>
                </a:tc>
                <a:extLst>
                  <a:ext uri="{0D108BD9-81ED-4DB2-BD59-A6C34878D82A}">
                    <a16:rowId xmlns:a16="http://schemas.microsoft.com/office/drawing/2014/main" val="10002"/>
                  </a:ext>
                </a:extLst>
              </a:tr>
              <a:tr h="530426">
                <a:tc>
                  <a:txBody>
                    <a:bodyPr/>
                    <a:lstStyle/>
                    <a:p>
                      <a:pPr marL="31750">
                        <a:lnSpc>
                          <a:spcPts val="3804"/>
                        </a:lnSpc>
                      </a:pPr>
                      <a:r>
                        <a:rPr sz="3200" spc="-5" dirty="0">
                          <a:solidFill>
                            <a:srgbClr val="008A87"/>
                          </a:solidFill>
                          <a:latin typeface="Times New Roman"/>
                          <a:cs typeface="Times New Roman"/>
                        </a:rPr>
                        <a:t>8 3</a:t>
                      </a:r>
                      <a:r>
                        <a:rPr sz="3200" spc="-30" dirty="0">
                          <a:solidFill>
                            <a:srgbClr val="008A87"/>
                          </a:solidFill>
                          <a:latin typeface="Times New Roman"/>
                          <a:cs typeface="Times New Roman"/>
                        </a:rPr>
                        <a:t> </a:t>
                      </a:r>
                      <a:r>
                        <a:rPr sz="3200" spc="-5" dirty="0">
                          <a:solidFill>
                            <a:srgbClr val="008A87"/>
                          </a:solidFill>
                          <a:latin typeface="Times New Roman"/>
                          <a:cs typeface="Times New Roman"/>
                        </a:rPr>
                        <a:t>9</a:t>
                      </a:r>
                      <a:endParaRPr sz="3200">
                        <a:latin typeface="Times New Roman"/>
                        <a:cs typeface="Times New Roman"/>
                      </a:endParaRPr>
                    </a:p>
                  </a:txBody>
                  <a:tcPr marL="0" marR="0" marT="0" marB="0"/>
                </a:tc>
                <a:tc>
                  <a:txBody>
                    <a:bodyPr/>
                    <a:lstStyle/>
                    <a:p>
                      <a:pPr algn="ctr">
                        <a:lnSpc>
                          <a:spcPts val="3804"/>
                        </a:lnSpc>
                      </a:pPr>
                      <a:r>
                        <a:rPr sz="3200" spc="-5" dirty="0">
                          <a:solidFill>
                            <a:srgbClr val="008A87"/>
                          </a:solidFill>
                          <a:latin typeface="Times New Roman"/>
                          <a:cs typeface="Times New Roman"/>
                        </a:rPr>
                        <a:t>4 5</a:t>
                      </a:r>
                      <a:r>
                        <a:rPr sz="3200" spc="-30" dirty="0">
                          <a:solidFill>
                            <a:srgbClr val="008A87"/>
                          </a:solidFill>
                          <a:latin typeface="Times New Roman"/>
                          <a:cs typeface="Times New Roman"/>
                        </a:rPr>
                        <a:t> </a:t>
                      </a:r>
                      <a:r>
                        <a:rPr sz="3200" spc="-5" dirty="0">
                          <a:solidFill>
                            <a:srgbClr val="008A87"/>
                          </a:solidFill>
                          <a:latin typeface="Times New Roman"/>
                          <a:cs typeface="Times New Roman"/>
                        </a:rPr>
                        <a:t>7</a:t>
                      </a:r>
                      <a:endParaRPr sz="3200">
                        <a:latin typeface="Times New Roman"/>
                        <a:cs typeface="Times New Roman"/>
                      </a:endParaRPr>
                    </a:p>
                  </a:txBody>
                  <a:tcPr marL="0" marR="0" marT="0" marB="0"/>
                </a:tc>
                <a:tc>
                  <a:txBody>
                    <a:bodyPr/>
                    <a:lstStyle/>
                    <a:p>
                      <a:pPr marL="464184">
                        <a:lnSpc>
                          <a:spcPts val="3804"/>
                        </a:lnSpc>
                      </a:pPr>
                      <a:r>
                        <a:rPr sz="3200" spc="-5" dirty="0">
                          <a:solidFill>
                            <a:srgbClr val="008A87"/>
                          </a:solidFill>
                          <a:latin typeface="Times New Roman"/>
                          <a:cs typeface="Times New Roman"/>
                        </a:rPr>
                        <a:t>8 3</a:t>
                      </a:r>
                      <a:r>
                        <a:rPr sz="3200" spc="-30" dirty="0">
                          <a:solidFill>
                            <a:srgbClr val="008A87"/>
                          </a:solidFill>
                          <a:latin typeface="Times New Roman"/>
                          <a:cs typeface="Times New Roman"/>
                        </a:rPr>
                        <a:t> </a:t>
                      </a:r>
                      <a:r>
                        <a:rPr sz="3200" spc="-5" dirty="0">
                          <a:solidFill>
                            <a:srgbClr val="008A87"/>
                          </a:solidFill>
                          <a:latin typeface="Times New Roman"/>
                          <a:cs typeface="Times New Roman"/>
                        </a:rPr>
                        <a:t>9</a:t>
                      </a:r>
                      <a:endParaRPr sz="3200">
                        <a:latin typeface="Times New Roman"/>
                        <a:cs typeface="Times New Roman"/>
                      </a:endParaRPr>
                    </a:p>
                  </a:txBody>
                  <a:tcPr marL="0" marR="0" marT="0" marB="0"/>
                </a:tc>
                <a:tc>
                  <a:txBody>
                    <a:bodyPr/>
                    <a:lstStyle/>
                    <a:p>
                      <a:pPr marR="24130" algn="r">
                        <a:lnSpc>
                          <a:spcPts val="3810"/>
                        </a:lnSpc>
                      </a:pPr>
                      <a:r>
                        <a:rPr sz="3200" spc="-5" dirty="0">
                          <a:solidFill>
                            <a:srgbClr val="008A87"/>
                          </a:solidFill>
                          <a:latin typeface="Times New Roman"/>
                          <a:cs typeface="Times New Roman"/>
                        </a:rPr>
                        <a:t>4 5</a:t>
                      </a:r>
                      <a:r>
                        <a:rPr sz="3200" spc="-90" dirty="0">
                          <a:solidFill>
                            <a:srgbClr val="008A87"/>
                          </a:solidFill>
                          <a:latin typeface="Times New Roman"/>
                          <a:cs typeface="Times New Roman"/>
                        </a:rPr>
                        <a:t> </a:t>
                      </a:r>
                      <a:r>
                        <a:rPr sz="3200" spc="-5" dirty="0">
                          <a:solidFill>
                            <a:srgbClr val="008A87"/>
                          </a:solidFill>
                          <a:latin typeface="Times New Roman"/>
                          <a:cs typeface="Times New Roman"/>
                        </a:rPr>
                        <a:t>7</a:t>
                      </a:r>
                      <a:endParaRPr sz="3200">
                        <a:latin typeface="Times New Roman"/>
                        <a:cs typeface="Times New Roman"/>
                      </a:endParaRPr>
                    </a:p>
                  </a:txBody>
                  <a:tcPr marL="0" marR="0" marT="0" marB="0"/>
                </a:tc>
                <a:extLst>
                  <a:ext uri="{0D108BD9-81ED-4DB2-BD59-A6C34878D82A}">
                    <a16:rowId xmlns:a16="http://schemas.microsoft.com/office/drawing/2014/main" val="10003"/>
                  </a:ext>
                </a:extLst>
              </a:tr>
              <a:tr h="530426">
                <a:tc>
                  <a:txBody>
                    <a:bodyPr/>
                    <a:lstStyle/>
                    <a:p>
                      <a:pPr marL="31750">
                        <a:lnSpc>
                          <a:spcPts val="3804"/>
                        </a:lnSpc>
                      </a:pPr>
                      <a:r>
                        <a:rPr sz="3200" spc="-5" dirty="0">
                          <a:solidFill>
                            <a:srgbClr val="008A87"/>
                          </a:solidFill>
                          <a:latin typeface="Times New Roman"/>
                          <a:cs typeface="Times New Roman"/>
                        </a:rPr>
                        <a:t>4 3</a:t>
                      </a:r>
                      <a:r>
                        <a:rPr sz="3200" spc="-30" dirty="0">
                          <a:solidFill>
                            <a:srgbClr val="008A87"/>
                          </a:solidFill>
                          <a:latin typeface="Times New Roman"/>
                          <a:cs typeface="Times New Roman"/>
                        </a:rPr>
                        <a:t> </a:t>
                      </a:r>
                      <a:r>
                        <a:rPr sz="3200" spc="-5" dirty="0">
                          <a:solidFill>
                            <a:srgbClr val="008A87"/>
                          </a:solidFill>
                          <a:latin typeface="Times New Roman"/>
                          <a:cs typeface="Times New Roman"/>
                        </a:rPr>
                        <a:t>6</a:t>
                      </a:r>
                      <a:endParaRPr sz="3200">
                        <a:latin typeface="Times New Roman"/>
                        <a:cs typeface="Times New Roman"/>
                      </a:endParaRPr>
                    </a:p>
                  </a:txBody>
                  <a:tcPr marL="0" marR="0" marT="0" marB="0"/>
                </a:tc>
                <a:tc>
                  <a:txBody>
                    <a:bodyPr/>
                    <a:lstStyle/>
                    <a:p>
                      <a:pPr algn="ctr">
                        <a:lnSpc>
                          <a:spcPts val="3804"/>
                        </a:lnSpc>
                      </a:pPr>
                      <a:r>
                        <a:rPr sz="3200" spc="-5" dirty="0">
                          <a:solidFill>
                            <a:srgbClr val="008A87"/>
                          </a:solidFill>
                          <a:latin typeface="Times New Roman"/>
                          <a:cs typeface="Times New Roman"/>
                        </a:rPr>
                        <a:t>6 5</a:t>
                      </a:r>
                      <a:r>
                        <a:rPr sz="3200" spc="-30" dirty="0">
                          <a:solidFill>
                            <a:srgbClr val="008A87"/>
                          </a:solidFill>
                          <a:latin typeface="Times New Roman"/>
                          <a:cs typeface="Times New Roman"/>
                        </a:rPr>
                        <a:t> </a:t>
                      </a:r>
                      <a:r>
                        <a:rPr sz="3200" spc="-5" dirty="0">
                          <a:solidFill>
                            <a:srgbClr val="008A87"/>
                          </a:solidFill>
                          <a:latin typeface="Times New Roman"/>
                          <a:cs typeface="Times New Roman"/>
                        </a:rPr>
                        <a:t>7</a:t>
                      </a:r>
                      <a:endParaRPr sz="3200">
                        <a:latin typeface="Times New Roman"/>
                        <a:cs typeface="Times New Roman"/>
                      </a:endParaRPr>
                    </a:p>
                  </a:txBody>
                  <a:tcPr marL="0" marR="0" marT="0" marB="0"/>
                </a:tc>
                <a:tc>
                  <a:txBody>
                    <a:bodyPr/>
                    <a:lstStyle/>
                    <a:p>
                      <a:pPr marL="464184">
                        <a:lnSpc>
                          <a:spcPts val="3804"/>
                        </a:lnSpc>
                      </a:pPr>
                      <a:r>
                        <a:rPr sz="3200" spc="-5" dirty="0">
                          <a:solidFill>
                            <a:srgbClr val="008A87"/>
                          </a:solidFill>
                          <a:latin typeface="Times New Roman"/>
                          <a:cs typeface="Times New Roman"/>
                        </a:rPr>
                        <a:t>3 5</a:t>
                      </a:r>
                      <a:r>
                        <a:rPr sz="3200" spc="-30" dirty="0">
                          <a:solidFill>
                            <a:srgbClr val="008A87"/>
                          </a:solidFill>
                          <a:latin typeface="Times New Roman"/>
                          <a:cs typeface="Times New Roman"/>
                        </a:rPr>
                        <a:t> </a:t>
                      </a:r>
                      <a:r>
                        <a:rPr sz="3200" spc="-5" dirty="0">
                          <a:solidFill>
                            <a:srgbClr val="008A87"/>
                          </a:solidFill>
                          <a:latin typeface="Times New Roman"/>
                          <a:cs typeface="Times New Roman"/>
                        </a:rPr>
                        <a:t>5</a:t>
                      </a:r>
                      <a:endParaRPr sz="3200">
                        <a:latin typeface="Times New Roman"/>
                        <a:cs typeface="Times New Roman"/>
                      </a:endParaRPr>
                    </a:p>
                  </a:txBody>
                  <a:tcPr marL="0" marR="0" marT="0" marB="0"/>
                </a:tc>
                <a:tc>
                  <a:txBody>
                    <a:bodyPr/>
                    <a:lstStyle/>
                    <a:p>
                      <a:pPr marR="24130" algn="r">
                        <a:lnSpc>
                          <a:spcPts val="3810"/>
                        </a:lnSpc>
                      </a:pPr>
                      <a:r>
                        <a:rPr sz="3200" spc="-5" dirty="0">
                          <a:solidFill>
                            <a:srgbClr val="008A87"/>
                          </a:solidFill>
                          <a:latin typeface="Times New Roman"/>
                          <a:cs typeface="Times New Roman"/>
                        </a:rPr>
                        <a:t>6 5</a:t>
                      </a:r>
                      <a:r>
                        <a:rPr sz="3200" spc="-90" dirty="0">
                          <a:solidFill>
                            <a:srgbClr val="008A87"/>
                          </a:solidFill>
                          <a:latin typeface="Times New Roman"/>
                          <a:cs typeface="Times New Roman"/>
                        </a:rPr>
                        <a:t> </a:t>
                      </a:r>
                      <a:r>
                        <a:rPr sz="3200" spc="-5" dirty="0">
                          <a:solidFill>
                            <a:srgbClr val="008A87"/>
                          </a:solidFill>
                          <a:latin typeface="Times New Roman"/>
                          <a:cs typeface="Times New Roman"/>
                        </a:rPr>
                        <a:t>7</a:t>
                      </a:r>
                      <a:endParaRPr sz="3200">
                        <a:latin typeface="Times New Roman"/>
                        <a:cs typeface="Times New Roman"/>
                      </a:endParaRPr>
                    </a:p>
                  </a:txBody>
                  <a:tcPr marL="0" marR="0" marT="0" marB="0"/>
                </a:tc>
                <a:extLst>
                  <a:ext uri="{0D108BD9-81ED-4DB2-BD59-A6C34878D82A}">
                    <a16:rowId xmlns:a16="http://schemas.microsoft.com/office/drawing/2014/main" val="10004"/>
                  </a:ext>
                </a:extLst>
              </a:tr>
              <a:tr h="530426">
                <a:tc>
                  <a:txBody>
                    <a:bodyPr/>
                    <a:lstStyle/>
                    <a:p>
                      <a:pPr marL="31750">
                        <a:lnSpc>
                          <a:spcPts val="3804"/>
                        </a:lnSpc>
                      </a:pPr>
                      <a:r>
                        <a:rPr sz="3200" spc="-5" dirty="0">
                          <a:solidFill>
                            <a:srgbClr val="008A87"/>
                          </a:solidFill>
                          <a:latin typeface="Times New Roman"/>
                          <a:cs typeface="Times New Roman"/>
                        </a:rPr>
                        <a:t>7 2</a:t>
                      </a:r>
                      <a:r>
                        <a:rPr sz="3200" spc="-30" dirty="0">
                          <a:solidFill>
                            <a:srgbClr val="008A87"/>
                          </a:solidFill>
                          <a:latin typeface="Times New Roman"/>
                          <a:cs typeface="Times New Roman"/>
                        </a:rPr>
                        <a:t> </a:t>
                      </a:r>
                      <a:r>
                        <a:rPr sz="3200" spc="-5" dirty="0">
                          <a:solidFill>
                            <a:srgbClr val="008A87"/>
                          </a:solidFill>
                          <a:latin typeface="Times New Roman"/>
                          <a:cs typeface="Times New Roman"/>
                        </a:rPr>
                        <a:t>0</a:t>
                      </a:r>
                      <a:endParaRPr sz="3200">
                        <a:latin typeface="Times New Roman"/>
                        <a:cs typeface="Times New Roman"/>
                      </a:endParaRPr>
                    </a:p>
                  </a:txBody>
                  <a:tcPr marL="0" marR="0" marT="0" marB="0"/>
                </a:tc>
                <a:tc>
                  <a:txBody>
                    <a:bodyPr/>
                    <a:lstStyle/>
                    <a:p>
                      <a:pPr algn="ctr">
                        <a:lnSpc>
                          <a:spcPts val="3804"/>
                        </a:lnSpc>
                      </a:pPr>
                      <a:r>
                        <a:rPr sz="3200" spc="-5" dirty="0">
                          <a:solidFill>
                            <a:srgbClr val="008A87"/>
                          </a:solidFill>
                          <a:latin typeface="Times New Roman"/>
                          <a:cs typeface="Times New Roman"/>
                        </a:rPr>
                        <a:t>3 2</a:t>
                      </a:r>
                      <a:r>
                        <a:rPr sz="3200" spc="-30" dirty="0">
                          <a:solidFill>
                            <a:srgbClr val="008A87"/>
                          </a:solidFill>
                          <a:latin typeface="Times New Roman"/>
                          <a:cs typeface="Times New Roman"/>
                        </a:rPr>
                        <a:t> </a:t>
                      </a:r>
                      <a:r>
                        <a:rPr sz="3200" spc="-5" dirty="0">
                          <a:solidFill>
                            <a:srgbClr val="008A87"/>
                          </a:solidFill>
                          <a:latin typeface="Times New Roman"/>
                          <a:cs typeface="Times New Roman"/>
                        </a:rPr>
                        <a:t>9</a:t>
                      </a:r>
                      <a:endParaRPr sz="3200">
                        <a:latin typeface="Times New Roman"/>
                        <a:cs typeface="Times New Roman"/>
                      </a:endParaRPr>
                    </a:p>
                  </a:txBody>
                  <a:tcPr marL="0" marR="0" marT="0" marB="0"/>
                </a:tc>
                <a:tc>
                  <a:txBody>
                    <a:bodyPr/>
                    <a:lstStyle/>
                    <a:p>
                      <a:pPr marL="464184">
                        <a:lnSpc>
                          <a:spcPts val="3804"/>
                        </a:lnSpc>
                      </a:pPr>
                      <a:r>
                        <a:rPr sz="3200" spc="-5" dirty="0">
                          <a:solidFill>
                            <a:srgbClr val="008A87"/>
                          </a:solidFill>
                          <a:latin typeface="Times New Roman"/>
                          <a:cs typeface="Times New Roman"/>
                        </a:rPr>
                        <a:t>4 5</a:t>
                      </a:r>
                      <a:r>
                        <a:rPr sz="3200" spc="-30" dirty="0">
                          <a:solidFill>
                            <a:srgbClr val="008A87"/>
                          </a:solidFill>
                          <a:latin typeface="Times New Roman"/>
                          <a:cs typeface="Times New Roman"/>
                        </a:rPr>
                        <a:t> </a:t>
                      </a:r>
                      <a:r>
                        <a:rPr sz="3200" spc="-5" dirty="0">
                          <a:solidFill>
                            <a:srgbClr val="008A87"/>
                          </a:solidFill>
                          <a:latin typeface="Times New Roman"/>
                          <a:cs typeface="Times New Roman"/>
                        </a:rPr>
                        <a:t>7</a:t>
                      </a:r>
                      <a:endParaRPr sz="3200">
                        <a:latin typeface="Times New Roman"/>
                        <a:cs typeface="Times New Roman"/>
                      </a:endParaRPr>
                    </a:p>
                  </a:txBody>
                  <a:tcPr marL="0" marR="0" marT="0" marB="0"/>
                </a:tc>
                <a:tc>
                  <a:txBody>
                    <a:bodyPr/>
                    <a:lstStyle/>
                    <a:p>
                      <a:pPr marR="24130" algn="r">
                        <a:lnSpc>
                          <a:spcPts val="3810"/>
                        </a:lnSpc>
                      </a:pPr>
                      <a:r>
                        <a:rPr sz="3200" spc="-5" dirty="0">
                          <a:solidFill>
                            <a:srgbClr val="008A87"/>
                          </a:solidFill>
                          <a:latin typeface="Times New Roman"/>
                          <a:cs typeface="Times New Roman"/>
                        </a:rPr>
                        <a:t>7 2</a:t>
                      </a:r>
                      <a:r>
                        <a:rPr sz="3200" spc="-90" dirty="0">
                          <a:solidFill>
                            <a:srgbClr val="008A87"/>
                          </a:solidFill>
                          <a:latin typeface="Times New Roman"/>
                          <a:cs typeface="Times New Roman"/>
                        </a:rPr>
                        <a:t> </a:t>
                      </a:r>
                      <a:r>
                        <a:rPr sz="3200" spc="-5" dirty="0">
                          <a:solidFill>
                            <a:srgbClr val="008A87"/>
                          </a:solidFill>
                          <a:latin typeface="Times New Roman"/>
                          <a:cs typeface="Times New Roman"/>
                        </a:rPr>
                        <a:t>0</a:t>
                      </a:r>
                      <a:endParaRPr sz="3200">
                        <a:latin typeface="Times New Roman"/>
                        <a:cs typeface="Times New Roman"/>
                      </a:endParaRPr>
                    </a:p>
                  </a:txBody>
                  <a:tcPr marL="0" marR="0" marT="0" marB="0"/>
                </a:tc>
                <a:extLst>
                  <a:ext uri="{0D108BD9-81ED-4DB2-BD59-A6C34878D82A}">
                    <a16:rowId xmlns:a16="http://schemas.microsoft.com/office/drawing/2014/main" val="10005"/>
                  </a:ext>
                </a:extLst>
              </a:tr>
              <a:tr h="490710">
                <a:tc>
                  <a:txBody>
                    <a:bodyPr/>
                    <a:lstStyle/>
                    <a:p>
                      <a:pPr marL="31750">
                        <a:lnSpc>
                          <a:spcPts val="3765"/>
                        </a:lnSpc>
                      </a:pPr>
                      <a:r>
                        <a:rPr sz="3200" spc="-5" dirty="0">
                          <a:solidFill>
                            <a:srgbClr val="008A87"/>
                          </a:solidFill>
                          <a:latin typeface="Times New Roman"/>
                          <a:cs typeface="Times New Roman"/>
                        </a:rPr>
                        <a:t>3 5</a:t>
                      </a:r>
                      <a:r>
                        <a:rPr sz="3200" spc="-30" dirty="0">
                          <a:solidFill>
                            <a:srgbClr val="008A87"/>
                          </a:solidFill>
                          <a:latin typeface="Times New Roman"/>
                          <a:cs typeface="Times New Roman"/>
                        </a:rPr>
                        <a:t> </a:t>
                      </a:r>
                      <a:r>
                        <a:rPr sz="3200" spc="-5" dirty="0">
                          <a:solidFill>
                            <a:srgbClr val="008A87"/>
                          </a:solidFill>
                          <a:latin typeface="Times New Roman"/>
                          <a:cs typeface="Times New Roman"/>
                        </a:rPr>
                        <a:t>5</a:t>
                      </a:r>
                      <a:endParaRPr sz="3200">
                        <a:latin typeface="Times New Roman"/>
                        <a:cs typeface="Times New Roman"/>
                      </a:endParaRPr>
                    </a:p>
                  </a:txBody>
                  <a:tcPr marL="0" marR="0" marT="0" marB="0"/>
                </a:tc>
                <a:tc>
                  <a:txBody>
                    <a:bodyPr/>
                    <a:lstStyle/>
                    <a:p>
                      <a:pPr algn="ctr">
                        <a:lnSpc>
                          <a:spcPts val="3765"/>
                        </a:lnSpc>
                      </a:pPr>
                      <a:r>
                        <a:rPr sz="3200" spc="-5" dirty="0">
                          <a:solidFill>
                            <a:srgbClr val="008A87"/>
                          </a:solidFill>
                          <a:latin typeface="Times New Roman"/>
                          <a:cs typeface="Times New Roman"/>
                        </a:rPr>
                        <a:t>8 3</a:t>
                      </a:r>
                      <a:r>
                        <a:rPr sz="3200" spc="-30" dirty="0">
                          <a:solidFill>
                            <a:srgbClr val="008A87"/>
                          </a:solidFill>
                          <a:latin typeface="Times New Roman"/>
                          <a:cs typeface="Times New Roman"/>
                        </a:rPr>
                        <a:t> </a:t>
                      </a:r>
                      <a:r>
                        <a:rPr sz="3200" spc="-5" dirty="0">
                          <a:solidFill>
                            <a:srgbClr val="008A87"/>
                          </a:solidFill>
                          <a:latin typeface="Times New Roman"/>
                          <a:cs typeface="Times New Roman"/>
                        </a:rPr>
                        <a:t>9</a:t>
                      </a:r>
                      <a:endParaRPr sz="3200">
                        <a:latin typeface="Times New Roman"/>
                        <a:cs typeface="Times New Roman"/>
                      </a:endParaRPr>
                    </a:p>
                  </a:txBody>
                  <a:tcPr marL="0" marR="0" marT="0" marB="0"/>
                </a:tc>
                <a:tc>
                  <a:txBody>
                    <a:bodyPr/>
                    <a:lstStyle/>
                    <a:p>
                      <a:pPr marL="464184">
                        <a:lnSpc>
                          <a:spcPts val="3765"/>
                        </a:lnSpc>
                      </a:pPr>
                      <a:r>
                        <a:rPr sz="3200" spc="-5" dirty="0">
                          <a:solidFill>
                            <a:srgbClr val="008A87"/>
                          </a:solidFill>
                          <a:latin typeface="Times New Roman"/>
                          <a:cs typeface="Times New Roman"/>
                        </a:rPr>
                        <a:t>6 5</a:t>
                      </a:r>
                      <a:r>
                        <a:rPr sz="3200" spc="-30" dirty="0">
                          <a:solidFill>
                            <a:srgbClr val="008A87"/>
                          </a:solidFill>
                          <a:latin typeface="Times New Roman"/>
                          <a:cs typeface="Times New Roman"/>
                        </a:rPr>
                        <a:t> </a:t>
                      </a:r>
                      <a:r>
                        <a:rPr sz="3200" spc="-5" dirty="0">
                          <a:solidFill>
                            <a:srgbClr val="008A87"/>
                          </a:solidFill>
                          <a:latin typeface="Times New Roman"/>
                          <a:cs typeface="Times New Roman"/>
                        </a:rPr>
                        <a:t>7</a:t>
                      </a:r>
                      <a:endParaRPr sz="3200">
                        <a:latin typeface="Times New Roman"/>
                        <a:cs typeface="Times New Roman"/>
                      </a:endParaRPr>
                    </a:p>
                  </a:txBody>
                  <a:tcPr marL="0" marR="0" marT="0" marB="0"/>
                </a:tc>
                <a:tc>
                  <a:txBody>
                    <a:bodyPr/>
                    <a:lstStyle/>
                    <a:p>
                      <a:pPr marR="24130" algn="r">
                        <a:lnSpc>
                          <a:spcPts val="3765"/>
                        </a:lnSpc>
                      </a:pPr>
                      <a:r>
                        <a:rPr sz="3200" spc="-5" dirty="0">
                          <a:solidFill>
                            <a:srgbClr val="008A87"/>
                          </a:solidFill>
                          <a:latin typeface="Times New Roman"/>
                          <a:cs typeface="Times New Roman"/>
                        </a:rPr>
                        <a:t>8 3</a:t>
                      </a:r>
                      <a:r>
                        <a:rPr sz="3200" spc="-90" dirty="0">
                          <a:solidFill>
                            <a:srgbClr val="008A87"/>
                          </a:solidFill>
                          <a:latin typeface="Times New Roman"/>
                          <a:cs typeface="Times New Roman"/>
                        </a:rPr>
                        <a:t> </a:t>
                      </a:r>
                      <a:r>
                        <a:rPr sz="3200" spc="-5" dirty="0">
                          <a:solidFill>
                            <a:srgbClr val="008A87"/>
                          </a:solidFill>
                          <a:latin typeface="Times New Roman"/>
                          <a:cs typeface="Times New Roman"/>
                        </a:rPr>
                        <a:t>9</a:t>
                      </a:r>
                      <a:endParaRPr sz="3200">
                        <a:latin typeface="Times New Roman"/>
                        <a:cs typeface="Times New Roman"/>
                      </a:endParaRPr>
                    </a:p>
                  </a:txBody>
                  <a:tcPr marL="0" marR="0" marT="0" marB="0"/>
                </a:tc>
                <a:extLst>
                  <a:ext uri="{0D108BD9-81ED-4DB2-BD59-A6C34878D82A}">
                    <a16:rowId xmlns:a16="http://schemas.microsoft.com/office/drawing/2014/main" val="10006"/>
                  </a:ext>
                </a:extLst>
              </a:tr>
            </a:tbl>
          </a:graphicData>
        </a:graphic>
      </p:graphicFrame>
      <p:grpSp>
        <p:nvGrpSpPr>
          <p:cNvPr id="11" name="object 11"/>
          <p:cNvGrpSpPr/>
          <p:nvPr/>
        </p:nvGrpSpPr>
        <p:grpSpPr>
          <a:xfrm>
            <a:off x="2265362" y="5641975"/>
            <a:ext cx="4640580" cy="609600"/>
            <a:chOff x="2265362" y="5641975"/>
            <a:chExt cx="4640580" cy="609600"/>
          </a:xfrm>
        </p:grpSpPr>
        <p:sp>
          <p:nvSpPr>
            <p:cNvPr id="12" name="object 12"/>
            <p:cNvSpPr/>
            <p:nvPr/>
          </p:nvSpPr>
          <p:spPr>
            <a:xfrm>
              <a:off x="6862762" y="5699126"/>
              <a:ext cx="0" cy="68580"/>
            </a:xfrm>
            <a:custGeom>
              <a:avLst/>
              <a:gdLst/>
              <a:ahLst/>
              <a:cxnLst/>
              <a:rect l="l" t="t" r="r" b="b"/>
              <a:pathLst>
                <a:path h="68579">
                  <a:moveTo>
                    <a:pt x="0" y="68262"/>
                  </a:moveTo>
                  <a:lnTo>
                    <a:pt x="0" y="0"/>
                  </a:lnTo>
                </a:path>
              </a:pathLst>
            </a:custGeom>
            <a:ln w="28575">
              <a:solidFill>
                <a:srgbClr val="000000"/>
              </a:solidFill>
            </a:ln>
          </p:spPr>
          <p:txBody>
            <a:bodyPr wrap="square" lIns="0" tIns="0" rIns="0" bIns="0" rtlCol="0"/>
            <a:lstStyle/>
            <a:p>
              <a:endParaRPr/>
            </a:p>
          </p:txBody>
        </p:sp>
        <p:sp>
          <p:nvSpPr>
            <p:cNvPr id="13" name="object 13"/>
            <p:cNvSpPr/>
            <p:nvPr/>
          </p:nvSpPr>
          <p:spPr>
            <a:xfrm>
              <a:off x="6819912" y="5641975"/>
              <a:ext cx="85725" cy="85725"/>
            </a:xfrm>
            <a:custGeom>
              <a:avLst/>
              <a:gdLst/>
              <a:ahLst/>
              <a:cxnLst/>
              <a:rect l="l" t="t" r="r" b="b"/>
              <a:pathLst>
                <a:path w="85725" h="85725">
                  <a:moveTo>
                    <a:pt x="42862" y="0"/>
                  </a:moveTo>
                  <a:lnTo>
                    <a:pt x="0" y="85725"/>
                  </a:lnTo>
                  <a:lnTo>
                    <a:pt x="42862" y="57150"/>
                  </a:lnTo>
                  <a:lnTo>
                    <a:pt x="85725" y="85725"/>
                  </a:lnTo>
                  <a:lnTo>
                    <a:pt x="42862" y="0"/>
                  </a:lnTo>
                  <a:close/>
                </a:path>
              </a:pathLst>
            </a:custGeom>
            <a:solidFill>
              <a:srgbClr val="000000"/>
            </a:solidFill>
          </p:spPr>
          <p:txBody>
            <a:bodyPr wrap="square" lIns="0" tIns="0" rIns="0" bIns="0" rtlCol="0"/>
            <a:lstStyle/>
            <a:p>
              <a:endParaRPr/>
            </a:p>
          </p:txBody>
        </p:sp>
        <p:sp>
          <p:nvSpPr>
            <p:cNvPr id="14" name="object 14"/>
            <p:cNvSpPr/>
            <p:nvPr/>
          </p:nvSpPr>
          <p:spPr>
            <a:xfrm>
              <a:off x="4021137" y="5699126"/>
              <a:ext cx="0" cy="68580"/>
            </a:xfrm>
            <a:custGeom>
              <a:avLst/>
              <a:gdLst/>
              <a:ahLst/>
              <a:cxnLst/>
              <a:rect l="l" t="t" r="r" b="b"/>
              <a:pathLst>
                <a:path h="68579">
                  <a:moveTo>
                    <a:pt x="0" y="68262"/>
                  </a:moveTo>
                  <a:lnTo>
                    <a:pt x="0" y="0"/>
                  </a:lnTo>
                </a:path>
              </a:pathLst>
            </a:custGeom>
            <a:ln w="28575">
              <a:solidFill>
                <a:srgbClr val="000000"/>
              </a:solidFill>
            </a:ln>
          </p:spPr>
          <p:txBody>
            <a:bodyPr wrap="square" lIns="0" tIns="0" rIns="0" bIns="0" rtlCol="0"/>
            <a:lstStyle/>
            <a:p>
              <a:endParaRPr/>
            </a:p>
          </p:txBody>
        </p:sp>
        <p:sp>
          <p:nvSpPr>
            <p:cNvPr id="15" name="object 15"/>
            <p:cNvSpPr/>
            <p:nvPr/>
          </p:nvSpPr>
          <p:spPr>
            <a:xfrm>
              <a:off x="3978275" y="5641975"/>
              <a:ext cx="85725" cy="85725"/>
            </a:xfrm>
            <a:custGeom>
              <a:avLst/>
              <a:gdLst/>
              <a:ahLst/>
              <a:cxnLst/>
              <a:rect l="l" t="t" r="r" b="b"/>
              <a:pathLst>
                <a:path w="85725" h="85725">
                  <a:moveTo>
                    <a:pt x="42862" y="0"/>
                  </a:moveTo>
                  <a:lnTo>
                    <a:pt x="0" y="85725"/>
                  </a:lnTo>
                  <a:lnTo>
                    <a:pt x="42862" y="57150"/>
                  </a:lnTo>
                  <a:lnTo>
                    <a:pt x="85725" y="85725"/>
                  </a:lnTo>
                  <a:lnTo>
                    <a:pt x="42862" y="0"/>
                  </a:lnTo>
                  <a:close/>
                </a:path>
              </a:pathLst>
            </a:custGeom>
            <a:solidFill>
              <a:srgbClr val="000000"/>
            </a:solidFill>
          </p:spPr>
          <p:txBody>
            <a:bodyPr wrap="square" lIns="0" tIns="0" rIns="0" bIns="0" rtlCol="0"/>
            <a:lstStyle/>
            <a:p>
              <a:endParaRPr/>
            </a:p>
          </p:txBody>
        </p:sp>
        <p:sp>
          <p:nvSpPr>
            <p:cNvPr id="16" name="object 16"/>
            <p:cNvSpPr/>
            <p:nvPr/>
          </p:nvSpPr>
          <p:spPr>
            <a:xfrm>
              <a:off x="2279650" y="5748360"/>
              <a:ext cx="1741805" cy="488950"/>
            </a:xfrm>
            <a:custGeom>
              <a:avLst/>
              <a:gdLst/>
              <a:ahLst/>
              <a:cxnLst/>
              <a:rect l="l" t="t" r="r" b="b"/>
              <a:pathLst>
                <a:path w="1741804" h="488950">
                  <a:moveTo>
                    <a:pt x="1741487" y="0"/>
                  </a:moveTo>
                  <a:lnTo>
                    <a:pt x="1741487" y="3149"/>
                  </a:lnTo>
                  <a:lnTo>
                    <a:pt x="1739478" y="36410"/>
                  </a:lnTo>
                  <a:lnTo>
                    <a:pt x="1723798" y="101054"/>
                  </a:lnTo>
                  <a:lnTo>
                    <a:pt x="1693431" y="162712"/>
                  </a:lnTo>
                  <a:lnTo>
                    <a:pt x="1649414" y="220806"/>
                  </a:lnTo>
                  <a:lnTo>
                    <a:pt x="1622612" y="248335"/>
                  </a:lnTo>
                  <a:lnTo>
                    <a:pt x="1592786" y="274757"/>
                  </a:lnTo>
                  <a:lnTo>
                    <a:pt x="1560066" y="299998"/>
                  </a:lnTo>
                  <a:lnTo>
                    <a:pt x="1524582" y="323986"/>
                  </a:lnTo>
                  <a:lnTo>
                    <a:pt x="1486463" y="346649"/>
                  </a:lnTo>
                  <a:lnTo>
                    <a:pt x="1445840" y="367915"/>
                  </a:lnTo>
                  <a:lnTo>
                    <a:pt x="1402841" y="387711"/>
                  </a:lnTo>
                  <a:lnTo>
                    <a:pt x="1357597" y="405965"/>
                  </a:lnTo>
                  <a:lnTo>
                    <a:pt x="1310236" y="422605"/>
                  </a:lnTo>
                  <a:lnTo>
                    <a:pt x="1260890" y="437558"/>
                  </a:lnTo>
                  <a:lnTo>
                    <a:pt x="1209687" y="450751"/>
                  </a:lnTo>
                  <a:lnTo>
                    <a:pt x="1156756" y="462114"/>
                  </a:lnTo>
                  <a:lnTo>
                    <a:pt x="1102229" y="471573"/>
                  </a:lnTo>
                  <a:lnTo>
                    <a:pt x="1046233" y="479055"/>
                  </a:lnTo>
                  <a:lnTo>
                    <a:pt x="988900" y="484490"/>
                  </a:lnTo>
                  <a:lnTo>
                    <a:pt x="930358" y="487803"/>
                  </a:lnTo>
                  <a:lnTo>
                    <a:pt x="870737" y="488924"/>
                  </a:lnTo>
                  <a:lnTo>
                    <a:pt x="811124" y="487806"/>
                  </a:lnTo>
                  <a:lnTo>
                    <a:pt x="752588" y="484495"/>
                  </a:lnTo>
                  <a:lnTo>
                    <a:pt x="695261" y="479063"/>
                  </a:lnTo>
                  <a:lnTo>
                    <a:pt x="639271" y="471582"/>
                  </a:lnTo>
                  <a:lnTo>
                    <a:pt x="584748" y="462124"/>
                  </a:lnTo>
                  <a:lnTo>
                    <a:pt x="531821" y="450763"/>
                  </a:lnTo>
                  <a:lnTo>
                    <a:pt x="480621" y="437569"/>
                  </a:lnTo>
                  <a:lnTo>
                    <a:pt x="431277" y="422617"/>
                  </a:lnTo>
                  <a:lnTo>
                    <a:pt x="383919" y="405978"/>
                  </a:lnTo>
                  <a:lnTo>
                    <a:pt x="338676" y="387724"/>
                  </a:lnTo>
                  <a:lnTo>
                    <a:pt x="295678" y="367928"/>
                  </a:lnTo>
                  <a:lnTo>
                    <a:pt x="255055" y="346662"/>
                  </a:lnTo>
                  <a:lnTo>
                    <a:pt x="216936" y="323999"/>
                  </a:lnTo>
                  <a:lnTo>
                    <a:pt x="181452" y="300010"/>
                  </a:lnTo>
                  <a:lnTo>
                    <a:pt x="148730" y="274770"/>
                  </a:lnTo>
                  <a:lnTo>
                    <a:pt x="118903" y="248348"/>
                  </a:lnTo>
                  <a:lnTo>
                    <a:pt x="92098" y="220819"/>
                  </a:lnTo>
                  <a:lnTo>
                    <a:pt x="48076" y="162727"/>
                  </a:lnTo>
                  <a:lnTo>
                    <a:pt x="17702" y="101072"/>
                  </a:lnTo>
                  <a:lnTo>
                    <a:pt x="2013" y="36432"/>
                  </a:lnTo>
                  <a:lnTo>
                    <a:pt x="0" y="3175"/>
                  </a:lnTo>
                </a:path>
              </a:pathLst>
            </a:custGeom>
            <a:ln w="28575">
              <a:solidFill>
                <a:srgbClr val="000000"/>
              </a:solidFill>
            </a:ln>
          </p:spPr>
          <p:txBody>
            <a:bodyPr wrap="square" lIns="0" tIns="0" rIns="0" bIns="0" rtlCol="0"/>
            <a:lstStyle/>
            <a:p>
              <a:endParaRPr/>
            </a:p>
          </p:txBody>
        </p:sp>
        <p:sp>
          <p:nvSpPr>
            <p:cNvPr id="17" name="object 17"/>
            <p:cNvSpPr/>
            <p:nvPr/>
          </p:nvSpPr>
          <p:spPr>
            <a:xfrm>
              <a:off x="2279650" y="5641976"/>
              <a:ext cx="0" cy="125730"/>
            </a:xfrm>
            <a:custGeom>
              <a:avLst/>
              <a:gdLst/>
              <a:ahLst/>
              <a:cxnLst/>
              <a:rect l="l" t="t" r="r" b="b"/>
              <a:pathLst>
                <a:path h="125729">
                  <a:moveTo>
                    <a:pt x="0" y="125412"/>
                  </a:moveTo>
                  <a:lnTo>
                    <a:pt x="0" y="0"/>
                  </a:lnTo>
                </a:path>
              </a:pathLst>
            </a:custGeom>
            <a:ln w="28575">
              <a:solidFill>
                <a:srgbClr val="000000"/>
              </a:solidFill>
            </a:ln>
          </p:spPr>
          <p:txBody>
            <a:bodyPr wrap="square" lIns="0" tIns="0" rIns="0" bIns="0" rtlCol="0"/>
            <a:lstStyle/>
            <a:p>
              <a:endParaRPr/>
            </a:p>
          </p:txBody>
        </p:sp>
        <p:sp>
          <p:nvSpPr>
            <p:cNvPr id="18" name="object 18"/>
            <p:cNvSpPr/>
            <p:nvPr/>
          </p:nvSpPr>
          <p:spPr>
            <a:xfrm>
              <a:off x="5441950" y="5699126"/>
              <a:ext cx="0" cy="68580"/>
            </a:xfrm>
            <a:custGeom>
              <a:avLst/>
              <a:gdLst/>
              <a:ahLst/>
              <a:cxnLst/>
              <a:rect l="l" t="t" r="r" b="b"/>
              <a:pathLst>
                <a:path h="68579">
                  <a:moveTo>
                    <a:pt x="0" y="68262"/>
                  </a:moveTo>
                  <a:lnTo>
                    <a:pt x="0" y="0"/>
                  </a:lnTo>
                </a:path>
              </a:pathLst>
            </a:custGeom>
            <a:ln w="28575">
              <a:solidFill>
                <a:srgbClr val="000000"/>
              </a:solidFill>
            </a:ln>
          </p:spPr>
          <p:txBody>
            <a:bodyPr wrap="square" lIns="0" tIns="0" rIns="0" bIns="0" rtlCol="0"/>
            <a:lstStyle/>
            <a:p>
              <a:endParaRPr/>
            </a:p>
          </p:txBody>
        </p:sp>
        <p:sp>
          <p:nvSpPr>
            <p:cNvPr id="19" name="object 19"/>
            <p:cNvSpPr/>
            <p:nvPr/>
          </p:nvSpPr>
          <p:spPr>
            <a:xfrm>
              <a:off x="5399087" y="5641975"/>
              <a:ext cx="85725" cy="85725"/>
            </a:xfrm>
            <a:custGeom>
              <a:avLst/>
              <a:gdLst/>
              <a:ahLst/>
              <a:cxnLst/>
              <a:rect l="l" t="t" r="r" b="b"/>
              <a:pathLst>
                <a:path w="85725" h="85725">
                  <a:moveTo>
                    <a:pt x="42862" y="0"/>
                  </a:moveTo>
                  <a:lnTo>
                    <a:pt x="0" y="85725"/>
                  </a:lnTo>
                  <a:lnTo>
                    <a:pt x="42862" y="57150"/>
                  </a:lnTo>
                  <a:lnTo>
                    <a:pt x="85725" y="85725"/>
                  </a:lnTo>
                  <a:lnTo>
                    <a:pt x="42862" y="0"/>
                  </a:lnTo>
                  <a:close/>
                </a:path>
              </a:pathLst>
            </a:custGeom>
            <a:solidFill>
              <a:srgbClr val="000000"/>
            </a:solidFill>
          </p:spPr>
          <p:txBody>
            <a:bodyPr wrap="square" lIns="0" tIns="0" rIns="0" bIns="0" rtlCol="0"/>
            <a:lstStyle/>
            <a:p>
              <a:endParaRPr/>
            </a:p>
          </p:txBody>
        </p:sp>
        <p:sp>
          <p:nvSpPr>
            <p:cNvPr id="20" name="object 20"/>
            <p:cNvSpPr/>
            <p:nvPr/>
          </p:nvSpPr>
          <p:spPr>
            <a:xfrm>
              <a:off x="3700462" y="5748360"/>
              <a:ext cx="1741805" cy="488950"/>
            </a:xfrm>
            <a:custGeom>
              <a:avLst/>
              <a:gdLst/>
              <a:ahLst/>
              <a:cxnLst/>
              <a:rect l="l" t="t" r="r" b="b"/>
              <a:pathLst>
                <a:path w="1741804" h="488950">
                  <a:moveTo>
                    <a:pt x="1741487" y="0"/>
                  </a:moveTo>
                  <a:lnTo>
                    <a:pt x="1741487" y="3149"/>
                  </a:lnTo>
                  <a:lnTo>
                    <a:pt x="1739478" y="36410"/>
                  </a:lnTo>
                  <a:lnTo>
                    <a:pt x="1723798" y="101054"/>
                  </a:lnTo>
                  <a:lnTo>
                    <a:pt x="1693431" y="162712"/>
                  </a:lnTo>
                  <a:lnTo>
                    <a:pt x="1649415" y="220806"/>
                  </a:lnTo>
                  <a:lnTo>
                    <a:pt x="1622612" y="248335"/>
                  </a:lnTo>
                  <a:lnTo>
                    <a:pt x="1592786" y="274757"/>
                  </a:lnTo>
                  <a:lnTo>
                    <a:pt x="1560067" y="299998"/>
                  </a:lnTo>
                  <a:lnTo>
                    <a:pt x="1524583" y="323986"/>
                  </a:lnTo>
                  <a:lnTo>
                    <a:pt x="1486465" y="346649"/>
                  </a:lnTo>
                  <a:lnTo>
                    <a:pt x="1445842" y="367915"/>
                  </a:lnTo>
                  <a:lnTo>
                    <a:pt x="1402843" y="387711"/>
                  </a:lnTo>
                  <a:lnTo>
                    <a:pt x="1357600" y="405965"/>
                  </a:lnTo>
                  <a:lnTo>
                    <a:pt x="1310240" y="422605"/>
                  </a:lnTo>
                  <a:lnTo>
                    <a:pt x="1260894" y="437558"/>
                  </a:lnTo>
                  <a:lnTo>
                    <a:pt x="1209692" y="450751"/>
                  </a:lnTo>
                  <a:lnTo>
                    <a:pt x="1156763" y="462114"/>
                  </a:lnTo>
                  <a:lnTo>
                    <a:pt x="1102236" y="471573"/>
                  </a:lnTo>
                  <a:lnTo>
                    <a:pt x="1046242" y="479055"/>
                  </a:lnTo>
                  <a:lnTo>
                    <a:pt x="988910" y="484490"/>
                  </a:lnTo>
                  <a:lnTo>
                    <a:pt x="930369" y="487803"/>
                  </a:lnTo>
                  <a:lnTo>
                    <a:pt x="870750" y="488924"/>
                  </a:lnTo>
                  <a:lnTo>
                    <a:pt x="811135" y="487806"/>
                  </a:lnTo>
                  <a:lnTo>
                    <a:pt x="752598" y="484495"/>
                  </a:lnTo>
                  <a:lnTo>
                    <a:pt x="695269" y="479063"/>
                  </a:lnTo>
                  <a:lnTo>
                    <a:pt x="639278" y="471582"/>
                  </a:lnTo>
                  <a:lnTo>
                    <a:pt x="584754" y="462124"/>
                  </a:lnTo>
                  <a:lnTo>
                    <a:pt x="531827" y="450763"/>
                  </a:lnTo>
                  <a:lnTo>
                    <a:pt x="480626" y="437569"/>
                  </a:lnTo>
                  <a:lnTo>
                    <a:pt x="431281" y="422617"/>
                  </a:lnTo>
                  <a:lnTo>
                    <a:pt x="383922" y="405978"/>
                  </a:lnTo>
                  <a:lnTo>
                    <a:pt x="338679" y="387724"/>
                  </a:lnTo>
                  <a:lnTo>
                    <a:pt x="295680" y="367928"/>
                  </a:lnTo>
                  <a:lnTo>
                    <a:pt x="255057" y="346662"/>
                  </a:lnTo>
                  <a:lnTo>
                    <a:pt x="216938" y="323999"/>
                  </a:lnTo>
                  <a:lnTo>
                    <a:pt x="181452" y="300010"/>
                  </a:lnTo>
                  <a:lnTo>
                    <a:pt x="148731" y="274770"/>
                  </a:lnTo>
                  <a:lnTo>
                    <a:pt x="118903" y="248348"/>
                  </a:lnTo>
                  <a:lnTo>
                    <a:pt x="92098" y="220819"/>
                  </a:lnTo>
                  <a:lnTo>
                    <a:pt x="48076" y="162727"/>
                  </a:lnTo>
                  <a:lnTo>
                    <a:pt x="17702" y="101072"/>
                  </a:lnTo>
                  <a:lnTo>
                    <a:pt x="2013" y="36432"/>
                  </a:lnTo>
                  <a:lnTo>
                    <a:pt x="0" y="3175"/>
                  </a:lnTo>
                </a:path>
              </a:pathLst>
            </a:custGeom>
            <a:ln w="28575">
              <a:solidFill>
                <a:srgbClr val="000000"/>
              </a:solidFill>
            </a:ln>
          </p:spPr>
          <p:txBody>
            <a:bodyPr wrap="square" lIns="0" tIns="0" rIns="0" bIns="0" rtlCol="0"/>
            <a:lstStyle/>
            <a:p>
              <a:endParaRPr/>
            </a:p>
          </p:txBody>
        </p:sp>
        <p:sp>
          <p:nvSpPr>
            <p:cNvPr id="21" name="object 21"/>
            <p:cNvSpPr/>
            <p:nvPr/>
          </p:nvSpPr>
          <p:spPr>
            <a:xfrm>
              <a:off x="3700462" y="5641976"/>
              <a:ext cx="0" cy="125730"/>
            </a:xfrm>
            <a:custGeom>
              <a:avLst/>
              <a:gdLst/>
              <a:ahLst/>
              <a:cxnLst/>
              <a:rect l="l" t="t" r="r" b="b"/>
              <a:pathLst>
                <a:path h="125729">
                  <a:moveTo>
                    <a:pt x="0" y="125412"/>
                  </a:moveTo>
                  <a:lnTo>
                    <a:pt x="0" y="0"/>
                  </a:lnTo>
                </a:path>
              </a:pathLst>
            </a:custGeom>
            <a:ln w="28575">
              <a:solidFill>
                <a:srgbClr val="000000"/>
              </a:solidFill>
            </a:ln>
          </p:spPr>
          <p:txBody>
            <a:bodyPr wrap="square" lIns="0" tIns="0" rIns="0" bIns="0" rtlCol="0"/>
            <a:lstStyle/>
            <a:p>
              <a:endParaRPr/>
            </a:p>
          </p:txBody>
        </p:sp>
        <p:sp>
          <p:nvSpPr>
            <p:cNvPr id="22" name="object 22"/>
            <p:cNvSpPr/>
            <p:nvPr/>
          </p:nvSpPr>
          <p:spPr>
            <a:xfrm>
              <a:off x="5121275" y="5748360"/>
              <a:ext cx="1741805" cy="488950"/>
            </a:xfrm>
            <a:custGeom>
              <a:avLst/>
              <a:gdLst/>
              <a:ahLst/>
              <a:cxnLst/>
              <a:rect l="l" t="t" r="r" b="b"/>
              <a:pathLst>
                <a:path w="1741804" h="488950">
                  <a:moveTo>
                    <a:pt x="1741487" y="0"/>
                  </a:moveTo>
                  <a:lnTo>
                    <a:pt x="1741487" y="3149"/>
                  </a:lnTo>
                  <a:lnTo>
                    <a:pt x="1739478" y="36410"/>
                  </a:lnTo>
                  <a:lnTo>
                    <a:pt x="1723798" y="101054"/>
                  </a:lnTo>
                  <a:lnTo>
                    <a:pt x="1693431" y="162712"/>
                  </a:lnTo>
                  <a:lnTo>
                    <a:pt x="1649414" y="220806"/>
                  </a:lnTo>
                  <a:lnTo>
                    <a:pt x="1622612" y="248335"/>
                  </a:lnTo>
                  <a:lnTo>
                    <a:pt x="1592786" y="274757"/>
                  </a:lnTo>
                  <a:lnTo>
                    <a:pt x="1560066" y="299998"/>
                  </a:lnTo>
                  <a:lnTo>
                    <a:pt x="1524582" y="323986"/>
                  </a:lnTo>
                  <a:lnTo>
                    <a:pt x="1486463" y="346649"/>
                  </a:lnTo>
                  <a:lnTo>
                    <a:pt x="1445840" y="367915"/>
                  </a:lnTo>
                  <a:lnTo>
                    <a:pt x="1402841" y="387711"/>
                  </a:lnTo>
                  <a:lnTo>
                    <a:pt x="1357597" y="405965"/>
                  </a:lnTo>
                  <a:lnTo>
                    <a:pt x="1310236" y="422605"/>
                  </a:lnTo>
                  <a:lnTo>
                    <a:pt x="1260890" y="437558"/>
                  </a:lnTo>
                  <a:lnTo>
                    <a:pt x="1209687" y="450751"/>
                  </a:lnTo>
                  <a:lnTo>
                    <a:pt x="1156756" y="462114"/>
                  </a:lnTo>
                  <a:lnTo>
                    <a:pt x="1102229" y="471573"/>
                  </a:lnTo>
                  <a:lnTo>
                    <a:pt x="1046233" y="479055"/>
                  </a:lnTo>
                  <a:lnTo>
                    <a:pt x="988900" y="484490"/>
                  </a:lnTo>
                  <a:lnTo>
                    <a:pt x="930358" y="487803"/>
                  </a:lnTo>
                  <a:lnTo>
                    <a:pt x="870737" y="488924"/>
                  </a:lnTo>
                  <a:lnTo>
                    <a:pt x="811124" y="487806"/>
                  </a:lnTo>
                  <a:lnTo>
                    <a:pt x="752588" y="484495"/>
                  </a:lnTo>
                  <a:lnTo>
                    <a:pt x="695261" y="479063"/>
                  </a:lnTo>
                  <a:lnTo>
                    <a:pt x="639271" y="471582"/>
                  </a:lnTo>
                  <a:lnTo>
                    <a:pt x="584748" y="462124"/>
                  </a:lnTo>
                  <a:lnTo>
                    <a:pt x="531821" y="450763"/>
                  </a:lnTo>
                  <a:lnTo>
                    <a:pt x="480621" y="437569"/>
                  </a:lnTo>
                  <a:lnTo>
                    <a:pt x="431277" y="422617"/>
                  </a:lnTo>
                  <a:lnTo>
                    <a:pt x="383919" y="405978"/>
                  </a:lnTo>
                  <a:lnTo>
                    <a:pt x="338676" y="387724"/>
                  </a:lnTo>
                  <a:lnTo>
                    <a:pt x="295678" y="367928"/>
                  </a:lnTo>
                  <a:lnTo>
                    <a:pt x="255055" y="346662"/>
                  </a:lnTo>
                  <a:lnTo>
                    <a:pt x="216936" y="323999"/>
                  </a:lnTo>
                  <a:lnTo>
                    <a:pt x="181452" y="300010"/>
                  </a:lnTo>
                  <a:lnTo>
                    <a:pt x="148730" y="274770"/>
                  </a:lnTo>
                  <a:lnTo>
                    <a:pt x="118903" y="248348"/>
                  </a:lnTo>
                  <a:lnTo>
                    <a:pt x="92098" y="220819"/>
                  </a:lnTo>
                  <a:lnTo>
                    <a:pt x="48076" y="162727"/>
                  </a:lnTo>
                  <a:lnTo>
                    <a:pt x="17702" y="101072"/>
                  </a:lnTo>
                  <a:lnTo>
                    <a:pt x="2013" y="36432"/>
                  </a:lnTo>
                  <a:lnTo>
                    <a:pt x="0" y="3175"/>
                  </a:lnTo>
                </a:path>
              </a:pathLst>
            </a:custGeom>
            <a:ln w="28575">
              <a:solidFill>
                <a:srgbClr val="000000"/>
              </a:solidFill>
            </a:ln>
          </p:spPr>
          <p:txBody>
            <a:bodyPr wrap="square" lIns="0" tIns="0" rIns="0" bIns="0" rtlCol="0"/>
            <a:lstStyle/>
            <a:p>
              <a:endParaRPr/>
            </a:p>
          </p:txBody>
        </p:sp>
        <p:sp>
          <p:nvSpPr>
            <p:cNvPr id="23" name="object 23"/>
            <p:cNvSpPr/>
            <p:nvPr/>
          </p:nvSpPr>
          <p:spPr>
            <a:xfrm>
              <a:off x="5121275" y="5641976"/>
              <a:ext cx="0" cy="125730"/>
            </a:xfrm>
            <a:custGeom>
              <a:avLst/>
              <a:gdLst/>
              <a:ahLst/>
              <a:cxnLst/>
              <a:rect l="l" t="t" r="r" b="b"/>
              <a:pathLst>
                <a:path h="125729">
                  <a:moveTo>
                    <a:pt x="0" y="125412"/>
                  </a:moveTo>
                  <a:lnTo>
                    <a:pt x="0" y="0"/>
                  </a:lnTo>
                </a:path>
              </a:pathLst>
            </a:custGeom>
            <a:ln w="28575">
              <a:solidFill>
                <a:srgbClr val="000000"/>
              </a:solidFill>
            </a:ln>
          </p:spPr>
          <p:txBody>
            <a:bodyPr wrap="square" lIns="0" tIns="0" rIns="0" bIns="0" rtlCol="0"/>
            <a:lstStyle/>
            <a:p>
              <a:endParaRPr/>
            </a:p>
          </p:txBody>
        </p:sp>
      </p:grpSp>
      <p:sp>
        <p:nvSpPr>
          <p:cNvPr id="25" name="object 25"/>
          <p:cNvSpPr txBox="1"/>
          <p:nvPr/>
        </p:nvSpPr>
        <p:spPr>
          <a:xfrm>
            <a:off x="2661086" y="6523256"/>
            <a:ext cx="4583430" cy="222250"/>
          </a:xfrm>
          <a:prstGeom prst="rect">
            <a:avLst/>
          </a:prstGeom>
        </p:spPr>
        <p:txBody>
          <a:bodyPr vert="horz" wrap="square" lIns="0" tIns="0" rIns="0" bIns="0" rtlCol="0">
            <a:spAutoFit/>
          </a:bodyPr>
          <a:lstStyle/>
          <a:p>
            <a:pPr marL="12700">
              <a:lnSpc>
                <a:spcPts val="1625"/>
              </a:lnSpc>
            </a:pPr>
            <a:r>
              <a:rPr sz="1400" i="1" spc="-5" dirty="0">
                <a:latin typeface="Times New Roman"/>
                <a:cs typeface="Times New Roman"/>
              </a:rPr>
              <a:t>Copyright © 2001-5 Erik D. Demaine and Charles E.</a:t>
            </a:r>
            <a:r>
              <a:rPr sz="1400" i="1" spc="80" dirty="0">
                <a:latin typeface="Times New Roman"/>
                <a:cs typeface="Times New Roman"/>
              </a:rPr>
              <a:t> </a:t>
            </a:r>
            <a:r>
              <a:rPr sz="1400" i="1" spc="-5" dirty="0">
                <a:latin typeface="Times New Roman"/>
                <a:cs typeface="Times New Roman"/>
              </a:rPr>
              <a:t>Leiserson</a:t>
            </a:r>
            <a:endParaRPr sz="1400">
              <a:latin typeface="Times New Roman"/>
              <a:cs typeface="Times New Roman"/>
            </a:endParaRPr>
          </a:p>
        </p:txBody>
      </p:sp>
    </p:spTree>
    <p:extLst>
      <p:ext uri="{BB962C8B-B14F-4D97-AF65-F5344CB8AC3E}">
        <p14:creationId xmlns:p14="http://schemas.microsoft.com/office/powerpoint/2010/main" val="15987428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92112" y="319087"/>
            <a:ext cx="942975" cy="1114425"/>
          </a:xfrm>
          <a:prstGeom prst="rect">
            <a:avLst/>
          </a:prstGeom>
          <a:blipFill>
            <a:blip r:embed="rId2" cstate="print"/>
            <a:stretch>
              <a:fillRect/>
            </a:stretch>
          </a:blipFill>
        </p:spPr>
        <p:txBody>
          <a:bodyPr wrap="square" lIns="0" tIns="0" rIns="0" bIns="0" rtlCol="0"/>
          <a:lstStyle/>
          <a:p>
            <a:endParaRPr/>
          </a:p>
        </p:txBody>
      </p:sp>
      <p:grpSp>
        <p:nvGrpSpPr>
          <p:cNvPr id="3" name="object 3"/>
          <p:cNvGrpSpPr/>
          <p:nvPr/>
        </p:nvGrpSpPr>
        <p:grpSpPr>
          <a:xfrm>
            <a:off x="5889625" y="1752600"/>
            <a:ext cx="2057400" cy="3889375"/>
            <a:chOff x="5889625" y="1752600"/>
            <a:chExt cx="2057400" cy="3889375"/>
          </a:xfrm>
        </p:grpSpPr>
        <p:sp>
          <p:nvSpPr>
            <p:cNvPr id="4" name="object 4"/>
            <p:cNvSpPr/>
            <p:nvPr/>
          </p:nvSpPr>
          <p:spPr>
            <a:xfrm>
              <a:off x="5889625" y="1752600"/>
              <a:ext cx="304800" cy="3886200"/>
            </a:xfrm>
            <a:custGeom>
              <a:avLst/>
              <a:gdLst/>
              <a:ahLst/>
              <a:cxnLst/>
              <a:rect l="l" t="t" r="r" b="b"/>
              <a:pathLst>
                <a:path w="304800" h="3886200">
                  <a:moveTo>
                    <a:pt x="254000" y="0"/>
                  </a:moveTo>
                  <a:lnTo>
                    <a:pt x="50800" y="0"/>
                  </a:lnTo>
                  <a:lnTo>
                    <a:pt x="31027" y="3992"/>
                  </a:lnTo>
                  <a:lnTo>
                    <a:pt x="14879" y="14879"/>
                  </a:lnTo>
                  <a:lnTo>
                    <a:pt x="3992" y="31027"/>
                  </a:lnTo>
                  <a:lnTo>
                    <a:pt x="0" y="50800"/>
                  </a:lnTo>
                  <a:lnTo>
                    <a:pt x="0" y="3835400"/>
                  </a:lnTo>
                  <a:lnTo>
                    <a:pt x="3992" y="3855172"/>
                  </a:lnTo>
                  <a:lnTo>
                    <a:pt x="14879" y="3871320"/>
                  </a:lnTo>
                  <a:lnTo>
                    <a:pt x="31027" y="3882207"/>
                  </a:lnTo>
                  <a:lnTo>
                    <a:pt x="50800" y="3886200"/>
                  </a:lnTo>
                  <a:lnTo>
                    <a:pt x="254000" y="3886200"/>
                  </a:lnTo>
                  <a:lnTo>
                    <a:pt x="273772" y="3882207"/>
                  </a:lnTo>
                  <a:lnTo>
                    <a:pt x="289920" y="3871320"/>
                  </a:lnTo>
                  <a:lnTo>
                    <a:pt x="300807" y="3855172"/>
                  </a:lnTo>
                  <a:lnTo>
                    <a:pt x="304800" y="3835400"/>
                  </a:lnTo>
                  <a:lnTo>
                    <a:pt x="304800" y="50800"/>
                  </a:lnTo>
                  <a:lnTo>
                    <a:pt x="300807" y="31027"/>
                  </a:lnTo>
                  <a:lnTo>
                    <a:pt x="289920" y="14879"/>
                  </a:lnTo>
                  <a:lnTo>
                    <a:pt x="273772" y="3992"/>
                  </a:lnTo>
                  <a:lnTo>
                    <a:pt x="254000" y="0"/>
                  </a:lnTo>
                  <a:close/>
                </a:path>
              </a:pathLst>
            </a:custGeom>
            <a:solidFill>
              <a:srgbClr val="CCCCFF"/>
            </a:solidFill>
          </p:spPr>
          <p:txBody>
            <a:bodyPr wrap="square" lIns="0" tIns="0" rIns="0" bIns="0" rtlCol="0"/>
            <a:lstStyle/>
            <a:p>
              <a:endParaRPr/>
            </a:p>
          </p:txBody>
        </p:sp>
        <p:sp>
          <p:nvSpPr>
            <p:cNvPr id="5" name="object 5"/>
            <p:cNvSpPr/>
            <p:nvPr/>
          </p:nvSpPr>
          <p:spPr>
            <a:xfrm>
              <a:off x="6213475" y="1752600"/>
              <a:ext cx="650875" cy="3889375"/>
            </a:xfrm>
            <a:custGeom>
              <a:avLst/>
              <a:gdLst/>
              <a:ahLst/>
              <a:cxnLst/>
              <a:rect l="l" t="t" r="r" b="b"/>
              <a:pathLst>
                <a:path w="650875" h="3889375">
                  <a:moveTo>
                    <a:pt x="542391" y="0"/>
                  </a:moveTo>
                  <a:lnTo>
                    <a:pt x="108483" y="0"/>
                  </a:lnTo>
                  <a:lnTo>
                    <a:pt x="66254" y="8526"/>
                  </a:lnTo>
                  <a:lnTo>
                    <a:pt x="31772" y="31776"/>
                  </a:lnTo>
                  <a:lnTo>
                    <a:pt x="8524" y="66260"/>
                  </a:lnTo>
                  <a:lnTo>
                    <a:pt x="0" y="108483"/>
                  </a:lnTo>
                  <a:lnTo>
                    <a:pt x="0" y="3780891"/>
                  </a:lnTo>
                  <a:lnTo>
                    <a:pt x="8524" y="3823120"/>
                  </a:lnTo>
                  <a:lnTo>
                    <a:pt x="31772" y="3857602"/>
                  </a:lnTo>
                  <a:lnTo>
                    <a:pt x="66254" y="3880850"/>
                  </a:lnTo>
                  <a:lnTo>
                    <a:pt x="108483" y="3889375"/>
                  </a:lnTo>
                  <a:lnTo>
                    <a:pt x="542391" y="3889375"/>
                  </a:lnTo>
                  <a:lnTo>
                    <a:pt x="584620" y="3880850"/>
                  </a:lnTo>
                  <a:lnTo>
                    <a:pt x="619102" y="3857602"/>
                  </a:lnTo>
                  <a:lnTo>
                    <a:pt x="642350" y="3823120"/>
                  </a:lnTo>
                  <a:lnTo>
                    <a:pt x="650875" y="3780891"/>
                  </a:lnTo>
                  <a:lnTo>
                    <a:pt x="650875" y="108483"/>
                  </a:lnTo>
                  <a:lnTo>
                    <a:pt x="642350" y="66260"/>
                  </a:lnTo>
                  <a:lnTo>
                    <a:pt x="619102" y="31776"/>
                  </a:lnTo>
                  <a:lnTo>
                    <a:pt x="584620" y="8526"/>
                  </a:lnTo>
                  <a:lnTo>
                    <a:pt x="542391" y="0"/>
                  </a:lnTo>
                  <a:close/>
                </a:path>
              </a:pathLst>
            </a:custGeom>
            <a:solidFill>
              <a:srgbClr val="FFCCCC"/>
            </a:solidFill>
          </p:spPr>
          <p:txBody>
            <a:bodyPr wrap="square" lIns="0" tIns="0" rIns="0" bIns="0" rtlCol="0"/>
            <a:lstStyle/>
            <a:p>
              <a:endParaRPr/>
            </a:p>
          </p:txBody>
        </p:sp>
        <p:sp>
          <p:nvSpPr>
            <p:cNvPr id="6" name="object 6"/>
            <p:cNvSpPr/>
            <p:nvPr/>
          </p:nvSpPr>
          <p:spPr>
            <a:xfrm>
              <a:off x="7642225" y="1752600"/>
              <a:ext cx="304800" cy="3886200"/>
            </a:xfrm>
            <a:custGeom>
              <a:avLst/>
              <a:gdLst/>
              <a:ahLst/>
              <a:cxnLst/>
              <a:rect l="l" t="t" r="r" b="b"/>
              <a:pathLst>
                <a:path w="304800" h="3886200">
                  <a:moveTo>
                    <a:pt x="254000" y="0"/>
                  </a:moveTo>
                  <a:lnTo>
                    <a:pt x="50800" y="0"/>
                  </a:lnTo>
                  <a:lnTo>
                    <a:pt x="31027" y="3992"/>
                  </a:lnTo>
                  <a:lnTo>
                    <a:pt x="14879" y="14879"/>
                  </a:lnTo>
                  <a:lnTo>
                    <a:pt x="3992" y="31027"/>
                  </a:lnTo>
                  <a:lnTo>
                    <a:pt x="0" y="50800"/>
                  </a:lnTo>
                  <a:lnTo>
                    <a:pt x="0" y="3835400"/>
                  </a:lnTo>
                  <a:lnTo>
                    <a:pt x="3992" y="3855172"/>
                  </a:lnTo>
                  <a:lnTo>
                    <a:pt x="14879" y="3871320"/>
                  </a:lnTo>
                  <a:lnTo>
                    <a:pt x="31027" y="3882207"/>
                  </a:lnTo>
                  <a:lnTo>
                    <a:pt x="50800" y="3886200"/>
                  </a:lnTo>
                  <a:lnTo>
                    <a:pt x="254000" y="3886200"/>
                  </a:lnTo>
                  <a:lnTo>
                    <a:pt x="273772" y="3882207"/>
                  </a:lnTo>
                  <a:lnTo>
                    <a:pt x="289920" y="3871320"/>
                  </a:lnTo>
                  <a:lnTo>
                    <a:pt x="300807" y="3855172"/>
                  </a:lnTo>
                  <a:lnTo>
                    <a:pt x="304800" y="3835400"/>
                  </a:lnTo>
                  <a:lnTo>
                    <a:pt x="304800" y="50800"/>
                  </a:lnTo>
                  <a:lnTo>
                    <a:pt x="300807" y="31027"/>
                  </a:lnTo>
                  <a:lnTo>
                    <a:pt x="289920" y="14879"/>
                  </a:lnTo>
                  <a:lnTo>
                    <a:pt x="273772" y="3992"/>
                  </a:lnTo>
                  <a:lnTo>
                    <a:pt x="254000" y="0"/>
                  </a:lnTo>
                  <a:close/>
                </a:path>
              </a:pathLst>
            </a:custGeom>
            <a:solidFill>
              <a:srgbClr val="CCCCFF"/>
            </a:solidFill>
          </p:spPr>
          <p:txBody>
            <a:bodyPr wrap="square" lIns="0" tIns="0" rIns="0" bIns="0" rtlCol="0"/>
            <a:lstStyle/>
            <a:p>
              <a:endParaRPr/>
            </a:p>
          </p:txBody>
        </p:sp>
      </p:grpSp>
      <p:sp>
        <p:nvSpPr>
          <p:cNvPr id="7" name="object 7"/>
          <p:cNvSpPr txBox="1"/>
          <p:nvPr/>
        </p:nvSpPr>
        <p:spPr>
          <a:xfrm>
            <a:off x="483552" y="1396695"/>
            <a:ext cx="4910455" cy="2746375"/>
          </a:xfrm>
          <a:prstGeom prst="rect">
            <a:avLst/>
          </a:prstGeom>
        </p:spPr>
        <p:txBody>
          <a:bodyPr vert="horz" wrap="square" lIns="0" tIns="109855" rIns="0" bIns="0" rtlCol="0">
            <a:spAutoFit/>
          </a:bodyPr>
          <a:lstStyle/>
          <a:p>
            <a:pPr marL="12700">
              <a:lnSpc>
                <a:spcPct val="100000"/>
              </a:lnSpc>
              <a:spcBef>
                <a:spcPts val="865"/>
              </a:spcBef>
            </a:pPr>
            <a:r>
              <a:rPr sz="3200" i="1" spc="-5" dirty="0">
                <a:latin typeface="Times New Roman"/>
                <a:cs typeface="Times New Roman"/>
              </a:rPr>
              <a:t>Induction on digit</a:t>
            </a:r>
            <a:r>
              <a:rPr sz="3200" i="1" spc="-35" dirty="0">
                <a:latin typeface="Times New Roman"/>
                <a:cs typeface="Times New Roman"/>
              </a:rPr>
              <a:t> </a:t>
            </a:r>
            <a:r>
              <a:rPr sz="3200" i="1" spc="-5" dirty="0">
                <a:latin typeface="Times New Roman"/>
                <a:cs typeface="Times New Roman"/>
              </a:rPr>
              <a:t>position</a:t>
            </a:r>
            <a:endParaRPr sz="3200">
              <a:latin typeface="Times New Roman"/>
              <a:cs typeface="Times New Roman"/>
            </a:endParaRPr>
          </a:p>
          <a:p>
            <a:pPr marL="247015" marR="5080" indent="-234950">
              <a:lnSpc>
                <a:spcPts val="3460"/>
              </a:lnSpc>
              <a:spcBef>
                <a:spcPts val="1200"/>
              </a:spcBef>
              <a:buClr>
                <a:srgbClr val="CC0000"/>
              </a:buClr>
              <a:buChar char="•"/>
              <a:tabLst>
                <a:tab pos="247650" algn="l"/>
              </a:tabLst>
            </a:pPr>
            <a:r>
              <a:rPr sz="3200" spc="-5" dirty="0">
                <a:latin typeface="Times New Roman"/>
                <a:cs typeface="Times New Roman"/>
              </a:rPr>
              <a:t>Assume that the numbers  are sorted by their low-order </a:t>
            </a:r>
            <a:r>
              <a:rPr sz="3200" spc="-5" dirty="0">
                <a:solidFill>
                  <a:srgbClr val="008A87"/>
                </a:solidFill>
                <a:latin typeface="Times New Roman"/>
                <a:cs typeface="Times New Roman"/>
              </a:rPr>
              <a:t> </a:t>
            </a:r>
            <a:r>
              <a:rPr sz="3200" i="1" spc="-5" dirty="0">
                <a:solidFill>
                  <a:srgbClr val="008A87"/>
                </a:solidFill>
                <a:latin typeface="Times New Roman"/>
                <a:cs typeface="Times New Roman"/>
              </a:rPr>
              <a:t>t </a:t>
            </a:r>
            <a:r>
              <a:rPr sz="3200" spc="-5" dirty="0">
                <a:solidFill>
                  <a:srgbClr val="008A87"/>
                </a:solidFill>
                <a:latin typeface="Times New Roman"/>
                <a:cs typeface="Times New Roman"/>
              </a:rPr>
              <a:t>– 1</a:t>
            </a:r>
            <a:r>
              <a:rPr sz="3200" spc="-10" dirty="0">
                <a:solidFill>
                  <a:srgbClr val="008A87"/>
                </a:solidFill>
                <a:latin typeface="Times New Roman"/>
                <a:cs typeface="Times New Roman"/>
              </a:rPr>
              <a:t> </a:t>
            </a:r>
            <a:r>
              <a:rPr sz="3200" spc="-5" dirty="0">
                <a:latin typeface="Times New Roman"/>
                <a:cs typeface="Times New Roman"/>
              </a:rPr>
              <a:t>digits.</a:t>
            </a:r>
            <a:endParaRPr sz="3200">
              <a:latin typeface="Times New Roman"/>
              <a:cs typeface="Times New Roman"/>
            </a:endParaRPr>
          </a:p>
          <a:p>
            <a:pPr marL="247015" indent="-234950">
              <a:lnSpc>
                <a:spcPct val="100000"/>
              </a:lnSpc>
              <a:spcBef>
                <a:spcPts val="1395"/>
              </a:spcBef>
              <a:buClr>
                <a:srgbClr val="CC0000"/>
              </a:buClr>
              <a:buChar char="•"/>
              <a:tabLst>
                <a:tab pos="247650" algn="l"/>
              </a:tabLst>
            </a:pPr>
            <a:r>
              <a:rPr sz="3200" spc="-5" dirty="0">
                <a:latin typeface="Times New Roman"/>
                <a:cs typeface="Times New Roman"/>
              </a:rPr>
              <a:t>Sort on digit</a:t>
            </a:r>
            <a:r>
              <a:rPr sz="3200" spc="-20" dirty="0">
                <a:latin typeface="Times New Roman"/>
                <a:cs typeface="Times New Roman"/>
              </a:rPr>
              <a:t> </a:t>
            </a:r>
            <a:r>
              <a:rPr sz="3200" i="1" spc="-5" dirty="0">
                <a:solidFill>
                  <a:srgbClr val="008A87"/>
                </a:solidFill>
                <a:latin typeface="Times New Roman"/>
                <a:cs typeface="Times New Roman"/>
              </a:rPr>
              <a:t>t</a:t>
            </a:r>
            <a:endParaRPr sz="3200">
              <a:latin typeface="Times New Roman"/>
              <a:cs typeface="Times New Roman"/>
            </a:endParaRPr>
          </a:p>
        </p:txBody>
      </p:sp>
      <p:sp>
        <p:nvSpPr>
          <p:cNvPr id="8" name="object 8"/>
          <p:cNvSpPr txBox="1">
            <a:spLocks noGrp="1"/>
          </p:cNvSpPr>
          <p:nvPr>
            <p:ph type="title"/>
          </p:nvPr>
        </p:nvSpPr>
        <p:spPr>
          <a:xfrm>
            <a:off x="1526539" y="509269"/>
            <a:ext cx="5966460" cy="695960"/>
          </a:xfrm>
          <a:prstGeom prst="rect">
            <a:avLst/>
          </a:prstGeom>
        </p:spPr>
        <p:txBody>
          <a:bodyPr vert="horz" wrap="square" lIns="0" tIns="12065" rIns="0" bIns="0" rtlCol="0">
            <a:spAutoFit/>
          </a:bodyPr>
          <a:lstStyle/>
          <a:p>
            <a:pPr marL="12700">
              <a:lnSpc>
                <a:spcPct val="100000"/>
              </a:lnSpc>
              <a:spcBef>
                <a:spcPts val="95"/>
              </a:spcBef>
            </a:pPr>
            <a:r>
              <a:rPr spc="-5" dirty="0"/>
              <a:t>Correctness of radix</a:t>
            </a:r>
            <a:r>
              <a:rPr spc="-50" dirty="0"/>
              <a:t> </a:t>
            </a:r>
            <a:r>
              <a:rPr spc="-5" dirty="0"/>
              <a:t>sort</a:t>
            </a:r>
          </a:p>
        </p:txBody>
      </p:sp>
      <p:graphicFrame>
        <p:nvGraphicFramePr>
          <p:cNvPr id="9" name="object 9"/>
          <p:cNvGraphicFramePr>
            <a:graphicFrameLocks noGrp="1"/>
          </p:cNvGraphicFramePr>
          <p:nvPr/>
        </p:nvGraphicFramePr>
        <p:xfrm>
          <a:off x="5927725" y="1847877"/>
          <a:ext cx="2618740" cy="3633550"/>
        </p:xfrm>
        <a:graphic>
          <a:graphicData uri="http://schemas.openxmlformats.org/drawingml/2006/table">
            <a:tbl>
              <a:tblPr firstRow="1" bandRow="1">
                <a:tableStyleId>{2D5ABB26-0587-4C30-8999-92F81FD0307C}</a:tableStyleId>
              </a:tblPr>
              <a:tblGrid>
                <a:gridCol w="1309370">
                  <a:extLst>
                    <a:ext uri="{9D8B030D-6E8A-4147-A177-3AD203B41FA5}">
                      <a16:colId xmlns:a16="http://schemas.microsoft.com/office/drawing/2014/main" val="20000"/>
                    </a:ext>
                  </a:extLst>
                </a:gridCol>
                <a:gridCol w="1309370">
                  <a:extLst>
                    <a:ext uri="{9D8B030D-6E8A-4147-A177-3AD203B41FA5}">
                      <a16:colId xmlns:a16="http://schemas.microsoft.com/office/drawing/2014/main" val="20001"/>
                    </a:ext>
                  </a:extLst>
                </a:gridCol>
              </a:tblGrid>
              <a:tr h="490710">
                <a:tc>
                  <a:txBody>
                    <a:bodyPr/>
                    <a:lstStyle/>
                    <a:p>
                      <a:pPr marL="31750">
                        <a:lnSpc>
                          <a:spcPts val="3490"/>
                        </a:lnSpc>
                      </a:pPr>
                      <a:r>
                        <a:rPr sz="3200" spc="-5" dirty="0">
                          <a:solidFill>
                            <a:srgbClr val="008A87"/>
                          </a:solidFill>
                          <a:latin typeface="Times New Roman"/>
                          <a:cs typeface="Times New Roman"/>
                        </a:rPr>
                        <a:t>7 2</a:t>
                      </a:r>
                      <a:r>
                        <a:rPr sz="3200" spc="-30" dirty="0">
                          <a:solidFill>
                            <a:srgbClr val="008A87"/>
                          </a:solidFill>
                          <a:latin typeface="Times New Roman"/>
                          <a:cs typeface="Times New Roman"/>
                        </a:rPr>
                        <a:t> </a:t>
                      </a:r>
                      <a:r>
                        <a:rPr sz="3200" spc="-5" dirty="0">
                          <a:solidFill>
                            <a:srgbClr val="008A87"/>
                          </a:solidFill>
                          <a:latin typeface="Times New Roman"/>
                          <a:cs typeface="Times New Roman"/>
                        </a:rPr>
                        <a:t>0</a:t>
                      </a:r>
                      <a:endParaRPr sz="3200">
                        <a:latin typeface="Times New Roman"/>
                        <a:cs typeface="Times New Roman"/>
                      </a:endParaRPr>
                    </a:p>
                  </a:txBody>
                  <a:tcPr marL="0" marR="0" marT="0" marB="0"/>
                </a:tc>
                <a:tc>
                  <a:txBody>
                    <a:bodyPr/>
                    <a:lstStyle/>
                    <a:p>
                      <a:pPr marR="24130" algn="r">
                        <a:lnSpc>
                          <a:spcPts val="3500"/>
                        </a:lnSpc>
                      </a:pPr>
                      <a:r>
                        <a:rPr sz="3200" spc="-5" dirty="0">
                          <a:solidFill>
                            <a:srgbClr val="008A87"/>
                          </a:solidFill>
                          <a:latin typeface="Times New Roman"/>
                          <a:cs typeface="Times New Roman"/>
                        </a:rPr>
                        <a:t>3 2</a:t>
                      </a:r>
                      <a:r>
                        <a:rPr sz="3200" spc="-90" dirty="0">
                          <a:solidFill>
                            <a:srgbClr val="008A87"/>
                          </a:solidFill>
                          <a:latin typeface="Times New Roman"/>
                          <a:cs typeface="Times New Roman"/>
                        </a:rPr>
                        <a:t> </a:t>
                      </a:r>
                      <a:r>
                        <a:rPr sz="3200" spc="-5" dirty="0">
                          <a:solidFill>
                            <a:srgbClr val="008A87"/>
                          </a:solidFill>
                          <a:latin typeface="Times New Roman"/>
                          <a:cs typeface="Times New Roman"/>
                        </a:rPr>
                        <a:t>9</a:t>
                      </a:r>
                      <a:endParaRPr sz="3200">
                        <a:latin typeface="Times New Roman"/>
                        <a:cs typeface="Times New Roman"/>
                      </a:endParaRPr>
                    </a:p>
                  </a:txBody>
                  <a:tcPr marL="0" marR="0" marT="0" marB="0"/>
                </a:tc>
                <a:extLst>
                  <a:ext uri="{0D108BD9-81ED-4DB2-BD59-A6C34878D82A}">
                    <a16:rowId xmlns:a16="http://schemas.microsoft.com/office/drawing/2014/main" val="10000"/>
                  </a:ext>
                </a:extLst>
              </a:tr>
              <a:tr h="530426">
                <a:tc>
                  <a:txBody>
                    <a:bodyPr/>
                    <a:lstStyle/>
                    <a:p>
                      <a:pPr marL="31750">
                        <a:lnSpc>
                          <a:spcPts val="3804"/>
                        </a:lnSpc>
                      </a:pPr>
                      <a:r>
                        <a:rPr sz="3200" spc="-5" dirty="0">
                          <a:solidFill>
                            <a:srgbClr val="008A87"/>
                          </a:solidFill>
                          <a:latin typeface="Times New Roman"/>
                          <a:cs typeface="Times New Roman"/>
                        </a:rPr>
                        <a:t>3 2</a:t>
                      </a:r>
                      <a:r>
                        <a:rPr sz="3200" spc="-30" dirty="0">
                          <a:solidFill>
                            <a:srgbClr val="008A87"/>
                          </a:solidFill>
                          <a:latin typeface="Times New Roman"/>
                          <a:cs typeface="Times New Roman"/>
                        </a:rPr>
                        <a:t> </a:t>
                      </a:r>
                      <a:r>
                        <a:rPr sz="3200" spc="-5" dirty="0">
                          <a:solidFill>
                            <a:srgbClr val="008A87"/>
                          </a:solidFill>
                          <a:latin typeface="Times New Roman"/>
                          <a:cs typeface="Times New Roman"/>
                        </a:rPr>
                        <a:t>9</a:t>
                      </a:r>
                      <a:endParaRPr sz="3200">
                        <a:latin typeface="Times New Roman"/>
                        <a:cs typeface="Times New Roman"/>
                      </a:endParaRPr>
                    </a:p>
                  </a:txBody>
                  <a:tcPr marL="0" marR="0" marT="0" marB="0"/>
                </a:tc>
                <a:tc>
                  <a:txBody>
                    <a:bodyPr/>
                    <a:lstStyle/>
                    <a:p>
                      <a:pPr marR="24130" algn="r">
                        <a:lnSpc>
                          <a:spcPts val="3810"/>
                        </a:lnSpc>
                      </a:pPr>
                      <a:r>
                        <a:rPr sz="3200" spc="-5" dirty="0">
                          <a:solidFill>
                            <a:srgbClr val="008A87"/>
                          </a:solidFill>
                          <a:latin typeface="Times New Roman"/>
                          <a:cs typeface="Times New Roman"/>
                        </a:rPr>
                        <a:t>3 5</a:t>
                      </a:r>
                      <a:r>
                        <a:rPr sz="3200" spc="-90" dirty="0">
                          <a:solidFill>
                            <a:srgbClr val="008A87"/>
                          </a:solidFill>
                          <a:latin typeface="Times New Roman"/>
                          <a:cs typeface="Times New Roman"/>
                        </a:rPr>
                        <a:t> </a:t>
                      </a:r>
                      <a:r>
                        <a:rPr sz="3200" spc="-5" dirty="0">
                          <a:solidFill>
                            <a:srgbClr val="008A87"/>
                          </a:solidFill>
                          <a:latin typeface="Times New Roman"/>
                          <a:cs typeface="Times New Roman"/>
                        </a:rPr>
                        <a:t>5</a:t>
                      </a:r>
                      <a:endParaRPr sz="3200">
                        <a:latin typeface="Times New Roman"/>
                        <a:cs typeface="Times New Roman"/>
                      </a:endParaRPr>
                    </a:p>
                  </a:txBody>
                  <a:tcPr marL="0" marR="0" marT="0" marB="0"/>
                </a:tc>
                <a:extLst>
                  <a:ext uri="{0D108BD9-81ED-4DB2-BD59-A6C34878D82A}">
                    <a16:rowId xmlns:a16="http://schemas.microsoft.com/office/drawing/2014/main" val="10001"/>
                  </a:ext>
                </a:extLst>
              </a:tr>
              <a:tr h="530426">
                <a:tc>
                  <a:txBody>
                    <a:bodyPr/>
                    <a:lstStyle/>
                    <a:p>
                      <a:pPr marL="31750">
                        <a:lnSpc>
                          <a:spcPts val="3804"/>
                        </a:lnSpc>
                      </a:pPr>
                      <a:r>
                        <a:rPr sz="3200" spc="-5" dirty="0">
                          <a:solidFill>
                            <a:srgbClr val="008A87"/>
                          </a:solidFill>
                          <a:latin typeface="Times New Roman"/>
                          <a:cs typeface="Times New Roman"/>
                        </a:rPr>
                        <a:t>4 3</a:t>
                      </a:r>
                      <a:r>
                        <a:rPr sz="3200" spc="-30" dirty="0">
                          <a:solidFill>
                            <a:srgbClr val="008A87"/>
                          </a:solidFill>
                          <a:latin typeface="Times New Roman"/>
                          <a:cs typeface="Times New Roman"/>
                        </a:rPr>
                        <a:t> </a:t>
                      </a:r>
                      <a:r>
                        <a:rPr sz="3200" spc="-5" dirty="0">
                          <a:solidFill>
                            <a:srgbClr val="008A87"/>
                          </a:solidFill>
                          <a:latin typeface="Times New Roman"/>
                          <a:cs typeface="Times New Roman"/>
                        </a:rPr>
                        <a:t>6</a:t>
                      </a:r>
                      <a:endParaRPr sz="3200">
                        <a:latin typeface="Times New Roman"/>
                        <a:cs typeface="Times New Roman"/>
                      </a:endParaRPr>
                    </a:p>
                  </a:txBody>
                  <a:tcPr marL="0" marR="0" marT="0" marB="0"/>
                </a:tc>
                <a:tc>
                  <a:txBody>
                    <a:bodyPr/>
                    <a:lstStyle/>
                    <a:p>
                      <a:pPr marR="24130" algn="r">
                        <a:lnSpc>
                          <a:spcPts val="3810"/>
                        </a:lnSpc>
                      </a:pPr>
                      <a:r>
                        <a:rPr sz="3200" spc="-5" dirty="0">
                          <a:solidFill>
                            <a:srgbClr val="008A87"/>
                          </a:solidFill>
                          <a:latin typeface="Times New Roman"/>
                          <a:cs typeface="Times New Roman"/>
                        </a:rPr>
                        <a:t>4 3</a:t>
                      </a:r>
                      <a:r>
                        <a:rPr sz="3200" spc="-90" dirty="0">
                          <a:solidFill>
                            <a:srgbClr val="008A87"/>
                          </a:solidFill>
                          <a:latin typeface="Times New Roman"/>
                          <a:cs typeface="Times New Roman"/>
                        </a:rPr>
                        <a:t> </a:t>
                      </a:r>
                      <a:r>
                        <a:rPr sz="3200" spc="-5" dirty="0">
                          <a:solidFill>
                            <a:srgbClr val="008A87"/>
                          </a:solidFill>
                          <a:latin typeface="Times New Roman"/>
                          <a:cs typeface="Times New Roman"/>
                        </a:rPr>
                        <a:t>6</a:t>
                      </a:r>
                      <a:endParaRPr sz="3200">
                        <a:latin typeface="Times New Roman"/>
                        <a:cs typeface="Times New Roman"/>
                      </a:endParaRPr>
                    </a:p>
                  </a:txBody>
                  <a:tcPr marL="0" marR="0" marT="0" marB="0"/>
                </a:tc>
                <a:extLst>
                  <a:ext uri="{0D108BD9-81ED-4DB2-BD59-A6C34878D82A}">
                    <a16:rowId xmlns:a16="http://schemas.microsoft.com/office/drawing/2014/main" val="10002"/>
                  </a:ext>
                </a:extLst>
              </a:tr>
              <a:tr h="530426">
                <a:tc>
                  <a:txBody>
                    <a:bodyPr/>
                    <a:lstStyle/>
                    <a:p>
                      <a:pPr marL="31750">
                        <a:lnSpc>
                          <a:spcPts val="3804"/>
                        </a:lnSpc>
                      </a:pPr>
                      <a:r>
                        <a:rPr sz="3200" spc="-5" dirty="0">
                          <a:solidFill>
                            <a:srgbClr val="008A87"/>
                          </a:solidFill>
                          <a:latin typeface="Times New Roman"/>
                          <a:cs typeface="Times New Roman"/>
                        </a:rPr>
                        <a:t>8 3</a:t>
                      </a:r>
                      <a:r>
                        <a:rPr sz="3200" spc="-30" dirty="0">
                          <a:solidFill>
                            <a:srgbClr val="008A87"/>
                          </a:solidFill>
                          <a:latin typeface="Times New Roman"/>
                          <a:cs typeface="Times New Roman"/>
                        </a:rPr>
                        <a:t> </a:t>
                      </a:r>
                      <a:r>
                        <a:rPr sz="3200" spc="-5" dirty="0">
                          <a:solidFill>
                            <a:srgbClr val="008A87"/>
                          </a:solidFill>
                          <a:latin typeface="Times New Roman"/>
                          <a:cs typeface="Times New Roman"/>
                        </a:rPr>
                        <a:t>9</a:t>
                      </a:r>
                      <a:endParaRPr sz="3200">
                        <a:latin typeface="Times New Roman"/>
                        <a:cs typeface="Times New Roman"/>
                      </a:endParaRPr>
                    </a:p>
                  </a:txBody>
                  <a:tcPr marL="0" marR="0" marT="0" marB="0"/>
                </a:tc>
                <a:tc>
                  <a:txBody>
                    <a:bodyPr/>
                    <a:lstStyle/>
                    <a:p>
                      <a:pPr marR="24130" algn="r">
                        <a:lnSpc>
                          <a:spcPts val="3810"/>
                        </a:lnSpc>
                      </a:pPr>
                      <a:r>
                        <a:rPr sz="3200" spc="-5" dirty="0">
                          <a:solidFill>
                            <a:srgbClr val="008A87"/>
                          </a:solidFill>
                          <a:latin typeface="Times New Roman"/>
                          <a:cs typeface="Times New Roman"/>
                        </a:rPr>
                        <a:t>4 5</a:t>
                      </a:r>
                      <a:r>
                        <a:rPr sz="3200" spc="-90" dirty="0">
                          <a:solidFill>
                            <a:srgbClr val="008A87"/>
                          </a:solidFill>
                          <a:latin typeface="Times New Roman"/>
                          <a:cs typeface="Times New Roman"/>
                        </a:rPr>
                        <a:t> </a:t>
                      </a:r>
                      <a:r>
                        <a:rPr sz="3200" spc="-5" dirty="0">
                          <a:solidFill>
                            <a:srgbClr val="008A87"/>
                          </a:solidFill>
                          <a:latin typeface="Times New Roman"/>
                          <a:cs typeface="Times New Roman"/>
                        </a:rPr>
                        <a:t>7</a:t>
                      </a:r>
                      <a:endParaRPr sz="3200">
                        <a:latin typeface="Times New Roman"/>
                        <a:cs typeface="Times New Roman"/>
                      </a:endParaRPr>
                    </a:p>
                  </a:txBody>
                  <a:tcPr marL="0" marR="0" marT="0" marB="0"/>
                </a:tc>
                <a:extLst>
                  <a:ext uri="{0D108BD9-81ED-4DB2-BD59-A6C34878D82A}">
                    <a16:rowId xmlns:a16="http://schemas.microsoft.com/office/drawing/2014/main" val="10003"/>
                  </a:ext>
                </a:extLst>
              </a:tr>
              <a:tr h="530426">
                <a:tc>
                  <a:txBody>
                    <a:bodyPr/>
                    <a:lstStyle/>
                    <a:p>
                      <a:pPr marL="31750">
                        <a:lnSpc>
                          <a:spcPts val="3804"/>
                        </a:lnSpc>
                      </a:pPr>
                      <a:r>
                        <a:rPr sz="3200" spc="-5" dirty="0">
                          <a:solidFill>
                            <a:srgbClr val="008A87"/>
                          </a:solidFill>
                          <a:latin typeface="Times New Roman"/>
                          <a:cs typeface="Times New Roman"/>
                        </a:rPr>
                        <a:t>3 5</a:t>
                      </a:r>
                      <a:r>
                        <a:rPr sz="3200" spc="-30" dirty="0">
                          <a:solidFill>
                            <a:srgbClr val="008A87"/>
                          </a:solidFill>
                          <a:latin typeface="Times New Roman"/>
                          <a:cs typeface="Times New Roman"/>
                        </a:rPr>
                        <a:t> </a:t>
                      </a:r>
                      <a:r>
                        <a:rPr sz="3200" spc="-5" dirty="0">
                          <a:solidFill>
                            <a:srgbClr val="008A87"/>
                          </a:solidFill>
                          <a:latin typeface="Times New Roman"/>
                          <a:cs typeface="Times New Roman"/>
                        </a:rPr>
                        <a:t>5</a:t>
                      </a:r>
                      <a:endParaRPr sz="3200">
                        <a:latin typeface="Times New Roman"/>
                        <a:cs typeface="Times New Roman"/>
                      </a:endParaRPr>
                    </a:p>
                  </a:txBody>
                  <a:tcPr marL="0" marR="0" marT="0" marB="0"/>
                </a:tc>
                <a:tc>
                  <a:txBody>
                    <a:bodyPr/>
                    <a:lstStyle/>
                    <a:p>
                      <a:pPr marR="24130" algn="r">
                        <a:lnSpc>
                          <a:spcPts val="3810"/>
                        </a:lnSpc>
                      </a:pPr>
                      <a:r>
                        <a:rPr sz="3200" spc="-5" dirty="0">
                          <a:solidFill>
                            <a:srgbClr val="008A87"/>
                          </a:solidFill>
                          <a:latin typeface="Times New Roman"/>
                          <a:cs typeface="Times New Roman"/>
                        </a:rPr>
                        <a:t>6 5</a:t>
                      </a:r>
                      <a:r>
                        <a:rPr sz="3200" spc="-90" dirty="0">
                          <a:solidFill>
                            <a:srgbClr val="008A87"/>
                          </a:solidFill>
                          <a:latin typeface="Times New Roman"/>
                          <a:cs typeface="Times New Roman"/>
                        </a:rPr>
                        <a:t> </a:t>
                      </a:r>
                      <a:r>
                        <a:rPr sz="3200" spc="-5" dirty="0">
                          <a:solidFill>
                            <a:srgbClr val="008A87"/>
                          </a:solidFill>
                          <a:latin typeface="Times New Roman"/>
                          <a:cs typeface="Times New Roman"/>
                        </a:rPr>
                        <a:t>7</a:t>
                      </a:r>
                      <a:endParaRPr sz="3200">
                        <a:latin typeface="Times New Roman"/>
                        <a:cs typeface="Times New Roman"/>
                      </a:endParaRPr>
                    </a:p>
                  </a:txBody>
                  <a:tcPr marL="0" marR="0" marT="0" marB="0"/>
                </a:tc>
                <a:extLst>
                  <a:ext uri="{0D108BD9-81ED-4DB2-BD59-A6C34878D82A}">
                    <a16:rowId xmlns:a16="http://schemas.microsoft.com/office/drawing/2014/main" val="10004"/>
                  </a:ext>
                </a:extLst>
              </a:tr>
              <a:tr h="530426">
                <a:tc>
                  <a:txBody>
                    <a:bodyPr/>
                    <a:lstStyle/>
                    <a:p>
                      <a:pPr marL="31750">
                        <a:lnSpc>
                          <a:spcPts val="3804"/>
                        </a:lnSpc>
                      </a:pPr>
                      <a:r>
                        <a:rPr sz="3200" spc="-5" dirty="0">
                          <a:solidFill>
                            <a:srgbClr val="008A87"/>
                          </a:solidFill>
                          <a:latin typeface="Times New Roman"/>
                          <a:cs typeface="Times New Roman"/>
                        </a:rPr>
                        <a:t>4 5</a:t>
                      </a:r>
                      <a:r>
                        <a:rPr sz="3200" spc="-30" dirty="0">
                          <a:solidFill>
                            <a:srgbClr val="008A87"/>
                          </a:solidFill>
                          <a:latin typeface="Times New Roman"/>
                          <a:cs typeface="Times New Roman"/>
                        </a:rPr>
                        <a:t> </a:t>
                      </a:r>
                      <a:r>
                        <a:rPr sz="3200" spc="-5" dirty="0">
                          <a:solidFill>
                            <a:srgbClr val="008A87"/>
                          </a:solidFill>
                          <a:latin typeface="Times New Roman"/>
                          <a:cs typeface="Times New Roman"/>
                        </a:rPr>
                        <a:t>7</a:t>
                      </a:r>
                      <a:endParaRPr sz="3200">
                        <a:latin typeface="Times New Roman"/>
                        <a:cs typeface="Times New Roman"/>
                      </a:endParaRPr>
                    </a:p>
                  </a:txBody>
                  <a:tcPr marL="0" marR="0" marT="0" marB="0"/>
                </a:tc>
                <a:tc>
                  <a:txBody>
                    <a:bodyPr/>
                    <a:lstStyle/>
                    <a:p>
                      <a:pPr marR="24130" algn="r">
                        <a:lnSpc>
                          <a:spcPts val="3810"/>
                        </a:lnSpc>
                      </a:pPr>
                      <a:r>
                        <a:rPr sz="3200" spc="-5" dirty="0">
                          <a:solidFill>
                            <a:srgbClr val="008A87"/>
                          </a:solidFill>
                          <a:latin typeface="Times New Roman"/>
                          <a:cs typeface="Times New Roman"/>
                        </a:rPr>
                        <a:t>7 2</a:t>
                      </a:r>
                      <a:r>
                        <a:rPr sz="3200" spc="-90" dirty="0">
                          <a:solidFill>
                            <a:srgbClr val="008A87"/>
                          </a:solidFill>
                          <a:latin typeface="Times New Roman"/>
                          <a:cs typeface="Times New Roman"/>
                        </a:rPr>
                        <a:t> </a:t>
                      </a:r>
                      <a:r>
                        <a:rPr sz="3200" spc="-5" dirty="0">
                          <a:solidFill>
                            <a:srgbClr val="008A87"/>
                          </a:solidFill>
                          <a:latin typeface="Times New Roman"/>
                          <a:cs typeface="Times New Roman"/>
                        </a:rPr>
                        <a:t>0</a:t>
                      </a:r>
                      <a:endParaRPr sz="3200">
                        <a:latin typeface="Times New Roman"/>
                        <a:cs typeface="Times New Roman"/>
                      </a:endParaRPr>
                    </a:p>
                  </a:txBody>
                  <a:tcPr marL="0" marR="0" marT="0" marB="0"/>
                </a:tc>
                <a:extLst>
                  <a:ext uri="{0D108BD9-81ED-4DB2-BD59-A6C34878D82A}">
                    <a16:rowId xmlns:a16="http://schemas.microsoft.com/office/drawing/2014/main" val="10005"/>
                  </a:ext>
                </a:extLst>
              </a:tr>
              <a:tr h="490710">
                <a:tc>
                  <a:txBody>
                    <a:bodyPr/>
                    <a:lstStyle/>
                    <a:p>
                      <a:pPr marL="31750">
                        <a:lnSpc>
                          <a:spcPts val="3765"/>
                        </a:lnSpc>
                      </a:pPr>
                      <a:r>
                        <a:rPr sz="3200" spc="-5" dirty="0">
                          <a:solidFill>
                            <a:srgbClr val="008A87"/>
                          </a:solidFill>
                          <a:latin typeface="Times New Roman"/>
                          <a:cs typeface="Times New Roman"/>
                        </a:rPr>
                        <a:t>6 5</a:t>
                      </a:r>
                      <a:r>
                        <a:rPr sz="3200" spc="-30" dirty="0">
                          <a:solidFill>
                            <a:srgbClr val="008A87"/>
                          </a:solidFill>
                          <a:latin typeface="Times New Roman"/>
                          <a:cs typeface="Times New Roman"/>
                        </a:rPr>
                        <a:t> </a:t>
                      </a:r>
                      <a:r>
                        <a:rPr sz="3200" spc="-5" dirty="0">
                          <a:solidFill>
                            <a:srgbClr val="008A87"/>
                          </a:solidFill>
                          <a:latin typeface="Times New Roman"/>
                          <a:cs typeface="Times New Roman"/>
                        </a:rPr>
                        <a:t>7</a:t>
                      </a:r>
                      <a:endParaRPr sz="3200">
                        <a:latin typeface="Times New Roman"/>
                        <a:cs typeface="Times New Roman"/>
                      </a:endParaRPr>
                    </a:p>
                  </a:txBody>
                  <a:tcPr marL="0" marR="0" marT="0" marB="0"/>
                </a:tc>
                <a:tc>
                  <a:txBody>
                    <a:bodyPr/>
                    <a:lstStyle/>
                    <a:p>
                      <a:pPr marR="24130" algn="r">
                        <a:lnSpc>
                          <a:spcPts val="3765"/>
                        </a:lnSpc>
                      </a:pPr>
                      <a:r>
                        <a:rPr sz="3200" spc="-5" dirty="0">
                          <a:solidFill>
                            <a:srgbClr val="008A87"/>
                          </a:solidFill>
                          <a:latin typeface="Times New Roman"/>
                          <a:cs typeface="Times New Roman"/>
                        </a:rPr>
                        <a:t>8 3</a:t>
                      </a:r>
                      <a:r>
                        <a:rPr sz="3200" spc="-90" dirty="0">
                          <a:solidFill>
                            <a:srgbClr val="008A87"/>
                          </a:solidFill>
                          <a:latin typeface="Times New Roman"/>
                          <a:cs typeface="Times New Roman"/>
                        </a:rPr>
                        <a:t> </a:t>
                      </a:r>
                      <a:r>
                        <a:rPr sz="3200" spc="-5" dirty="0">
                          <a:solidFill>
                            <a:srgbClr val="008A87"/>
                          </a:solidFill>
                          <a:latin typeface="Times New Roman"/>
                          <a:cs typeface="Times New Roman"/>
                        </a:rPr>
                        <a:t>9</a:t>
                      </a:r>
                      <a:endParaRPr sz="3200">
                        <a:latin typeface="Times New Roman"/>
                        <a:cs typeface="Times New Roman"/>
                      </a:endParaRPr>
                    </a:p>
                  </a:txBody>
                  <a:tcPr marL="0" marR="0" marT="0" marB="0"/>
                </a:tc>
                <a:extLst>
                  <a:ext uri="{0D108BD9-81ED-4DB2-BD59-A6C34878D82A}">
                    <a16:rowId xmlns:a16="http://schemas.microsoft.com/office/drawing/2014/main" val="10006"/>
                  </a:ext>
                </a:extLst>
              </a:tr>
            </a:tbl>
          </a:graphicData>
        </a:graphic>
      </p:graphicFrame>
      <p:grpSp>
        <p:nvGrpSpPr>
          <p:cNvPr id="10" name="object 10"/>
          <p:cNvGrpSpPr/>
          <p:nvPr/>
        </p:nvGrpSpPr>
        <p:grpSpPr>
          <a:xfrm>
            <a:off x="6018212" y="5641975"/>
            <a:ext cx="1798955" cy="609600"/>
            <a:chOff x="6018212" y="5641975"/>
            <a:chExt cx="1798955" cy="609600"/>
          </a:xfrm>
        </p:grpSpPr>
        <p:sp>
          <p:nvSpPr>
            <p:cNvPr id="11" name="object 11"/>
            <p:cNvSpPr/>
            <p:nvPr/>
          </p:nvSpPr>
          <p:spPr>
            <a:xfrm>
              <a:off x="7773987" y="5699126"/>
              <a:ext cx="0" cy="68580"/>
            </a:xfrm>
            <a:custGeom>
              <a:avLst/>
              <a:gdLst/>
              <a:ahLst/>
              <a:cxnLst/>
              <a:rect l="l" t="t" r="r" b="b"/>
              <a:pathLst>
                <a:path h="68579">
                  <a:moveTo>
                    <a:pt x="0" y="68262"/>
                  </a:moveTo>
                  <a:lnTo>
                    <a:pt x="0" y="0"/>
                  </a:lnTo>
                </a:path>
              </a:pathLst>
            </a:custGeom>
            <a:ln w="28575">
              <a:solidFill>
                <a:srgbClr val="000000"/>
              </a:solidFill>
            </a:ln>
          </p:spPr>
          <p:txBody>
            <a:bodyPr wrap="square" lIns="0" tIns="0" rIns="0" bIns="0" rtlCol="0"/>
            <a:lstStyle/>
            <a:p>
              <a:endParaRPr/>
            </a:p>
          </p:txBody>
        </p:sp>
        <p:sp>
          <p:nvSpPr>
            <p:cNvPr id="12" name="object 12"/>
            <p:cNvSpPr/>
            <p:nvPr/>
          </p:nvSpPr>
          <p:spPr>
            <a:xfrm>
              <a:off x="7731125" y="5641975"/>
              <a:ext cx="85725" cy="85725"/>
            </a:xfrm>
            <a:custGeom>
              <a:avLst/>
              <a:gdLst/>
              <a:ahLst/>
              <a:cxnLst/>
              <a:rect l="l" t="t" r="r" b="b"/>
              <a:pathLst>
                <a:path w="85725" h="85725">
                  <a:moveTo>
                    <a:pt x="42862" y="0"/>
                  </a:moveTo>
                  <a:lnTo>
                    <a:pt x="0" y="85725"/>
                  </a:lnTo>
                  <a:lnTo>
                    <a:pt x="42862" y="57150"/>
                  </a:lnTo>
                  <a:lnTo>
                    <a:pt x="85725" y="85725"/>
                  </a:lnTo>
                  <a:lnTo>
                    <a:pt x="42862" y="0"/>
                  </a:lnTo>
                  <a:close/>
                </a:path>
              </a:pathLst>
            </a:custGeom>
            <a:solidFill>
              <a:srgbClr val="000000"/>
            </a:solidFill>
          </p:spPr>
          <p:txBody>
            <a:bodyPr wrap="square" lIns="0" tIns="0" rIns="0" bIns="0" rtlCol="0"/>
            <a:lstStyle/>
            <a:p>
              <a:endParaRPr/>
            </a:p>
          </p:txBody>
        </p:sp>
        <p:sp>
          <p:nvSpPr>
            <p:cNvPr id="13" name="object 13"/>
            <p:cNvSpPr/>
            <p:nvPr/>
          </p:nvSpPr>
          <p:spPr>
            <a:xfrm>
              <a:off x="6032500" y="5748360"/>
              <a:ext cx="1741805" cy="488950"/>
            </a:xfrm>
            <a:custGeom>
              <a:avLst/>
              <a:gdLst/>
              <a:ahLst/>
              <a:cxnLst/>
              <a:rect l="l" t="t" r="r" b="b"/>
              <a:pathLst>
                <a:path w="1741804" h="488950">
                  <a:moveTo>
                    <a:pt x="1741487" y="0"/>
                  </a:moveTo>
                  <a:lnTo>
                    <a:pt x="1741487" y="3149"/>
                  </a:lnTo>
                  <a:lnTo>
                    <a:pt x="1739478" y="36410"/>
                  </a:lnTo>
                  <a:lnTo>
                    <a:pt x="1723798" y="101054"/>
                  </a:lnTo>
                  <a:lnTo>
                    <a:pt x="1693431" y="162712"/>
                  </a:lnTo>
                  <a:lnTo>
                    <a:pt x="1649414" y="220806"/>
                  </a:lnTo>
                  <a:lnTo>
                    <a:pt x="1622612" y="248335"/>
                  </a:lnTo>
                  <a:lnTo>
                    <a:pt x="1592786" y="274757"/>
                  </a:lnTo>
                  <a:lnTo>
                    <a:pt x="1560066" y="299998"/>
                  </a:lnTo>
                  <a:lnTo>
                    <a:pt x="1524582" y="323986"/>
                  </a:lnTo>
                  <a:lnTo>
                    <a:pt x="1486463" y="346649"/>
                  </a:lnTo>
                  <a:lnTo>
                    <a:pt x="1445840" y="367915"/>
                  </a:lnTo>
                  <a:lnTo>
                    <a:pt x="1402841" y="387711"/>
                  </a:lnTo>
                  <a:lnTo>
                    <a:pt x="1357597" y="405965"/>
                  </a:lnTo>
                  <a:lnTo>
                    <a:pt x="1310236" y="422605"/>
                  </a:lnTo>
                  <a:lnTo>
                    <a:pt x="1260890" y="437558"/>
                  </a:lnTo>
                  <a:lnTo>
                    <a:pt x="1209687" y="450751"/>
                  </a:lnTo>
                  <a:lnTo>
                    <a:pt x="1156756" y="462114"/>
                  </a:lnTo>
                  <a:lnTo>
                    <a:pt x="1102229" y="471573"/>
                  </a:lnTo>
                  <a:lnTo>
                    <a:pt x="1046233" y="479055"/>
                  </a:lnTo>
                  <a:lnTo>
                    <a:pt x="988900" y="484490"/>
                  </a:lnTo>
                  <a:lnTo>
                    <a:pt x="930358" y="487803"/>
                  </a:lnTo>
                  <a:lnTo>
                    <a:pt x="870737" y="488924"/>
                  </a:lnTo>
                  <a:lnTo>
                    <a:pt x="811124" y="487806"/>
                  </a:lnTo>
                  <a:lnTo>
                    <a:pt x="752588" y="484495"/>
                  </a:lnTo>
                  <a:lnTo>
                    <a:pt x="695261" y="479063"/>
                  </a:lnTo>
                  <a:lnTo>
                    <a:pt x="639271" y="471582"/>
                  </a:lnTo>
                  <a:lnTo>
                    <a:pt x="584748" y="462124"/>
                  </a:lnTo>
                  <a:lnTo>
                    <a:pt x="531821" y="450763"/>
                  </a:lnTo>
                  <a:lnTo>
                    <a:pt x="480621" y="437569"/>
                  </a:lnTo>
                  <a:lnTo>
                    <a:pt x="431277" y="422617"/>
                  </a:lnTo>
                  <a:lnTo>
                    <a:pt x="383919" y="405978"/>
                  </a:lnTo>
                  <a:lnTo>
                    <a:pt x="338676" y="387724"/>
                  </a:lnTo>
                  <a:lnTo>
                    <a:pt x="295678" y="367928"/>
                  </a:lnTo>
                  <a:lnTo>
                    <a:pt x="255055" y="346662"/>
                  </a:lnTo>
                  <a:lnTo>
                    <a:pt x="216936" y="323999"/>
                  </a:lnTo>
                  <a:lnTo>
                    <a:pt x="181452" y="300010"/>
                  </a:lnTo>
                  <a:lnTo>
                    <a:pt x="148730" y="274770"/>
                  </a:lnTo>
                  <a:lnTo>
                    <a:pt x="118903" y="248348"/>
                  </a:lnTo>
                  <a:lnTo>
                    <a:pt x="92098" y="220819"/>
                  </a:lnTo>
                  <a:lnTo>
                    <a:pt x="48076" y="162727"/>
                  </a:lnTo>
                  <a:lnTo>
                    <a:pt x="17702" y="101072"/>
                  </a:lnTo>
                  <a:lnTo>
                    <a:pt x="2013" y="36432"/>
                  </a:lnTo>
                  <a:lnTo>
                    <a:pt x="0" y="3175"/>
                  </a:lnTo>
                </a:path>
              </a:pathLst>
            </a:custGeom>
            <a:ln w="28575">
              <a:solidFill>
                <a:srgbClr val="000000"/>
              </a:solidFill>
            </a:ln>
          </p:spPr>
          <p:txBody>
            <a:bodyPr wrap="square" lIns="0" tIns="0" rIns="0" bIns="0" rtlCol="0"/>
            <a:lstStyle/>
            <a:p>
              <a:endParaRPr/>
            </a:p>
          </p:txBody>
        </p:sp>
        <p:sp>
          <p:nvSpPr>
            <p:cNvPr id="14" name="object 14"/>
            <p:cNvSpPr/>
            <p:nvPr/>
          </p:nvSpPr>
          <p:spPr>
            <a:xfrm>
              <a:off x="6032500" y="5641976"/>
              <a:ext cx="0" cy="125730"/>
            </a:xfrm>
            <a:custGeom>
              <a:avLst/>
              <a:gdLst/>
              <a:ahLst/>
              <a:cxnLst/>
              <a:rect l="l" t="t" r="r" b="b"/>
              <a:pathLst>
                <a:path h="125729">
                  <a:moveTo>
                    <a:pt x="0" y="125412"/>
                  </a:moveTo>
                  <a:lnTo>
                    <a:pt x="0" y="0"/>
                  </a:lnTo>
                </a:path>
              </a:pathLst>
            </a:custGeom>
            <a:ln w="28575">
              <a:solidFill>
                <a:srgbClr val="000000"/>
              </a:solidFill>
            </a:ln>
          </p:spPr>
          <p:txBody>
            <a:bodyPr wrap="square" lIns="0" tIns="0" rIns="0" bIns="0" rtlCol="0"/>
            <a:lstStyle/>
            <a:p>
              <a:endParaRPr/>
            </a:p>
          </p:txBody>
        </p:sp>
      </p:grpSp>
      <p:sp>
        <p:nvSpPr>
          <p:cNvPr id="16" name="object 16"/>
          <p:cNvSpPr txBox="1"/>
          <p:nvPr/>
        </p:nvSpPr>
        <p:spPr>
          <a:xfrm>
            <a:off x="2661086" y="6523256"/>
            <a:ext cx="4583430" cy="222250"/>
          </a:xfrm>
          <a:prstGeom prst="rect">
            <a:avLst/>
          </a:prstGeom>
        </p:spPr>
        <p:txBody>
          <a:bodyPr vert="horz" wrap="square" lIns="0" tIns="0" rIns="0" bIns="0" rtlCol="0">
            <a:spAutoFit/>
          </a:bodyPr>
          <a:lstStyle/>
          <a:p>
            <a:pPr marL="12700">
              <a:lnSpc>
                <a:spcPts val="1625"/>
              </a:lnSpc>
            </a:pPr>
            <a:r>
              <a:rPr sz="1400" i="1" spc="-5" dirty="0">
                <a:latin typeface="Times New Roman"/>
                <a:cs typeface="Times New Roman"/>
              </a:rPr>
              <a:t>Copyright © 2001-5 Erik D. Demaine and Charles E.</a:t>
            </a:r>
            <a:r>
              <a:rPr sz="1400" i="1" spc="80" dirty="0">
                <a:latin typeface="Times New Roman"/>
                <a:cs typeface="Times New Roman"/>
              </a:rPr>
              <a:t> </a:t>
            </a:r>
            <a:r>
              <a:rPr sz="1400" i="1" spc="-5" dirty="0">
                <a:latin typeface="Times New Roman"/>
                <a:cs typeface="Times New Roman"/>
              </a:rPr>
              <a:t>Leiserson</a:t>
            </a:r>
            <a:endParaRPr sz="1400">
              <a:latin typeface="Times New Roman"/>
              <a:cs typeface="Times New Roman"/>
            </a:endParaRPr>
          </a:p>
        </p:txBody>
      </p:sp>
    </p:spTree>
    <p:extLst>
      <p:ext uri="{BB962C8B-B14F-4D97-AF65-F5344CB8AC3E}">
        <p14:creationId xmlns:p14="http://schemas.microsoft.com/office/powerpoint/2010/main" val="374459310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92112" y="319087"/>
            <a:ext cx="942975" cy="1114425"/>
          </a:xfrm>
          <a:prstGeom prst="rect">
            <a:avLst/>
          </a:prstGeom>
          <a:blipFill>
            <a:blip r:embed="rId2" cstate="print"/>
            <a:stretch>
              <a:fillRect/>
            </a:stretch>
          </a:blipFill>
        </p:spPr>
        <p:txBody>
          <a:bodyPr wrap="square" lIns="0" tIns="0" rIns="0" bIns="0" rtlCol="0"/>
          <a:lstStyle/>
          <a:p>
            <a:endParaRPr/>
          </a:p>
        </p:txBody>
      </p:sp>
      <p:grpSp>
        <p:nvGrpSpPr>
          <p:cNvPr id="3" name="object 3"/>
          <p:cNvGrpSpPr/>
          <p:nvPr/>
        </p:nvGrpSpPr>
        <p:grpSpPr>
          <a:xfrm>
            <a:off x="5889625" y="1752600"/>
            <a:ext cx="2057400" cy="3889375"/>
            <a:chOff x="5889625" y="1752600"/>
            <a:chExt cx="2057400" cy="3889375"/>
          </a:xfrm>
        </p:grpSpPr>
        <p:sp>
          <p:nvSpPr>
            <p:cNvPr id="4" name="object 4"/>
            <p:cNvSpPr/>
            <p:nvPr/>
          </p:nvSpPr>
          <p:spPr>
            <a:xfrm>
              <a:off x="5889625" y="1752600"/>
              <a:ext cx="304800" cy="3886200"/>
            </a:xfrm>
            <a:custGeom>
              <a:avLst/>
              <a:gdLst/>
              <a:ahLst/>
              <a:cxnLst/>
              <a:rect l="l" t="t" r="r" b="b"/>
              <a:pathLst>
                <a:path w="304800" h="3886200">
                  <a:moveTo>
                    <a:pt x="254000" y="0"/>
                  </a:moveTo>
                  <a:lnTo>
                    <a:pt x="50800" y="0"/>
                  </a:lnTo>
                  <a:lnTo>
                    <a:pt x="31027" y="3992"/>
                  </a:lnTo>
                  <a:lnTo>
                    <a:pt x="14879" y="14879"/>
                  </a:lnTo>
                  <a:lnTo>
                    <a:pt x="3992" y="31027"/>
                  </a:lnTo>
                  <a:lnTo>
                    <a:pt x="0" y="50800"/>
                  </a:lnTo>
                  <a:lnTo>
                    <a:pt x="0" y="3835400"/>
                  </a:lnTo>
                  <a:lnTo>
                    <a:pt x="3992" y="3855172"/>
                  </a:lnTo>
                  <a:lnTo>
                    <a:pt x="14879" y="3871320"/>
                  </a:lnTo>
                  <a:lnTo>
                    <a:pt x="31027" y="3882207"/>
                  </a:lnTo>
                  <a:lnTo>
                    <a:pt x="50800" y="3886200"/>
                  </a:lnTo>
                  <a:lnTo>
                    <a:pt x="254000" y="3886200"/>
                  </a:lnTo>
                  <a:lnTo>
                    <a:pt x="273772" y="3882207"/>
                  </a:lnTo>
                  <a:lnTo>
                    <a:pt x="289920" y="3871320"/>
                  </a:lnTo>
                  <a:lnTo>
                    <a:pt x="300807" y="3855172"/>
                  </a:lnTo>
                  <a:lnTo>
                    <a:pt x="304800" y="3835400"/>
                  </a:lnTo>
                  <a:lnTo>
                    <a:pt x="304800" y="50800"/>
                  </a:lnTo>
                  <a:lnTo>
                    <a:pt x="300807" y="31027"/>
                  </a:lnTo>
                  <a:lnTo>
                    <a:pt x="289920" y="14879"/>
                  </a:lnTo>
                  <a:lnTo>
                    <a:pt x="273772" y="3992"/>
                  </a:lnTo>
                  <a:lnTo>
                    <a:pt x="254000" y="0"/>
                  </a:lnTo>
                  <a:close/>
                </a:path>
              </a:pathLst>
            </a:custGeom>
            <a:solidFill>
              <a:srgbClr val="CCCCFF"/>
            </a:solidFill>
          </p:spPr>
          <p:txBody>
            <a:bodyPr wrap="square" lIns="0" tIns="0" rIns="0" bIns="0" rtlCol="0"/>
            <a:lstStyle/>
            <a:p>
              <a:endParaRPr/>
            </a:p>
          </p:txBody>
        </p:sp>
        <p:sp>
          <p:nvSpPr>
            <p:cNvPr id="5" name="object 5"/>
            <p:cNvSpPr/>
            <p:nvPr/>
          </p:nvSpPr>
          <p:spPr>
            <a:xfrm>
              <a:off x="6213475" y="1752600"/>
              <a:ext cx="650875" cy="3889375"/>
            </a:xfrm>
            <a:custGeom>
              <a:avLst/>
              <a:gdLst/>
              <a:ahLst/>
              <a:cxnLst/>
              <a:rect l="l" t="t" r="r" b="b"/>
              <a:pathLst>
                <a:path w="650875" h="3889375">
                  <a:moveTo>
                    <a:pt x="542391" y="0"/>
                  </a:moveTo>
                  <a:lnTo>
                    <a:pt x="108483" y="0"/>
                  </a:lnTo>
                  <a:lnTo>
                    <a:pt x="66254" y="8526"/>
                  </a:lnTo>
                  <a:lnTo>
                    <a:pt x="31772" y="31776"/>
                  </a:lnTo>
                  <a:lnTo>
                    <a:pt x="8524" y="66260"/>
                  </a:lnTo>
                  <a:lnTo>
                    <a:pt x="0" y="108483"/>
                  </a:lnTo>
                  <a:lnTo>
                    <a:pt x="0" y="3780891"/>
                  </a:lnTo>
                  <a:lnTo>
                    <a:pt x="8524" y="3823120"/>
                  </a:lnTo>
                  <a:lnTo>
                    <a:pt x="31772" y="3857602"/>
                  </a:lnTo>
                  <a:lnTo>
                    <a:pt x="66254" y="3880850"/>
                  </a:lnTo>
                  <a:lnTo>
                    <a:pt x="108483" y="3889375"/>
                  </a:lnTo>
                  <a:lnTo>
                    <a:pt x="542391" y="3889375"/>
                  </a:lnTo>
                  <a:lnTo>
                    <a:pt x="584620" y="3880850"/>
                  </a:lnTo>
                  <a:lnTo>
                    <a:pt x="619102" y="3857602"/>
                  </a:lnTo>
                  <a:lnTo>
                    <a:pt x="642350" y="3823120"/>
                  </a:lnTo>
                  <a:lnTo>
                    <a:pt x="650875" y="3780891"/>
                  </a:lnTo>
                  <a:lnTo>
                    <a:pt x="650875" y="108483"/>
                  </a:lnTo>
                  <a:lnTo>
                    <a:pt x="642350" y="66260"/>
                  </a:lnTo>
                  <a:lnTo>
                    <a:pt x="619102" y="31776"/>
                  </a:lnTo>
                  <a:lnTo>
                    <a:pt x="584620" y="8526"/>
                  </a:lnTo>
                  <a:lnTo>
                    <a:pt x="542391" y="0"/>
                  </a:lnTo>
                  <a:close/>
                </a:path>
              </a:pathLst>
            </a:custGeom>
            <a:solidFill>
              <a:srgbClr val="FFCCCC"/>
            </a:solidFill>
          </p:spPr>
          <p:txBody>
            <a:bodyPr wrap="square" lIns="0" tIns="0" rIns="0" bIns="0" rtlCol="0"/>
            <a:lstStyle/>
            <a:p>
              <a:endParaRPr/>
            </a:p>
          </p:txBody>
        </p:sp>
        <p:sp>
          <p:nvSpPr>
            <p:cNvPr id="6" name="object 6"/>
            <p:cNvSpPr/>
            <p:nvPr/>
          </p:nvSpPr>
          <p:spPr>
            <a:xfrm>
              <a:off x="7642225" y="1752600"/>
              <a:ext cx="304800" cy="3886200"/>
            </a:xfrm>
            <a:custGeom>
              <a:avLst/>
              <a:gdLst/>
              <a:ahLst/>
              <a:cxnLst/>
              <a:rect l="l" t="t" r="r" b="b"/>
              <a:pathLst>
                <a:path w="304800" h="3886200">
                  <a:moveTo>
                    <a:pt x="254000" y="0"/>
                  </a:moveTo>
                  <a:lnTo>
                    <a:pt x="50800" y="0"/>
                  </a:lnTo>
                  <a:lnTo>
                    <a:pt x="31027" y="3992"/>
                  </a:lnTo>
                  <a:lnTo>
                    <a:pt x="14879" y="14879"/>
                  </a:lnTo>
                  <a:lnTo>
                    <a:pt x="3992" y="31027"/>
                  </a:lnTo>
                  <a:lnTo>
                    <a:pt x="0" y="50800"/>
                  </a:lnTo>
                  <a:lnTo>
                    <a:pt x="0" y="3835400"/>
                  </a:lnTo>
                  <a:lnTo>
                    <a:pt x="3992" y="3855172"/>
                  </a:lnTo>
                  <a:lnTo>
                    <a:pt x="14879" y="3871320"/>
                  </a:lnTo>
                  <a:lnTo>
                    <a:pt x="31027" y="3882207"/>
                  </a:lnTo>
                  <a:lnTo>
                    <a:pt x="50800" y="3886200"/>
                  </a:lnTo>
                  <a:lnTo>
                    <a:pt x="254000" y="3886200"/>
                  </a:lnTo>
                  <a:lnTo>
                    <a:pt x="273772" y="3882207"/>
                  </a:lnTo>
                  <a:lnTo>
                    <a:pt x="289920" y="3871320"/>
                  </a:lnTo>
                  <a:lnTo>
                    <a:pt x="300807" y="3855172"/>
                  </a:lnTo>
                  <a:lnTo>
                    <a:pt x="304800" y="3835400"/>
                  </a:lnTo>
                  <a:lnTo>
                    <a:pt x="304800" y="50800"/>
                  </a:lnTo>
                  <a:lnTo>
                    <a:pt x="300807" y="31027"/>
                  </a:lnTo>
                  <a:lnTo>
                    <a:pt x="289920" y="14879"/>
                  </a:lnTo>
                  <a:lnTo>
                    <a:pt x="273772" y="3992"/>
                  </a:lnTo>
                  <a:lnTo>
                    <a:pt x="254000" y="0"/>
                  </a:lnTo>
                  <a:close/>
                </a:path>
              </a:pathLst>
            </a:custGeom>
            <a:solidFill>
              <a:srgbClr val="CCCCFF"/>
            </a:solidFill>
          </p:spPr>
          <p:txBody>
            <a:bodyPr wrap="square" lIns="0" tIns="0" rIns="0" bIns="0" rtlCol="0"/>
            <a:lstStyle/>
            <a:p>
              <a:endParaRPr/>
            </a:p>
          </p:txBody>
        </p:sp>
      </p:grpSp>
      <p:sp>
        <p:nvSpPr>
          <p:cNvPr id="7" name="object 7"/>
          <p:cNvSpPr txBox="1"/>
          <p:nvPr/>
        </p:nvSpPr>
        <p:spPr>
          <a:xfrm>
            <a:off x="483552" y="1396695"/>
            <a:ext cx="4910455" cy="3580129"/>
          </a:xfrm>
          <a:prstGeom prst="rect">
            <a:avLst/>
          </a:prstGeom>
        </p:spPr>
        <p:txBody>
          <a:bodyPr vert="horz" wrap="square" lIns="0" tIns="109855" rIns="0" bIns="0" rtlCol="0">
            <a:spAutoFit/>
          </a:bodyPr>
          <a:lstStyle/>
          <a:p>
            <a:pPr marL="12700">
              <a:lnSpc>
                <a:spcPct val="100000"/>
              </a:lnSpc>
              <a:spcBef>
                <a:spcPts val="865"/>
              </a:spcBef>
            </a:pPr>
            <a:r>
              <a:rPr sz="3200" i="1" spc="-5" dirty="0">
                <a:latin typeface="Times New Roman"/>
                <a:cs typeface="Times New Roman"/>
              </a:rPr>
              <a:t>Induction on digit</a:t>
            </a:r>
            <a:r>
              <a:rPr sz="3200" i="1" spc="-35" dirty="0">
                <a:latin typeface="Times New Roman"/>
                <a:cs typeface="Times New Roman"/>
              </a:rPr>
              <a:t> </a:t>
            </a:r>
            <a:r>
              <a:rPr sz="3200" i="1" spc="-5" dirty="0">
                <a:latin typeface="Times New Roman"/>
                <a:cs typeface="Times New Roman"/>
              </a:rPr>
              <a:t>position</a:t>
            </a:r>
            <a:endParaRPr sz="3200">
              <a:latin typeface="Times New Roman"/>
              <a:cs typeface="Times New Roman"/>
            </a:endParaRPr>
          </a:p>
          <a:p>
            <a:pPr marL="247015" marR="5080" indent="-234950">
              <a:lnSpc>
                <a:spcPts val="3460"/>
              </a:lnSpc>
              <a:spcBef>
                <a:spcPts val="1200"/>
              </a:spcBef>
              <a:buClr>
                <a:srgbClr val="CC0000"/>
              </a:buClr>
              <a:buChar char="•"/>
              <a:tabLst>
                <a:tab pos="247650" algn="l"/>
              </a:tabLst>
            </a:pPr>
            <a:r>
              <a:rPr sz="3200" spc="-5" dirty="0">
                <a:latin typeface="Times New Roman"/>
                <a:cs typeface="Times New Roman"/>
              </a:rPr>
              <a:t>Assume that the numbers  are sorted by their low-order </a:t>
            </a:r>
            <a:r>
              <a:rPr sz="3200" spc="-5" dirty="0">
                <a:solidFill>
                  <a:srgbClr val="008A87"/>
                </a:solidFill>
                <a:latin typeface="Times New Roman"/>
                <a:cs typeface="Times New Roman"/>
              </a:rPr>
              <a:t> </a:t>
            </a:r>
            <a:r>
              <a:rPr sz="3200" i="1" spc="-5" dirty="0">
                <a:solidFill>
                  <a:srgbClr val="008A87"/>
                </a:solidFill>
                <a:latin typeface="Times New Roman"/>
                <a:cs typeface="Times New Roman"/>
              </a:rPr>
              <a:t>t </a:t>
            </a:r>
            <a:r>
              <a:rPr sz="3200" spc="-5" dirty="0">
                <a:solidFill>
                  <a:srgbClr val="008A87"/>
                </a:solidFill>
                <a:latin typeface="Times New Roman"/>
                <a:cs typeface="Times New Roman"/>
              </a:rPr>
              <a:t>– 1</a:t>
            </a:r>
            <a:r>
              <a:rPr sz="3200" spc="-10" dirty="0">
                <a:solidFill>
                  <a:srgbClr val="008A87"/>
                </a:solidFill>
                <a:latin typeface="Times New Roman"/>
                <a:cs typeface="Times New Roman"/>
              </a:rPr>
              <a:t> </a:t>
            </a:r>
            <a:r>
              <a:rPr sz="3200" spc="-5" dirty="0">
                <a:latin typeface="Times New Roman"/>
                <a:cs typeface="Times New Roman"/>
              </a:rPr>
              <a:t>digits.</a:t>
            </a:r>
            <a:endParaRPr sz="3200">
              <a:latin typeface="Times New Roman"/>
              <a:cs typeface="Times New Roman"/>
            </a:endParaRPr>
          </a:p>
          <a:p>
            <a:pPr marL="247015" indent="-234950">
              <a:lnSpc>
                <a:spcPct val="100000"/>
              </a:lnSpc>
              <a:spcBef>
                <a:spcPts val="1395"/>
              </a:spcBef>
              <a:buClr>
                <a:srgbClr val="CC0000"/>
              </a:buClr>
              <a:buChar char="•"/>
              <a:tabLst>
                <a:tab pos="247650" algn="l"/>
              </a:tabLst>
            </a:pPr>
            <a:r>
              <a:rPr sz="3200" spc="-5" dirty="0">
                <a:latin typeface="Times New Roman"/>
                <a:cs typeface="Times New Roman"/>
              </a:rPr>
              <a:t>Sort on digit</a:t>
            </a:r>
            <a:r>
              <a:rPr sz="3200" spc="-20" dirty="0">
                <a:latin typeface="Times New Roman"/>
                <a:cs typeface="Times New Roman"/>
              </a:rPr>
              <a:t> </a:t>
            </a:r>
            <a:r>
              <a:rPr sz="3200" i="1" spc="-5" dirty="0">
                <a:solidFill>
                  <a:srgbClr val="008A87"/>
                </a:solidFill>
                <a:latin typeface="Times New Roman"/>
                <a:cs typeface="Times New Roman"/>
              </a:rPr>
              <a:t>t</a:t>
            </a:r>
            <a:endParaRPr sz="3200">
              <a:latin typeface="Times New Roman"/>
              <a:cs typeface="Times New Roman"/>
            </a:endParaRPr>
          </a:p>
          <a:p>
            <a:pPr marL="703580" marR="398780" lvl="1" indent="-234315">
              <a:lnSpc>
                <a:spcPts val="3020"/>
              </a:lnSpc>
              <a:spcBef>
                <a:spcPts val="565"/>
              </a:spcBef>
              <a:buClr>
                <a:srgbClr val="CC0000"/>
              </a:buClr>
              <a:buFont typeface="Wingdings"/>
              <a:buChar char=""/>
              <a:tabLst>
                <a:tab pos="704215" algn="l"/>
              </a:tabLst>
            </a:pPr>
            <a:r>
              <a:rPr sz="2800" spc="-70" dirty="0">
                <a:latin typeface="Times New Roman"/>
                <a:cs typeface="Times New Roman"/>
              </a:rPr>
              <a:t>Two </a:t>
            </a:r>
            <a:r>
              <a:rPr sz="2800" spc="-5" dirty="0">
                <a:latin typeface="Times New Roman"/>
                <a:cs typeface="Times New Roman"/>
              </a:rPr>
              <a:t>numbers that </a:t>
            </a:r>
            <a:r>
              <a:rPr sz="2800" spc="-10" dirty="0">
                <a:latin typeface="Times New Roman"/>
                <a:cs typeface="Times New Roman"/>
              </a:rPr>
              <a:t>differ </a:t>
            </a:r>
            <a:r>
              <a:rPr sz="2800" dirty="0">
                <a:latin typeface="Times New Roman"/>
                <a:cs typeface="Times New Roman"/>
              </a:rPr>
              <a:t>in  digit </a:t>
            </a:r>
            <a:r>
              <a:rPr sz="2800" i="1" dirty="0">
                <a:solidFill>
                  <a:srgbClr val="008A87"/>
                </a:solidFill>
                <a:latin typeface="Times New Roman"/>
                <a:cs typeface="Times New Roman"/>
              </a:rPr>
              <a:t>t </a:t>
            </a:r>
            <a:r>
              <a:rPr sz="2800" spc="-5" dirty="0">
                <a:latin typeface="Times New Roman"/>
                <a:cs typeface="Times New Roman"/>
              </a:rPr>
              <a:t>are correctly</a:t>
            </a:r>
            <a:r>
              <a:rPr sz="2800" spc="-114" dirty="0">
                <a:latin typeface="Times New Roman"/>
                <a:cs typeface="Times New Roman"/>
              </a:rPr>
              <a:t> </a:t>
            </a:r>
            <a:r>
              <a:rPr sz="2800" dirty="0">
                <a:latin typeface="Times New Roman"/>
                <a:cs typeface="Times New Roman"/>
              </a:rPr>
              <a:t>sorted.</a:t>
            </a:r>
            <a:endParaRPr sz="2800">
              <a:latin typeface="Times New Roman"/>
              <a:cs typeface="Times New Roman"/>
            </a:endParaRPr>
          </a:p>
        </p:txBody>
      </p:sp>
      <p:sp>
        <p:nvSpPr>
          <p:cNvPr id="8" name="object 8"/>
          <p:cNvSpPr txBox="1">
            <a:spLocks noGrp="1"/>
          </p:cNvSpPr>
          <p:nvPr>
            <p:ph type="title"/>
          </p:nvPr>
        </p:nvSpPr>
        <p:spPr>
          <a:xfrm>
            <a:off x="1526539" y="509269"/>
            <a:ext cx="5966460" cy="695960"/>
          </a:xfrm>
          <a:prstGeom prst="rect">
            <a:avLst/>
          </a:prstGeom>
        </p:spPr>
        <p:txBody>
          <a:bodyPr vert="horz" wrap="square" lIns="0" tIns="12065" rIns="0" bIns="0" rtlCol="0">
            <a:spAutoFit/>
          </a:bodyPr>
          <a:lstStyle/>
          <a:p>
            <a:pPr marL="12700">
              <a:lnSpc>
                <a:spcPct val="100000"/>
              </a:lnSpc>
              <a:spcBef>
                <a:spcPts val="95"/>
              </a:spcBef>
            </a:pPr>
            <a:r>
              <a:rPr spc="-5" dirty="0"/>
              <a:t>Correctness of radix</a:t>
            </a:r>
            <a:r>
              <a:rPr spc="-50" dirty="0"/>
              <a:t> </a:t>
            </a:r>
            <a:r>
              <a:rPr spc="-5" dirty="0"/>
              <a:t>sort</a:t>
            </a:r>
          </a:p>
        </p:txBody>
      </p:sp>
      <p:graphicFrame>
        <p:nvGraphicFramePr>
          <p:cNvPr id="9" name="object 9"/>
          <p:cNvGraphicFramePr>
            <a:graphicFrameLocks noGrp="1"/>
          </p:cNvGraphicFramePr>
          <p:nvPr/>
        </p:nvGraphicFramePr>
        <p:xfrm>
          <a:off x="5927725" y="1847877"/>
          <a:ext cx="2618740" cy="3633550"/>
        </p:xfrm>
        <a:graphic>
          <a:graphicData uri="http://schemas.openxmlformats.org/drawingml/2006/table">
            <a:tbl>
              <a:tblPr firstRow="1" bandRow="1">
                <a:tableStyleId>{2D5ABB26-0587-4C30-8999-92F81FD0307C}</a:tableStyleId>
              </a:tblPr>
              <a:tblGrid>
                <a:gridCol w="1309370">
                  <a:extLst>
                    <a:ext uri="{9D8B030D-6E8A-4147-A177-3AD203B41FA5}">
                      <a16:colId xmlns:a16="http://schemas.microsoft.com/office/drawing/2014/main" val="20000"/>
                    </a:ext>
                  </a:extLst>
                </a:gridCol>
                <a:gridCol w="1309370">
                  <a:extLst>
                    <a:ext uri="{9D8B030D-6E8A-4147-A177-3AD203B41FA5}">
                      <a16:colId xmlns:a16="http://schemas.microsoft.com/office/drawing/2014/main" val="20001"/>
                    </a:ext>
                  </a:extLst>
                </a:gridCol>
              </a:tblGrid>
              <a:tr h="490710">
                <a:tc>
                  <a:txBody>
                    <a:bodyPr/>
                    <a:lstStyle/>
                    <a:p>
                      <a:pPr marL="31750">
                        <a:lnSpc>
                          <a:spcPts val="3490"/>
                        </a:lnSpc>
                      </a:pPr>
                      <a:r>
                        <a:rPr sz="3200" spc="-5" dirty="0">
                          <a:solidFill>
                            <a:srgbClr val="008A87"/>
                          </a:solidFill>
                          <a:latin typeface="Times New Roman"/>
                          <a:cs typeface="Times New Roman"/>
                        </a:rPr>
                        <a:t>7 2</a:t>
                      </a:r>
                      <a:r>
                        <a:rPr sz="3200" spc="-30" dirty="0">
                          <a:solidFill>
                            <a:srgbClr val="008A87"/>
                          </a:solidFill>
                          <a:latin typeface="Times New Roman"/>
                          <a:cs typeface="Times New Roman"/>
                        </a:rPr>
                        <a:t> </a:t>
                      </a:r>
                      <a:r>
                        <a:rPr sz="3200" spc="-5" dirty="0">
                          <a:solidFill>
                            <a:srgbClr val="008A87"/>
                          </a:solidFill>
                          <a:latin typeface="Times New Roman"/>
                          <a:cs typeface="Times New Roman"/>
                        </a:rPr>
                        <a:t>0</a:t>
                      </a:r>
                      <a:endParaRPr sz="3200">
                        <a:latin typeface="Times New Roman"/>
                        <a:cs typeface="Times New Roman"/>
                      </a:endParaRPr>
                    </a:p>
                  </a:txBody>
                  <a:tcPr marL="0" marR="0" marT="0" marB="0"/>
                </a:tc>
                <a:tc>
                  <a:txBody>
                    <a:bodyPr/>
                    <a:lstStyle/>
                    <a:p>
                      <a:pPr marR="24130" algn="r">
                        <a:lnSpc>
                          <a:spcPts val="3500"/>
                        </a:lnSpc>
                      </a:pPr>
                      <a:r>
                        <a:rPr sz="3200" spc="-5" dirty="0">
                          <a:solidFill>
                            <a:srgbClr val="008A87"/>
                          </a:solidFill>
                          <a:latin typeface="Times New Roman"/>
                          <a:cs typeface="Times New Roman"/>
                        </a:rPr>
                        <a:t>3 2</a:t>
                      </a:r>
                      <a:r>
                        <a:rPr sz="3200" spc="-90" dirty="0">
                          <a:solidFill>
                            <a:srgbClr val="008A87"/>
                          </a:solidFill>
                          <a:latin typeface="Times New Roman"/>
                          <a:cs typeface="Times New Roman"/>
                        </a:rPr>
                        <a:t> </a:t>
                      </a:r>
                      <a:r>
                        <a:rPr sz="3200" spc="-5" dirty="0">
                          <a:solidFill>
                            <a:srgbClr val="008A87"/>
                          </a:solidFill>
                          <a:latin typeface="Times New Roman"/>
                          <a:cs typeface="Times New Roman"/>
                        </a:rPr>
                        <a:t>9</a:t>
                      </a:r>
                      <a:endParaRPr sz="3200">
                        <a:latin typeface="Times New Roman"/>
                        <a:cs typeface="Times New Roman"/>
                      </a:endParaRPr>
                    </a:p>
                  </a:txBody>
                  <a:tcPr marL="0" marR="0" marT="0" marB="0"/>
                </a:tc>
                <a:extLst>
                  <a:ext uri="{0D108BD9-81ED-4DB2-BD59-A6C34878D82A}">
                    <a16:rowId xmlns:a16="http://schemas.microsoft.com/office/drawing/2014/main" val="10000"/>
                  </a:ext>
                </a:extLst>
              </a:tr>
              <a:tr h="530426">
                <a:tc>
                  <a:txBody>
                    <a:bodyPr/>
                    <a:lstStyle/>
                    <a:p>
                      <a:pPr marL="31750">
                        <a:lnSpc>
                          <a:spcPts val="3804"/>
                        </a:lnSpc>
                      </a:pPr>
                      <a:r>
                        <a:rPr sz="3200" spc="-5" dirty="0">
                          <a:solidFill>
                            <a:srgbClr val="008A87"/>
                          </a:solidFill>
                          <a:latin typeface="Times New Roman"/>
                          <a:cs typeface="Times New Roman"/>
                        </a:rPr>
                        <a:t>3 2</a:t>
                      </a:r>
                      <a:r>
                        <a:rPr sz="3200" spc="-30" dirty="0">
                          <a:solidFill>
                            <a:srgbClr val="008A87"/>
                          </a:solidFill>
                          <a:latin typeface="Times New Roman"/>
                          <a:cs typeface="Times New Roman"/>
                        </a:rPr>
                        <a:t> </a:t>
                      </a:r>
                      <a:r>
                        <a:rPr sz="3200" spc="-5" dirty="0">
                          <a:solidFill>
                            <a:srgbClr val="008A87"/>
                          </a:solidFill>
                          <a:latin typeface="Times New Roman"/>
                          <a:cs typeface="Times New Roman"/>
                        </a:rPr>
                        <a:t>9</a:t>
                      </a:r>
                      <a:endParaRPr sz="3200">
                        <a:latin typeface="Times New Roman"/>
                        <a:cs typeface="Times New Roman"/>
                      </a:endParaRPr>
                    </a:p>
                  </a:txBody>
                  <a:tcPr marL="0" marR="0" marT="0" marB="0"/>
                </a:tc>
                <a:tc>
                  <a:txBody>
                    <a:bodyPr/>
                    <a:lstStyle/>
                    <a:p>
                      <a:pPr marR="24130" algn="r">
                        <a:lnSpc>
                          <a:spcPts val="3810"/>
                        </a:lnSpc>
                      </a:pPr>
                      <a:r>
                        <a:rPr sz="3200" spc="-5" dirty="0">
                          <a:solidFill>
                            <a:srgbClr val="008A87"/>
                          </a:solidFill>
                          <a:latin typeface="Times New Roman"/>
                          <a:cs typeface="Times New Roman"/>
                        </a:rPr>
                        <a:t>3 5</a:t>
                      </a:r>
                      <a:r>
                        <a:rPr sz="3200" spc="-90" dirty="0">
                          <a:solidFill>
                            <a:srgbClr val="008A87"/>
                          </a:solidFill>
                          <a:latin typeface="Times New Roman"/>
                          <a:cs typeface="Times New Roman"/>
                        </a:rPr>
                        <a:t> </a:t>
                      </a:r>
                      <a:r>
                        <a:rPr sz="3200" spc="-5" dirty="0">
                          <a:solidFill>
                            <a:srgbClr val="008A87"/>
                          </a:solidFill>
                          <a:latin typeface="Times New Roman"/>
                          <a:cs typeface="Times New Roman"/>
                        </a:rPr>
                        <a:t>5</a:t>
                      </a:r>
                      <a:endParaRPr sz="3200">
                        <a:latin typeface="Times New Roman"/>
                        <a:cs typeface="Times New Roman"/>
                      </a:endParaRPr>
                    </a:p>
                  </a:txBody>
                  <a:tcPr marL="0" marR="0" marT="0" marB="0"/>
                </a:tc>
                <a:extLst>
                  <a:ext uri="{0D108BD9-81ED-4DB2-BD59-A6C34878D82A}">
                    <a16:rowId xmlns:a16="http://schemas.microsoft.com/office/drawing/2014/main" val="10001"/>
                  </a:ext>
                </a:extLst>
              </a:tr>
              <a:tr h="530426">
                <a:tc>
                  <a:txBody>
                    <a:bodyPr/>
                    <a:lstStyle/>
                    <a:p>
                      <a:pPr marL="31750">
                        <a:lnSpc>
                          <a:spcPts val="3804"/>
                        </a:lnSpc>
                      </a:pPr>
                      <a:r>
                        <a:rPr sz="3200" spc="-5" dirty="0">
                          <a:solidFill>
                            <a:srgbClr val="008A87"/>
                          </a:solidFill>
                          <a:latin typeface="Times New Roman"/>
                          <a:cs typeface="Times New Roman"/>
                        </a:rPr>
                        <a:t>4 3</a:t>
                      </a:r>
                      <a:r>
                        <a:rPr sz="3200" spc="-30" dirty="0">
                          <a:solidFill>
                            <a:srgbClr val="008A87"/>
                          </a:solidFill>
                          <a:latin typeface="Times New Roman"/>
                          <a:cs typeface="Times New Roman"/>
                        </a:rPr>
                        <a:t> </a:t>
                      </a:r>
                      <a:r>
                        <a:rPr sz="3200" spc="-5" dirty="0">
                          <a:solidFill>
                            <a:srgbClr val="008A87"/>
                          </a:solidFill>
                          <a:latin typeface="Times New Roman"/>
                          <a:cs typeface="Times New Roman"/>
                        </a:rPr>
                        <a:t>6</a:t>
                      </a:r>
                      <a:endParaRPr sz="3200">
                        <a:latin typeface="Times New Roman"/>
                        <a:cs typeface="Times New Roman"/>
                      </a:endParaRPr>
                    </a:p>
                  </a:txBody>
                  <a:tcPr marL="0" marR="0" marT="0" marB="0"/>
                </a:tc>
                <a:tc>
                  <a:txBody>
                    <a:bodyPr/>
                    <a:lstStyle/>
                    <a:p>
                      <a:pPr marR="24130" algn="r">
                        <a:lnSpc>
                          <a:spcPts val="3810"/>
                        </a:lnSpc>
                      </a:pPr>
                      <a:r>
                        <a:rPr sz="3200" spc="-5" dirty="0">
                          <a:solidFill>
                            <a:srgbClr val="008A87"/>
                          </a:solidFill>
                          <a:latin typeface="Times New Roman"/>
                          <a:cs typeface="Times New Roman"/>
                        </a:rPr>
                        <a:t>4 3</a:t>
                      </a:r>
                      <a:r>
                        <a:rPr sz="3200" spc="-90" dirty="0">
                          <a:solidFill>
                            <a:srgbClr val="008A87"/>
                          </a:solidFill>
                          <a:latin typeface="Times New Roman"/>
                          <a:cs typeface="Times New Roman"/>
                        </a:rPr>
                        <a:t> </a:t>
                      </a:r>
                      <a:r>
                        <a:rPr sz="3200" spc="-5" dirty="0">
                          <a:solidFill>
                            <a:srgbClr val="008A87"/>
                          </a:solidFill>
                          <a:latin typeface="Times New Roman"/>
                          <a:cs typeface="Times New Roman"/>
                        </a:rPr>
                        <a:t>6</a:t>
                      </a:r>
                      <a:endParaRPr sz="3200">
                        <a:latin typeface="Times New Roman"/>
                        <a:cs typeface="Times New Roman"/>
                      </a:endParaRPr>
                    </a:p>
                  </a:txBody>
                  <a:tcPr marL="0" marR="0" marT="0" marB="0"/>
                </a:tc>
                <a:extLst>
                  <a:ext uri="{0D108BD9-81ED-4DB2-BD59-A6C34878D82A}">
                    <a16:rowId xmlns:a16="http://schemas.microsoft.com/office/drawing/2014/main" val="10002"/>
                  </a:ext>
                </a:extLst>
              </a:tr>
              <a:tr h="530426">
                <a:tc>
                  <a:txBody>
                    <a:bodyPr/>
                    <a:lstStyle/>
                    <a:p>
                      <a:pPr marL="31750">
                        <a:lnSpc>
                          <a:spcPts val="3804"/>
                        </a:lnSpc>
                      </a:pPr>
                      <a:r>
                        <a:rPr sz="3200" spc="-5" dirty="0">
                          <a:solidFill>
                            <a:srgbClr val="008A87"/>
                          </a:solidFill>
                          <a:latin typeface="Times New Roman"/>
                          <a:cs typeface="Times New Roman"/>
                        </a:rPr>
                        <a:t>8 3</a:t>
                      </a:r>
                      <a:r>
                        <a:rPr sz="3200" spc="-30" dirty="0">
                          <a:solidFill>
                            <a:srgbClr val="008A87"/>
                          </a:solidFill>
                          <a:latin typeface="Times New Roman"/>
                          <a:cs typeface="Times New Roman"/>
                        </a:rPr>
                        <a:t> </a:t>
                      </a:r>
                      <a:r>
                        <a:rPr sz="3200" spc="-5" dirty="0">
                          <a:solidFill>
                            <a:srgbClr val="008A87"/>
                          </a:solidFill>
                          <a:latin typeface="Times New Roman"/>
                          <a:cs typeface="Times New Roman"/>
                        </a:rPr>
                        <a:t>9</a:t>
                      </a:r>
                      <a:endParaRPr sz="3200">
                        <a:latin typeface="Times New Roman"/>
                        <a:cs typeface="Times New Roman"/>
                      </a:endParaRPr>
                    </a:p>
                  </a:txBody>
                  <a:tcPr marL="0" marR="0" marT="0" marB="0"/>
                </a:tc>
                <a:tc>
                  <a:txBody>
                    <a:bodyPr/>
                    <a:lstStyle/>
                    <a:p>
                      <a:pPr marR="24130" algn="r">
                        <a:lnSpc>
                          <a:spcPts val="3810"/>
                        </a:lnSpc>
                      </a:pPr>
                      <a:r>
                        <a:rPr sz="3200" spc="-5" dirty="0">
                          <a:solidFill>
                            <a:srgbClr val="008A87"/>
                          </a:solidFill>
                          <a:latin typeface="Times New Roman"/>
                          <a:cs typeface="Times New Roman"/>
                        </a:rPr>
                        <a:t>4 5</a:t>
                      </a:r>
                      <a:r>
                        <a:rPr sz="3200" spc="-90" dirty="0">
                          <a:solidFill>
                            <a:srgbClr val="008A87"/>
                          </a:solidFill>
                          <a:latin typeface="Times New Roman"/>
                          <a:cs typeface="Times New Roman"/>
                        </a:rPr>
                        <a:t> </a:t>
                      </a:r>
                      <a:r>
                        <a:rPr sz="3200" spc="-5" dirty="0">
                          <a:solidFill>
                            <a:srgbClr val="008A87"/>
                          </a:solidFill>
                          <a:latin typeface="Times New Roman"/>
                          <a:cs typeface="Times New Roman"/>
                        </a:rPr>
                        <a:t>7</a:t>
                      </a:r>
                      <a:endParaRPr sz="3200">
                        <a:latin typeface="Times New Roman"/>
                        <a:cs typeface="Times New Roman"/>
                      </a:endParaRPr>
                    </a:p>
                  </a:txBody>
                  <a:tcPr marL="0" marR="0" marT="0" marB="0"/>
                </a:tc>
                <a:extLst>
                  <a:ext uri="{0D108BD9-81ED-4DB2-BD59-A6C34878D82A}">
                    <a16:rowId xmlns:a16="http://schemas.microsoft.com/office/drawing/2014/main" val="10003"/>
                  </a:ext>
                </a:extLst>
              </a:tr>
              <a:tr h="530426">
                <a:tc>
                  <a:txBody>
                    <a:bodyPr/>
                    <a:lstStyle/>
                    <a:p>
                      <a:pPr marL="31750">
                        <a:lnSpc>
                          <a:spcPts val="3804"/>
                        </a:lnSpc>
                      </a:pPr>
                      <a:r>
                        <a:rPr sz="3200" spc="-5" dirty="0">
                          <a:solidFill>
                            <a:srgbClr val="008A87"/>
                          </a:solidFill>
                          <a:latin typeface="Times New Roman"/>
                          <a:cs typeface="Times New Roman"/>
                        </a:rPr>
                        <a:t>3 5</a:t>
                      </a:r>
                      <a:r>
                        <a:rPr sz="3200" spc="-30" dirty="0">
                          <a:solidFill>
                            <a:srgbClr val="008A87"/>
                          </a:solidFill>
                          <a:latin typeface="Times New Roman"/>
                          <a:cs typeface="Times New Roman"/>
                        </a:rPr>
                        <a:t> </a:t>
                      </a:r>
                      <a:r>
                        <a:rPr sz="3200" spc="-5" dirty="0">
                          <a:solidFill>
                            <a:srgbClr val="008A87"/>
                          </a:solidFill>
                          <a:latin typeface="Times New Roman"/>
                          <a:cs typeface="Times New Roman"/>
                        </a:rPr>
                        <a:t>5</a:t>
                      </a:r>
                      <a:endParaRPr sz="3200">
                        <a:latin typeface="Times New Roman"/>
                        <a:cs typeface="Times New Roman"/>
                      </a:endParaRPr>
                    </a:p>
                  </a:txBody>
                  <a:tcPr marL="0" marR="0" marT="0" marB="0"/>
                </a:tc>
                <a:tc>
                  <a:txBody>
                    <a:bodyPr/>
                    <a:lstStyle/>
                    <a:p>
                      <a:pPr marR="24130" algn="r">
                        <a:lnSpc>
                          <a:spcPts val="3810"/>
                        </a:lnSpc>
                      </a:pPr>
                      <a:r>
                        <a:rPr sz="3200" spc="-5" dirty="0">
                          <a:solidFill>
                            <a:srgbClr val="008A87"/>
                          </a:solidFill>
                          <a:latin typeface="Times New Roman"/>
                          <a:cs typeface="Times New Roman"/>
                        </a:rPr>
                        <a:t>6 5</a:t>
                      </a:r>
                      <a:r>
                        <a:rPr sz="3200" spc="-90" dirty="0">
                          <a:solidFill>
                            <a:srgbClr val="008A87"/>
                          </a:solidFill>
                          <a:latin typeface="Times New Roman"/>
                          <a:cs typeface="Times New Roman"/>
                        </a:rPr>
                        <a:t> </a:t>
                      </a:r>
                      <a:r>
                        <a:rPr sz="3200" spc="-5" dirty="0">
                          <a:solidFill>
                            <a:srgbClr val="008A87"/>
                          </a:solidFill>
                          <a:latin typeface="Times New Roman"/>
                          <a:cs typeface="Times New Roman"/>
                        </a:rPr>
                        <a:t>7</a:t>
                      </a:r>
                      <a:endParaRPr sz="3200">
                        <a:latin typeface="Times New Roman"/>
                        <a:cs typeface="Times New Roman"/>
                      </a:endParaRPr>
                    </a:p>
                  </a:txBody>
                  <a:tcPr marL="0" marR="0" marT="0" marB="0"/>
                </a:tc>
                <a:extLst>
                  <a:ext uri="{0D108BD9-81ED-4DB2-BD59-A6C34878D82A}">
                    <a16:rowId xmlns:a16="http://schemas.microsoft.com/office/drawing/2014/main" val="10004"/>
                  </a:ext>
                </a:extLst>
              </a:tr>
              <a:tr h="530426">
                <a:tc>
                  <a:txBody>
                    <a:bodyPr/>
                    <a:lstStyle/>
                    <a:p>
                      <a:pPr marL="31750">
                        <a:lnSpc>
                          <a:spcPts val="3804"/>
                        </a:lnSpc>
                      </a:pPr>
                      <a:r>
                        <a:rPr sz="3200" spc="-5" dirty="0">
                          <a:solidFill>
                            <a:srgbClr val="008A87"/>
                          </a:solidFill>
                          <a:latin typeface="Times New Roman"/>
                          <a:cs typeface="Times New Roman"/>
                        </a:rPr>
                        <a:t>4 5</a:t>
                      </a:r>
                      <a:r>
                        <a:rPr sz="3200" spc="-30" dirty="0">
                          <a:solidFill>
                            <a:srgbClr val="008A87"/>
                          </a:solidFill>
                          <a:latin typeface="Times New Roman"/>
                          <a:cs typeface="Times New Roman"/>
                        </a:rPr>
                        <a:t> </a:t>
                      </a:r>
                      <a:r>
                        <a:rPr sz="3200" spc="-5" dirty="0">
                          <a:solidFill>
                            <a:srgbClr val="008A87"/>
                          </a:solidFill>
                          <a:latin typeface="Times New Roman"/>
                          <a:cs typeface="Times New Roman"/>
                        </a:rPr>
                        <a:t>7</a:t>
                      </a:r>
                      <a:endParaRPr sz="3200">
                        <a:latin typeface="Times New Roman"/>
                        <a:cs typeface="Times New Roman"/>
                      </a:endParaRPr>
                    </a:p>
                  </a:txBody>
                  <a:tcPr marL="0" marR="0" marT="0" marB="0"/>
                </a:tc>
                <a:tc>
                  <a:txBody>
                    <a:bodyPr/>
                    <a:lstStyle/>
                    <a:p>
                      <a:pPr marR="24130" algn="r">
                        <a:lnSpc>
                          <a:spcPts val="3810"/>
                        </a:lnSpc>
                      </a:pPr>
                      <a:r>
                        <a:rPr sz="3200" spc="-5" dirty="0">
                          <a:solidFill>
                            <a:srgbClr val="008A87"/>
                          </a:solidFill>
                          <a:latin typeface="Times New Roman"/>
                          <a:cs typeface="Times New Roman"/>
                        </a:rPr>
                        <a:t>7 2</a:t>
                      </a:r>
                      <a:r>
                        <a:rPr sz="3200" spc="-90" dirty="0">
                          <a:solidFill>
                            <a:srgbClr val="008A87"/>
                          </a:solidFill>
                          <a:latin typeface="Times New Roman"/>
                          <a:cs typeface="Times New Roman"/>
                        </a:rPr>
                        <a:t> </a:t>
                      </a:r>
                      <a:r>
                        <a:rPr sz="3200" spc="-5" dirty="0">
                          <a:solidFill>
                            <a:srgbClr val="008A87"/>
                          </a:solidFill>
                          <a:latin typeface="Times New Roman"/>
                          <a:cs typeface="Times New Roman"/>
                        </a:rPr>
                        <a:t>0</a:t>
                      </a:r>
                      <a:endParaRPr sz="3200">
                        <a:latin typeface="Times New Roman"/>
                        <a:cs typeface="Times New Roman"/>
                      </a:endParaRPr>
                    </a:p>
                  </a:txBody>
                  <a:tcPr marL="0" marR="0" marT="0" marB="0"/>
                </a:tc>
                <a:extLst>
                  <a:ext uri="{0D108BD9-81ED-4DB2-BD59-A6C34878D82A}">
                    <a16:rowId xmlns:a16="http://schemas.microsoft.com/office/drawing/2014/main" val="10005"/>
                  </a:ext>
                </a:extLst>
              </a:tr>
              <a:tr h="490710">
                <a:tc>
                  <a:txBody>
                    <a:bodyPr/>
                    <a:lstStyle/>
                    <a:p>
                      <a:pPr marL="31750">
                        <a:lnSpc>
                          <a:spcPts val="3765"/>
                        </a:lnSpc>
                      </a:pPr>
                      <a:r>
                        <a:rPr sz="3200" spc="-5" dirty="0">
                          <a:solidFill>
                            <a:srgbClr val="008A87"/>
                          </a:solidFill>
                          <a:latin typeface="Times New Roman"/>
                          <a:cs typeface="Times New Roman"/>
                        </a:rPr>
                        <a:t>6 5</a:t>
                      </a:r>
                      <a:r>
                        <a:rPr sz="3200" spc="-30" dirty="0">
                          <a:solidFill>
                            <a:srgbClr val="008A87"/>
                          </a:solidFill>
                          <a:latin typeface="Times New Roman"/>
                          <a:cs typeface="Times New Roman"/>
                        </a:rPr>
                        <a:t> </a:t>
                      </a:r>
                      <a:r>
                        <a:rPr sz="3200" spc="-5" dirty="0">
                          <a:solidFill>
                            <a:srgbClr val="008A87"/>
                          </a:solidFill>
                          <a:latin typeface="Times New Roman"/>
                          <a:cs typeface="Times New Roman"/>
                        </a:rPr>
                        <a:t>7</a:t>
                      </a:r>
                      <a:endParaRPr sz="3200">
                        <a:latin typeface="Times New Roman"/>
                        <a:cs typeface="Times New Roman"/>
                      </a:endParaRPr>
                    </a:p>
                  </a:txBody>
                  <a:tcPr marL="0" marR="0" marT="0" marB="0"/>
                </a:tc>
                <a:tc>
                  <a:txBody>
                    <a:bodyPr/>
                    <a:lstStyle/>
                    <a:p>
                      <a:pPr marR="24130" algn="r">
                        <a:lnSpc>
                          <a:spcPts val="3765"/>
                        </a:lnSpc>
                      </a:pPr>
                      <a:r>
                        <a:rPr sz="3200" spc="-5" dirty="0">
                          <a:solidFill>
                            <a:srgbClr val="008A87"/>
                          </a:solidFill>
                          <a:latin typeface="Times New Roman"/>
                          <a:cs typeface="Times New Roman"/>
                        </a:rPr>
                        <a:t>8 3</a:t>
                      </a:r>
                      <a:r>
                        <a:rPr sz="3200" spc="-90" dirty="0">
                          <a:solidFill>
                            <a:srgbClr val="008A87"/>
                          </a:solidFill>
                          <a:latin typeface="Times New Roman"/>
                          <a:cs typeface="Times New Roman"/>
                        </a:rPr>
                        <a:t> </a:t>
                      </a:r>
                      <a:r>
                        <a:rPr sz="3200" spc="-5" dirty="0">
                          <a:solidFill>
                            <a:srgbClr val="008A87"/>
                          </a:solidFill>
                          <a:latin typeface="Times New Roman"/>
                          <a:cs typeface="Times New Roman"/>
                        </a:rPr>
                        <a:t>9</a:t>
                      </a:r>
                      <a:endParaRPr sz="3200">
                        <a:latin typeface="Times New Roman"/>
                        <a:cs typeface="Times New Roman"/>
                      </a:endParaRPr>
                    </a:p>
                  </a:txBody>
                  <a:tcPr marL="0" marR="0" marT="0" marB="0"/>
                </a:tc>
                <a:extLst>
                  <a:ext uri="{0D108BD9-81ED-4DB2-BD59-A6C34878D82A}">
                    <a16:rowId xmlns:a16="http://schemas.microsoft.com/office/drawing/2014/main" val="10006"/>
                  </a:ext>
                </a:extLst>
              </a:tr>
            </a:tbl>
          </a:graphicData>
        </a:graphic>
      </p:graphicFrame>
      <p:grpSp>
        <p:nvGrpSpPr>
          <p:cNvPr id="10" name="object 10"/>
          <p:cNvGrpSpPr/>
          <p:nvPr/>
        </p:nvGrpSpPr>
        <p:grpSpPr>
          <a:xfrm>
            <a:off x="6018212" y="5641975"/>
            <a:ext cx="1798955" cy="609600"/>
            <a:chOff x="6018212" y="5641975"/>
            <a:chExt cx="1798955" cy="609600"/>
          </a:xfrm>
        </p:grpSpPr>
        <p:sp>
          <p:nvSpPr>
            <p:cNvPr id="11" name="object 11"/>
            <p:cNvSpPr/>
            <p:nvPr/>
          </p:nvSpPr>
          <p:spPr>
            <a:xfrm>
              <a:off x="7773987" y="5699126"/>
              <a:ext cx="0" cy="68580"/>
            </a:xfrm>
            <a:custGeom>
              <a:avLst/>
              <a:gdLst/>
              <a:ahLst/>
              <a:cxnLst/>
              <a:rect l="l" t="t" r="r" b="b"/>
              <a:pathLst>
                <a:path h="68579">
                  <a:moveTo>
                    <a:pt x="0" y="68262"/>
                  </a:moveTo>
                  <a:lnTo>
                    <a:pt x="0" y="0"/>
                  </a:lnTo>
                </a:path>
              </a:pathLst>
            </a:custGeom>
            <a:ln w="28575">
              <a:solidFill>
                <a:srgbClr val="000000"/>
              </a:solidFill>
            </a:ln>
          </p:spPr>
          <p:txBody>
            <a:bodyPr wrap="square" lIns="0" tIns="0" rIns="0" bIns="0" rtlCol="0"/>
            <a:lstStyle/>
            <a:p>
              <a:endParaRPr/>
            </a:p>
          </p:txBody>
        </p:sp>
        <p:sp>
          <p:nvSpPr>
            <p:cNvPr id="12" name="object 12"/>
            <p:cNvSpPr/>
            <p:nvPr/>
          </p:nvSpPr>
          <p:spPr>
            <a:xfrm>
              <a:off x="7731125" y="5641975"/>
              <a:ext cx="85725" cy="85725"/>
            </a:xfrm>
            <a:custGeom>
              <a:avLst/>
              <a:gdLst/>
              <a:ahLst/>
              <a:cxnLst/>
              <a:rect l="l" t="t" r="r" b="b"/>
              <a:pathLst>
                <a:path w="85725" h="85725">
                  <a:moveTo>
                    <a:pt x="42862" y="0"/>
                  </a:moveTo>
                  <a:lnTo>
                    <a:pt x="0" y="85725"/>
                  </a:lnTo>
                  <a:lnTo>
                    <a:pt x="42862" y="57150"/>
                  </a:lnTo>
                  <a:lnTo>
                    <a:pt x="85725" y="85725"/>
                  </a:lnTo>
                  <a:lnTo>
                    <a:pt x="42862" y="0"/>
                  </a:lnTo>
                  <a:close/>
                </a:path>
              </a:pathLst>
            </a:custGeom>
            <a:solidFill>
              <a:srgbClr val="000000"/>
            </a:solidFill>
          </p:spPr>
          <p:txBody>
            <a:bodyPr wrap="square" lIns="0" tIns="0" rIns="0" bIns="0" rtlCol="0"/>
            <a:lstStyle/>
            <a:p>
              <a:endParaRPr/>
            </a:p>
          </p:txBody>
        </p:sp>
        <p:sp>
          <p:nvSpPr>
            <p:cNvPr id="13" name="object 13"/>
            <p:cNvSpPr/>
            <p:nvPr/>
          </p:nvSpPr>
          <p:spPr>
            <a:xfrm>
              <a:off x="6032500" y="5748360"/>
              <a:ext cx="1741805" cy="488950"/>
            </a:xfrm>
            <a:custGeom>
              <a:avLst/>
              <a:gdLst/>
              <a:ahLst/>
              <a:cxnLst/>
              <a:rect l="l" t="t" r="r" b="b"/>
              <a:pathLst>
                <a:path w="1741804" h="488950">
                  <a:moveTo>
                    <a:pt x="1741487" y="0"/>
                  </a:moveTo>
                  <a:lnTo>
                    <a:pt x="1741487" y="3149"/>
                  </a:lnTo>
                  <a:lnTo>
                    <a:pt x="1739478" y="36410"/>
                  </a:lnTo>
                  <a:lnTo>
                    <a:pt x="1723798" y="101054"/>
                  </a:lnTo>
                  <a:lnTo>
                    <a:pt x="1693431" y="162712"/>
                  </a:lnTo>
                  <a:lnTo>
                    <a:pt x="1649414" y="220806"/>
                  </a:lnTo>
                  <a:lnTo>
                    <a:pt x="1622612" y="248335"/>
                  </a:lnTo>
                  <a:lnTo>
                    <a:pt x="1592786" y="274757"/>
                  </a:lnTo>
                  <a:lnTo>
                    <a:pt x="1560066" y="299998"/>
                  </a:lnTo>
                  <a:lnTo>
                    <a:pt x="1524582" y="323986"/>
                  </a:lnTo>
                  <a:lnTo>
                    <a:pt x="1486463" y="346649"/>
                  </a:lnTo>
                  <a:lnTo>
                    <a:pt x="1445840" y="367915"/>
                  </a:lnTo>
                  <a:lnTo>
                    <a:pt x="1402841" y="387711"/>
                  </a:lnTo>
                  <a:lnTo>
                    <a:pt x="1357597" y="405965"/>
                  </a:lnTo>
                  <a:lnTo>
                    <a:pt x="1310236" y="422605"/>
                  </a:lnTo>
                  <a:lnTo>
                    <a:pt x="1260890" y="437558"/>
                  </a:lnTo>
                  <a:lnTo>
                    <a:pt x="1209687" y="450751"/>
                  </a:lnTo>
                  <a:lnTo>
                    <a:pt x="1156756" y="462114"/>
                  </a:lnTo>
                  <a:lnTo>
                    <a:pt x="1102229" y="471573"/>
                  </a:lnTo>
                  <a:lnTo>
                    <a:pt x="1046233" y="479055"/>
                  </a:lnTo>
                  <a:lnTo>
                    <a:pt x="988900" y="484490"/>
                  </a:lnTo>
                  <a:lnTo>
                    <a:pt x="930358" y="487803"/>
                  </a:lnTo>
                  <a:lnTo>
                    <a:pt x="870737" y="488924"/>
                  </a:lnTo>
                  <a:lnTo>
                    <a:pt x="811124" y="487806"/>
                  </a:lnTo>
                  <a:lnTo>
                    <a:pt x="752588" y="484495"/>
                  </a:lnTo>
                  <a:lnTo>
                    <a:pt x="695261" y="479063"/>
                  </a:lnTo>
                  <a:lnTo>
                    <a:pt x="639271" y="471582"/>
                  </a:lnTo>
                  <a:lnTo>
                    <a:pt x="584748" y="462124"/>
                  </a:lnTo>
                  <a:lnTo>
                    <a:pt x="531821" y="450763"/>
                  </a:lnTo>
                  <a:lnTo>
                    <a:pt x="480621" y="437569"/>
                  </a:lnTo>
                  <a:lnTo>
                    <a:pt x="431277" y="422617"/>
                  </a:lnTo>
                  <a:lnTo>
                    <a:pt x="383919" y="405978"/>
                  </a:lnTo>
                  <a:lnTo>
                    <a:pt x="338676" y="387724"/>
                  </a:lnTo>
                  <a:lnTo>
                    <a:pt x="295678" y="367928"/>
                  </a:lnTo>
                  <a:lnTo>
                    <a:pt x="255055" y="346662"/>
                  </a:lnTo>
                  <a:lnTo>
                    <a:pt x="216936" y="323999"/>
                  </a:lnTo>
                  <a:lnTo>
                    <a:pt x="181452" y="300010"/>
                  </a:lnTo>
                  <a:lnTo>
                    <a:pt x="148730" y="274770"/>
                  </a:lnTo>
                  <a:lnTo>
                    <a:pt x="118903" y="248348"/>
                  </a:lnTo>
                  <a:lnTo>
                    <a:pt x="92098" y="220819"/>
                  </a:lnTo>
                  <a:lnTo>
                    <a:pt x="48076" y="162727"/>
                  </a:lnTo>
                  <a:lnTo>
                    <a:pt x="17702" y="101072"/>
                  </a:lnTo>
                  <a:lnTo>
                    <a:pt x="2013" y="36432"/>
                  </a:lnTo>
                  <a:lnTo>
                    <a:pt x="0" y="3175"/>
                  </a:lnTo>
                </a:path>
              </a:pathLst>
            </a:custGeom>
            <a:ln w="28575">
              <a:solidFill>
                <a:srgbClr val="000000"/>
              </a:solidFill>
            </a:ln>
          </p:spPr>
          <p:txBody>
            <a:bodyPr wrap="square" lIns="0" tIns="0" rIns="0" bIns="0" rtlCol="0"/>
            <a:lstStyle/>
            <a:p>
              <a:endParaRPr/>
            </a:p>
          </p:txBody>
        </p:sp>
        <p:sp>
          <p:nvSpPr>
            <p:cNvPr id="14" name="object 14"/>
            <p:cNvSpPr/>
            <p:nvPr/>
          </p:nvSpPr>
          <p:spPr>
            <a:xfrm>
              <a:off x="6032500" y="5641976"/>
              <a:ext cx="0" cy="125730"/>
            </a:xfrm>
            <a:custGeom>
              <a:avLst/>
              <a:gdLst/>
              <a:ahLst/>
              <a:cxnLst/>
              <a:rect l="l" t="t" r="r" b="b"/>
              <a:pathLst>
                <a:path h="125729">
                  <a:moveTo>
                    <a:pt x="0" y="125412"/>
                  </a:moveTo>
                  <a:lnTo>
                    <a:pt x="0" y="0"/>
                  </a:lnTo>
                </a:path>
              </a:pathLst>
            </a:custGeom>
            <a:ln w="28575">
              <a:solidFill>
                <a:srgbClr val="000000"/>
              </a:solidFill>
            </a:ln>
          </p:spPr>
          <p:txBody>
            <a:bodyPr wrap="square" lIns="0" tIns="0" rIns="0" bIns="0" rtlCol="0"/>
            <a:lstStyle/>
            <a:p>
              <a:endParaRPr/>
            </a:p>
          </p:txBody>
        </p:sp>
      </p:grpSp>
      <p:grpSp>
        <p:nvGrpSpPr>
          <p:cNvPr id="15" name="object 15"/>
          <p:cNvGrpSpPr/>
          <p:nvPr/>
        </p:nvGrpSpPr>
        <p:grpSpPr>
          <a:xfrm>
            <a:off x="6835775" y="2000732"/>
            <a:ext cx="774700" cy="2712720"/>
            <a:chOff x="6835775" y="2000732"/>
            <a:chExt cx="774700" cy="2712720"/>
          </a:xfrm>
        </p:grpSpPr>
        <p:sp>
          <p:nvSpPr>
            <p:cNvPr id="16" name="object 16"/>
            <p:cNvSpPr/>
            <p:nvPr/>
          </p:nvSpPr>
          <p:spPr>
            <a:xfrm>
              <a:off x="6864350" y="2062162"/>
              <a:ext cx="647700" cy="2592070"/>
            </a:xfrm>
            <a:custGeom>
              <a:avLst/>
              <a:gdLst/>
              <a:ahLst/>
              <a:cxnLst/>
              <a:rect l="l" t="t" r="r" b="b"/>
              <a:pathLst>
                <a:path w="647700" h="2592070">
                  <a:moveTo>
                    <a:pt x="0" y="0"/>
                  </a:moveTo>
                  <a:lnTo>
                    <a:pt x="37252" y="8640"/>
                  </a:lnTo>
                  <a:lnTo>
                    <a:pt x="74172" y="33777"/>
                  </a:lnTo>
                  <a:lnTo>
                    <a:pt x="110428" y="74230"/>
                  </a:lnTo>
                  <a:lnTo>
                    <a:pt x="145690" y="128824"/>
                  </a:lnTo>
                  <a:lnTo>
                    <a:pt x="179625" y="196378"/>
                  </a:lnTo>
                  <a:lnTo>
                    <a:pt x="195991" y="234647"/>
                  </a:lnTo>
                  <a:lnTo>
                    <a:pt x="211902" y="275715"/>
                  </a:lnTo>
                  <a:lnTo>
                    <a:pt x="227315" y="319433"/>
                  </a:lnTo>
                  <a:lnTo>
                    <a:pt x="242189" y="365656"/>
                  </a:lnTo>
                  <a:lnTo>
                    <a:pt x="256482" y="414235"/>
                  </a:lnTo>
                  <a:lnTo>
                    <a:pt x="270154" y="465024"/>
                  </a:lnTo>
                  <a:lnTo>
                    <a:pt x="283163" y="517874"/>
                  </a:lnTo>
                  <a:lnTo>
                    <a:pt x="295467" y="572640"/>
                  </a:lnTo>
                  <a:lnTo>
                    <a:pt x="307025" y="629172"/>
                  </a:lnTo>
                  <a:lnTo>
                    <a:pt x="317795" y="687325"/>
                  </a:lnTo>
                  <a:lnTo>
                    <a:pt x="327736" y="746951"/>
                  </a:lnTo>
                  <a:lnTo>
                    <a:pt x="336807" y="807903"/>
                  </a:lnTo>
                  <a:lnTo>
                    <a:pt x="344966" y="870032"/>
                  </a:lnTo>
                  <a:lnTo>
                    <a:pt x="352171" y="933193"/>
                  </a:lnTo>
                  <a:lnTo>
                    <a:pt x="358382" y="997238"/>
                  </a:lnTo>
                  <a:lnTo>
                    <a:pt x="363556" y="1062019"/>
                  </a:lnTo>
                  <a:lnTo>
                    <a:pt x="367653" y="1127389"/>
                  </a:lnTo>
                  <a:lnTo>
                    <a:pt x="370630" y="1193201"/>
                  </a:lnTo>
                  <a:lnTo>
                    <a:pt x="372447" y="1259308"/>
                  </a:lnTo>
                  <a:lnTo>
                    <a:pt x="373062" y="1325562"/>
                  </a:lnTo>
                  <a:lnTo>
                    <a:pt x="373615" y="1388403"/>
                  </a:lnTo>
                  <a:lnTo>
                    <a:pt x="375252" y="1451119"/>
                  </a:lnTo>
                  <a:lnTo>
                    <a:pt x="377937" y="1513583"/>
                  </a:lnTo>
                  <a:lnTo>
                    <a:pt x="381634" y="1575670"/>
                  </a:lnTo>
                  <a:lnTo>
                    <a:pt x="386308" y="1637254"/>
                  </a:lnTo>
                  <a:lnTo>
                    <a:pt x="391925" y="1698211"/>
                  </a:lnTo>
                  <a:lnTo>
                    <a:pt x="398447" y="1758413"/>
                  </a:lnTo>
                  <a:lnTo>
                    <a:pt x="405841" y="1817735"/>
                  </a:lnTo>
                  <a:lnTo>
                    <a:pt x="414071" y="1876053"/>
                  </a:lnTo>
                  <a:lnTo>
                    <a:pt x="423101" y="1933239"/>
                  </a:lnTo>
                  <a:lnTo>
                    <a:pt x="432895" y="1989168"/>
                  </a:lnTo>
                  <a:lnTo>
                    <a:pt x="443420" y="2043716"/>
                  </a:lnTo>
                  <a:lnTo>
                    <a:pt x="454639" y="2096755"/>
                  </a:lnTo>
                  <a:lnTo>
                    <a:pt x="466517" y="2148161"/>
                  </a:lnTo>
                  <a:lnTo>
                    <a:pt x="479018" y="2197807"/>
                  </a:lnTo>
                  <a:lnTo>
                    <a:pt x="492107" y="2245569"/>
                  </a:lnTo>
                  <a:lnTo>
                    <a:pt x="505750" y="2291320"/>
                  </a:lnTo>
                  <a:lnTo>
                    <a:pt x="519910" y="2334935"/>
                  </a:lnTo>
                  <a:lnTo>
                    <a:pt x="534551" y="2376287"/>
                  </a:lnTo>
                  <a:lnTo>
                    <a:pt x="549640" y="2415252"/>
                  </a:lnTo>
                  <a:lnTo>
                    <a:pt x="565140" y="2451704"/>
                  </a:lnTo>
                  <a:lnTo>
                    <a:pt x="597233" y="2516565"/>
                  </a:lnTo>
                  <a:lnTo>
                    <a:pt x="630546" y="2569866"/>
                  </a:lnTo>
                  <a:lnTo>
                    <a:pt x="647573" y="2591866"/>
                  </a:lnTo>
                </a:path>
              </a:pathLst>
            </a:custGeom>
            <a:ln w="57150">
              <a:solidFill>
                <a:srgbClr val="CC0000"/>
              </a:solidFill>
            </a:ln>
          </p:spPr>
          <p:txBody>
            <a:bodyPr wrap="square" lIns="0" tIns="0" rIns="0" bIns="0" rtlCol="0"/>
            <a:lstStyle/>
            <a:p>
              <a:endParaRPr/>
            </a:p>
          </p:txBody>
        </p:sp>
        <p:sp>
          <p:nvSpPr>
            <p:cNvPr id="17" name="object 17"/>
            <p:cNvSpPr/>
            <p:nvPr/>
          </p:nvSpPr>
          <p:spPr>
            <a:xfrm>
              <a:off x="7419365" y="4551464"/>
              <a:ext cx="191135" cy="161925"/>
            </a:xfrm>
            <a:custGeom>
              <a:avLst/>
              <a:gdLst/>
              <a:ahLst/>
              <a:cxnLst/>
              <a:rect l="l" t="t" r="r" b="b"/>
              <a:pathLst>
                <a:path w="191134" h="161925">
                  <a:moveTo>
                    <a:pt x="88353" y="0"/>
                  </a:moveTo>
                  <a:lnTo>
                    <a:pt x="93154" y="102920"/>
                  </a:lnTo>
                  <a:lnTo>
                    <a:pt x="0" y="146939"/>
                  </a:lnTo>
                  <a:lnTo>
                    <a:pt x="191109" y="161823"/>
                  </a:lnTo>
                  <a:lnTo>
                    <a:pt x="88353" y="0"/>
                  </a:lnTo>
                  <a:close/>
                </a:path>
              </a:pathLst>
            </a:custGeom>
            <a:solidFill>
              <a:srgbClr val="CC0000"/>
            </a:solidFill>
          </p:spPr>
          <p:txBody>
            <a:bodyPr wrap="square" lIns="0" tIns="0" rIns="0" bIns="0" rtlCol="0"/>
            <a:lstStyle/>
            <a:p>
              <a:endParaRPr/>
            </a:p>
          </p:txBody>
        </p:sp>
        <p:sp>
          <p:nvSpPr>
            <p:cNvPr id="18" name="object 18"/>
            <p:cNvSpPr/>
            <p:nvPr/>
          </p:nvSpPr>
          <p:spPr>
            <a:xfrm>
              <a:off x="6864350" y="2077872"/>
              <a:ext cx="633095" cy="514984"/>
            </a:xfrm>
            <a:custGeom>
              <a:avLst/>
              <a:gdLst/>
              <a:ahLst/>
              <a:cxnLst/>
              <a:rect l="l" t="t" r="r" b="b"/>
              <a:pathLst>
                <a:path w="633095" h="514985">
                  <a:moveTo>
                    <a:pt x="0" y="514515"/>
                  </a:moveTo>
                  <a:lnTo>
                    <a:pt x="50733" y="511328"/>
                  </a:lnTo>
                  <a:lnTo>
                    <a:pt x="100625" y="502165"/>
                  </a:lnTo>
                  <a:lnTo>
                    <a:pt x="148835" y="487624"/>
                  </a:lnTo>
                  <a:lnTo>
                    <a:pt x="194522" y="468303"/>
                  </a:lnTo>
                  <a:lnTo>
                    <a:pt x="236845" y="444798"/>
                  </a:lnTo>
                  <a:lnTo>
                    <a:pt x="274964" y="417709"/>
                  </a:lnTo>
                  <a:lnTo>
                    <a:pt x="308037" y="387632"/>
                  </a:lnTo>
                  <a:lnTo>
                    <a:pt x="335224" y="355165"/>
                  </a:lnTo>
                  <a:lnTo>
                    <a:pt x="355685" y="320906"/>
                  </a:lnTo>
                  <a:lnTo>
                    <a:pt x="373062" y="249402"/>
                  </a:lnTo>
                  <a:lnTo>
                    <a:pt x="378392" y="210064"/>
                  </a:lnTo>
                  <a:lnTo>
                    <a:pt x="393653" y="171503"/>
                  </a:lnTo>
                  <a:lnTo>
                    <a:pt x="417751" y="134496"/>
                  </a:lnTo>
                  <a:lnTo>
                    <a:pt x="449591" y="99821"/>
                  </a:lnTo>
                  <a:lnTo>
                    <a:pt x="488078" y="68257"/>
                  </a:lnTo>
                  <a:lnTo>
                    <a:pt x="532119" y="40580"/>
                  </a:lnTo>
                  <a:lnTo>
                    <a:pt x="580620" y="17568"/>
                  </a:lnTo>
                  <a:lnTo>
                    <a:pt x="632485" y="0"/>
                  </a:lnTo>
                </a:path>
              </a:pathLst>
            </a:custGeom>
            <a:ln w="57149">
              <a:solidFill>
                <a:srgbClr val="CC0000"/>
              </a:solidFill>
            </a:ln>
          </p:spPr>
          <p:txBody>
            <a:bodyPr wrap="square" lIns="0" tIns="0" rIns="0" bIns="0" rtlCol="0"/>
            <a:lstStyle/>
            <a:p>
              <a:endParaRPr/>
            </a:p>
          </p:txBody>
        </p:sp>
        <p:sp>
          <p:nvSpPr>
            <p:cNvPr id="19" name="object 19"/>
            <p:cNvSpPr/>
            <p:nvPr/>
          </p:nvSpPr>
          <p:spPr>
            <a:xfrm>
              <a:off x="7428903" y="2000732"/>
              <a:ext cx="181610" cy="170180"/>
            </a:xfrm>
            <a:custGeom>
              <a:avLst/>
              <a:gdLst/>
              <a:ahLst/>
              <a:cxnLst/>
              <a:rect l="l" t="t" r="r" b="b"/>
              <a:pathLst>
                <a:path w="181609" h="170180">
                  <a:moveTo>
                    <a:pt x="0" y="0"/>
                  </a:moveTo>
                  <a:lnTo>
                    <a:pt x="68351" y="77088"/>
                  </a:lnTo>
                  <a:lnTo>
                    <a:pt x="23482" y="169837"/>
                  </a:lnTo>
                  <a:lnTo>
                    <a:pt x="181571" y="61442"/>
                  </a:lnTo>
                  <a:lnTo>
                    <a:pt x="0" y="0"/>
                  </a:lnTo>
                  <a:close/>
                </a:path>
              </a:pathLst>
            </a:custGeom>
            <a:solidFill>
              <a:srgbClr val="CC0000"/>
            </a:solidFill>
          </p:spPr>
          <p:txBody>
            <a:bodyPr wrap="square" lIns="0" tIns="0" rIns="0" bIns="0" rtlCol="0"/>
            <a:lstStyle/>
            <a:p>
              <a:endParaRPr/>
            </a:p>
          </p:txBody>
        </p:sp>
      </p:grpSp>
      <p:sp>
        <p:nvSpPr>
          <p:cNvPr id="21" name="object 21"/>
          <p:cNvSpPr txBox="1"/>
          <p:nvPr/>
        </p:nvSpPr>
        <p:spPr>
          <a:xfrm>
            <a:off x="2661086" y="6523256"/>
            <a:ext cx="4583430" cy="222250"/>
          </a:xfrm>
          <a:prstGeom prst="rect">
            <a:avLst/>
          </a:prstGeom>
        </p:spPr>
        <p:txBody>
          <a:bodyPr vert="horz" wrap="square" lIns="0" tIns="0" rIns="0" bIns="0" rtlCol="0">
            <a:spAutoFit/>
          </a:bodyPr>
          <a:lstStyle/>
          <a:p>
            <a:pPr marL="12700">
              <a:lnSpc>
                <a:spcPts val="1625"/>
              </a:lnSpc>
            </a:pPr>
            <a:r>
              <a:rPr sz="1400" i="1" spc="-5" dirty="0">
                <a:latin typeface="Times New Roman"/>
                <a:cs typeface="Times New Roman"/>
              </a:rPr>
              <a:t>Copyright © 2001-5 Erik D. Demaine and Charles E.</a:t>
            </a:r>
            <a:r>
              <a:rPr sz="1400" i="1" spc="80" dirty="0">
                <a:latin typeface="Times New Roman"/>
                <a:cs typeface="Times New Roman"/>
              </a:rPr>
              <a:t> </a:t>
            </a:r>
            <a:r>
              <a:rPr sz="1400" i="1" spc="-5" dirty="0">
                <a:latin typeface="Times New Roman"/>
                <a:cs typeface="Times New Roman"/>
              </a:rPr>
              <a:t>Leiserson</a:t>
            </a:r>
            <a:endParaRPr sz="1400">
              <a:latin typeface="Times New Roman"/>
              <a:cs typeface="Times New Roman"/>
            </a:endParaRPr>
          </a:p>
        </p:txBody>
      </p:sp>
    </p:spTree>
    <p:extLst>
      <p:ext uri="{BB962C8B-B14F-4D97-AF65-F5344CB8AC3E}">
        <p14:creationId xmlns:p14="http://schemas.microsoft.com/office/powerpoint/2010/main" val="88405107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92112" y="319087"/>
            <a:ext cx="942975" cy="1114425"/>
          </a:xfrm>
          <a:prstGeom prst="rect">
            <a:avLst/>
          </a:prstGeom>
          <a:blipFill>
            <a:blip r:embed="rId2" cstate="print"/>
            <a:stretch>
              <a:fillRect/>
            </a:stretch>
          </a:blipFill>
        </p:spPr>
        <p:txBody>
          <a:bodyPr wrap="square" lIns="0" tIns="0" rIns="0" bIns="0" rtlCol="0"/>
          <a:lstStyle/>
          <a:p>
            <a:endParaRPr/>
          </a:p>
        </p:txBody>
      </p:sp>
      <p:grpSp>
        <p:nvGrpSpPr>
          <p:cNvPr id="3" name="object 3"/>
          <p:cNvGrpSpPr/>
          <p:nvPr/>
        </p:nvGrpSpPr>
        <p:grpSpPr>
          <a:xfrm>
            <a:off x="5889625" y="1752600"/>
            <a:ext cx="2057400" cy="3889375"/>
            <a:chOff x="5889625" y="1752600"/>
            <a:chExt cx="2057400" cy="3889375"/>
          </a:xfrm>
        </p:grpSpPr>
        <p:sp>
          <p:nvSpPr>
            <p:cNvPr id="4" name="object 4"/>
            <p:cNvSpPr/>
            <p:nvPr/>
          </p:nvSpPr>
          <p:spPr>
            <a:xfrm>
              <a:off x="5889625" y="1752600"/>
              <a:ext cx="304800" cy="3886200"/>
            </a:xfrm>
            <a:custGeom>
              <a:avLst/>
              <a:gdLst/>
              <a:ahLst/>
              <a:cxnLst/>
              <a:rect l="l" t="t" r="r" b="b"/>
              <a:pathLst>
                <a:path w="304800" h="3886200">
                  <a:moveTo>
                    <a:pt x="254000" y="0"/>
                  </a:moveTo>
                  <a:lnTo>
                    <a:pt x="50800" y="0"/>
                  </a:lnTo>
                  <a:lnTo>
                    <a:pt x="31027" y="3992"/>
                  </a:lnTo>
                  <a:lnTo>
                    <a:pt x="14879" y="14879"/>
                  </a:lnTo>
                  <a:lnTo>
                    <a:pt x="3992" y="31027"/>
                  </a:lnTo>
                  <a:lnTo>
                    <a:pt x="0" y="50800"/>
                  </a:lnTo>
                  <a:lnTo>
                    <a:pt x="0" y="3835400"/>
                  </a:lnTo>
                  <a:lnTo>
                    <a:pt x="3992" y="3855172"/>
                  </a:lnTo>
                  <a:lnTo>
                    <a:pt x="14879" y="3871320"/>
                  </a:lnTo>
                  <a:lnTo>
                    <a:pt x="31027" y="3882207"/>
                  </a:lnTo>
                  <a:lnTo>
                    <a:pt x="50800" y="3886200"/>
                  </a:lnTo>
                  <a:lnTo>
                    <a:pt x="254000" y="3886200"/>
                  </a:lnTo>
                  <a:lnTo>
                    <a:pt x="273772" y="3882207"/>
                  </a:lnTo>
                  <a:lnTo>
                    <a:pt x="289920" y="3871320"/>
                  </a:lnTo>
                  <a:lnTo>
                    <a:pt x="300807" y="3855172"/>
                  </a:lnTo>
                  <a:lnTo>
                    <a:pt x="304800" y="3835400"/>
                  </a:lnTo>
                  <a:lnTo>
                    <a:pt x="304800" y="50800"/>
                  </a:lnTo>
                  <a:lnTo>
                    <a:pt x="300807" y="31027"/>
                  </a:lnTo>
                  <a:lnTo>
                    <a:pt x="289920" y="14879"/>
                  </a:lnTo>
                  <a:lnTo>
                    <a:pt x="273772" y="3992"/>
                  </a:lnTo>
                  <a:lnTo>
                    <a:pt x="254000" y="0"/>
                  </a:lnTo>
                  <a:close/>
                </a:path>
              </a:pathLst>
            </a:custGeom>
            <a:solidFill>
              <a:srgbClr val="CCCCFF"/>
            </a:solidFill>
          </p:spPr>
          <p:txBody>
            <a:bodyPr wrap="square" lIns="0" tIns="0" rIns="0" bIns="0" rtlCol="0"/>
            <a:lstStyle/>
            <a:p>
              <a:endParaRPr/>
            </a:p>
          </p:txBody>
        </p:sp>
        <p:sp>
          <p:nvSpPr>
            <p:cNvPr id="5" name="object 5"/>
            <p:cNvSpPr/>
            <p:nvPr/>
          </p:nvSpPr>
          <p:spPr>
            <a:xfrm>
              <a:off x="6213475" y="1752600"/>
              <a:ext cx="650875" cy="3889375"/>
            </a:xfrm>
            <a:custGeom>
              <a:avLst/>
              <a:gdLst/>
              <a:ahLst/>
              <a:cxnLst/>
              <a:rect l="l" t="t" r="r" b="b"/>
              <a:pathLst>
                <a:path w="650875" h="3889375">
                  <a:moveTo>
                    <a:pt x="542391" y="0"/>
                  </a:moveTo>
                  <a:lnTo>
                    <a:pt x="108483" y="0"/>
                  </a:lnTo>
                  <a:lnTo>
                    <a:pt x="66254" y="8526"/>
                  </a:lnTo>
                  <a:lnTo>
                    <a:pt x="31772" y="31776"/>
                  </a:lnTo>
                  <a:lnTo>
                    <a:pt x="8524" y="66260"/>
                  </a:lnTo>
                  <a:lnTo>
                    <a:pt x="0" y="108483"/>
                  </a:lnTo>
                  <a:lnTo>
                    <a:pt x="0" y="3780891"/>
                  </a:lnTo>
                  <a:lnTo>
                    <a:pt x="8524" y="3823120"/>
                  </a:lnTo>
                  <a:lnTo>
                    <a:pt x="31772" y="3857602"/>
                  </a:lnTo>
                  <a:lnTo>
                    <a:pt x="66254" y="3880850"/>
                  </a:lnTo>
                  <a:lnTo>
                    <a:pt x="108483" y="3889375"/>
                  </a:lnTo>
                  <a:lnTo>
                    <a:pt x="542391" y="3889375"/>
                  </a:lnTo>
                  <a:lnTo>
                    <a:pt x="584620" y="3880850"/>
                  </a:lnTo>
                  <a:lnTo>
                    <a:pt x="619102" y="3857602"/>
                  </a:lnTo>
                  <a:lnTo>
                    <a:pt x="642350" y="3823120"/>
                  </a:lnTo>
                  <a:lnTo>
                    <a:pt x="650875" y="3780891"/>
                  </a:lnTo>
                  <a:lnTo>
                    <a:pt x="650875" y="108483"/>
                  </a:lnTo>
                  <a:lnTo>
                    <a:pt x="642350" y="66260"/>
                  </a:lnTo>
                  <a:lnTo>
                    <a:pt x="619102" y="31776"/>
                  </a:lnTo>
                  <a:lnTo>
                    <a:pt x="584620" y="8526"/>
                  </a:lnTo>
                  <a:lnTo>
                    <a:pt x="542391" y="0"/>
                  </a:lnTo>
                  <a:close/>
                </a:path>
              </a:pathLst>
            </a:custGeom>
            <a:solidFill>
              <a:srgbClr val="FFCCCC"/>
            </a:solidFill>
          </p:spPr>
          <p:txBody>
            <a:bodyPr wrap="square" lIns="0" tIns="0" rIns="0" bIns="0" rtlCol="0"/>
            <a:lstStyle/>
            <a:p>
              <a:endParaRPr/>
            </a:p>
          </p:txBody>
        </p:sp>
        <p:sp>
          <p:nvSpPr>
            <p:cNvPr id="6" name="object 6"/>
            <p:cNvSpPr/>
            <p:nvPr/>
          </p:nvSpPr>
          <p:spPr>
            <a:xfrm>
              <a:off x="7642225" y="1752600"/>
              <a:ext cx="304800" cy="3886200"/>
            </a:xfrm>
            <a:custGeom>
              <a:avLst/>
              <a:gdLst/>
              <a:ahLst/>
              <a:cxnLst/>
              <a:rect l="l" t="t" r="r" b="b"/>
              <a:pathLst>
                <a:path w="304800" h="3886200">
                  <a:moveTo>
                    <a:pt x="254000" y="0"/>
                  </a:moveTo>
                  <a:lnTo>
                    <a:pt x="50800" y="0"/>
                  </a:lnTo>
                  <a:lnTo>
                    <a:pt x="31027" y="3992"/>
                  </a:lnTo>
                  <a:lnTo>
                    <a:pt x="14879" y="14879"/>
                  </a:lnTo>
                  <a:lnTo>
                    <a:pt x="3992" y="31027"/>
                  </a:lnTo>
                  <a:lnTo>
                    <a:pt x="0" y="50800"/>
                  </a:lnTo>
                  <a:lnTo>
                    <a:pt x="0" y="3835400"/>
                  </a:lnTo>
                  <a:lnTo>
                    <a:pt x="3992" y="3855172"/>
                  </a:lnTo>
                  <a:lnTo>
                    <a:pt x="14879" y="3871320"/>
                  </a:lnTo>
                  <a:lnTo>
                    <a:pt x="31027" y="3882207"/>
                  </a:lnTo>
                  <a:lnTo>
                    <a:pt x="50800" y="3886200"/>
                  </a:lnTo>
                  <a:lnTo>
                    <a:pt x="254000" y="3886200"/>
                  </a:lnTo>
                  <a:lnTo>
                    <a:pt x="273772" y="3882207"/>
                  </a:lnTo>
                  <a:lnTo>
                    <a:pt x="289920" y="3871320"/>
                  </a:lnTo>
                  <a:lnTo>
                    <a:pt x="300807" y="3855172"/>
                  </a:lnTo>
                  <a:lnTo>
                    <a:pt x="304800" y="3835400"/>
                  </a:lnTo>
                  <a:lnTo>
                    <a:pt x="304800" y="50800"/>
                  </a:lnTo>
                  <a:lnTo>
                    <a:pt x="300807" y="31027"/>
                  </a:lnTo>
                  <a:lnTo>
                    <a:pt x="289920" y="14879"/>
                  </a:lnTo>
                  <a:lnTo>
                    <a:pt x="273772" y="3992"/>
                  </a:lnTo>
                  <a:lnTo>
                    <a:pt x="254000" y="0"/>
                  </a:lnTo>
                  <a:close/>
                </a:path>
              </a:pathLst>
            </a:custGeom>
            <a:solidFill>
              <a:srgbClr val="CCCCFF"/>
            </a:solidFill>
          </p:spPr>
          <p:txBody>
            <a:bodyPr wrap="square" lIns="0" tIns="0" rIns="0" bIns="0" rtlCol="0"/>
            <a:lstStyle/>
            <a:p>
              <a:endParaRPr/>
            </a:p>
          </p:txBody>
        </p:sp>
      </p:grpSp>
      <p:sp>
        <p:nvSpPr>
          <p:cNvPr id="7" name="object 7"/>
          <p:cNvSpPr txBox="1">
            <a:spLocks noGrp="1"/>
          </p:cNvSpPr>
          <p:nvPr>
            <p:ph type="title"/>
          </p:nvPr>
        </p:nvSpPr>
        <p:spPr>
          <a:xfrm>
            <a:off x="1526539" y="509269"/>
            <a:ext cx="5966460" cy="695960"/>
          </a:xfrm>
          <a:prstGeom prst="rect">
            <a:avLst/>
          </a:prstGeom>
        </p:spPr>
        <p:txBody>
          <a:bodyPr vert="horz" wrap="square" lIns="0" tIns="12065" rIns="0" bIns="0" rtlCol="0">
            <a:spAutoFit/>
          </a:bodyPr>
          <a:lstStyle/>
          <a:p>
            <a:pPr marL="12700">
              <a:lnSpc>
                <a:spcPct val="100000"/>
              </a:lnSpc>
              <a:spcBef>
                <a:spcPts val="95"/>
              </a:spcBef>
            </a:pPr>
            <a:r>
              <a:rPr spc="-5" dirty="0"/>
              <a:t>Correctness of radix</a:t>
            </a:r>
            <a:r>
              <a:rPr spc="-50" dirty="0"/>
              <a:t> </a:t>
            </a:r>
            <a:r>
              <a:rPr spc="-5" dirty="0"/>
              <a:t>sort</a:t>
            </a:r>
          </a:p>
        </p:txBody>
      </p:sp>
      <p:sp>
        <p:nvSpPr>
          <p:cNvPr id="8" name="object 8"/>
          <p:cNvSpPr txBox="1"/>
          <p:nvPr/>
        </p:nvSpPr>
        <p:spPr>
          <a:xfrm>
            <a:off x="483552" y="1396695"/>
            <a:ext cx="4910455" cy="1635125"/>
          </a:xfrm>
          <a:prstGeom prst="rect">
            <a:avLst/>
          </a:prstGeom>
        </p:spPr>
        <p:txBody>
          <a:bodyPr vert="horz" wrap="square" lIns="0" tIns="109855" rIns="0" bIns="0" rtlCol="0">
            <a:spAutoFit/>
          </a:bodyPr>
          <a:lstStyle/>
          <a:p>
            <a:pPr marL="12700">
              <a:lnSpc>
                <a:spcPct val="100000"/>
              </a:lnSpc>
              <a:spcBef>
                <a:spcPts val="865"/>
              </a:spcBef>
            </a:pPr>
            <a:r>
              <a:rPr sz="3200" i="1" spc="-5" dirty="0">
                <a:latin typeface="Times New Roman"/>
                <a:cs typeface="Times New Roman"/>
              </a:rPr>
              <a:t>Induction on digit</a:t>
            </a:r>
            <a:r>
              <a:rPr sz="3200" i="1" spc="-35" dirty="0">
                <a:latin typeface="Times New Roman"/>
                <a:cs typeface="Times New Roman"/>
              </a:rPr>
              <a:t> </a:t>
            </a:r>
            <a:r>
              <a:rPr sz="3200" i="1" spc="-5" dirty="0">
                <a:latin typeface="Times New Roman"/>
                <a:cs typeface="Times New Roman"/>
              </a:rPr>
              <a:t>position</a:t>
            </a:r>
            <a:endParaRPr sz="3200">
              <a:latin typeface="Times New Roman"/>
              <a:cs typeface="Times New Roman"/>
            </a:endParaRPr>
          </a:p>
          <a:p>
            <a:pPr marL="247015" marR="5080" indent="-234950">
              <a:lnSpc>
                <a:spcPts val="3460"/>
              </a:lnSpc>
              <a:spcBef>
                <a:spcPts val="1200"/>
              </a:spcBef>
              <a:buClr>
                <a:srgbClr val="CC0000"/>
              </a:buClr>
              <a:buChar char="•"/>
              <a:tabLst>
                <a:tab pos="247650" algn="l"/>
              </a:tabLst>
            </a:pPr>
            <a:r>
              <a:rPr sz="3200" spc="-5" dirty="0">
                <a:latin typeface="Times New Roman"/>
                <a:cs typeface="Times New Roman"/>
              </a:rPr>
              <a:t>Assume that the numbers  are sorted by their</a:t>
            </a:r>
            <a:r>
              <a:rPr sz="3200" spc="-30" dirty="0">
                <a:latin typeface="Times New Roman"/>
                <a:cs typeface="Times New Roman"/>
              </a:rPr>
              <a:t> </a:t>
            </a:r>
            <a:r>
              <a:rPr sz="3200" spc="-5" dirty="0">
                <a:latin typeface="Times New Roman"/>
                <a:cs typeface="Times New Roman"/>
              </a:rPr>
              <a:t>low-order</a:t>
            </a:r>
            <a:endParaRPr sz="3200">
              <a:latin typeface="Times New Roman"/>
              <a:cs typeface="Times New Roman"/>
            </a:endParaRPr>
          </a:p>
        </p:txBody>
      </p:sp>
      <p:sp>
        <p:nvSpPr>
          <p:cNvPr id="9" name="object 9"/>
          <p:cNvSpPr txBox="1"/>
          <p:nvPr/>
        </p:nvSpPr>
        <p:spPr>
          <a:xfrm>
            <a:off x="483552" y="2773330"/>
            <a:ext cx="4806315" cy="3501390"/>
          </a:xfrm>
          <a:prstGeom prst="rect">
            <a:avLst/>
          </a:prstGeom>
        </p:spPr>
        <p:txBody>
          <a:bodyPr vert="horz" wrap="square" lIns="0" tIns="196850" rIns="0" bIns="0" rtlCol="0">
            <a:spAutoFit/>
          </a:bodyPr>
          <a:lstStyle/>
          <a:p>
            <a:pPr marL="247015">
              <a:lnSpc>
                <a:spcPct val="100000"/>
              </a:lnSpc>
              <a:spcBef>
                <a:spcPts val="1550"/>
              </a:spcBef>
            </a:pPr>
            <a:r>
              <a:rPr sz="3200" i="1" spc="-5" dirty="0">
                <a:solidFill>
                  <a:srgbClr val="008A87"/>
                </a:solidFill>
                <a:latin typeface="Times New Roman"/>
                <a:cs typeface="Times New Roman"/>
              </a:rPr>
              <a:t>t </a:t>
            </a:r>
            <a:r>
              <a:rPr sz="3200" spc="-5" dirty="0">
                <a:solidFill>
                  <a:srgbClr val="008A87"/>
                </a:solidFill>
                <a:latin typeface="Times New Roman"/>
                <a:cs typeface="Times New Roman"/>
              </a:rPr>
              <a:t>– 1</a:t>
            </a:r>
            <a:r>
              <a:rPr sz="3200" spc="-10" dirty="0">
                <a:solidFill>
                  <a:srgbClr val="008A87"/>
                </a:solidFill>
                <a:latin typeface="Times New Roman"/>
                <a:cs typeface="Times New Roman"/>
              </a:rPr>
              <a:t> </a:t>
            </a:r>
            <a:r>
              <a:rPr sz="3200" spc="-5" dirty="0">
                <a:latin typeface="Times New Roman"/>
                <a:cs typeface="Times New Roman"/>
              </a:rPr>
              <a:t>digits.</a:t>
            </a:r>
            <a:endParaRPr sz="3200">
              <a:latin typeface="Times New Roman"/>
              <a:cs typeface="Times New Roman"/>
            </a:endParaRPr>
          </a:p>
          <a:p>
            <a:pPr marL="247015" indent="-234950">
              <a:lnSpc>
                <a:spcPct val="100000"/>
              </a:lnSpc>
              <a:spcBef>
                <a:spcPts val="1450"/>
              </a:spcBef>
              <a:buClr>
                <a:srgbClr val="CC0000"/>
              </a:buClr>
              <a:buChar char="•"/>
              <a:tabLst>
                <a:tab pos="247650" algn="l"/>
              </a:tabLst>
            </a:pPr>
            <a:r>
              <a:rPr sz="3200" spc="-5" dirty="0">
                <a:latin typeface="Times New Roman"/>
                <a:cs typeface="Times New Roman"/>
              </a:rPr>
              <a:t>Sort on digit</a:t>
            </a:r>
            <a:r>
              <a:rPr sz="3200" spc="-20" dirty="0">
                <a:latin typeface="Times New Roman"/>
                <a:cs typeface="Times New Roman"/>
              </a:rPr>
              <a:t> </a:t>
            </a:r>
            <a:r>
              <a:rPr sz="3200" i="1" spc="-5" dirty="0">
                <a:solidFill>
                  <a:srgbClr val="008A87"/>
                </a:solidFill>
                <a:latin typeface="Times New Roman"/>
                <a:cs typeface="Times New Roman"/>
              </a:rPr>
              <a:t>t</a:t>
            </a:r>
            <a:endParaRPr sz="3200">
              <a:latin typeface="Times New Roman"/>
              <a:cs typeface="Times New Roman"/>
            </a:endParaRPr>
          </a:p>
          <a:p>
            <a:pPr marL="703580" marR="295275" lvl="1" indent="-234315">
              <a:lnSpc>
                <a:spcPts val="3020"/>
              </a:lnSpc>
              <a:spcBef>
                <a:spcPts val="570"/>
              </a:spcBef>
              <a:buClr>
                <a:srgbClr val="CC0000"/>
              </a:buClr>
              <a:buFont typeface="Wingdings"/>
              <a:buChar char=""/>
              <a:tabLst>
                <a:tab pos="704215" algn="l"/>
              </a:tabLst>
            </a:pPr>
            <a:r>
              <a:rPr sz="2800" spc="-70" dirty="0">
                <a:latin typeface="Times New Roman"/>
                <a:cs typeface="Times New Roman"/>
              </a:rPr>
              <a:t>Two </a:t>
            </a:r>
            <a:r>
              <a:rPr sz="2800" spc="-5" dirty="0">
                <a:latin typeface="Times New Roman"/>
                <a:cs typeface="Times New Roman"/>
              </a:rPr>
              <a:t>numbers that </a:t>
            </a:r>
            <a:r>
              <a:rPr sz="2800" spc="-10" dirty="0">
                <a:latin typeface="Times New Roman"/>
                <a:cs typeface="Times New Roman"/>
              </a:rPr>
              <a:t>differ </a:t>
            </a:r>
            <a:r>
              <a:rPr sz="2800" dirty="0">
                <a:latin typeface="Times New Roman"/>
                <a:cs typeface="Times New Roman"/>
              </a:rPr>
              <a:t>in  digit </a:t>
            </a:r>
            <a:r>
              <a:rPr sz="2800" i="1" dirty="0">
                <a:solidFill>
                  <a:srgbClr val="008A87"/>
                </a:solidFill>
                <a:latin typeface="Times New Roman"/>
                <a:cs typeface="Times New Roman"/>
              </a:rPr>
              <a:t>t </a:t>
            </a:r>
            <a:r>
              <a:rPr sz="2800" spc="-5" dirty="0">
                <a:latin typeface="Times New Roman"/>
                <a:cs typeface="Times New Roman"/>
              </a:rPr>
              <a:t>are correctly</a:t>
            </a:r>
            <a:r>
              <a:rPr sz="2800" spc="-114" dirty="0">
                <a:latin typeface="Times New Roman"/>
                <a:cs typeface="Times New Roman"/>
              </a:rPr>
              <a:t> </a:t>
            </a:r>
            <a:r>
              <a:rPr sz="2800" dirty="0">
                <a:latin typeface="Times New Roman"/>
                <a:cs typeface="Times New Roman"/>
              </a:rPr>
              <a:t>sorted.</a:t>
            </a:r>
            <a:endParaRPr sz="2800">
              <a:latin typeface="Times New Roman"/>
              <a:cs typeface="Times New Roman"/>
            </a:endParaRPr>
          </a:p>
          <a:p>
            <a:pPr marL="703580" marR="5080" lvl="1" indent="-234315">
              <a:lnSpc>
                <a:spcPct val="90100"/>
              </a:lnSpc>
              <a:spcBef>
                <a:spcPts val="1095"/>
              </a:spcBef>
              <a:buClr>
                <a:srgbClr val="CC0000"/>
              </a:buClr>
              <a:buFont typeface="Wingdings"/>
              <a:buChar char=""/>
              <a:tabLst>
                <a:tab pos="704215" algn="l"/>
              </a:tabLst>
            </a:pPr>
            <a:r>
              <a:rPr sz="2800" spc="-70" dirty="0">
                <a:latin typeface="Times New Roman"/>
                <a:cs typeface="Times New Roman"/>
              </a:rPr>
              <a:t>Two </a:t>
            </a:r>
            <a:r>
              <a:rPr sz="2800" spc="-5" dirty="0">
                <a:latin typeface="Times New Roman"/>
                <a:cs typeface="Times New Roman"/>
              </a:rPr>
              <a:t>numbers equal </a:t>
            </a:r>
            <a:r>
              <a:rPr sz="2800" dirty="0">
                <a:latin typeface="Times New Roman"/>
                <a:cs typeface="Times New Roman"/>
              </a:rPr>
              <a:t>in digit </a:t>
            </a:r>
            <a:r>
              <a:rPr sz="2800" i="1" dirty="0">
                <a:solidFill>
                  <a:srgbClr val="008A87"/>
                </a:solidFill>
                <a:latin typeface="Times New Roman"/>
                <a:cs typeface="Times New Roman"/>
              </a:rPr>
              <a:t>t </a:t>
            </a:r>
            <a:r>
              <a:rPr sz="2800" i="1" dirty="0">
                <a:latin typeface="Times New Roman"/>
                <a:cs typeface="Times New Roman"/>
              </a:rPr>
              <a:t> </a:t>
            </a:r>
            <a:r>
              <a:rPr sz="2800" spc="-5" dirty="0">
                <a:latin typeface="Times New Roman"/>
                <a:cs typeface="Times New Roman"/>
              </a:rPr>
              <a:t>are </a:t>
            </a:r>
            <a:r>
              <a:rPr sz="2800" dirty="0">
                <a:latin typeface="Times New Roman"/>
                <a:cs typeface="Times New Roman"/>
              </a:rPr>
              <a:t>put in the </a:t>
            </a:r>
            <a:r>
              <a:rPr sz="2800" spc="-5" dirty="0">
                <a:latin typeface="Times New Roman"/>
                <a:cs typeface="Times New Roman"/>
              </a:rPr>
              <a:t>same order as  </a:t>
            </a:r>
            <a:r>
              <a:rPr sz="2800" dirty="0">
                <a:latin typeface="Times New Roman"/>
                <a:cs typeface="Times New Roman"/>
              </a:rPr>
              <a:t>the input </a:t>
            </a:r>
            <a:r>
              <a:rPr sz="2800" dirty="0">
                <a:latin typeface="Symbol"/>
                <a:cs typeface="Symbol"/>
              </a:rPr>
              <a:t></a:t>
            </a:r>
            <a:r>
              <a:rPr sz="2800" dirty="0">
                <a:latin typeface="Times New Roman"/>
                <a:cs typeface="Times New Roman"/>
              </a:rPr>
              <a:t> </a:t>
            </a:r>
            <a:r>
              <a:rPr sz="2800" spc="-5" dirty="0">
                <a:latin typeface="Times New Roman"/>
                <a:cs typeface="Times New Roman"/>
              </a:rPr>
              <a:t>correct</a:t>
            </a:r>
            <a:r>
              <a:rPr sz="2800" spc="-95" dirty="0">
                <a:latin typeface="Times New Roman"/>
                <a:cs typeface="Times New Roman"/>
              </a:rPr>
              <a:t> </a:t>
            </a:r>
            <a:r>
              <a:rPr sz="2800" spc="-30" dirty="0">
                <a:latin typeface="Times New Roman"/>
                <a:cs typeface="Times New Roman"/>
              </a:rPr>
              <a:t>order.</a:t>
            </a:r>
            <a:endParaRPr sz="2800">
              <a:latin typeface="Times New Roman"/>
              <a:cs typeface="Times New Roman"/>
            </a:endParaRPr>
          </a:p>
        </p:txBody>
      </p:sp>
      <p:graphicFrame>
        <p:nvGraphicFramePr>
          <p:cNvPr id="10" name="object 10"/>
          <p:cNvGraphicFramePr>
            <a:graphicFrameLocks noGrp="1"/>
          </p:cNvGraphicFramePr>
          <p:nvPr/>
        </p:nvGraphicFramePr>
        <p:xfrm>
          <a:off x="5927725" y="1847877"/>
          <a:ext cx="2618740" cy="3633550"/>
        </p:xfrm>
        <a:graphic>
          <a:graphicData uri="http://schemas.openxmlformats.org/drawingml/2006/table">
            <a:tbl>
              <a:tblPr firstRow="1" bandRow="1">
                <a:tableStyleId>{2D5ABB26-0587-4C30-8999-92F81FD0307C}</a:tableStyleId>
              </a:tblPr>
              <a:tblGrid>
                <a:gridCol w="1309370">
                  <a:extLst>
                    <a:ext uri="{9D8B030D-6E8A-4147-A177-3AD203B41FA5}">
                      <a16:colId xmlns:a16="http://schemas.microsoft.com/office/drawing/2014/main" val="20000"/>
                    </a:ext>
                  </a:extLst>
                </a:gridCol>
                <a:gridCol w="1309370">
                  <a:extLst>
                    <a:ext uri="{9D8B030D-6E8A-4147-A177-3AD203B41FA5}">
                      <a16:colId xmlns:a16="http://schemas.microsoft.com/office/drawing/2014/main" val="20001"/>
                    </a:ext>
                  </a:extLst>
                </a:gridCol>
              </a:tblGrid>
              <a:tr h="490710">
                <a:tc>
                  <a:txBody>
                    <a:bodyPr/>
                    <a:lstStyle/>
                    <a:p>
                      <a:pPr marL="31750">
                        <a:lnSpc>
                          <a:spcPts val="3490"/>
                        </a:lnSpc>
                      </a:pPr>
                      <a:r>
                        <a:rPr sz="3200" spc="-5" dirty="0">
                          <a:solidFill>
                            <a:srgbClr val="008A87"/>
                          </a:solidFill>
                          <a:latin typeface="Times New Roman"/>
                          <a:cs typeface="Times New Roman"/>
                        </a:rPr>
                        <a:t>7 2</a:t>
                      </a:r>
                      <a:r>
                        <a:rPr sz="3200" spc="-30" dirty="0">
                          <a:solidFill>
                            <a:srgbClr val="008A87"/>
                          </a:solidFill>
                          <a:latin typeface="Times New Roman"/>
                          <a:cs typeface="Times New Roman"/>
                        </a:rPr>
                        <a:t> </a:t>
                      </a:r>
                      <a:r>
                        <a:rPr sz="3200" spc="-5" dirty="0">
                          <a:solidFill>
                            <a:srgbClr val="008A87"/>
                          </a:solidFill>
                          <a:latin typeface="Times New Roman"/>
                          <a:cs typeface="Times New Roman"/>
                        </a:rPr>
                        <a:t>0</a:t>
                      </a:r>
                      <a:endParaRPr sz="3200">
                        <a:latin typeface="Times New Roman"/>
                        <a:cs typeface="Times New Roman"/>
                      </a:endParaRPr>
                    </a:p>
                  </a:txBody>
                  <a:tcPr marL="0" marR="0" marT="0" marB="0"/>
                </a:tc>
                <a:tc>
                  <a:txBody>
                    <a:bodyPr/>
                    <a:lstStyle/>
                    <a:p>
                      <a:pPr marR="24130" algn="r">
                        <a:lnSpc>
                          <a:spcPts val="3500"/>
                        </a:lnSpc>
                      </a:pPr>
                      <a:r>
                        <a:rPr sz="3200" spc="-5" dirty="0">
                          <a:solidFill>
                            <a:srgbClr val="008A87"/>
                          </a:solidFill>
                          <a:latin typeface="Times New Roman"/>
                          <a:cs typeface="Times New Roman"/>
                        </a:rPr>
                        <a:t>3 2</a:t>
                      </a:r>
                      <a:r>
                        <a:rPr sz="3200" spc="-90" dirty="0">
                          <a:solidFill>
                            <a:srgbClr val="008A87"/>
                          </a:solidFill>
                          <a:latin typeface="Times New Roman"/>
                          <a:cs typeface="Times New Roman"/>
                        </a:rPr>
                        <a:t> </a:t>
                      </a:r>
                      <a:r>
                        <a:rPr sz="3200" spc="-5" dirty="0">
                          <a:solidFill>
                            <a:srgbClr val="008A87"/>
                          </a:solidFill>
                          <a:latin typeface="Times New Roman"/>
                          <a:cs typeface="Times New Roman"/>
                        </a:rPr>
                        <a:t>9</a:t>
                      </a:r>
                      <a:endParaRPr sz="3200">
                        <a:latin typeface="Times New Roman"/>
                        <a:cs typeface="Times New Roman"/>
                      </a:endParaRPr>
                    </a:p>
                  </a:txBody>
                  <a:tcPr marL="0" marR="0" marT="0" marB="0"/>
                </a:tc>
                <a:extLst>
                  <a:ext uri="{0D108BD9-81ED-4DB2-BD59-A6C34878D82A}">
                    <a16:rowId xmlns:a16="http://schemas.microsoft.com/office/drawing/2014/main" val="10000"/>
                  </a:ext>
                </a:extLst>
              </a:tr>
              <a:tr h="530426">
                <a:tc>
                  <a:txBody>
                    <a:bodyPr/>
                    <a:lstStyle/>
                    <a:p>
                      <a:pPr marL="31750">
                        <a:lnSpc>
                          <a:spcPts val="3804"/>
                        </a:lnSpc>
                      </a:pPr>
                      <a:r>
                        <a:rPr sz="3200" spc="-5" dirty="0">
                          <a:solidFill>
                            <a:srgbClr val="008A87"/>
                          </a:solidFill>
                          <a:latin typeface="Times New Roman"/>
                          <a:cs typeface="Times New Roman"/>
                        </a:rPr>
                        <a:t>3 2</a:t>
                      </a:r>
                      <a:r>
                        <a:rPr sz="3200" spc="-30" dirty="0">
                          <a:solidFill>
                            <a:srgbClr val="008A87"/>
                          </a:solidFill>
                          <a:latin typeface="Times New Roman"/>
                          <a:cs typeface="Times New Roman"/>
                        </a:rPr>
                        <a:t> </a:t>
                      </a:r>
                      <a:r>
                        <a:rPr sz="3200" spc="-5" dirty="0">
                          <a:solidFill>
                            <a:srgbClr val="008A87"/>
                          </a:solidFill>
                          <a:latin typeface="Times New Roman"/>
                          <a:cs typeface="Times New Roman"/>
                        </a:rPr>
                        <a:t>9</a:t>
                      </a:r>
                      <a:endParaRPr sz="3200">
                        <a:latin typeface="Times New Roman"/>
                        <a:cs typeface="Times New Roman"/>
                      </a:endParaRPr>
                    </a:p>
                  </a:txBody>
                  <a:tcPr marL="0" marR="0" marT="0" marB="0"/>
                </a:tc>
                <a:tc>
                  <a:txBody>
                    <a:bodyPr/>
                    <a:lstStyle/>
                    <a:p>
                      <a:pPr marR="24130" algn="r">
                        <a:lnSpc>
                          <a:spcPts val="3810"/>
                        </a:lnSpc>
                      </a:pPr>
                      <a:r>
                        <a:rPr sz="3200" spc="-5" dirty="0">
                          <a:solidFill>
                            <a:srgbClr val="008A87"/>
                          </a:solidFill>
                          <a:latin typeface="Times New Roman"/>
                          <a:cs typeface="Times New Roman"/>
                        </a:rPr>
                        <a:t>3 5</a:t>
                      </a:r>
                      <a:r>
                        <a:rPr sz="3200" spc="-90" dirty="0">
                          <a:solidFill>
                            <a:srgbClr val="008A87"/>
                          </a:solidFill>
                          <a:latin typeface="Times New Roman"/>
                          <a:cs typeface="Times New Roman"/>
                        </a:rPr>
                        <a:t> </a:t>
                      </a:r>
                      <a:r>
                        <a:rPr sz="3200" spc="-5" dirty="0">
                          <a:solidFill>
                            <a:srgbClr val="008A87"/>
                          </a:solidFill>
                          <a:latin typeface="Times New Roman"/>
                          <a:cs typeface="Times New Roman"/>
                        </a:rPr>
                        <a:t>5</a:t>
                      </a:r>
                      <a:endParaRPr sz="3200">
                        <a:latin typeface="Times New Roman"/>
                        <a:cs typeface="Times New Roman"/>
                      </a:endParaRPr>
                    </a:p>
                  </a:txBody>
                  <a:tcPr marL="0" marR="0" marT="0" marB="0"/>
                </a:tc>
                <a:extLst>
                  <a:ext uri="{0D108BD9-81ED-4DB2-BD59-A6C34878D82A}">
                    <a16:rowId xmlns:a16="http://schemas.microsoft.com/office/drawing/2014/main" val="10001"/>
                  </a:ext>
                </a:extLst>
              </a:tr>
              <a:tr h="530426">
                <a:tc>
                  <a:txBody>
                    <a:bodyPr/>
                    <a:lstStyle/>
                    <a:p>
                      <a:pPr marL="31750">
                        <a:lnSpc>
                          <a:spcPts val="3804"/>
                        </a:lnSpc>
                      </a:pPr>
                      <a:r>
                        <a:rPr sz="3200" spc="-5" dirty="0">
                          <a:solidFill>
                            <a:srgbClr val="008A87"/>
                          </a:solidFill>
                          <a:latin typeface="Times New Roman"/>
                          <a:cs typeface="Times New Roman"/>
                        </a:rPr>
                        <a:t>4 3</a:t>
                      </a:r>
                      <a:r>
                        <a:rPr sz="3200" spc="-30" dirty="0">
                          <a:solidFill>
                            <a:srgbClr val="008A87"/>
                          </a:solidFill>
                          <a:latin typeface="Times New Roman"/>
                          <a:cs typeface="Times New Roman"/>
                        </a:rPr>
                        <a:t> </a:t>
                      </a:r>
                      <a:r>
                        <a:rPr sz="3200" spc="-5" dirty="0">
                          <a:solidFill>
                            <a:srgbClr val="008A87"/>
                          </a:solidFill>
                          <a:latin typeface="Times New Roman"/>
                          <a:cs typeface="Times New Roman"/>
                        </a:rPr>
                        <a:t>6</a:t>
                      </a:r>
                      <a:endParaRPr sz="3200">
                        <a:latin typeface="Times New Roman"/>
                        <a:cs typeface="Times New Roman"/>
                      </a:endParaRPr>
                    </a:p>
                  </a:txBody>
                  <a:tcPr marL="0" marR="0" marT="0" marB="0"/>
                </a:tc>
                <a:tc>
                  <a:txBody>
                    <a:bodyPr/>
                    <a:lstStyle/>
                    <a:p>
                      <a:pPr marR="24130" algn="r">
                        <a:lnSpc>
                          <a:spcPts val="3810"/>
                        </a:lnSpc>
                      </a:pPr>
                      <a:r>
                        <a:rPr sz="3200" spc="-5" dirty="0">
                          <a:solidFill>
                            <a:srgbClr val="008A87"/>
                          </a:solidFill>
                          <a:latin typeface="Times New Roman"/>
                          <a:cs typeface="Times New Roman"/>
                        </a:rPr>
                        <a:t>4 3</a:t>
                      </a:r>
                      <a:r>
                        <a:rPr sz="3200" spc="-90" dirty="0">
                          <a:solidFill>
                            <a:srgbClr val="008A87"/>
                          </a:solidFill>
                          <a:latin typeface="Times New Roman"/>
                          <a:cs typeface="Times New Roman"/>
                        </a:rPr>
                        <a:t> </a:t>
                      </a:r>
                      <a:r>
                        <a:rPr sz="3200" spc="-5" dirty="0">
                          <a:solidFill>
                            <a:srgbClr val="008A87"/>
                          </a:solidFill>
                          <a:latin typeface="Times New Roman"/>
                          <a:cs typeface="Times New Roman"/>
                        </a:rPr>
                        <a:t>6</a:t>
                      </a:r>
                      <a:endParaRPr sz="3200">
                        <a:latin typeface="Times New Roman"/>
                        <a:cs typeface="Times New Roman"/>
                      </a:endParaRPr>
                    </a:p>
                  </a:txBody>
                  <a:tcPr marL="0" marR="0" marT="0" marB="0"/>
                </a:tc>
                <a:extLst>
                  <a:ext uri="{0D108BD9-81ED-4DB2-BD59-A6C34878D82A}">
                    <a16:rowId xmlns:a16="http://schemas.microsoft.com/office/drawing/2014/main" val="10002"/>
                  </a:ext>
                </a:extLst>
              </a:tr>
              <a:tr h="530426">
                <a:tc>
                  <a:txBody>
                    <a:bodyPr/>
                    <a:lstStyle/>
                    <a:p>
                      <a:pPr marL="31750">
                        <a:lnSpc>
                          <a:spcPts val="3804"/>
                        </a:lnSpc>
                      </a:pPr>
                      <a:r>
                        <a:rPr sz="3200" spc="-5" dirty="0">
                          <a:solidFill>
                            <a:srgbClr val="008A87"/>
                          </a:solidFill>
                          <a:latin typeface="Times New Roman"/>
                          <a:cs typeface="Times New Roman"/>
                        </a:rPr>
                        <a:t>8 3</a:t>
                      </a:r>
                      <a:r>
                        <a:rPr sz="3200" spc="-30" dirty="0">
                          <a:solidFill>
                            <a:srgbClr val="008A87"/>
                          </a:solidFill>
                          <a:latin typeface="Times New Roman"/>
                          <a:cs typeface="Times New Roman"/>
                        </a:rPr>
                        <a:t> </a:t>
                      </a:r>
                      <a:r>
                        <a:rPr sz="3200" spc="-5" dirty="0">
                          <a:solidFill>
                            <a:srgbClr val="008A87"/>
                          </a:solidFill>
                          <a:latin typeface="Times New Roman"/>
                          <a:cs typeface="Times New Roman"/>
                        </a:rPr>
                        <a:t>9</a:t>
                      </a:r>
                      <a:endParaRPr sz="3200">
                        <a:latin typeface="Times New Roman"/>
                        <a:cs typeface="Times New Roman"/>
                      </a:endParaRPr>
                    </a:p>
                  </a:txBody>
                  <a:tcPr marL="0" marR="0" marT="0" marB="0"/>
                </a:tc>
                <a:tc>
                  <a:txBody>
                    <a:bodyPr/>
                    <a:lstStyle/>
                    <a:p>
                      <a:pPr marR="24130" algn="r">
                        <a:lnSpc>
                          <a:spcPts val="3810"/>
                        </a:lnSpc>
                      </a:pPr>
                      <a:r>
                        <a:rPr sz="3200" spc="-5" dirty="0">
                          <a:solidFill>
                            <a:srgbClr val="008A87"/>
                          </a:solidFill>
                          <a:latin typeface="Times New Roman"/>
                          <a:cs typeface="Times New Roman"/>
                        </a:rPr>
                        <a:t>4 5</a:t>
                      </a:r>
                      <a:r>
                        <a:rPr sz="3200" spc="-90" dirty="0">
                          <a:solidFill>
                            <a:srgbClr val="008A87"/>
                          </a:solidFill>
                          <a:latin typeface="Times New Roman"/>
                          <a:cs typeface="Times New Roman"/>
                        </a:rPr>
                        <a:t> </a:t>
                      </a:r>
                      <a:r>
                        <a:rPr sz="3200" spc="-5" dirty="0">
                          <a:solidFill>
                            <a:srgbClr val="008A87"/>
                          </a:solidFill>
                          <a:latin typeface="Times New Roman"/>
                          <a:cs typeface="Times New Roman"/>
                        </a:rPr>
                        <a:t>7</a:t>
                      </a:r>
                      <a:endParaRPr sz="3200">
                        <a:latin typeface="Times New Roman"/>
                        <a:cs typeface="Times New Roman"/>
                      </a:endParaRPr>
                    </a:p>
                  </a:txBody>
                  <a:tcPr marL="0" marR="0" marT="0" marB="0"/>
                </a:tc>
                <a:extLst>
                  <a:ext uri="{0D108BD9-81ED-4DB2-BD59-A6C34878D82A}">
                    <a16:rowId xmlns:a16="http://schemas.microsoft.com/office/drawing/2014/main" val="10003"/>
                  </a:ext>
                </a:extLst>
              </a:tr>
              <a:tr h="530426">
                <a:tc>
                  <a:txBody>
                    <a:bodyPr/>
                    <a:lstStyle/>
                    <a:p>
                      <a:pPr marL="31750">
                        <a:lnSpc>
                          <a:spcPts val="3804"/>
                        </a:lnSpc>
                      </a:pPr>
                      <a:r>
                        <a:rPr sz="3200" spc="-5" dirty="0">
                          <a:solidFill>
                            <a:srgbClr val="008A87"/>
                          </a:solidFill>
                          <a:latin typeface="Times New Roman"/>
                          <a:cs typeface="Times New Roman"/>
                        </a:rPr>
                        <a:t>3 5</a:t>
                      </a:r>
                      <a:r>
                        <a:rPr sz="3200" spc="-30" dirty="0">
                          <a:solidFill>
                            <a:srgbClr val="008A87"/>
                          </a:solidFill>
                          <a:latin typeface="Times New Roman"/>
                          <a:cs typeface="Times New Roman"/>
                        </a:rPr>
                        <a:t> </a:t>
                      </a:r>
                      <a:r>
                        <a:rPr sz="3200" spc="-5" dirty="0">
                          <a:solidFill>
                            <a:srgbClr val="008A87"/>
                          </a:solidFill>
                          <a:latin typeface="Times New Roman"/>
                          <a:cs typeface="Times New Roman"/>
                        </a:rPr>
                        <a:t>5</a:t>
                      </a:r>
                      <a:endParaRPr sz="3200">
                        <a:latin typeface="Times New Roman"/>
                        <a:cs typeface="Times New Roman"/>
                      </a:endParaRPr>
                    </a:p>
                  </a:txBody>
                  <a:tcPr marL="0" marR="0" marT="0" marB="0"/>
                </a:tc>
                <a:tc>
                  <a:txBody>
                    <a:bodyPr/>
                    <a:lstStyle/>
                    <a:p>
                      <a:pPr marR="24130" algn="r">
                        <a:lnSpc>
                          <a:spcPts val="3810"/>
                        </a:lnSpc>
                      </a:pPr>
                      <a:r>
                        <a:rPr sz="3200" spc="-5" dirty="0">
                          <a:solidFill>
                            <a:srgbClr val="008A87"/>
                          </a:solidFill>
                          <a:latin typeface="Times New Roman"/>
                          <a:cs typeface="Times New Roman"/>
                        </a:rPr>
                        <a:t>6 5</a:t>
                      </a:r>
                      <a:r>
                        <a:rPr sz="3200" spc="-90" dirty="0">
                          <a:solidFill>
                            <a:srgbClr val="008A87"/>
                          </a:solidFill>
                          <a:latin typeface="Times New Roman"/>
                          <a:cs typeface="Times New Roman"/>
                        </a:rPr>
                        <a:t> </a:t>
                      </a:r>
                      <a:r>
                        <a:rPr sz="3200" spc="-5" dirty="0">
                          <a:solidFill>
                            <a:srgbClr val="008A87"/>
                          </a:solidFill>
                          <a:latin typeface="Times New Roman"/>
                          <a:cs typeface="Times New Roman"/>
                        </a:rPr>
                        <a:t>7</a:t>
                      </a:r>
                      <a:endParaRPr sz="3200">
                        <a:latin typeface="Times New Roman"/>
                        <a:cs typeface="Times New Roman"/>
                      </a:endParaRPr>
                    </a:p>
                  </a:txBody>
                  <a:tcPr marL="0" marR="0" marT="0" marB="0"/>
                </a:tc>
                <a:extLst>
                  <a:ext uri="{0D108BD9-81ED-4DB2-BD59-A6C34878D82A}">
                    <a16:rowId xmlns:a16="http://schemas.microsoft.com/office/drawing/2014/main" val="10004"/>
                  </a:ext>
                </a:extLst>
              </a:tr>
              <a:tr h="530426">
                <a:tc>
                  <a:txBody>
                    <a:bodyPr/>
                    <a:lstStyle/>
                    <a:p>
                      <a:pPr marL="31750">
                        <a:lnSpc>
                          <a:spcPts val="3804"/>
                        </a:lnSpc>
                      </a:pPr>
                      <a:r>
                        <a:rPr sz="3200" spc="-5" dirty="0">
                          <a:solidFill>
                            <a:srgbClr val="008A87"/>
                          </a:solidFill>
                          <a:latin typeface="Times New Roman"/>
                          <a:cs typeface="Times New Roman"/>
                        </a:rPr>
                        <a:t>4 5</a:t>
                      </a:r>
                      <a:r>
                        <a:rPr sz="3200" spc="-30" dirty="0">
                          <a:solidFill>
                            <a:srgbClr val="008A87"/>
                          </a:solidFill>
                          <a:latin typeface="Times New Roman"/>
                          <a:cs typeface="Times New Roman"/>
                        </a:rPr>
                        <a:t> </a:t>
                      </a:r>
                      <a:r>
                        <a:rPr sz="3200" spc="-5" dirty="0">
                          <a:solidFill>
                            <a:srgbClr val="008A87"/>
                          </a:solidFill>
                          <a:latin typeface="Times New Roman"/>
                          <a:cs typeface="Times New Roman"/>
                        </a:rPr>
                        <a:t>7</a:t>
                      </a:r>
                      <a:endParaRPr sz="3200">
                        <a:latin typeface="Times New Roman"/>
                        <a:cs typeface="Times New Roman"/>
                      </a:endParaRPr>
                    </a:p>
                  </a:txBody>
                  <a:tcPr marL="0" marR="0" marT="0" marB="0"/>
                </a:tc>
                <a:tc>
                  <a:txBody>
                    <a:bodyPr/>
                    <a:lstStyle/>
                    <a:p>
                      <a:pPr marR="24130" algn="r">
                        <a:lnSpc>
                          <a:spcPts val="3810"/>
                        </a:lnSpc>
                      </a:pPr>
                      <a:r>
                        <a:rPr sz="3200" spc="-5" dirty="0">
                          <a:solidFill>
                            <a:srgbClr val="008A87"/>
                          </a:solidFill>
                          <a:latin typeface="Times New Roman"/>
                          <a:cs typeface="Times New Roman"/>
                        </a:rPr>
                        <a:t>7 2</a:t>
                      </a:r>
                      <a:r>
                        <a:rPr sz="3200" spc="-90" dirty="0">
                          <a:solidFill>
                            <a:srgbClr val="008A87"/>
                          </a:solidFill>
                          <a:latin typeface="Times New Roman"/>
                          <a:cs typeface="Times New Roman"/>
                        </a:rPr>
                        <a:t> </a:t>
                      </a:r>
                      <a:r>
                        <a:rPr sz="3200" spc="-5" dirty="0">
                          <a:solidFill>
                            <a:srgbClr val="008A87"/>
                          </a:solidFill>
                          <a:latin typeface="Times New Roman"/>
                          <a:cs typeface="Times New Roman"/>
                        </a:rPr>
                        <a:t>0</a:t>
                      </a:r>
                      <a:endParaRPr sz="3200">
                        <a:latin typeface="Times New Roman"/>
                        <a:cs typeface="Times New Roman"/>
                      </a:endParaRPr>
                    </a:p>
                  </a:txBody>
                  <a:tcPr marL="0" marR="0" marT="0" marB="0"/>
                </a:tc>
                <a:extLst>
                  <a:ext uri="{0D108BD9-81ED-4DB2-BD59-A6C34878D82A}">
                    <a16:rowId xmlns:a16="http://schemas.microsoft.com/office/drawing/2014/main" val="10005"/>
                  </a:ext>
                </a:extLst>
              </a:tr>
              <a:tr h="490710">
                <a:tc>
                  <a:txBody>
                    <a:bodyPr/>
                    <a:lstStyle/>
                    <a:p>
                      <a:pPr marL="31750">
                        <a:lnSpc>
                          <a:spcPts val="3765"/>
                        </a:lnSpc>
                      </a:pPr>
                      <a:r>
                        <a:rPr sz="3200" spc="-5" dirty="0">
                          <a:solidFill>
                            <a:srgbClr val="008A87"/>
                          </a:solidFill>
                          <a:latin typeface="Times New Roman"/>
                          <a:cs typeface="Times New Roman"/>
                        </a:rPr>
                        <a:t>6 5</a:t>
                      </a:r>
                      <a:r>
                        <a:rPr sz="3200" spc="-30" dirty="0">
                          <a:solidFill>
                            <a:srgbClr val="008A87"/>
                          </a:solidFill>
                          <a:latin typeface="Times New Roman"/>
                          <a:cs typeface="Times New Roman"/>
                        </a:rPr>
                        <a:t> </a:t>
                      </a:r>
                      <a:r>
                        <a:rPr sz="3200" spc="-5" dirty="0">
                          <a:solidFill>
                            <a:srgbClr val="008A87"/>
                          </a:solidFill>
                          <a:latin typeface="Times New Roman"/>
                          <a:cs typeface="Times New Roman"/>
                        </a:rPr>
                        <a:t>7</a:t>
                      </a:r>
                      <a:endParaRPr sz="3200">
                        <a:latin typeface="Times New Roman"/>
                        <a:cs typeface="Times New Roman"/>
                      </a:endParaRPr>
                    </a:p>
                  </a:txBody>
                  <a:tcPr marL="0" marR="0" marT="0" marB="0"/>
                </a:tc>
                <a:tc>
                  <a:txBody>
                    <a:bodyPr/>
                    <a:lstStyle/>
                    <a:p>
                      <a:pPr marR="24130" algn="r">
                        <a:lnSpc>
                          <a:spcPts val="3765"/>
                        </a:lnSpc>
                      </a:pPr>
                      <a:r>
                        <a:rPr sz="3200" spc="-5" dirty="0">
                          <a:solidFill>
                            <a:srgbClr val="008A87"/>
                          </a:solidFill>
                          <a:latin typeface="Times New Roman"/>
                          <a:cs typeface="Times New Roman"/>
                        </a:rPr>
                        <a:t>8 3</a:t>
                      </a:r>
                      <a:r>
                        <a:rPr sz="3200" spc="-90" dirty="0">
                          <a:solidFill>
                            <a:srgbClr val="008A87"/>
                          </a:solidFill>
                          <a:latin typeface="Times New Roman"/>
                          <a:cs typeface="Times New Roman"/>
                        </a:rPr>
                        <a:t> </a:t>
                      </a:r>
                      <a:r>
                        <a:rPr sz="3200" spc="-5" dirty="0">
                          <a:solidFill>
                            <a:srgbClr val="008A87"/>
                          </a:solidFill>
                          <a:latin typeface="Times New Roman"/>
                          <a:cs typeface="Times New Roman"/>
                        </a:rPr>
                        <a:t>9</a:t>
                      </a:r>
                      <a:endParaRPr sz="3200">
                        <a:latin typeface="Times New Roman"/>
                        <a:cs typeface="Times New Roman"/>
                      </a:endParaRPr>
                    </a:p>
                  </a:txBody>
                  <a:tcPr marL="0" marR="0" marT="0" marB="0"/>
                </a:tc>
                <a:extLst>
                  <a:ext uri="{0D108BD9-81ED-4DB2-BD59-A6C34878D82A}">
                    <a16:rowId xmlns:a16="http://schemas.microsoft.com/office/drawing/2014/main" val="10006"/>
                  </a:ext>
                </a:extLst>
              </a:tr>
            </a:tbl>
          </a:graphicData>
        </a:graphic>
      </p:graphicFrame>
      <p:grpSp>
        <p:nvGrpSpPr>
          <p:cNvPr id="11" name="object 11"/>
          <p:cNvGrpSpPr/>
          <p:nvPr/>
        </p:nvGrpSpPr>
        <p:grpSpPr>
          <a:xfrm>
            <a:off x="6018212" y="5641975"/>
            <a:ext cx="1798955" cy="609600"/>
            <a:chOff x="6018212" y="5641975"/>
            <a:chExt cx="1798955" cy="609600"/>
          </a:xfrm>
        </p:grpSpPr>
        <p:sp>
          <p:nvSpPr>
            <p:cNvPr id="12" name="object 12"/>
            <p:cNvSpPr/>
            <p:nvPr/>
          </p:nvSpPr>
          <p:spPr>
            <a:xfrm>
              <a:off x="7773987" y="5699126"/>
              <a:ext cx="0" cy="68580"/>
            </a:xfrm>
            <a:custGeom>
              <a:avLst/>
              <a:gdLst/>
              <a:ahLst/>
              <a:cxnLst/>
              <a:rect l="l" t="t" r="r" b="b"/>
              <a:pathLst>
                <a:path h="68579">
                  <a:moveTo>
                    <a:pt x="0" y="68262"/>
                  </a:moveTo>
                  <a:lnTo>
                    <a:pt x="0" y="0"/>
                  </a:lnTo>
                </a:path>
              </a:pathLst>
            </a:custGeom>
            <a:ln w="28575">
              <a:solidFill>
                <a:srgbClr val="000000"/>
              </a:solidFill>
            </a:ln>
          </p:spPr>
          <p:txBody>
            <a:bodyPr wrap="square" lIns="0" tIns="0" rIns="0" bIns="0" rtlCol="0"/>
            <a:lstStyle/>
            <a:p>
              <a:endParaRPr/>
            </a:p>
          </p:txBody>
        </p:sp>
        <p:sp>
          <p:nvSpPr>
            <p:cNvPr id="13" name="object 13"/>
            <p:cNvSpPr/>
            <p:nvPr/>
          </p:nvSpPr>
          <p:spPr>
            <a:xfrm>
              <a:off x="7731125" y="5641975"/>
              <a:ext cx="85725" cy="85725"/>
            </a:xfrm>
            <a:custGeom>
              <a:avLst/>
              <a:gdLst/>
              <a:ahLst/>
              <a:cxnLst/>
              <a:rect l="l" t="t" r="r" b="b"/>
              <a:pathLst>
                <a:path w="85725" h="85725">
                  <a:moveTo>
                    <a:pt x="42862" y="0"/>
                  </a:moveTo>
                  <a:lnTo>
                    <a:pt x="0" y="85725"/>
                  </a:lnTo>
                  <a:lnTo>
                    <a:pt x="42862" y="57150"/>
                  </a:lnTo>
                  <a:lnTo>
                    <a:pt x="85725" y="85725"/>
                  </a:lnTo>
                  <a:lnTo>
                    <a:pt x="42862" y="0"/>
                  </a:lnTo>
                  <a:close/>
                </a:path>
              </a:pathLst>
            </a:custGeom>
            <a:solidFill>
              <a:srgbClr val="000000"/>
            </a:solidFill>
          </p:spPr>
          <p:txBody>
            <a:bodyPr wrap="square" lIns="0" tIns="0" rIns="0" bIns="0" rtlCol="0"/>
            <a:lstStyle/>
            <a:p>
              <a:endParaRPr/>
            </a:p>
          </p:txBody>
        </p:sp>
        <p:sp>
          <p:nvSpPr>
            <p:cNvPr id="14" name="object 14"/>
            <p:cNvSpPr/>
            <p:nvPr/>
          </p:nvSpPr>
          <p:spPr>
            <a:xfrm>
              <a:off x="6032500" y="5748360"/>
              <a:ext cx="1741805" cy="488950"/>
            </a:xfrm>
            <a:custGeom>
              <a:avLst/>
              <a:gdLst/>
              <a:ahLst/>
              <a:cxnLst/>
              <a:rect l="l" t="t" r="r" b="b"/>
              <a:pathLst>
                <a:path w="1741804" h="488950">
                  <a:moveTo>
                    <a:pt x="1741487" y="0"/>
                  </a:moveTo>
                  <a:lnTo>
                    <a:pt x="1741487" y="3149"/>
                  </a:lnTo>
                  <a:lnTo>
                    <a:pt x="1739478" y="36410"/>
                  </a:lnTo>
                  <a:lnTo>
                    <a:pt x="1723798" y="101054"/>
                  </a:lnTo>
                  <a:lnTo>
                    <a:pt x="1693431" y="162712"/>
                  </a:lnTo>
                  <a:lnTo>
                    <a:pt x="1649414" y="220806"/>
                  </a:lnTo>
                  <a:lnTo>
                    <a:pt x="1622612" y="248335"/>
                  </a:lnTo>
                  <a:lnTo>
                    <a:pt x="1592786" y="274757"/>
                  </a:lnTo>
                  <a:lnTo>
                    <a:pt x="1560066" y="299998"/>
                  </a:lnTo>
                  <a:lnTo>
                    <a:pt x="1524582" y="323986"/>
                  </a:lnTo>
                  <a:lnTo>
                    <a:pt x="1486463" y="346649"/>
                  </a:lnTo>
                  <a:lnTo>
                    <a:pt x="1445840" y="367915"/>
                  </a:lnTo>
                  <a:lnTo>
                    <a:pt x="1402841" y="387711"/>
                  </a:lnTo>
                  <a:lnTo>
                    <a:pt x="1357597" y="405965"/>
                  </a:lnTo>
                  <a:lnTo>
                    <a:pt x="1310236" y="422605"/>
                  </a:lnTo>
                  <a:lnTo>
                    <a:pt x="1260890" y="437558"/>
                  </a:lnTo>
                  <a:lnTo>
                    <a:pt x="1209687" y="450751"/>
                  </a:lnTo>
                  <a:lnTo>
                    <a:pt x="1156756" y="462114"/>
                  </a:lnTo>
                  <a:lnTo>
                    <a:pt x="1102229" y="471573"/>
                  </a:lnTo>
                  <a:lnTo>
                    <a:pt x="1046233" y="479055"/>
                  </a:lnTo>
                  <a:lnTo>
                    <a:pt x="988900" y="484490"/>
                  </a:lnTo>
                  <a:lnTo>
                    <a:pt x="930358" y="487803"/>
                  </a:lnTo>
                  <a:lnTo>
                    <a:pt x="870737" y="488924"/>
                  </a:lnTo>
                  <a:lnTo>
                    <a:pt x="811124" y="487806"/>
                  </a:lnTo>
                  <a:lnTo>
                    <a:pt x="752588" y="484495"/>
                  </a:lnTo>
                  <a:lnTo>
                    <a:pt x="695261" y="479063"/>
                  </a:lnTo>
                  <a:lnTo>
                    <a:pt x="639271" y="471582"/>
                  </a:lnTo>
                  <a:lnTo>
                    <a:pt x="584748" y="462124"/>
                  </a:lnTo>
                  <a:lnTo>
                    <a:pt x="531821" y="450763"/>
                  </a:lnTo>
                  <a:lnTo>
                    <a:pt x="480621" y="437569"/>
                  </a:lnTo>
                  <a:lnTo>
                    <a:pt x="431277" y="422617"/>
                  </a:lnTo>
                  <a:lnTo>
                    <a:pt x="383919" y="405978"/>
                  </a:lnTo>
                  <a:lnTo>
                    <a:pt x="338676" y="387724"/>
                  </a:lnTo>
                  <a:lnTo>
                    <a:pt x="295678" y="367928"/>
                  </a:lnTo>
                  <a:lnTo>
                    <a:pt x="255055" y="346662"/>
                  </a:lnTo>
                  <a:lnTo>
                    <a:pt x="216936" y="323999"/>
                  </a:lnTo>
                  <a:lnTo>
                    <a:pt x="181452" y="300010"/>
                  </a:lnTo>
                  <a:lnTo>
                    <a:pt x="148730" y="274770"/>
                  </a:lnTo>
                  <a:lnTo>
                    <a:pt x="118903" y="248348"/>
                  </a:lnTo>
                  <a:lnTo>
                    <a:pt x="92098" y="220819"/>
                  </a:lnTo>
                  <a:lnTo>
                    <a:pt x="48076" y="162727"/>
                  </a:lnTo>
                  <a:lnTo>
                    <a:pt x="17702" y="101072"/>
                  </a:lnTo>
                  <a:lnTo>
                    <a:pt x="2013" y="36432"/>
                  </a:lnTo>
                  <a:lnTo>
                    <a:pt x="0" y="3175"/>
                  </a:lnTo>
                </a:path>
              </a:pathLst>
            </a:custGeom>
            <a:ln w="28575">
              <a:solidFill>
                <a:srgbClr val="000000"/>
              </a:solidFill>
            </a:ln>
          </p:spPr>
          <p:txBody>
            <a:bodyPr wrap="square" lIns="0" tIns="0" rIns="0" bIns="0" rtlCol="0"/>
            <a:lstStyle/>
            <a:p>
              <a:endParaRPr/>
            </a:p>
          </p:txBody>
        </p:sp>
        <p:sp>
          <p:nvSpPr>
            <p:cNvPr id="15" name="object 15"/>
            <p:cNvSpPr/>
            <p:nvPr/>
          </p:nvSpPr>
          <p:spPr>
            <a:xfrm>
              <a:off x="6032500" y="5641976"/>
              <a:ext cx="0" cy="125730"/>
            </a:xfrm>
            <a:custGeom>
              <a:avLst/>
              <a:gdLst/>
              <a:ahLst/>
              <a:cxnLst/>
              <a:rect l="l" t="t" r="r" b="b"/>
              <a:pathLst>
                <a:path h="125729">
                  <a:moveTo>
                    <a:pt x="0" y="125412"/>
                  </a:moveTo>
                  <a:lnTo>
                    <a:pt x="0" y="0"/>
                  </a:lnTo>
                </a:path>
              </a:pathLst>
            </a:custGeom>
            <a:ln w="28575">
              <a:solidFill>
                <a:srgbClr val="000000"/>
              </a:solidFill>
            </a:ln>
          </p:spPr>
          <p:txBody>
            <a:bodyPr wrap="square" lIns="0" tIns="0" rIns="0" bIns="0" rtlCol="0"/>
            <a:lstStyle/>
            <a:p>
              <a:endParaRPr/>
            </a:p>
          </p:txBody>
        </p:sp>
      </p:grpSp>
      <p:grpSp>
        <p:nvGrpSpPr>
          <p:cNvPr id="16" name="object 16"/>
          <p:cNvGrpSpPr/>
          <p:nvPr/>
        </p:nvGrpSpPr>
        <p:grpSpPr>
          <a:xfrm>
            <a:off x="6835775" y="3652202"/>
            <a:ext cx="806450" cy="1089660"/>
            <a:chOff x="6835775" y="3652202"/>
            <a:chExt cx="806450" cy="1089660"/>
          </a:xfrm>
        </p:grpSpPr>
        <p:sp>
          <p:nvSpPr>
            <p:cNvPr id="17" name="object 17"/>
            <p:cNvSpPr/>
            <p:nvPr/>
          </p:nvSpPr>
          <p:spPr>
            <a:xfrm>
              <a:off x="6864350" y="3722293"/>
              <a:ext cx="666750" cy="991235"/>
            </a:xfrm>
            <a:custGeom>
              <a:avLst/>
              <a:gdLst/>
              <a:ahLst/>
              <a:cxnLst/>
              <a:rect l="l" t="t" r="r" b="b"/>
              <a:pathLst>
                <a:path w="666750" h="991235">
                  <a:moveTo>
                    <a:pt x="0" y="990993"/>
                  </a:moveTo>
                  <a:lnTo>
                    <a:pt x="38837" y="987677"/>
                  </a:lnTo>
                  <a:lnTo>
                    <a:pt x="77328" y="978029"/>
                  </a:lnTo>
                  <a:lnTo>
                    <a:pt x="115127" y="962501"/>
                  </a:lnTo>
                  <a:lnTo>
                    <a:pt x="151890" y="941546"/>
                  </a:lnTo>
                  <a:lnTo>
                    <a:pt x="187269" y="915617"/>
                  </a:lnTo>
                  <a:lnTo>
                    <a:pt x="220919" y="885165"/>
                  </a:lnTo>
                  <a:lnTo>
                    <a:pt x="252494" y="850642"/>
                  </a:lnTo>
                  <a:lnTo>
                    <a:pt x="281650" y="812501"/>
                  </a:lnTo>
                  <a:lnTo>
                    <a:pt x="308040" y="771194"/>
                  </a:lnTo>
                  <a:lnTo>
                    <a:pt x="331318" y="727174"/>
                  </a:lnTo>
                  <a:lnTo>
                    <a:pt x="351139" y="680892"/>
                  </a:lnTo>
                  <a:lnTo>
                    <a:pt x="367157" y="632800"/>
                  </a:lnTo>
                  <a:lnTo>
                    <a:pt x="379027" y="583352"/>
                  </a:lnTo>
                  <a:lnTo>
                    <a:pt x="386402" y="532999"/>
                  </a:lnTo>
                  <a:lnTo>
                    <a:pt x="388937" y="482193"/>
                  </a:lnTo>
                  <a:lnTo>
                    <a:pt x="391516" y="430947"/>
                  </a:lnTo>
                  <a:lnTo>
                    <a:pt x="399018" y="380164"/>
                  </a:lnTo>
                  <a:lnTo>
                    <a:pt x="411086" y="330310"/>
                  </a:lnTo>
                  <a:lnTo>
                    <a:pt x="427367" y="281849"/>
                  </a:lnTo>
                  <a:lnTo>
                    <a:pt x="447505" y="235245"/>
                  </a:lnTo>
                  <a:lnTo>
                    <a:pt x="471146" y="190961"/>
                  </a:lnTo>
                  <a:lnTo>
                    <a:pt x="497934" y="149463"/>
                  </a:lnTo>
                  <a:lnTo>
                    <a:pt x="527516" y="111215"/>
                  </a:lnTo>
                  <a:lnTo>
                    <a:pt x="559535" y="76680"/>
                  </a:lnTo>
                  <a:lnTo>
                    <a:pt x="593638" y="46323"/>
                  </a:lnTo>
                  <a:lnTo>
                    <a:pt x="629469" y="20608"/>
                  </a:lnTo>
                  <a:lnTo>
                    <a:pt x="666673" y="0"/>
                  </a:lnTo>
                </a:path>
              </a:pathLst>
            </a:custGeom>
            <a:ln w="57150">
              <a:solidFill>
                <a:srgbClr val="CC0000"/>
              </a:solidFill>
            </a:ln>
          </p:spPr>
          <p:txBody>
            <a:bodyPr wrap="square" lIns="0" tIns="0" rIns="0" bIns="0" rtlCol="0"/>
            <a:lstStyle/>
            <a:p>
              <a:endParaRPr/>
            </a:p>
          </p:txBody>
        </p:sp>
        <p:sp>
          <p:nvSpPr>
            <p:cNvPr id="18" name="object 18"/>
            <p:cNvSpPr/>
            <p:nvPr/>
          </p:nvSpPr>
          <p:spPr>
            <a:xfrm>
              <a:off x="7455534" y="3652202"/>
              <a:ext cx="186690" cy="167005"/>
            </a:xfrm>
            <a:custGeom>
              <a:avLst/>
              <a:gdLst/>
              <a:ahLst/>
              <a:cxnLst/>
              <a:rect l="l" t="t" r="r" b="b"/>
              <a:pathLst>
                <a:path w="186690" h="167004">
                  <a:moveTo>
                    <a:pt x="0" y="0"/>
                  </a:moveTo>
                  <a:lnTo>
                    <a:pt x="75526" y="70078"/>
                  </a:lnTo>
                  <a:lnTo>
                    <a:pt x="39878" y="166751"/>
                  </a:lnTo>
                  <a:lnTo>
                    <a:pt x="186690" y="43497"/>
                  </a:lnTo>
                  <a:lnTo>
                    <a:pt x="0" y="0"/>
                  </a:lnTo>
                  <a:close/>
                </a:path>
              </a:pathLst>
            </a:custGeom>
            <a:solidFill>
              <a:srgbClr val="CC0000"/>
            </a:solidFill>
          </p:spPr>
          <p:txBody>
            <a:bodyPr wrap="square" lIns="0" tIns="0" rIns="0" bIns="0" rtlCol="0"/>
            <a:lstStyle/>
            <a:p>
              <a:endParaRPr/>
            </a:p>
          </p:txBody>
        </p:sp>
      </p:grpSp>
      <p:grpSp>
        <p:nvGrpSpPr>
          <p:cNvPr id="19" name="object 19"/>
          <p:cNvGrpSpPr/>
          <p:nvPr/>
        </p:nvGrpSpPr>
        <p:grpSpPr>
          <a:xfrm>
            <a:off x="6864350" y="3036887"/>
            <a:ext cx="746125" cy="171450"/>
            <a:chOff x="6864350" y="3036887"/>
            <a:chExt cx="746125" cy="171450"/>
          </a:xfrm>
        </p:grpSpPr>
        <p:sp>
          <p:nvSpPr>
            <p:cNvPr id="20" name="object 20"/>
            <p:cNvSpPr/>
            <p:nvPr/>
          </p:nvSpPr>
          <p:spPr>
            <a:xfrm>
              <a:off x="6864350" y="3122612"/>
              <a:ext cx="631825" cy="0"/>
            </a:xfrm>
            <a:custGeom>
              <a:avLst/>
              <a:gdLst/>
              <a:ahLst/>
              <a:cxnLst/>
              <a:rect l="l" t="t" r="r" b="b"/>
              <a:pathLst>
                <a:path w="631825">
                  <a:moveTo>
                    <a:pt x="0" y="0"/>
                  </a:moveTo>
                  <a:lnTo>
                    <a:pt x="631825" y="0"/>
                  </a:lnTo>
                </a:path>
              </a:pathLst>
            </a:custGeom>
            <a:ln w="57150">
              <a:solidFill>
                <a:srgbClr val="CC0000"/>
              </a:solidFill>
            </a:ln>
          </p:spPr>
          <p:txBody>
            <a:bodyPr wrap="square" lIns="0" tIns="0" rIns="0" bIns="0" rtlCol="0"/>
            <a:lstStyle/>
            <a:p>
              <a:endParaRPr/>
            </a:p>
          </p:txBody>
        </p:sp>
        <p:sp>
          <p:nvSpPr>
            <p:cNvPr id="21" name="object 21"/>
            <p:cNvSpPr/>
            <p:nvPr/>
          </p:nvSpPr>
          <p:spPr>
            <a:xfrm>
              <a:off x="7439025" y="3036887"/>
              <a:ext cx="171450" cy="171450"/>
            </a:xfrm>
            <a:custGeom>
              <a:avLst/>
              <a:gdLst/>
              <a:ahLst/>
              <a:cxnLst/>
              <a:rect l="l" t="t" r="r" b="b"/>
              <a:pathLst>
                <a:path w="171450" h="171450">
                  <a:moveTo>
                    <a:pt x="0" y="0"/>
                  </a:moveTo>
                  <a:lnTo>
                    <a:pt x="57150" y="85725"/>
                  </a:lnTo>
                  <a:lnTo>
                    <a:pt x="0" y="171450"/>
                  </a:lnTo>
                  <a:lnTo>
                    <a:pt x="171450" y="85725"/>
                  </a:lnTo>
                  <a:lnTo>
                    <a:pt x="0" y="0"/>
                  </a:lnTo>
                  <a:close/>
                </a:path>
              </a:pathLst>
            </a:custGeom>
            <a:solidFill>
              <a:srgbClr val="CC0000"/>
            </a:solidFill>
          </p:spPr>
          <p:txBody>
            <a:bodyPr wrap="square" lIns="0" tIns="0" rIns="0" bIns="0" rtlCol="0"/>
            <a:lstStyle/>
            <a:p>
              <a:endParaRPr/>
            </a:p>
          </p:txBody>
        </p:sp>
      </p:grpSp>
      <p:sp>
        <p:nvSpPr>
          <p:cNvPr id="23" name="object 23"/>
          <p:cNvSpPr txBox="1"/>
          <p:nvPr/>
        </p:nvSpPr>
        <p:spPr>
          <a:xfrm>
            <a:off x="2661086" y="6523256"/>
            <a:ext cx="4583430" cy="222250"/>
          </a:xfrm>
          <a:prstGeom prst="rect">
            <a:avLst/>
          </a:prstGeom>
        </p:spPr>
        <p:txBody>
          <a:bodyPr vert="horz" wrap="square" lIns="0" tIns="0" rIns="0" bIns="0" rtlCol="0">
            <a:spAutoFit/>
          </a:bodyPr>
          <a:lstStyle/>
          <a:p>
            <a:pPr marL="12700">
              <a:lnSpc>
                <a:spcPts val="1625"/>
              </a:lnSpc>
            </a:pPr>
            <a:r>
              <a:rPr sz="1400" i="1" spc="-5" dirty="0">
                <a:latin typeface="Times New Roman"/>
                <a:cs typeface="Times New Roman"/>
              </a:rPr>
              <a:t>Copyright © 2001-5 Erik D. Demaine and Charles E.</a:t>
            </a:r>
            <a:r>
              <a:rPr sz="1400" i="1" spc="80" dirty="0">
                <a:latin typeface="Times New Roman"/>
                <a:cs typeface="Times New Roman"/>
              </a:rPr>
              <a:t> </a:t>
            </a:r>
            <a:r>
              <a:rPr sz="1400" i="1" spc="-5" dirty="0">
                <a:latin typeface="Times New Roman"/>
                <a:cs typeface="Times New Roman"/>
              </a:rPr>
              <a:t>Leiserson</a:t>
            </a:r>
            <a:endParaRPr sz="1400">
              <a:latin typeface="Times New Roman"/>
              <a:cs typeface="Times New Roman"/>
            </a:endParaRPr>
          </a:p>
        </p:txBody>
      </p:sp>
    </p:spTree>
    <p:extLst>
      <p:ext uri="{BB962C8B-B14F-4D97-AF65-F5344CB8AC3E}">
        <p14:creationId xmlns:p14="http://schemas.microsoft.com/office/powerpoint/2010/main" val="33279360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92112" y="319087"/>
            <a:ext cx="942975" cy="1114425"/>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526539" y="509269"/>
            <a:ext cx="5283835" cy="695960"/>
          </a:xfrm>
          <a:prstGeom prst="rect">
            <a:avLst/>
          </a:prstGeom>
        </p:spPr>
        <p:txBody>
          <a:bodyPr vert="horz" wrap="square" lIns="0" tIns="12065" rIns="0" bIns="0" rtlCol="0">
            <a:spAutoFit/>
          </a:bodyPr>
          <a:lstStyle/>
          <a:p>
            <a:pPr marL="12700">
              <a:lnSpc>
                <a:spcPct val="100000"/>
              </a:lnSpc>
              <a:spcBef>
                <a:spcPts val="95"/>
              </a:spcBef>
            </a:pPr>
            <a:r>
              <a:rPr spc="-5" dirty="0"/>
              <a:t>Decision-tree</a:t>
            </a:r>
            <a:r>
              <a:rPr spc="-50" dirty="0"/>
              <a:t> </a:t>
            </a:r>
            <a:r>
              <a:rPr spc="-5" dirty="0"/>
              <a:t>example</a:t>
            </a:r>
          </a:p>
        </p:txBody>
      </p:sp>
      <p:grpSp>
        <p:nvGrpSpPr>
          <p:cNvPr id="4" name="object 4"/>
          <p:cNvGrpSpPr/>
          <p:nvPr/>
        </p:nvGrpSpPr>
        <p:grpSpPr>
          <a:xfrm>
            <a:off x="4706937" y="1671637"/>
            <a:ext cx="908685" cy="706120"/>
            <a:chOff x="4706937" y="1671637"/>
            <a:chExt cx="908685" cy="706120"/>
          </a:xfrm>
        </p:grpSpPr>
        <p:sp>
          <p:nvSpPr>
            <p:cNvPr id="5" name="object 5"/>
            <p:cNvSpPr/>
            <p:nvPr/>
          </p:nvSpPr>
          <p:spPr>
            <a:xfrm>
              <a:off x="4782311" y="1747265"/>
              <a:ext cx="755903" cy="630174"/>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5286375" y="1786889"/>
              <a:ext cx="328802" cy="458724"/>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4782311" y="1786889"/>
              <a:ext cx="16738" cy="17868"/>
            </a:xfrm>
            <a:prstGeom prst="rect">
              <a:avLst/>
            </a:prstGeom>
            <a:blipFill>
              <a:blip r:embed="rId5" cstate="print"/>
              <a:stretch>
                <a:fillRect/>
              </a:stretch>
            </a:blipFill>
          </p:spPr>
          <p:txBody>
            <a:bodyPr wrap="square" lIns="0" tIns="0" rIns="0" bIns="0" rtlCol="0"/>
            <a:lstStyle/>
            <a:p>
              <a:endParaRPr/>
            </a:p>
          </p:txBody>
        </p:sp>
        <p:sp>
          <p:nvSpPr>
            <p:cNvPr id="8" name="object 8"/>
            <p:cNvSpPr/>
            <p:nvPr/>
          </p:nvSpPr>
          <p:spPr>
            <a:xfrm>
              <a:off x="4782311" y="2167127"/>
              <a:ext cx="99288" cy="78486"/>
            </a:xfrm>
            <a:prstGeom prst="rect">
              <a:avLst/>
            </a:prstGeom>
            <a:blipFill>
              <a:blip r:embed="rId6" cstate="print"/>
              <a:stretch>
                <a:fillRect/>
              </a:stretch>
            </a:blipFill>
          </p:spPr>
          <p:txBody>
            <a:bodyPr wrap="square" lIns="0" tIns="0" rIns="0" bIns="0" rtlCol="0"/>
            <a:lstStyle/>
            <a:p>
              <a:endParaRPr/>
            </a:p>
          </p:txBody>
        </p:sp>
        <p:sp>
          <p:nvSpPr>
            <p:cNvPr id="9" name="object 9"/>
            <p:cNvSpPr/>
            <p:nvPr/>
          </p:nvSpPr>
          <p:spPr>
            <a:xfrm>
              <a:off x="4711700" y="1676400"/>
              <a:ext cx="744855" cy="619125"/>
            </a:xfrm>
            <a:custGeom>
              <a:avLst/>
              <a:gdLst/>
              <a:ahLst/>
              <a:cxnLst/>
              <a:rect l="l" t="t" r="r" b="b"/>
              <a:pathLst>
                <a:path w="744854" h="619125">
                  <a:moveTo>
                    <a:pt x="372275" y="0"/>
                  </a:moveTo>
                  <a:lnTo>
                    <a:pt x="321759" y="2825"/>
                  </a:lnTo>
                  <a:lnTo>
                    <a:pt x="273310" y="11057"/>
                  </a:lnTo>
                  <a:lnTo>
                    <a:pt x="227369" y="24326"/>
                  </a:lnTo>
                  <a:lnTo>
                    <a:pt x="184381" y="42264"/>
                  </a:lnTo>
                  <a:lnTo>
                    <a:pt x="144789" y="64501"/>
                  </a:lnTo>
                  <a:lnTo>
                    <a:pt x="109037" y="90668"/>
                  </a:lnTo>
                  <a:lnTo>
                    <a:pt x="77568" y="120397"/>
                  </a:lnTo>
                  <a:lnTo>
                    <a:pt x="50826" y="153320"/>
                  </a:lnTo>
                  <a:lnTo>
                    <a:pt x="29255" y="189066"/>
                  </a:lnTo>
                  <a:lnTo>
                    <a:pt x="13298" y="227268"/>
                  </a:lnTo>
                  <a:lnTo>
                    <a:pt x="3398" y="267556"/>
                  </a:lnTo>
                  <a:lnTo>
                    <a:pt x="0" y="309562"/>
                  </a:lnTo>
                  <a:lnTo>
                    <a:pt x="3398" y="351568"/>
                  </a:lnTo>
                  <a:lnTo>
                    <a:pt x="13298" y="391856"/>
                  </a:lnTo>
                  <a:lnTo>
                    <a:pt x="29255" y="430058"/>
                  </a:lnTo>
                  <a:lnTo>
                    <a:pt x="50826" y="465804"/>
                  </a:lnTo>
                  <a:lnTo>
                    <a:pt x="77568" y="498727"/>
                  </a:lnTo>
                  <a:lnTo>
                    <a:pt x="109037" y="528456"/>
                  </a:lnTo>
                  <a:lnTo>
                    <a:pt x="144789" y="554623"/>
                  </a:lnTo>
                  <a:lnTo>
                    <a:pt x="184381" y="576860"/>
                  </a:lnTo>
                  <a:lnTo>
                    <a:pt x="227369" y="594798"/>
                  </a:lnTo>
                  <a:lnTo>
                    <a:pt x="273310" y="608067"/>
                  </a:lnTo>
                  <a:lnTo>
                    <a:pt x="321759" y="616299"/>
                  </a:lnTo>
                  <a:lnTo>
                    <a:pt x="372275" y="619125"/>
                  </a:lnTo>
                  <a:lnTo>
                    <a:pt x="422787" y="616299"/>
                  </a:lnTo>
                  <a:lnTo>
                    <a:pt x="471234" y="608067"/>
                  </a:lnTo>
                  <a:lnTo>
                    <a:pt x="517173" y="594798"/>
                  </a:lnTo>
                  <a:lnTo>
                    <a:pt x="560159" y="576860"/>
                  </a:lnTo>
                  <a:lnTo>
                    <a:pt x="599750" y="554623"/>
                  </a:lnTo>
                  <a:lnTo>
                    <a:pt x="635501" y="528456"/>
                  </a:lnTo>
                  <a:lnTo>
                    <a:pt x="666969" y="498727"/>
                  </a:lnTo>
                  <a:lnTo>
                    <a:pt x="693711" y="465804"/>
                  </a:lnTo>
                  <a:lnTo>
                    <a:pt x="715282" y="430058"/>
                  </a:lnTo>
                  <a:lnTo>
                    <a:pt x="731239" y="391856"/>
                  </a:lnTo>
                  <a:lnTo>
                    <a:pt x="741139" y="351568"/>
                  </a:lnTo>
                  <a:lnTo>
                    <a:pt x="744537" y="309562"/>
                  </a:lnTo>
                  <a:lnTo>
                    <a:pt x="741139" y="267556"/>
                  </a:lnTo>
                  <a:lnTo>
                    <a:pt x="731239" y="227268"/>
                  </a:lnTo>
                  <a:lnTo>
                    <a:pt x="715282" y="189066"/>
                  </a:lnTo>
                  <a:lnTo>
                    <a:pt x="693711" y="153320"/>
                  </a:lnTo>
                  <a:lnTo>
                    <a:pt x="666969" y="120397"/>
                  </a:lnTo>
                  <a:lnTo>
                    <a:pt x="635501" y="90668"/>
                  </a:lnTo>
                  <a:lnTo>
                    <a:pt x="599750" y="64501"/>
                  </a:lnTo>
                  <a:lnTo>
                    <a:pt x="560159" y="42264"/>
                  </a:lnTo>
                  <a:lnTo>
                    <a:pt x="517173" y="24326"/>
                  </a:lnTo>
                  <a:lnTo>
                    <a:pt x="471234" y="11057"/>
                  </a:lnTo>
                  <a:lnTo>
                    <a:pt x="422787" y="2825"/>
                  </a:lnTo>
                  <a:lnTo>
                    <a:pt x="372275" y="0"/>
                  </a:lnTo>
                  <a:close/>
                </a:path>
              </a:pathLst>
            </a:custGeom>
            <a:solidFill>
              <a:srgbClr val="FFCCCC"/>
            </a:solidFill>
          </p:spPr>
          <p:txBody>
            <a:bodyPr wrap="square" lIns="0" tIns="0" rIns="0" bIns="0" rtlCol="0"/>
            <a:lstStyle/>
            <a:p>
              <a:endParaRPr/>
            </a:p>
          </p:txBody>
        </p:sp>
        <p:sp>
          <p:nvSpPr>
            <p:cNvPr id="10" name="object 10"/>
            <p:cNvSpPr/>
            <p:nvPr/>
          </p:nvSpPr>
          <p:spPr>
            <a:xfrm>
              <a:off x="4711700" y="1676400"/>
              <a:ext cx="744855" cy="619125"/>
            </a:xfrm>
            <a:custGeom>
              <a:avLst/>
              <a:gdLst/>
              <a:ahLst/>
              <a:cxnLst/>
              <a:rect l="l" t="t" r="r" b="b"/>
              <a:pathLst>
                <a:path w="744854" h="619125">
                  <a:moveTo>
                    <a:pt x="0" y="309562"/>
                  </a:moveTo>
                  <a:lnTo>
                    <a:pt x="3398" y="267556"/>
                  </a:lnTo>
                  <a:lnTo>
                    <a:pt x="13298" y="227268"/>
                  </a:lnTo>
                  <a:lnTo>
                    <a:pt x="29255" y="189066"/>
                  </a:lnTo>
                  <a:lnTo>
                    <a:pt x="50826" y="153320"/>
                  </a:lnTo>
                  <a:lnTo>
                    <a:pt x="77568" y="120397"/>
                  </a:lnTo>
                  <a:lnTo>
                    <a:pt x="109037" y="90668"/>
                  </a:lnTo>
                  <a:lnTo>
                    <a:pt x="144789" y="64501"/>
                  </a:lnTo>
                  <a:lnTo>
                    <a:pt x="184381" y="42264"/>
                  </a:lnTo>
                  <a:lnTo>
                    <a:pt x="227369" y="24326"/>
                  </a:lnTo>
                  <a:lnTo>
                    <a:pt x="273310" y="11057"/>
                  </a:lnTo>
                  <a:lnTo>
                    <a:pt x="321759" y="2825"/>
                  </a:lnTo>
                  <a:lnTo>
                    <a:pt x="372275" y="0"/>
                  </a:lnTo>
                  <a:lnTo>
                    <a:pt x="422787" y="2825"/>
                  </a:lnTo>
                  <a:lnTo>
                    <a:pt x="471234" y="11057"/>
                  </a:lnTo>
                  <a:lnTo>
                    <a:pt x="517173" y="24326"/>
                  </a:lnTo>
                  <a:lnTo>
                    <a:pt x="560159" y="42264"/>
                  </a:lnTo>
                  <a:lnTo>
                    <a:pt x="599750" y="64501"/>
                  </a:lnTo>
                  <a:lnTo>
                    <a:pt x="635501" y="90668"/>
                  </a:lnTo>
                  <a:lnTo>
                    <a:pt x="666969" y="120397"/>
                  </a:lnTo>
                  <a:lnTo>
                    <a:pt x="693711" y="153320"/>
                  </a:lnTo>
                  <a:lnTo>
                    <a:pt x="715282" y="189066"/>
                  </a:lnTo>
                  <a:lnTo>
                    <a:pt x="731239" y="227268"/>
                  </a:lnTo>
                  <a:lnTo>
                    <a:pt x="741139" y="267556"/>
                  </a:lnTo>
                  <a:lnTo>
                    <a:pt x="744537" y="309562"/>
                  </a:lnTo>
                  <a:lnTo>
                    <a:pt x="741139" y="351568"/>
                  </a:lnTo>
                  <a:lnTo>
                    <a:pt x="731239" y="391856"/>
                  </a:lnTo>
                  <a:lnTo>
                    <a:pt x="715282" y="430058"/>
                  </a:lnTo>
                  <a:lnTo>
                    <a:pt x="693711" y="465804"/>
                  </a:lnTo>
                  <a:lnTo>
                    <a:pt x="666969" y="498727"/>
                  </a:lnTo>
                  <a:lnTo>
                    <a:pt x="635501" y="528456"/>
                  </a:lnTo>
                  <a:lnTo>
                    <a:pt x="599750" y="554623"/>
                  </a:lnTo>
                  <a:lnTo>
                    <a:pt x="560159" y="576860"/>
                  </a:lnTo>
                  <a:lnTo>
                    <a:pt x="517173" y="594798"/>
                  </a:lnTo>
                  <a:lnTo>
                    <a:pt x="471234" y="608067"/>
                  </a:lnTo>
                  <a:lnTo>
                    <a:pt x="422787" y="616299"/>
                  </a:lnTo>
                  <a:lnTo>
                    <a:pt x="372275" y="619125"/>
                  </a:lnTo>
                  <a:lnTo>
                    <a:pt x="321759" y="616299"/>
                  </a:lnTo>
                  <a:lnTo>
                    <a:pt x="273310" y="608067"/>
                  </a:lnTo>
                  <a:lnTo>
                    <a:pt x="227369" y="594798"/>
                  </a:lnTo>
                  <a:lnTo>
                    <a:pt x="184381" y="576860"/>
                  </a:lnTo>
                  <a:lnTo>
                    <a:pt x="144789" y="554623"/>
                  </a:lnTo>
                  <a:lnTo>
                    <a:pt x="109037" y="528456"/>
                  </a:lnTo>
                  <a:lnTo>
                    <a:pt x="77568" y="498727"/>
                  </a:lnTo>
                  <a:lnTo>
                    <a:pt x="50826" y="465804"/>
                  </a:lnTo>
                  <a:lnTo>
                    <a:pt x="29255" y="430058"/>
                  </a:lnTo>
                  <a:lnTo>
                    <a:pt x="13298" y="391856"/>
                  </a:lnTo>
                  <a:lnTo>
                    <a:pt x="3398" y="351568"/>
                  </a:lnTo>
                  <a:lnTo>
                    <a:pt x="0" y="309562"/>
                  </a:lnTo>
                  <a:close/>
                </a:path>
              </a:pathLst>
            </a:custGeom>
            <a:ln w="9525">
              <a:solidFill>
                <a:srgbClr val="000000"/>
              </a:solidFill>
            </a:ln>
          </p:spPr>
          <p:txBody>
            <a:bodyPr wrap="square" lIns="0" tIns="0" rIns="0" bIns="0" rtlCol="0"/>
            <a:lstStyle/>
            <a:p>
              <a:endParaRPr/>
            </a:p>
          </p:txBody>
        </p:sp>
      </p:grpSp>
      <p:sp>
        <p:nvSpPr>
          <p:cNvPr id="11" name="object 11"/>
          <p:cNvSpPr txBox="1"/>
          <p:nvPr/>
        </p:nvSpPr>
        <p:spPr>
          <a:xfrm>
            <a:off x="4876927" y="1779714"/>
            <a:ext cx="415290"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008380"/>
                </a:solidFill>
                <a:latin typeface="Times New Roman"/>
                <a:cs typeface="Times New Roman"/>
              </a:rPr>
              <a:t>1</a:t>
            </a:r>
            <a:r>
              <a:rPr sz="2400" spc="-5" dirty="0">
                <a:solidFill>
                  <a:srgbClr val="008380"/>
                </a:solidFill>
                <a:latin typeface="Times New Roman"/>
                <a:cs typeface="Times New Roman"/>
              </a:rPr>
              <a:t>:</a:t>
            </a:r>
            <a:r>
              <a:rPr sz="2400" dirty="0">
                <a:solidFill>
                  <a:srgbClr val="008380"/>
                </a:solidFill>
                <a:latin typeface="Times New Roman"/>
                <a:cs typeface="Times New Roman"/>
              </a:rPr>
              <a:t>2</a:t>
            </a:r>
            <a:endParaRPr sz="2400">
              <a:latin typeface="Times New Roman"/>
              <a:cs typeface="Times New Roman"/>
            </a:endParaRPr>
          </a:p>
        </p:txBody>
      </p:sp>
      <p:grpSp>
        <p:nvGrpSpPr>
          <p:cNvPr id="12" name="object 12"/>
          <p:cNvGrpSpPr/>
          <p:nvPr/>
        </p:nvGrpSpPr>
        <p:grpSpPr>
          <a:xfrm>
            <a:off x="2533650" y="2332037"/>
            <a:ext cx="1640205" cy="1306195"/>
            <a:chOff x="2533650" y="2332037"/>
            <a:chExt cx="1640205" cy="1306195"/>
          </a:xfrm>
        </p:grpSpPr>
        <p:sp>
          <p:nvSpPr>
            <p:cNvPr id="13" name="object 13"/>
            <p:cNvSpPr/>
            <p:nvPr/>
          </p:nvSpPr>
          <p:spPr>
            <a:xfrm>
              <a:off x="3340608" y="2407157"/>
              <a:ext cx="755903" cy="630174"/>
            </a:xfrm>
            <a:prstGeom prst="rect">
              <a:avLst/>
            </a:prstGeom>
            <a:blipFill>
              <a:blip r:embed="rId7" cstate="print"/>
              <a:stretch>
                <a:fillRect/>
              </a:stretch>
            </a:blipFill>
          </p:spPr>
          <p:txBody>
            <a:bodyPr wrap="square" lIns="0" tIns="0" rIns="0" bIns="0" rtlCol="0"/>
            <a:lstStyle/>
            <a:p>
              <a:endParaRPr/>
            </a:p>
          </p:txBody>
        </p:sp>
        <p:sp>
          <p:nvSpPr>
            <p:cNvPr id="14" name="object 14"/>
            <p:cNvSpPr/>
            <p:nvPr/>
          </p:nvSpPr>
          <p:spPr>
            <a:xfrm>
              <a:off x="3844988" y="2447544"/>
              <a:ext cx="328485" cy="458723"/>
            </a:xfrm>
            <a:prstGeom prst="rect">
              <a:avLst/>
            </a:prstGeom>
            <a:blipFill>
              <a:blip r:embed="rId4" cstate="print"/>
              <a:stretch>
                <a:fillRect/>
              </a:stretch>
            </a:blipFill>
          </p:spPr>
          <p:txBody>
            <a:bodyPr wrap="square" lIns="0" tIns="0" rIns="0" bIns="0" rtlCol="0"/>
            <a:lstStyle/>
            <a:p>
              <a:endParaRPr/>
            </a:p>
          </p:txBody>
        </p:sp>
        <p:sp>
          <p:nvSpPr>
            <p:cNvPr id="15" name="object 15"/>
            <p:cNvSpPr/>
            <p:nvPr/>
          </p:nvSpPr>
          <p:spPr>
            <a:xfrm>
              <a:off x="3340608" y="2447544"/>
              <a:ext cx="16751" cy="17881"/>
            </a:xfrm>
            <a:prstGeom prst="rect">
              <a:avLst/>
            </a:prstGeom>
            <a:blipFill>
              <a:blip r:embed="rId5" cstate="print"/>
              <a:stretch>
                <a:fillRect/>
              </a:stretch>
            </a:blipFill>
          </p:spPr>
          <p:txBody>
            <a:bodyPr wrap="square" lIns="0" tIns="0" rIns="0" bIns="0" rtlCol="0"/>
            <a:lstStyle/>
            <a:p>
              <a:endParaRPr/>
            </a:p>
          </p:txBody>
        </p:sp>
        <p:sp>
          <p:nvSpPr>
            <p:cNvPr id="16" name="object 16"/>
            <p:cNvSpPr/>
            <p:nvPr/>
          </p:nvSpPr>
          <p:spPr>
            <a:xfrm>
              <a:off x="3340608" y="2827388"/>
              <a:ext cx="99542" cy="78879"/>
            </a:xfrm>
            <a:prstGeom prst="rect">
              <a:avLst/>
            </a:prstGeom>
            <a:blipFill>
              <a:blip r:embed="rId6" cstate="print"/>
              <a:stretch>
                <a:fillRect/>
              </a:stretch>
            </a:blipFill>
          </p:spPr>
          <p:txBody>
            <a:bodyPr wrap="square" lIns="0" tIns="0" rIns="0" bIns="0" rtlCol="0"/>
            <a:lstStyle/>
            <a:p>
              <a:endParaRPr/>
            </a:p>
          </p:txBody>
        </p:sp>
        <p:sp>
          <p:nvSpPr>
            <p:cNvPr id="17" name="object 17"/>
            <p:cNvSpPr/>
            <p:nvPr/>
          </p:nvSpPr>
          <p:spPr>
            <a:xfrm>
              <a:off x="3270250" y="2336800"/>
              <a:ext cx="744855" cy="619125"/>
            </a:xfrm>
            <a:custGeom>
              <a:avLst/>
              <a:gdLst/>
              <a:ahLst/>
              <a:cxnLst/>
              <a:rect l="l" t="t" r="r" b="b"/>
              <a:pathLst>
                <a:path w="744854" h="619125">
                  <a:moveTo>
                    <a:pt x="372275" y="0"/>
                  </a:moveTo>
                  <a:lnTo>
                    <a:pt x="321759" y="2825"/>
                  </a:lnTo>
                  <a:lnTo>
                    <a:pt x="273310" y="11057"/>
                  </a:lnTo>
                  <a:lnTo>
                    <a:pt x="227369" y="24326"/>
                  </a:lnTo>
                  <a:lnTo>
                    <a:pt x="184381" y="42264"/>
                  </a:lnTo>
                  <a:lnTo>
                    <a:pt x="144789" y="64501"/>
                  </a:lnTo>
                  <a:lnTo>
                    <a:pt x="109037" y="90668"/>
                  </a:lnTo>
                  <a:lnTo>
                    <a:pt x="77568" y="120397"/>
                  </a:lnTo>
                  <a:lnTo>
                    <a:pt x="50826" y="153320"/>
                  </a:lnTo>
                  <a:lnTo>
                    <a:pt x="29255" y="189066"/>
                  </a:lnTo>
                  <a:lnTo>
                    <a:pt x="13298" y="227268"/>
                  </a:lnTo>
                  <a:lnTo>
                    <a:pt x="3398" y="267556"/>
                  </a:lnTo>
                  <a:lnTo>
                    <a:pt x="0" y="309562"/>
                  </a:lnTo>
                  <a:lnTo>
                    <a:pt x="3398" y="351568"/>
                  </a:lnTo>
                  <a:lnTo>
                    <a:pt x="13298" y="391856"/>
                  </a:lnTo>
                  <a:lnTo>
                    <a:pt x="29255" y="430058"/>
                  </a:lnTo>
                  <a:lnTo>
                    <a:pt x="50826" y="465804"/>
                  </a:lnTo>
                  <a:lnTo>
                    <a:pt x="77568" y="498727"/>
                  </a:lnTo>
                  <a:lnTo>
                    <a:pt x="109037" y="528456"/>
                  </a:lnTo>
                  <a:lnTo>
                    <a:pt x="144789" y="554623"/>
                  </a:lnTo>
                  <a:lnTo>
                    <a:pt x="184381" y="576860"/>
                  </a:lnTo>
                  <a:lnTo>
                    <a:pt x="227369" y="594798"/>
                  </a:lnTo>
                  <a:lnTo>
                    <a:pt x="273310" y="608067"/>
                  </a:lnTo>
                  <a:lnTo>
                    <a:pt x="321759" y="616299"/>
                  </a:lnTo>
                  <a:lnTo>
                    <a:pt x="372275" y="619125"/>
                  </a:lnTo>
                  <a:lnTo>
                    <a:pt x="422787" y="616299"/>
                  </a:lnTo>
                  <a:lnTo>
                    <a:pt x="471234" y="608067"/>
                  </a:lnTo>
                  <a:lnTo>
                    <a:pt x="517173" y="594798"/>
                  </a:lnTo>
                  <a:lnTo>
                    <a:pt x="560159" y="576860"/>
                  </a:lnTo>
                  <a:lnTo>
                    <a:pt x="599750" y="554623"/>
                  </a:lnTo>
                  <a:lnTo>
                    <a:pt x="635501" y="528456"/>
                  </a:lnTo>
                  <a:lnTo>
                    <a:pt x="666969" y="498727"/>
                  </a:lnTo>
                  <a:lnTo>
                    <a:pt x="693711" y="465804"/>
                  </a:lnTo>
                  <a:lnTo>
                    <a:pt x="715282" y="430058"/>
                  </a:lnTo>
                  <a:lnTo>
                    <a:pt x="731239" y="391856"/>
                  </a:lnTo>
                  <a:lnTo>
                    <a:pt x="741139" y="351568"/>
                  </a:lnTo>
                  <a:lnTo>
                    <a:pt x="744537" y="309562"/>
                  </a:lnTo>
                  <a:lnTo>
                    <a:pt x="741139" y="267556"/>
                  </a:lnTo>
                  <a:lnTo>
                    <a:pt x="731239" y="227268"/>
                  </a:lnTo>
                  <a:lnTo>
                    <a:pt x="715282" y="189066"/>
                  </a:lnTo>
                  <a:lnTo>
                    <a:pt x="693711" y="153320"/>
                  </a:lnTo>
                  <a:lnTo>
                    <a:pt x="666969" y="120397"/>
                  </a:lnTo>
                  <a:lnTo>
                    <a:pt x="635501" y="90668"/>
                  </a:lnTo>
                  <a:lnTo>
                    <a:pt x="599750" y="64501"/>
                  </a:lnTo>
                  <a:lnTo>
                    <a:pt x="560159" y="42264"/>
                  </a:lnTo>
                  <a:lnTo>
                    <a:pt x="517173" y="24326"/>
                  </a:lnTo>
                  <a:lnTo>
                    <a:pt x="471234" y="11057"/>
                  </a:lnTo>
                  <a:lnTo>
                    <a:pt x="422787" y="2825"/>
                  </a:lnTo>
                  <a:lnTo>
                    <a:pt x="372275" y="0"/>
                  </a:lnTo>
                  <a:close/>
                </a:path>
              </a:pathLst>
            </a:custGeom>
            <a:solidFill>
              <a:srgbClr val="FFCCCC"/>
            </a:solidFill>
          </p:spPr>
          <p:txBody>
            <a:bodyPr wrap="square" lIns="0" tIns="0" rIns="0" bIns="0" rtlCol="0"/>
            <a:lstStyle/>
            <a:p>
              <a:endParaRPr/>
            </a:p>
          </p:txBody>
        </p:sp>
        <p:sp>
          <p:nvSpPr>
            <p:cNvPr id="18" name="object 18"/>
            <p:cNvSpPr/>
            <p:nvPr/>
          </p:nvSpPr>
          <p:spPr>
            <a:xfrm>
              <a:off x="3270250" y="2336800"/>
              <a:ext cx="744855" cy="619125"/>
            </a:xfrm>
            <a:custGeom>
              <a:avLst/>
              <a:gdLst/>
              <a:ahLst/>
              <a:cxnLst/>
              <a:rect l="l" t="t" r="r" b="b"/>
              <a:pathLst>
                <a:path w="744854" h="619125">
                  <a:moveTo>
                    <a:pt x="0" y="309562"/>
                  </a:moveTo>
                  <a:lnTo>
                    <a:pt x="3398" y="267556"/>
                  </a:lnTo>
                  <a:lnTo>
                    <a:pt x="13298" y="227268"/>
                  </a:lnTo>
                  <a:lnTo>
                    <a:pt x="29255" y="189066"/>
                  </a:lnTo>
                  <a:lnTo>
                    <a:pt x="50826" y="153320"/>
                  </a:lnTo>
                  <a:lnTo>
                    <a:pt x="77568" y="120397"/>
                  </a:lnTo>
                  <a:lnTo>
                    <a:pt x="109037" y="90668"/>
                  </a:lnTo>
                  <a:lnTo>
                    <a:pt x="144789" y="64501"/>
                  </a:lnTo>
                  <a:lnTo>
                    <a:pt x="184381" y="42264"/>
                  </a:lnTo>
                  <a:lnTo>
                    <a:pt x="227369" y="24326"/>
                  </a:lnTo>
                  <a:lnTo>
                    <a:pt x="273310" y="11057"/>
                  </a:lnTo>
                  <a:lnTo>
                    <a:pt x="321759" y="2825"/>
                  </a:lnTo>
                  <a:lnTo>
                    <a:pt x="372275" y="0"/>
                  </a:lnTo>
                  <a:lnTo>
                    <a:pt x="422787" y="2825"/>
                  </a:lnTo>
                  <a:lnTo>
                    <a:pt x="471234" y="11057"/>
                  </a:lnTo>
                  <a:lnTo>
                    <a:pt x="517173" y="24326"/>
                  </a:lnTo>
                  <a:lnTo>
                    <a:pt x="560159" y="42264"/>
                  </a:lnTo>
                  <a:lnTo>
                    <a:pt x="599750" y="64501"/>
                  </a:lnTo>
                  <a:lnTo>
                    <a:pt x="635501" y="90668"/>
                  </a:lnTo>
                  <a:lnTo>
                    <a:pt x="666969" y="120397"/>
                  </a:lnTo>
                  <a:lnTo>
                    <a:pt x="693711" y="153320"/>
                  </a:lnTo>
                  <a:lnTo>
                    <a:pt x="715282" y="189066"/>
                  </a:lnTo>
                  <a:lnTo>
                    <a:pt x="731239" y="227268"/>
                  </a:lnTo>
                  <a:lnTo>
                    <a:pt x="741139" y="267556"/>
                  </a:lnTo>
                  <a:lnTo>
                    <a:pt x="744537" y="309562"/>
                  </a:lnTo>
                  <a:lnTo>
                    <a:pt x="741139" y="351568"/>
                  </a:lnTo>
                  <a:lnTo>
                    <a:pt x="731239" y="391856"/>
                  </a:lnTo>
                  <a:lnTo>
                    <a:pt x="715282" y="430058"/>
                  </a:lnTo>
                  <a:lnTo>
                    <a:pt x="693711" y="465804"/>
                  </a:lnTo>
                  <a:lnTo>
                    <a:pt x="666969" y="498727"/>
                  </a:lnTo>
                  <a:lnTo>
                    <a:pt x="635501" y="528456"/>
                  </a:lnTo>
                  <a:lnTo>
                    <a:pt x="599750" y="554623"/>
                  </a:lnTo>
                  <a:lnTo>
                    <a:pt x="560159" y="576860"/>
                  </a:lnTo>
                  <a:lnTo>
                    <a:pt x="517173" y="594798"/>
                  </a:lnTo>
                  <a:lnTo>
                    <a:pt x="471234" y="608067"/>
                  </a:lnTo>
                  <a:lnTo>
                    <a:pt x="422787" y="616299"/>
                  </a:lnTo>
                  <a:lnTo>
                    <a:pt x="372275" y="619125"/>
                  </a:lnTo>
                  <a:lnTo>
                    <a:pt x="321759" y="616299"/>
                  </a:lnTo>
                  <a:lnTo>
                    <a:pt x="273310" y="608067"/>
                  </a:lnTo>
                  <a:lnTo>
                    <a:pt x="227369" y="594798"/>
                  </a:lnTo>
                  <a:lnTo>
                    <a:pt x="184381" y="576860"/>
                  </a:lnTo>
                  <a:lnTo>
                    <a:pt x="144789" y="554623"/>
                  </a:lnTo>
                  <a:lnTo>
                    <a:pt x="109037" y="528456"/>
                  </a:lnTo>
                  <a:lnTo>
                    <a:pt x="77568" y="498727"/>
                  </a:lnTo>
                  <a:lnTo>
                    <a:pt x="50826" y="465804"/>
                  </a:lnTo>
                  <a:lnTo>
                    <a:pt x="29255" y="430058"/>
                  </a:lnTo>
                  <a:lnTo>
                    <a:pt x="13298" y="391856"/>
                  </a:lnTo>
                  <a:lnTo>
                    <a:pt x="3398" y="351568"/>
                  </a:lnTo>
                  <a:lnTo>
                    <a:pt x="0" y="309562"/>
                  </a:lnTo>
                  <a:close/>
                </a:path>
              </a:pathLst>
            </a:custGeom>
            <a:ln w="9525">
              <a:solidFill>
                <a:srgbClr val="000000"/>
              </a:solidFill>
            </a:ln>
          </p:spPr>
          <p:txBody>
            <a:bodyPr wrap="square" lIns="0" tIns="0" rIns="0" bIns="0" rtlCol="0"/>
            <a:lstStyle/>
            <a:p>
              <a:endParaRPr/>
            </a:p>
          </p:txBody>
        </p:sp>
        <p:sp>
          <p:nvSpPr>
            <p:cNvPr id="19" name="object 19"/>
            <p:cNvSpPr/>
            <p:nvPr/>
          </p:nvSpPr>
          <p:spPr>
            <a:xfrm>
              <a:off x="2615184" y="3160013"/>
              <a:ext cx="662178" cy="477774"/>
            </a:xfrm>
            <a:prstGeom prst="rect">
              <a:avLst/>
            </a:prstGeom>
            <a:blipFill>
              <a:blip r:embed="rId8" cstate="print"/>
              <a:stretch>
                <a:fillRect/>
              </a:stretch>
            </a:blipFill>
          </p:spPr>
          <p:txBody>
            <a:bodyPr wrap="square" lIns="0" tIns="0" rIns="0" bIns="0" rtlCol="0"/>
            <a:lstStyle/>
            <a:p>
              <a:endParaRPr/>
            </a:p>
          </p:txBody>
        </p:sp>
        <p:sp>
          <p:nvSpPr>
            <p:cNvPr id="20" name="object 20"/>
            <p:cNvSpPr/>
            <p:nvPr/>
          </p:nvSpPr>
          <p:spPr>
            <a:xfrm>
              <a:off x="2533650" y="3123437"/>
              <a:ext cx="900684" cy="458724"/>
            </a:xfrm>
            <a:prstGeom prst="rect">
              <a:avLst/>
            </a:prstGeom>
            <a:blipFill>
              <a:blip r:embed="rId9" cstate="print"/>
              <a:stretch>
                <a:fillRect/>
              </a:stretch>
            </a:blipFill>
          </p:spPr>
          <p:txBody>
            <a:bodyPr wrap="square" lIns="0" tIns="0" rIns="0" bIns="0" rtlCol="0"/>
            <a:lstStyle/>
            <a:p>
              <a:endParaRPr/>
            </a:p>
          </p:txBody>
        </p:sp>
      </p:grpSp>
      <p:sp>
        <p:nvSpPr>
          <p:cNvPr id="21" name="object 21"/>
          <p:cNvSpPr txBox="1"/>
          <p:nvPr/>
        </p:nvSpPr>
        <p:spPr>
          <a:xfrm>
            <a:off x="2544762" y="3089275"/>
            <a:ext cx="650875" cy="466725"/>
          </a:xfrm>
          <a:prstGeom prst="rect">
            <a:avLst/>
          </a:prstGeom>
          <a:solidFill>
            <a:srgbClr val="C1C1C1"/>
          </a:solidFill>
          <a:ln w="9525">
            <a:solidFill>
              <a:srgbClr val="000000"/>
            </a:solidFill>
          </a:ln>
        </p:spPr>
        <p:txBody>
          <a:bodyPr vert="horz" wrap="square" lIns="0" tIns="39370" rIns="0" bIns="0" rtlCol="0">
            <a:spAutoFit/>
          </a:bodyPr>
          <a:lstStyle/>
          <a:p>
            <a:pPr marL="96520">
              <a:lnSpc>
                <a:spcPct val="100000"/>
              </a:lnSpc>
              <a:spcBef>
                <a:spcPts val="310"/>
              </a:spcBef>
            </a:pPr>
            <a:r>
              <a:rPr sz="2400" dirty="0">
                <a:solidFill>
                  <a:srgbClr val="008380"/>
                </a:solidFill>
                <a:latin typeface="Times New Roman"/>
                <a:cs typeface="Times New Roman"/>
              </a:rPr>
              <a:t>123</a:t>
            </a:r>
            <a:endParaRPr sz="2400">
              <a:latin typeface="Times New Roman"/>
              <a:cs typeface="Times New Roman"/>
            </a:endParaRPr>
          </a:p>
        </p:txBody>
      </p:sp>
      <p:grpSp>
        <p:nvGrpSpPr>
          <p:cNvPr id="22" name="object 22"/>
          <p:cNvGrpSpPr/>
          <p:nvPr/>
        </p:nvGrpSpPr>
        <p:grpSpPr>
          <a:xfrm>
            <a:off x="2855912" y="2851150"/>
            <a:ext cx="2101850" cy="941069"/>
            <a:chOff x="2855912" y="2851150"/>
            <a:chExt cx="2101850" cy="941069"/>
          </a:xfrm>
        </p:grpSpPr>
        <p:sp>
          <p:nvSpPr>
            <p:cNvPr id="23" name="object 23"/>
            <p:cNvSpPr/>
            <p:nvPr/>
          </p:nvSpPr>
          <p:spPr>
            <a:xfrm>
              <a:off x="2870200" y="2865437"/>
              <a:ext cx="509905" cy="224154"/>
            </a:xfrm>
            <a:custGeom>
              <a:avLst/>
              <a:gdLst/>
              <a:ahLst/>
              <a:cxnLst/>
              <a:rect l="l" t="t" r="r" b="b"/>
              <a:pathLst>
                <a:path w="509904" h="224155">
                  <a:moveTo>
                    <a:pt x="0" y="223837"/>
                  </a:moveTo>
                  <a:lnTo>
                    <a:pt x="509587" y="0"/>
                  </a:lnTo>
                </a:path>
              </a:pathLst>
            </a:custGeom>
            <a:ln w="28575">
              <a:solidFill>
                <a:srgbClr val="000000"/>
              </a:solidFill>
            </a:ln>
          </p:spPr>
          <p:txBody>
            <a:bodyPr wrap="square" lIns="0" tIns="0" rIns="0" bIns="0" rtlCol="0"/>
            <a:lstStyle/>
            <a:p>
              <a:endParaRPr/>
            </a:p>
          </p:txBody>
        </p:sp>
        <p:sp>
          <p:nvSpPr>
            <p:cNvPr id="24" name="object 24"/>
            <p:cNvSpPr/>
            <p:nvPr/>
          </p:nvSpPr>
          <p:spPr>
            <a:xfrm>
              <a:off x="4125467" y="3161538"/>
              <a:ext cx="755141" cy="630174"/>
            </a:xfrm>
            <a:prstGeom prst="rect">
              <a:avLst/>
            </a:prstGeom>
            <a:blipFill>
              <a:blip r:embed="rId10" cstate="print"/>
              <a:stretch>
                <a:fillRect/>
              </a:stretch>
            </a:blipFill>
          </p:spPr>
          <p:txBody>
            <a:bodyPr wrap="square" lIns="0" tIns="0" rIns="0" bIns="0" rtlCol="0"/>
            <a:lstStyle/>
            <a:p>
              <a:endParaRPr/>
            </a:p>
          </p:txBody>
        </p:sp>
        <p:sp>
          <p:nvSpPr>
            <p:cNvPr id="25" name="object 25"/>
            <p:cNvSpPr/>
            <p:nvPr/>
          </p:nvSpPr>
          <p:spPr>
            <a:xfrm>
              <a:off x="4628807" y="3201924"/>
              <a:ext cx="328764" cy="458724"/>
            </a:xfrm>
            <a:prstGeom prst="rect">
              <a:avLst/>
            </a:prstGeom>
            <a:blipFill>
              <a:blip r:embed="rId4" cstate="print"/>
              <a:stretch>
                <a:fillRect/>
              </a:stretch>
            </a:blipFill>
          </p:spPr>
          <p:txBody>
            <a:bodyPr wrap="square" lIns="0" tIns="0" rIns="0" bIns="0" rtlCol="0"/>
            <a:lstStyle/>
            <a:p>
              <a:endParaRPr/>
            </a:p>
          </p:txBody>
        </p:sp>
        <p:sp>
          <p:nvSpPr>
            <p:cNvPr id="26" name="object 26"/>
            <p:cNvSpPr/>
            <p:nvPr/>
          </p:nvSpPr>
          <p:spPr>
            <a:xfrm>
              <a:off x="4124705" y="3201924"/>
              <a:ext cx="16294" cy="17437"/>
            </a:xfrm>
            <a:prstGeom prst="rect">
              <a:avLst/>
            </a:prstGeom>
            <a:blipFill>
              <a:blip r:embed="rId5" cstate="print"/>
              <a:stretch>
                <a:fillRect/>
              </a:stretch>
            </a:blipFill>
          </p:spPr>
          <p:txBody>
            <a:bodyPr wrap="square" lIns="0" tIns="0" rIns="0" bIns="0" rtlCol="0"/>
            <a:lstStyle/>
            <a:p>
              <a:endParaRPr/>
            </a:p>
          </p:txBody>
        </p:sp>
        <p:sp>
          <p:nvSpPr>
            <p:cNvPr id="27" name="object 27"/>
            <p:cNvSpPr/>
            <p:nvPr/>
          </p:nvSpPr>
          <p:spPr>
            <a:xfrm>
              <a:off x="4124705" y="3581488"/>
              <a:ext cx="100076" cy="79159"/>
            </a:xfrm>
            <a:prstGeom prst="rect">
              <a:avLst/>
            </a:prstGeom>
            <a:blipFill>
              <a:blip r:embed="rId6" cstate="print"/>
              <a:stretch>
                <a:fillRect/>
              </a:stretch>
            </a:blipFill>
          </p:spPr>
          <p:txBody>
            <a:bodyPr wrap="square" lIns="0" tIns="0" rIns="0" bIns="0" rtlCol="0"/>
            <a:lstStyle/>
            <a:p>
              <a:endParaRPr/>
            </a:p>
          </p:txBody>
        </p:sp>
        <p:sp>
          <p:nvSpPr>
            <p:cNvPr id="28" name="object 28"/>
            <p:cNvSpPr/>
            <p:nvPr/>
          </p:nvSpPr>
          <p:spPr>
            <a:xfrm>
              <a:off x="4054475" y="3090862"/>
              <a:ext cx="744855" cy="619125"/>
            </a:xfrm>
            <a:custGeom>
              <a:avLst/>
              <a:gdLst/>
              <a:ahLst/>
              <a:cxnLst/>
              <a:rect l="l" t="t" r="r" b="b"/>
              <a:pathLst>
                <a:path w="744854" h="619125">
                  <a:moveTo>
                    <a:pt x="372275" y="0"/>
                  </a:moveTo>
                  <a:lnTo>
                    <a:pt x="321759" y="2825"/>
                  </a:lnTo>
                  <a:lnTo>
                    <a:pt x="273310" y="11057"/>
                  </a:lnTo>
                  <a:lnTo>
                    <a:pt x="227369" y="24326"/>
                  </a:lnTo>
                  <a:lnTo>
                    <a:pt x="184381" y="42264"/>
                  </a:lnTo>
                  <a:lnTo>
                    <a:pt x="144789" y="64501"/>
                  </a:lnTo>
                  <a:lnTo>
                    <a:pt x="109037" y="90668"/>
                  </a:lnTo>
                  <a:lnTo>
                    <a:pt x="77568" y="120397"/>
                  </a:lnTo>
                  <a:lnTo>
                    <a:pt x="50826" y="153320"/>
                  </a:lnTo>
                  <a:lnTo>
                    <a:pt x="29255" y="189066"/>
                  </a:lnTo>
                  <a:lnTo>
                    <a:pt x="13298" y="227268"/>
                  </a:lnTo>
                  <a:lnTo>
                    <a:pt x="3398" y="267556"/>
                  </a:lnTo>
                  <a:lnTo>
                    <a:pt x="0" y="309562"/>
                  </a:lnTo>
                  <a:lnTo>
                    <a:pt x="3398" y="351568"/>
                  </a:lnTo>
                  <a:lnTo>
                    <a:pt x="13298" y="391856"/>
                  </a:lnTo>
                  <a:lnTo>
                    <a:pt x="29255" y="430058"/>
                  </a:lnTo>
                  <a:lnTo>
                    <a:pt x="50826" y="465804"/>
                  </a:lnTo>
                  <a:lnTo>
                    <a:pt x="77568" y="498727"/>
                  </a:lnTo>
                  <a:lnTo>
                    <a:pt x="109037" y="528456"/>
                  </a:lnTo>
                  <a:lnTo>
                    <a:pt x="144789" y="554623"/>
                  </a:lnTo>
                  <a:lnTo>
                    <a:pt x="184381" y="576860"/>
                  </a:lnTo>
                  <a:lnTo>
                    <a:pt x="227369" y="594798"/>
                  </a:lnTo>
                  <a:lnTo>
                    <a:pt x="273310" y="608067"/>
                  </a:lnTo>
                  <a:lnTo>
                    <a:pt x="321759" y="616299"/>
                  </a:lnTo>
                  <a:lnTo>
                    <a:pt x="372275" y="619125"/>
                  </a:lnTo>
                  <a:lnTo>
                    <a:pt x="422787" y="616299"/>
                  </a:lnTo>
                  <a:lnTo>
                    <a:pt x="471234" y="608067"/>
                  </a:lnTo>
                  <a:lnTo>
                    <a:pt x="517173" y="594798"/>
                  </a:lnTo>
                  <a:lnTo>
                    <a:pt x="560159" y="576860"/>
                  </a:lnTo>
                  <a:lnTo>
                    <a:pt x="599750" y="554623"/>
                  </a:lnTo>
                  <a:lnTo>
                    <a:pt x="635501" y="528456"/>
                  </a:lnTo>
                  <a:lnTo>
                    <a:pt x="666969" y="498727"/>
                  </a:lnTo>
                  <a:lnTo>
                    <a:pt x="693711" y="465804"/>
                  </a:lnTo>
                  <a:lnTo>
                    <a:pt x="715282" y="430058"/>
                  </a:lnTo>
                  <a:lnTo>
                    <a:pt x="731239" y="391856"/>
                  </a:lnTo>
                  <a:lnTo>
                    <a:pt x="741139" y="351568"/>
                  </a:lnTo>
                  <a:lnTo>
                    <a:pt x="744537" y="309562"/>
                  </a:lnTo>
                  <a:lnTo>
                    <a:pt x="741139" y="267556"/>
                  </a:lnTo>
                  <a:lnTo>
                    <a:pt x="731239" y="227268"/>
                  </a:lnTo>
                  <a:lnTo>
                    <a:pt x="715282" y="189066"/>
                  </a:lnTo>
                  <a:lnTo>
                    <a:pt x="693711" y="153320"/>
                  </a:lnTo>
                  <a:lnTo>
                    <a:pt x="666969" y="120397"/>
                  </a:lnTo>
                  <a:lnTo>
                    <a:pt x="635501" y="90668"/>
                  </a:lnTo>
                  <a:lnTo>
                    <a:pt x="599750" y="64501"/>
                  </a:lnTo>
                  <a:lnTo>
                    <a:pt x="560159" y="42264"/>
                  </a:lnTo>
                  <a:lnTo>
                    <a:pt x="517173" y="24326"/>
                  </a:lnTo>
                  <a:lnTo>
                    <a:pt x="471234" y="11057"/>
                  </a:lnTo>
                  <a:lnTo>
                    <a:pt x="422787" y="2825"/>
                  </a:lnTo>
                  <a:lnTo>
                    <a:pt x="372275" y="0"/>
                  </a:lnTo>
                  <a:close/>
                </a:path>
              </a:pathLst>
            </a:custGeom>
            <a:solidFill>
              <a:srgbClr val="FFCCCC"/>
            </a:solidFill>
          </p:spPr>
          <p:txBody>
            <a:bodyPr wrap="square" lIns="0" tIns="0" rIns="0" bIns="0" rtlCol="0"/>
            <a:lstStyle/>
            <a:p>
              <a:endParaRPr/>
            </a:p>
          </p:txBody>
        </p:sp>
        <p:sp>
          <p:nvSpPr>
            <p:cNvPr id="29" name="object 29"/>
            <p:cNvSpPr/>
            <p:nvPr/>
          </p:nvSpPr>
          <p:spPr>
            <a:xfrm>
              <a:off x="4054475" y="3090862"/>
              <a:ext cx="744855" cy="619125"/>
            </a:xfrm>
            <a:custGeom>
              <a:avLst/>
              <a:gdLst/>
              <a:ahLst/>
              <a:cxnLst/>
              <a:rect l="l" t="t" r="r" b="b"/>
              <a:pathLst>
                <a:path w="744854" h="619125">
                  <a:moveTo>
                    <a:pt x="0" y="309562"/>
                  </a:moveTo>
                  <a:lnTo>
                    <a:pt x="3398" y="267556"/>
                  </a:lnTo>
                  <a:lnTo>
                    <a:pt x="13298" y="227268"/>
                  </a:lnTo>
                  <a:lnTo>
                    <a:pt x="29255" y="189066"/>
                  </a:lnTo>
                  <a:lnTo>
                    <a:pt x="50826" y="153320"/>
                  </a:lnTo>
                  <a:lnTo>
                    <a:pt x="77568" y="120397"/>
                  </a:lnTo>
                  <a:lnTo>
                    <a:pt x="109037" y="90668"/>
                  </a:lnTo>
                  <a:lnTo>
                    <a:pt x="144789" y="64501"/>
                  </a:lnTo>
                  <a:lnTo>
                    <a:pt x="184381" y="42264"/>
                  </a:lnTo>
                  <a:lnTo>
                    <a:pt x="227369" y="24326"/>
                  </a:lnTo>
                  <a:lnTo>
                    <a:pt x="273310" y="11057"/>
                  </a:lnTo>
                  <a:lnTo>
                    <a:pt x="321759" y="2825"/>
                  </a:lnTo>
                  <a:lnTo>
                    <a:pt x="372275" y="0"/>
                  </a:lnTo>
                  <a:lnTo>
                    <a:pt x="422787" y="2825"/>
                  </a:lnTo>
                  <a:lnTo>
                    <a:pt x="471234" y="11057"/>
                  </a:lnTo>
                  <a:lnTo>
                    <a:pt x="517173" y="24326"/>
                  </a:lnTo>
                  <a:lnTo>
                    <a:pt x="560159" y="42264"/>
                  </a:lnTo>
                  <a:lnTo>
                    <a:pt x="599750" y="64501"/>
                  </a:lnTo>
                  <a:lnTo>
                    <a:pt x="635501" y="90668"/>
                  </a:lnTo>
                  <a:lnTo>
                    <a:pt x="666969" y="120397"/>
                  </a:lnTo>
                  <a:lnTo>
                    <a:pt x="693711" y="153320"/>
                  </a:lnTo>
                  <a:lnTo>
                    <a:pt x="715282" y="189066"/>
                  </a:lnTo>
                  <a:lnTo>
                    <a:pt x="731239" y="227268"/>
                  </a:lnTo>
                  <a:lnTo>
                    <a:pt x="741139" y="267556"/>
                  </a:lnTo>
                  <a:lnTo>
                    <a:pt x="744537" y="309562"/>
                  </a:lnTo>
                  <a:lnTo>
                    <a:pt x="741139" y="351568"/>
                  </a:lnTo>
                  <a:lnTo>
                    <a:pt x="731239" y="391856"/>
                  </a:lnTo>
                  <a:lnTo>
                    <a:pt x="715282" y="430058"/>
                  </a:lnTo>
                  <a:lnTo>
                    <a:pt x="693711" y="465804"/>
                  </a:lnTo>
                  <a:lnTo>
                    <a:pt x="666969" y="498727"/>
                  </a:lnTo>
                  <a:lnTo>
                    <a:pt x="635501" y="528456"/>
                  </a:lnTo>
                  <a:lnTo>
                    <a:pt x="599750" y="554623"/>
                  </a:lnTo>
                  <a:lnTo>
                    <a:pt x="560159" y="576860"/>
                  </a:lnTo>
                  <a:lnTo>
                    <a:pt x="517173" y="594798"/>
                  </a:lnTo>
                  <a:lnTo>
                    <a:pt x="471234" y="608067"/>
                  </a:lnTo>
                  <a:lnTo>
                    <a:pt x="422787" y="616299"/>
                  </a:lnTo>
                  <a:lnTo>
                    <a:pt x="372275" y="619125"/>
                  </a:lnTo>
                  <a:lnTo>
                    <a:pt x="321759" y="616299"/>
                  </a:lnTo>
                  <a:lnTo>
                    <a:pt x="273310" y="608067"/>
                  </a:lnTo>
                  <a:lnTo>
                    <a:pt x="227369" y="594798"/>
                  </a:lnTo>
                  <a:lnTo>
                    <a:pt x="184381" y="576860"/>
                  </a:lnTo>
                  <a:lnTo>
                    <a:pt x="144789" y="554623"/>
                  </a:lnTo>
                  <a:lnTo>
                    <a:pt x="109037" y="528456"/>
                  </a:lnTo>
                  <a:lnTo>
                    <a:pt x="77568" y="498727"/>
                  </a:lnTo>
                  <a:lnTo>
                    <a:pt x="50826" y="465804"/>
                  </a:lnTo>
                  <a:lnTo>
                    <a:pt x="29255" y="430058"/>
                  </a:lnTo>
                  <a:lnTo>
                    <a:pt x="13298" y="391856"/>
                  </a:lnTo>
                  <a:lnTo>
                    <a:pt x="3398" y="351568"/>
                  </a:lnTo>
                  <a:lnTo>
                    <a:pt x="0" y="309562"/>
                  </a:lnTo>
                  <a:close/>
                </a:path>
              </a:pathLst>
            </a:custGeom>
            <a:ln w="9525">
              <a:solidFill>
                <a:srgbClr val="000000"/>
              </a:solidFill>
            </a:ln>
          </p:spPr>
          <p:txBody>
            <a:bodyPr wrap="square" lIns="0" tIns="0" rIns="0" bIns="0" rtlCol="0"/>
            <a:lstStyle/>
            <a:p>
              <a:endParaRPr/>
            </a:p>
          </p:txBody>
        </p:sp>
      </p:grpSp>
      <p:sp>
        <p:nvSpPr>
          <p:cNvPr id="30" name="object 30"/>
          <p:cNvSpPr txBox="1"/>
          <p:nvPr/>
        </p:nvSpPr>
        <p:spPr>
          <a:xfrm>
            <a:off x="4219702" y="3194177"/>
            <a:ext cx="415290"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008380"/>
                </a:solidFill>
                <a:latin typeface="Times New Roman"/>
                <a:cs typeface="Times New Roman"/>
              </a:rPr>
              <a:t>1</a:t>
            </a:r>
            <a:r>
              <a:rPr sz="2400" spc="-5" dirty="0">
                <a:solidFill>
                  <a:srgbClr val="008380"/>
                </a:solidFill>
                <a:latin typeface="Times New Roman"/>
                <a:cs typeface="Times New Roman"/>
              </a:rPr>
              <a:t>:</a:t>
            </a:r>
            <a:r>
              <a:rPr sz="2400" dirty="0">
                <a:solidFill>
                  <a:srgbClr val="008380"/>
                </a:solidFill>
                <a:latin typeface="Times New Roman"/>
                <a:cs typeface="Times New Roman"/>
              </a:rPr>
              <a:t>3</a:t>
            </a:r>
            <a:endParaRPr sz="2400">
              <a:latin typeface="Times New Roman"/>
              <a:cs typeface="Times New Roman"/>
            </a:endParaRPr>
          </a:p>
        </p:txBody>
      </p:sp>
      <p:grpSp>
        <p:nvGrpSpPr>
          <p:cNvPr id="31" name="object 31"/>
          <p:cNvGrpSpPr/>
          <p:nvPr/>
        </p:nvGrpSpPr>
        <p:grpSpPr>
          <a:xfrm>
            <a:off x="3318509" y="3877817"/>
            <a:ext cx="901065" cy="514350"/>
            <a:chOff x="3318509" y="3877817"/>
            <a:chExt cx="901065" cy="514350"/>
          </a:xfrm>
        </p:grpSpPr>
        <p:sp>
          <p:nvSpPr>
            <p:cNvPr id="32" name="object 32"/>
            <p:cNvSpPr/>
            <p:nvPr/>
          </p:nvSpPr>
          <p:spPr>
            <a:xfrm>
              <a:off x="3400043" y="3914393"/>
              <a:ext cx="661415" cy="477774"/>
            </a:xfrm>
            <a:prstGeom prst="rect">
              <a:avLst/>
            </a:prstGeom>
            <a:blipFill>
              <a:blip r:embed="rId11" cstate="print"/>
              <a:stretch>
                <a:fillRect/>
              </a:stretch>
            </a:blipFill>
          </p:spPr>
          <p:txBody>
            <a:bodyPr wrap="square" lIns="0" tIns="0" rIns="0" bIns="0" rtlCol="0"/>
            <a:lstStyle/>
            <a:p>
              <a:endParaRPr/>
            </a:p>
          </p:txBody>
        </p:sp>
        <p:sp>
          <p:nvSpPr>
            <p:cNvPr id="33" name="object 33"/>
            <p:cNvSpPr/>
            <p:nvPr/>
          </p:nvSpPr>
          <p:spPr>
            <a:xfrm>
              <a:off x="3318509" y="3877817"/>
              <a:ext cx="900684" cy="458724"/>
            </a:xfrm>
            <a:prstGeom prst="rect">
              <a:avLst/>
            </a:prstGeom>
            <a:blipFill>
              <a:blip r:embed="rId9" cstate="print"/>
              <a:stretch>
                <a:fillRect/>
              </a:stretch>
            </a:blipFill>
          </p:spPr>
          <p:txBody>
            <a:bodyPr wrap="square" lIns="0" tIns="0" rIns="0" bIns="0" rtlCol="0"/>
            <a:lstStyle/>
            <a:p>
              <a:endParaRPr/>
            </a:p>
          </p:txBody>
        </p:sp>
      </p:grpSp>
      <p:sp>
        <p:nvSpPr>
          <p:cNvPr id="34" name="object 34"/>
          <p:cNvSpPr txBox="1"/>
          <p:nvPr/>
        </p:nvSpPr>
        <p:spPr>
          <a:xfrm>
            <a:off x="3328987" y="3843337"/>
            <a:ext cx="650875" cy="466725"/>
          </a:xfrm>
          <a:prstGeom prst="rect">
            <a:avLst/>
          </a:prstGeom>
          <a:solidFill>
            <a:srgbClr val="C1C1C1"/>
          </a:solidFill>
          <a:ln w="9525">
            <a:solidFill>
              <a:srgbClr val="000000"/>
            </a:solidFill>
          </a:ln>
        </p:spPr>
        <p:txBody>
          <a:bodyPr vert="horz" wrap="square" lIns="0" tIns="39370" rIns="0" bIns="0" rtlCol="0">
            <a:spAutoFit/>
          </a:bodyPr>
          <a:lstStyle/>
          <a:p>
            <a:pPr marL="96520">
              <a:lnSpc>
                <a:spcPct val="100000"/>
              </a:lnSpc>
              <a:spcBef>
                <a:spcPts val="310"/>
              </a:spcBef>
            </a:pPr>
            <a:r>
              <a:rPr sz="2400" dirty="0">
                <a:solidFill>
                  <a:srgbClr val="008380"/>
                </a:solidFill>
                <a:latin typeface="Times New Roman"/>
                <a:cs typeface="Times New Roman"/>
              </a:rPr>
              <a:t>132</a:t>
            </a:r>
            <a:endParaRPr sz="2400">
              <a:latin typeface="Times New Roman"/>
              <a:cs typeface="Times New Roman"/>
            </a:endParaRPr>
          </a:p>
        </p:txBody>
      </p:sp>
      <p:grpSp>
        <p:nvGrpSpPr>
          <p:cNvPr id="35" name="object 35"/>
          <p:cNvGrpSpPr/>
          <p:nvPr/>
        </p:nvGrpSpPr>
        <p:grpSpPr>
          <a:xfrm>
            <a:off x="3640137" y="3605212"/>
            <a:ext cx="2115820" cy="787400"/>
            <a:chOff x="3640137" y="3605212"/>
            <a:chExt cx="2115820" cy="787400"/>
          </a:xfrm>
        </p:grpSpPr>
        <p:sp>
          <p:nvSpPr>
            <p:cNvPr id="36" name="object 36"/>
            <p:cNvSpPr/>
            <p:nvPr/>
          </p:nvSpPr>
          <p:spPr>
            <a:xfrm>
              <a:off x="3654425" y="3619500"/>
              <a:ext cx="509905" cy="224154"/>
            </a:xfrm>
            <a:custGeom>
              <a:avLst/>
              <a:gdLst/>
              <a:ahLst/>
              <a:cxnLst/>
              <a:rect l="l" t="t" r="r" b="b"/>
              <a:pathLst>
                <a:path w="509904" h="224154">
                  <a:moveTo>
                    <a:pt x="0" y="223837"/>
                  </a:moveTo>
                  <a:lnTo>
                    <a:pt x="509587" y="0"/>
                  </a:lnTo>
                </a:path>
              </a:pathLst>
            </a:custGeom>
            <a:ln w="28575">
              <a:solidFill>
                <a:srgbClr val="000000"/>
              </a:solidFill>
            </a:ln>
          </p:spPr>
          <p:txBody>
            <a:bodyPr wrap="square" lIns="0" tIns="0" rIns="0" bIns="0" rtlCol="0"/>
            <a:lstStyle/>
            <a:p>
              <a:endParaRPr/>
            </a:p>
          </p:txBody>
        </p:sp>
        <p:sp>
          <p:nvSpPr>
            <p:cNvPr id="37" name="object 37"/>
            <p:cNvSpPr/>
            <p:nvPr/>
          </p:nvSpPr>
          <p:spPr>
            <a:xfrm>
              <a:off x="4936236" y="3914393"/>
              <a:ext cx="662177" cy="477774"/>
            </a:xfrm>
            <a:prstGeom prst="rect">
              <a:avLst/>
            </a:prstGeom>
            <a:blipFill>
              <a:blip r:embed="rId8" cstate="print"/>
              <a:stretch>
                <a:fillRect/>
              </a:stretch>
            </a:blipFill>
          </p:spPr>
          <p:txBody>
            <a:bodyPr wrap="square" lIns="0" tIns="0" rIns="0" bIns="0" rtlCol="0"/>
            <a:lstStyle/>
            <a:p>
              <a:endParaRPr/>
            </a:p>
          </p:txBody>
        </p:sp>
        <p:sp>
          <p:nvSpPr>
            <p:cNvPr id="38" name="object 38"/>
            <p:cNvSpPr/>
            <p:nvPr/>
          </p:nvSpPr>
          <p:spPr>
            <a:xfrm>
              <a:off x="4854702" y="3877818"/>
              <a:ext cx="900684" cy="458724"/>
            </a:xfrm>
            <a:prstGeom prst="rect">
              <a:avLst/>
            </a:prstGeom>
            <a:blipFill>
              <a:blip r:embed="rId9" cstate="print"/>
              <a:stretch>
                <a:fillRect/>
              </a:stretch>
            </a:blipFill>
          </p:spPr>
          <p:txBody>
            <a:bodyPr wrap="square" lIns="0" tIns="0" rIns="0" bIns="0" rtlCol="0"/>
            <a:lstStyle/>
            <a:p>
              <a:endParaRPr/>
            </a:p>
          </p:txBody>
        </p:sp>
      </p:grpSp>
      <p:sp>
        <p:nvSpPr>
          <p:cNvPr id="39" name="object 39"/>
          <p:cNvSpPr txBox="1"/>
          <p:nvPr/>
        </p:nvSpPr>
        <p:spPr>
          <a:xfrm>
            <a:off x="4865687" y="3843337"/>
            <a:ext cx="650875" cy="466725"/>
          </a:xfrm>
          <a:prstGeom prst="rect">
            <a:avLst/>
          </a:prstGeom>
          <a:solidFill>
            <a:srgbClr val="C1C1C1"/>
          </a:solidFill>
          <a:ln w="9525">
            <a:solidFill>
              <a:srgbClr val="000000"/>
            </a:solidFill>
          </a:ln>
        </p:spPr>
        <p:txBody>
          <a:bodyPr vert="horz" wrap="square" lIns="0" tIns="39370" rIns="0" bIns="0" rtlCol="0">
            <a:spAutoFit/>
          </a:bodyPr>
          <a:lstStyle/>
          <a:p>
            <a:pPr marL="96520">
              <a:lnSpc>
                <a:spcPct val="100000"/>
              </a:lnSpc>
              <a:spcBef>
                <a:spcPts val="310"/>
              </a:spcBef>
            </a:pPr>
            <a:r>
              <a:rPr sz="2400" dirty="0">
                <a:solidFill>
                  <a:srgbClr val="008380"/>
                </a:solidFill>
                <a:latin typeface="Times New Roman"/>
                <a:cs typeface="Times New Roman"/>
              </a:rPr>
              <a:t>312</a:t>
            </a:r>
            <a:endParaRPr sz="2400">
              <a:latin typeface="Times New Roman"/>
              <a:cs typeface="Times New Roman"/>
            </a:endParaRPr>
          </a:p>
        </p:txBody>
      </p:sp>
      <p:grpSp>
        <p:nvGrpSpPr>
          <p:cNvPr id="40" name="object 40"/>
          <p:cNvGrpSpPr/>
          <p:nvPr/>
        </p:nvGrpSpPr>
        <p:grpSpPr>
          <a:xfrm>
            <a:off x="3890962" y="2332037"/>
            <a:ext cx="3146425" cy="1525905"/>
            <a:chOff x="3890962" y="2332037"/>
            <a:chExt cx="3146425" cy="1525905"/>
          </a:xfrm>
        </p:grpSpPr>
        <p:sp>
          <p:nvSpPr>
            <p:cNvPr id="41" name="object 41"/>
            <p:cNvSpPr/>
            <p:nvPr/>
          </p:nvSpPr>
          <p:spPr>
            <a:xfrm>
              <a:off x="4689475" y="3619500"/>
              <a:ext cx="501650" cy="224154"/>
            </a:xfrm>
            <a:custGeom>
              <a:avLst/>
              <a:gdLst/>
              <a:ahLst/>
              <a:cxnLst/>
              <a:rect l="l" t="t" r="r" b="b"/>
              <a:pathLst>
                <a:path w="501650" h="224154">
                  <a:moveTo>
                    <a:pt x="501650" y="223837"/>
                  </a:moveTo>
                  <a:lnTo>
                    <a:pt x="0" y="0"/>
                  </a:lnTo>
                </a:path>
              </a:pathLst>
            </a:custGeom>
            <a:ln w="28575">
              <a:solidFill>
                <a:srgbClr val="000000"/>
              </a:solidFill>
            </a:ln>
          </p:spPr>
          <p:txBody>
            <a:bodyPr wrap="square" lIns="0" tIns="0" rIns="0" bIns="0" rtlCol="0"/>
            <a:lstStyle/>
            <a:p>
              <a:endParaRPr/>
            </a:p>
          </p:txBody>
        </p:sp>
        <p:sp>
          <p:nvSpPr>
            <p:cNvPr id="42" name="object 42"/>
            <p:cNvSpPr/>
            <p:nvPr/>
          </p:nvSpPr>
          <p:spPr>
            <a:xfrm>
              <a:off x="3905250" y="2865437"/>
              <a:ext cx="522605" cy="225425"/>
            </a:xfrm>
            <a:custGeom>
              <a:avLst/>
              <a:gdLst/>
              <a:ahLst/>
              <a:cxnLst/>
              <a:rect l="l" t="t" r="r" b="b"/>
              <a:pathLst>
                <a:path w="522604" h="225425">
                  <a:moveTo>
                    <a:pt x="0" y="0"/>
                  </a:moveTo>
                  <a:lnTo>
                    <a:pt x="522287" y="225425"/>
                  </a:lnTo>
                </a:path>
              </a:pathLst>
            </a:custGeom>
            <a:ln w="28575">
              <a:solidFill>
                <a:srgbClr val="000000"/>
              </a:solidFill>
            </a:ln>
          </p:spPr>
          <p:txBody>
            <a:bodyPr wrap="square" lIns="0" tIns="0" rIns="0" bIns="0" rtlCol="0"/>
            <a:lstStyle/>
            <a:p>
              <a:endParaRPr/>
            </a:p>
          </p:txBody>
        </p:sp>
        <p:sp>
          <p:nvSpPr>
            <p:cNvPr id="43" name="object 43"/>
            <p:cNvSpPr/>
            <p:nvPr/>
          </p:nvSpPr>
          <p:spPr>
            <a:xfrm>
              <a:off x="6204966" y="2407157"/>
              <a:ext cx="755141" cy="630174"/>
            </a:xfrm>
            <a:prstGeom prst="rect">
              <a:avLst/>
            </a:prstGeom>
            <a:blipFill>
              <a:blip r:embed="rId12" cstate="print"/>
              <a:stretch>
                <a:fillRect/>
              </a:stretch>
            </a:blipFill>
          </p:spPr>
          <p:txBody>
            <a:bodyPr wrap="square" lIns="0" tIns="0" rIns="0" bIns="0" rtlCol="0"/>
            <a:lstStyle/>
            <a:p>
              <a:endParaRPr/>
            </a:p>
          </p:txBody>
        </p:sp>
        <p:sp>
          <p:nvSpPr>
            <p:cNvPr id="44" name="object 44"/>
            <p:cNvSpPr/>
            <p:nvPr/>
          </p:nvSpPr>
          <p:spPr>
            <a:xfrm>
              <a:off x="6708749" y="2447544"/>
              <a:ext cx="328320" cy="458723"/>
            </a:xfrm>
            <a:prstGeom prst="rect">
              <a:avLst/>
            </a:prstGeom>
            <a:blipFill>
              <a:blip r:embed="rId4" cstate="print"/>
              <a:stretch>
                <a:fillRect/>
              </a:stretch>
            </a:blipFill>
          </p:spPr>
          <p:txBody>
            <a:bodyPr wrap="square" lIns="0" tIns="0" rIns="0" bIns="0" rtlCol="0"/>
            <a:lstStyle/>
            <a:p>
              <a:endParaRPr/>
            </a:p>
          </p:txBody>
        </p:sp>
        <p:sp>
          <p:nvSpPr>
            <p:cNvPr id="45" name="object 45"/>
            <p:cNvSpPr/>
            <p:nvPr/>
          </p:nvSpPr>
          <p:spPr>
            <a:xfrm>
              <a:off x="6204204" y="2447544"/>
              <a:ext cx="16751" cy="17843"/>
            </a:xfrm>
            <a:prstGeom prst="rect">
              <a:avLst/>
            </a:prstGeom>
            <a:blipFill>
              <a:blip r:embed="rId5" cstate="print"/>
              <a:stretch>
                <a:fillRect/>
              </a:stretch>
            </a:blipFill>
          </p:spPr>
          <p:txBody>
            <a:bodyPr wrap="square" lIns="0" tIns="0" rIns="0" bIns="0" rtlCol="0"/>
            <a:lstStyle/>
            <a:p>
              <a:endParaRPr/>
            </a:p>
          </p:txBody>
        </p:sp>
        <p:sp>
          <p:nvSpPr>
            <p:cNvPr id="46" name="object 46"/>
            <p:cNvSpPr/>
            <p:nvPr/>
          </p:nvSpPr>
          <p:spPr>
            <a:xfrm>
              <a:off x="6204204" y="2827413"/>
              <a:ext cx="99695" cy="78854"/>
            </a:xfrm>
            <a:prstGeom prst="rect">
              <a:avLst/>
            </a:prstGeom>
            <a:blipFill>
              <a:blip r:embed="rId6" cstate="print"/>
              <a:stretch>
                <a:fillRect/>
              </a:stretch>
            </a:blipFill>
          </p:spPr>
          <p:txBody>
            <a:bodyPr wrap="square" lIns="0" tIns="0" rIns="0" bIns="0" rtlCol="0"/>
            <a:lstStyle/>
            <a:p>
              <a:endParaRPr/>
            </a:p>
          </p:txBody>
        </p:sp>
        <p:sp>
          <p:nvSpPr>
            <p:cNvPr id="47" name="object 47"/>
            <p:cNvSpPr/>
            <p:nvPr/>
          </p:nvSpPr>
          <p:spPr>
            <a:xfrm>
              <a:off x="6134100" y="2336800"/>
              <a:ext cx="744855" cy="619125"/>
            </a:xfrm>
            <a:custGeom>
              <a:avLst/>
              <a:gdLst/>
              <a:ahLst/>
              <a:cxnLst/>
              <a:rect l="l" t="t" r="r" b="b"/>
              <a:pathLst>
                <a:path w="744854" h="619125">
                  <a:moveTo>
                    <a:pt x="372262" y="0"/>
                  </a:moveTo>
                  <a:lnTo>
                    <a:pt x="321750" y="2825"/>
                  </a:lnTo>
                  <a:lnTo>
                    <a:pt x="273302" y="11057"/>
                  </a:lnTo>
                  <a:lnTo>
                    <a:pt x="227364" y="24326"/>
                  </a:lnTo>
                  <a:lnTo>
                    <a:pt x="184377" y="42264"/>
                  </a:lnTo>
                  <a:lnTo>
                    <a:pt x="144787" y="64501"/>
                  </a:lnTo>
                  <a:lnTo>
                    <a:pt x="109035" y="90668"/>
                  </a:lnTo>
                  <a:lnTo>
                    <a:pt x="77567" y="120397"/>
                  </a:lnTo>
                  <a:lnTo>
                    <a:pt x="50826" y="153320"/>
                  </a:lnTo>
                  <a:lnTo>
                    <a:pt x="29255" y="189066"/>
                  </a:lnTo>
                  <a:lnTo>
                    <a:pt x="13298" y="227268"/>
                  </a:lnTo>
                  <a:lnTo>
                    <a:pt x="3398" y="267556"/>
                  </a:lnTo>
                  <a:lnTo>
                    <a:pt x="0" y="309562"/>
                  </a:lnTo>
                  <a:lnTo>
                    <a:pt x="3398" y="351568"/>
                  </a:lnTo>
                  <a:lnTo>
                    <a:pt x="13298" y="391856"/>
                  </a:lnTo>
                  <a:lnTo>
                    <a:pt x="29255" y="430058"/>
                  </a:lnTo>
                  <a:lnTo>
                    <a:pt x="50826" y="465804"/>
                  </a:lnTo>
                  <a:lnTo>
                    <a:pt x="77567" y="498727"/>
                  </a:lnTo>
                  <a:lnTo>
                    <a:pt x="109035" y="528456"/>
                  </a:lnTo>
                  <a:lnTo>
                    <a:pt x="144787" y="554623"/>
                  </a:lnTo>
                  <a:lnTo>
                    <a:pt x="184377" y="576860"/>
                  </a:lnTo>
                  <a:lnTo>
                    <a:pt x="227364" y="594798"/>
                  </a:lnTo>
                  <a:lnTo>
                    <a:pt x="273302" y="608067"/>
                  </a:lnTo>
                  <a:lnTo>
                    <a:pt x="321750" y="616299"/>
                  </a:lnTo>
                  <a:lnTo>
                    <a:pt x="372262" y="619125"/>
                  </a:lnTo>
                  <a:lnTo>
                    <a:pt x="422777" y="616299"/>
                  </a:lnTo>
                  <a:lnTo>
                    <a:pt x="471227" y="608067"/>
                  </a:lnTo>
                  <a:lnTo>
                    <a:pt x="517168" y="594798"/>
                  </a:lnTo>
                  <a:lnTo>
                    <a:pt x="560156" y="576860"/>
                  </a:lnTo>
                  <a:lnTo>
                    <a:pt x="599747" y="554623"/>
                  </a:lnTo>
                  <a:lnTo>
                    <a:pt x="635500" y="528456"/>
                  </a:lnTo>
                  <a:lnTo>
                    <a:pt x="666968" y="498727"/>
                  </a:lnTo>
                  <a:lnTo>
                    <a:pt x="693710" y="465804"/>
                  </a:lnTo>
                  <a:lnTo>
                    <a:pt x="715282" y="430058"/>
                  </a:lnTo>
                  <a:lnTo>
                    <a:pt x="731239" y="391856"/>
                  </a:lnTo>
                  <a:lnTo>
                    <a:pt x="741139" y="351568"/>
                  </a:lnTo>
                  <a:lnTo>
                    <a:pt x="744537" y="309562"/>
                  </a:lnTo>
                  <a:lnTo>
                    <a:pt x="741139" y="267556"/>
                  </a:lnTo>
                  <a:lnTo>
                    <a:pt x="731239" y="227268"/>
                  </a:lnTo>
                  <a:lnTo>
                    <a:pt x="715282" y="189066"/>
                  </a:lnTo>
                  <a:lnTo>
                    <a:pt x="693710" y="153320"/>
                  </a:lnTo>
                  <a:lnTo>
                    <a:pt x="666968" y="120397"/>
                  </a:lnTo>
                  <a:lnTo>
                    <a:pt x="635500" y="90668"/>
                  </a:lnTo>
                  <a:lnTo>
                    <a:pt x="599747" y="64501"/>
                  </a:lnTo>
                  <a:lnTo>
                    <a:pt x="560156" y="42264"/>
                  </a:lnTo>
                  <a:lnTo>
                    <a:pt x="517168" y="24326"/>
                  </a:lnTo>
                  <a:lnTo>
                    <a:pt x="471227" y="11057"/>
                  </a:lnTo>
                  <a:lnTo>
                    <a:pt x="422777" y="2825"/>
                  </a:lnTo>
                  <a:lnTo>
                    <a:pt x="372262" y="0"/>
                  </a:lnTo>
                  <a:close/>
                </a:path>
              </a:pathLst>
            </a:custGeom>
            <a:solidFill>
              <a:srgbClr val="FFCCCC"/>
            </a:solidFill>
          </p:spPr>
          <p:txBody>
            <a:bodyPr wrap="square" lIns="0" tIns="0" rIns="0" bIns="0" rtlCol="0"/>
            <a:lstStyle/>
            <a:p>
              <a:endParaRPr/>
            </a:p>
          </p:txBody>
        </p:sp>
        <p:sp>
          <p:nvSpPr>
            <p:cNvPr id="48" name="object 48"/>
            <p:cNvSpPr/>
            <p:nvPr/>
          </p:nvSpPr>
          <p:spPr>
            <a:xfrm>
              <a:off x="6134100" y="2336800"/>
              <a:ext cx="744855" cy="619125"/>
            </a:xfrm>
            <a:custGeom>
              <a:avLst/>
              <a:gdLst/>
              <a:ahLst/>
              <a:cxnLst/>
              <a:rect l="l" t="t" r="r" b="b"/>
              <a:pathLst>
                <a:path w="744854" h="619125">
                  <a:moveTo>
                    <a:pt x="0" y="309562"/>
                  </a:moveTo>
                  <a:lnTo>
                    <a:pt x="3398" y="267556"/>
                  </a:lnTo>
                  <a:lnTo>
                    <a:pt x="13298" y="227268"/>
                  </a:lnTo>
                  <a:lnTo>
                    <a:pt x="29255" y="189066"/>
                  </a:lnTo>
                  <a:lnTo>
                    <a:pt x="50826" y="153320"/>
                  </a:lnTo>
                  <a:lnTo>
                    <a:pt x="77567" y="120397"/>
                  </a:lnTo>
                  <a:lnTo>
                    <a:pt x="109035" y="90668"/>
                  </a:lnTo>
                  <a:lnTo>
                    <a:pt x="144787" y="64501"/>
                  </a:lnTo>
                  <a:lnTo>
                    <a:pt x="184377" y="42264"/>
                  </a:lnTo>
                  <a:lnTo>
                    <a:pt x="227364" y="24326"/>
                  </a:lnTo>
                  <a:lnTo>
                    <a:pt x="273302" y="11057"/>
                  </a:lnTo>
                  <a:lnTo>
                    <a:pt x="321750" y="2825"/>
                  </a:lnTo>
                  <a:lnTo>
                    <a:pt x="372262" y="0"/>
                  </a:lnTo>
                  <a:lnTo>
                    <a:pt x="422777" y="2825"/>
                  </a:lnTo>
                  <a:lnTo>
                    <a:pt x="471227" y="11057"/>
                  </a:lnTo>
                  <a:lnTo>
                    <a:pt x="517168" y="24326"/>
                  </a:lnTo>
                  <a:lnTo>
                    <a:pt x="560156" y="42264"/>
                  </a:lnTo>
                  <a:lnTo>
                    <a:pt x="599747" y="64501"/>
                  </a:lnTo>
                  <a:lnTo>
                    <a:pt x="635500" y="90668"/>
                  </a:lnTo>
                  <a:lnTo>
                    <a:pt x="666968" y="120397"/>
                  </a:lnTo>
                  <a:lnTo>
                    <a:pt x="693710" y="153320"/>
                  </a:lnTo>
                  <a:lnTo>
                    <a:pt x="715282" y="189066"/>
                  </a:lnTo>
                  <a:lnTo>
                    <a:pt x="731239" y="227268"/>
                  </a:lnTo>
                  <a:lnTo>
                    <a:pt x="741139" y="267556"/>
                  </a:lnTo>
                  <a:lnTo>
                    <a:pt x="744537" y="309562"/>
                  </a:lnTo>
                  <a:lnTo>
                    <a:pt x="741139" y="351568"/>
                  </a:lnTo>
                  <a:lnTo>
                    <a:pt x="731239" y="391856"/>
                  </a:lnTo>
                  <a:lnTo>
                    <a:pt x="715282" y="430058"/>
                  </a:lnTo>
                  <a:lnTo>
                    <a:pt x="693710" y="465804"/>
                  </a:lnTo>
                  <a:lnTo>
                    <a:pt x="666968" y="498727"/>
                  </a:lnTo>
                  <a:lnTo>
                    <a:pt x="635500" y="528456"/>
                  </a:lnTo>
                  <a:lnTo>
                    <a:pt x="599747" y="554623"/>
                  </a:lnTo>
                  <a:lnTo>
                    <a:pt x="560156" y="576860"/>
                  </a:lnTo>
                  <a:lnTo>
                    <a:pt x="517168" y="594798"/>
                  </a:lnTo>
                  <a:lnTo>
                    <a:pt x="471227" y="608067"/>
                  </a:lnTo>
                  <a:lnTo>
                    <a:pt x="422777" y="616299"/>
                  </a:lnTo>
                  <a:lnTo>
                    <a:pt x="372262" y="619125"/>
                  </a:lnTo>
                  <a:lnTo>
                    <a:pt x="321750" y="616299"/>
                  </a:lnTo>
                  <a:lnTo>
                    <a:pt x="273302" y="608067"/>
                  </a:lnTo>
                  <a:lnTo>
                    <a:pt x="227364" y="594798"/>
                  </a:lnTo>
                  <a:lnTo>
                    <a:pt x="184377" y="576860"/>
                  </a:lnTo>
                  <a:lnTo>
                    <a:pt x="144787" y="554623"/>
                  </a:lnTo>
                  <a:lnTo>
                    <a:pt x="109035" y="528456"/>
                  </a:lnTo>
                  <a:lnTo>
                    <a:pt x="77567" y="498727"/>
                  </a:lnTo>
                  <a:lnTo>
                    <a:pt x="50826" y="465804"/>
                  </a:lnTo>
                  <a:lnTo>
                    <a:pt x="29255" y="430058"/>
                  </a:lnTo>
                  <a:lnTo>
                    <a:pt x="13298" y="391856"/>
                  </a:lnTo>
                  <a:lnTo>
                    <a:pt x="3398" y="351568"/>
                  </a:lnTo>
                  <a:lnTo>
                    <a:pt x="0" y="309562"/>
                  </a:lnTo>
                  <a:close/>
                </a:path>
              </a:pathLst>
            </a:custGeom>
            <a:ln w="9525">
              <a:solidFill>
                <a:srgbClr val="000000"/>
              </a:solidFill>
            </a:ln>
          </p:spPr>
          <p:txBody>
            <a:bodyPr wrap="square" lIns="0" tIns="0" rIns="0" bIns="0" rtlCol="0"/>
            <a:lstStyle/>
            <a:p>
              <a:endParaRPr/>
            </a:p>
          </p:txBody>
        </p:sp>
      </p:grpSp>
      <p:sp>
        <p:nvSpPr>
          <p:cNvPr id="49" name="object 49"/>
          <p:cNvSpPr txBox="1"/>
          <p:nvPr/>
        </p:nvSpPr>
        <p:spPr>
          <a:xfrm>
            <a:off x="6299327" y="2440114"/>
            <a:ext cx="415290"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008380"/>
                </a:solidFill>
                <a:latin typeface="Times New Roman"/>
                <a:cs typeface="Times New Roman"/>
              </a:rPr>
              <a:t>1</a:t>
            </a:r>
            <a:r>
              <a:rPr sz="2400" spc="-5" dirty="0">
                <a:solidFill>
                  <a:srgbClr val="008380"/>
                </a:solidFill>
                <a:latin typeface="Times New Roman"/>
                <a:cs typeface="Times New Roman"/>
              </a:rPr>
              <a:t>:</a:t>
            </a:r>
            <a:r>
              <a:rPr sz="2400" dirty="0">
                <a:solidFill>
                  <a:srgbClr val="008380"/>
                </a:solidFill>
                <a:latin typeface="Times New Roman"/>
                <a:cs typeface="Times New Roman"/>
              </a:rPr>
              <a:t>3</a:t>
            </a:r>
            <a:endParaRPr sz="2400">
              <a:latin typeface="Times New Roman"/>
              <a:cs typeface="Times New Roman"/>
            </a:endParaRPr>
          </a:p>
        </p:txBody>
      </p:sp>
      <p:grpSp>
        <p:nvGrpSpPr>
          <p:cNvPr id="50" name="object 50"/>
          <p:cNvGrpSpPr/>
          <p:nvPr/>
        </p:nvGrpSpPr>
        <p:grpSpPr>
          <a:xfrm>
            <a:off x="5398770" y="3123438"/>
            <a:ext cx="901065" cy="514350"/>
            <a:chOff x="5398770" y="3123438"/>
            <a:chExt cx="901065" cy="514350"/>
          </a:xfrm>
        </p:grpSpPr>
        <p:sp>
          <p:nvSpPr>
            <p:cNvPr id="51" name="object 51"/>
            <p:cNvSpPr/>
            <p:nvPr/>
          </p:nvSpPr>
          <p:spPr>
            <a:xfrm>
              <a:off x="5479542" y="3160014"/>
              <a:ext cx="662939" cy="477774"/>
            </a:xfrm>
            <a:prstGeom prst="rect">
              <a:avLst/>
            </a:prstGeom>
            <a:blipFill>
              <a:blip r:embed="rId13" cstate="print"/>
              <a:stretch>
                <a:fillRect/>
              </a:stretch>
            </a:blipFill>
          </p:spPr>
          <p:txBody>
            <a:bodyPr wrap="square" lIns="0" tIns="0" rIns="0" bIns="0" rtlCol="0"/>
            <a:lstStyle/>
            <a:p>
              <a:endParaRPr/>
            </a:p>
          </p:txBody>
        </p:sp>
        <p:sp>
          <p:nvSpPr>
            <p:cNvPr id="52" name="object 52"/>
            <p:cNvSpPr/>
            <p:nvPr/>
          </p:nvSpPr>
          <p:spPr>
            <a:xfrm>
              <a:off x="5398770" y="3123438"/>
              <a:ext cx="900683" cy="458724"/>
            </a:xfrm>
            <a:prstGeom prst="rect">
              <a:avLst/>
            </a:prstGeom>
            <a:blipFill>
              <a:blip r:embed="rId9" cstate="print"/>
              <a:stretch>
                <a:fillRect/>
              </a:stretch>
            </a:blipFill>
          </p:spPr>
          <p:txBody>
            <a:bodyPr wrap="square" lIns="0" tIns="0" rIns="0" bIns="0" rtlCol="0"/>
            <a:lstStyle/>
            <a:p>
              <a:endParaRPr/>
            </a:p>
          </p:txBody>
        </p:sp>
      </p:grpSp>
      <p:sp>
        <p:nvSpPr>
          <p:cNvPr id="53" name="object 53"/>
          <p:cNvSpPr txBox="1"/>
          <p:nvPr/>
        </p:nvSpPr>
        <p:spPr>
          <a:xfrm>
            <a:off x="5408612" y="3089275"/>
            <a:ext cx="652780" cy="466725"/>
          </a:xfrm>
          <a:prstGeom prst="rect">
            <a:avLst/>
          </a:prstGeom>
          <a:solidFill>
            <a:srgbClr val="C1C1C1"/>
          </a:solidFill>
          <a:ln w="9525">
            <a:solidFill>
              <a:srgbClr val="000000"/>
            </a:solidFill>
          </a:ln>
        </p:spPr>
        <p:txBody>
          <a:bodyPr vert="horz" wrap="square" lIns="0" tIns="39370" rIns="0" bIns="0" rtlCol="0">
            <a:spAutoFit/>
          </a:bodyPr>
          <a:lstStyle/>
          <a:p>
            <a:pPr marL="97155">
              <a:lnSpc>
                <a:spcPct val="100000"/>
              </a:lnSpc>
              <a:spcBef>
                <a:spcPts val="310"/>
              </a:spcBef>
            </a:pPr>
            <a:r>
              <a:rPr sz="2400" dirty="0">
                <a:solidFill>
                  <a:srgbClr val="008380"/>
                </a:solidFill>
                <a:latin typeface="Times New Roman"/>
                <a:cs typeface="Times New Roman"/>
              </a:rPr>
              <a:t>213</a:t>
            </a:r>
            <a:endParaRPr sz="2400">
              <a:latin typeface="Times New Roman"/>
              <a:cs typeface="Times New Roman"/>
            </a:endParaRPr>
          </a:p>
        </p:txBody>
      </p:sp>
      <p:grpSp>
        <p:nvGrpSpPr>
          <p:cNvPr id="54" name="object 54"/>
          <p:cNvGrpSpPr/>
          <p:nvPr/>
        </p:nvGrpSpPr>
        <p:grpSpPr>
          <a:xfrm>
            <a:off x="5721350" y="2851150"/>
            <a:ext cx="2102485" cy="941069"/>
            <a:chOff x="5721350" y="2851150"/>
            <a:chExt cx="2102485" cy="941069"/>
          </a:xfrm>
        </p:grpSpPr>
        <p:sp>
          <p:nvSpPr>
            <p:cNvPr id="55" name="object 55"/>
            <p:cNvSpPr/>
            <p:nvPr/>
          </p:nvSpPr>
          <p:spPr>
            <a:xfrm>
              <a:off x="5735637" y="2865437"/>
              <a:ext cx="508000" cy="224154"/>
            </a:xfrm>
            <a:custGeom>
              <a:avLst/>
              <a:gdLst/>
              <a:ahLst/>
              <a:cxnLst/>
              <a:rect l="l" t="t" r="r" b="b"/>
              <a:pathLst>
                <a:path w="508000" h="224155">
                  <a:moveTo>
                    <a:pt x="0" y="223837"/>
                  </a:moveTo>
                  <a:lnTo>
                    <a:pt x="508000" y="0"/>
                  </a:lnTo>
                </a:path>
              </a:pathLst>
            </a:custGeom>
            <a:ln w="28575">
              <a:solidFill>
                <a:srgbClr val="000000"/>
              </a:solidFill>
            </a:ln>
          </p:spPr>
          <p:txBody>
            <a:bodyPr wrap="square" lIns="0" tIns="0" rIns="0" bIns="0" rtlCol="0"/>
            <a:lstStyle/>
            <a:p>
              <a:endParaRPr/>
            </a:p>
          </p:txBody>
        </p:sp>
        <p:sp>
          <p:nvSpPr>
            <p:cNvPr id="56" name="object 56"/>
            <p:cNvSpPr/>
            <p:nvPr/>
          </p:nvSpPr>
          <p:spPr>
            <a:xfrm>
              <a:off x="6990588" y="3161538"/>
              <a:ext cx="755903" cy="630174"/>
            </a:xfrm>
            <a:prstGeom prst="rect">
              <a:avLst/>
            </a:prstGeom>
            <a:blipFill>
              <a:blip r:embed="rId14" cstate="print"/>
              <a:stretch>
                <a:fillRect/>
              </a:stretch>
            </a:blipFill>
          </p:spPr>
          <p:txBody>
            <a:bodyPr wrap="square" lIns="0" tIns="0" rIns="0" bIns="0" rtlCol="0"/>
            <a:lstStyle/>
            <a:p>
              <a:endParaRPr/>
            </a:p>
          </p:txBody>
        </p:sp>
        <p:sp>
          <p:nvSpPr>
            <p:cNvPr id="57" name="object 57"/>
            <p:cNvSpPr/>
            <p:nvPr/>
          </p:nvSpPr>
          <p:spPr>
            <a:xfrm>
              <a:off x="7494206" y="3201924"/>
              <a:ext cx="329247" cy="458724"/>
            </a:xfrm>
            <a:prstGeom prst="rect">
              <a:avLst/>
            </a:prstGeom>
            <a:blipFill>
              <a:blip r:embed="rId4" cstate="print"/>
              <a:stretch>
                <a:fillRect/>
              </a:stretch>
            </a:blipFill>
          </p:spPr>
          <p:txBody>
            <a:bodyPr wrap="square" lIns="0" tIns="0" rIns="0" bIns="0" rtlCol="0"/>
            <a:lstStyle/>
            <a:p>
              <a:endParaRPr/>
            </a:p>
          </p:txBody>
        </p:sp>
        <p:sp>
          <p:nvSpPr>
            <p:cNvPr id="58" name="object 58"/>
            <p:cNvSpPr/>
            <p:nvPr/>
          </p:nvSpPr>
          <p:spPr>
            <a:xfrm>
              <a:off x="6990588" y="3201924"/>
              <a:ext cx="15913" cy="17005"/>
            </a:xfrm>
            <a:prstGeom prst="rect">
              <a:avLst/>
            </a:prstGeom>
            <a:blipFill>
              <a:blip r:embed="rId5" cstate="print"/>
              <a:stretch>
                <a:fillRect/>
              </a:stretch>
            </a:blipFill>
          </p:spPr>
          <p:txBody>
            <a:bodyPr wrap="square" lIns="0" tIns="0" rIns="0" bIns="0" rtlCol="0"/>
            <a:lstStyle/>
            <a:p>
              <a:endParaRPr/>
            </a:p>
          </p:txBody>
        </p:sp>
        <p:sp>
          <p:nvSpPr>
            <p:cNvPr id="59" name="object 59"/>
            <p:cNvSpPr/>
            <p:nvPr/>
          </p:nvSpPr>
          <p:spPr>
            <a:xfrm>
              <a:off x="6990588" y="3581920"/>
              <a:ext cx="99593" cy="78727"/>
            </a:xfrm>
            <a:prstGeom prst="rect">
              <a:avLst/>
            </a:prstGeom>
            <a:blipFill>
              <a:blip r:embed="rId6" cstate="print"/>
              <a:stretch>
                <a:fillRect/>
              </a:stretch>
            </a:blipFill>
          </p:spPr>
          <p:txBody>
            <a:bodyPr wrap="square" lIns="0" tIns="0" rIns="0" bIns="0" rtlCol="0"/>
            <a:lstStyle/>
            <a:p>
              <a:endParaRPr/>
            </a:p>
          </p:txBody>
        </p:sp>
        <p:sp>
          <p:nvSpPr>
            <p:cNvPr id="60" name="object 60"/>
            <p:cNvSpPr/>
            <p:nvPr/>
          </p:nvSpPr>
          <p:spPr>
            <a:xfrm>
              <a:off x="6919912" y="3090862"/>
              <a:ext cx="744855" cy="619125"/>
            </a:xfrm>
            <a:custGeom>
              <a:avLst/>
              <a:gdLst/>
              <a:ahLst/>
              <a:cxnLst/>
              <a:rect l="l" t="t" r="r" b="b"/>
              <a:pathLst>
                <a:path w="744854" h="619125">
                  <a:moveTo>
                    <a:pt x="372262" y="0"/>
                  </a:moveTo>
                  <a:lnTo>
                    <a:pt x="321750" y="2825"/>
                  </a:lnTo>
                  <a:lnTo>
                    <a:pt x="273302" y="11057"/>
                  </a:lnTo>
                  <a:lnTo>
                    <a:pt x="227364" y="24326"/>
                  </a:lnTo>
                  <a:lnTo>
                    <a:pt x="184377" y="42264"/>
                  </a:lnTo>
                  <a:lnTo>
                    <a:pt x="144787" y="64501"/>
                  </a:lnTo>
                  <a:lnTo>
                    <a:pt x="109035" y="90668"/>
                  </a:lnTo>
                  <a:lnTo>
                    <a:pt x="77567" y="120397"/>
                  </a:lnTo>
                  <a:lnTo>
                    <a:pt x="50826" y="153320"/>
                  </a:lnTo>
                  <a:lnTo>
                    <a:pt x="29255" y="189066"/>
                  </a:lnTo>
                  <a:lnTo>
                    <a:pt x="13298" y="227268"/>
                  </a:lnTo>
                  <a:lnTo>
                    <a:pt x="3398" y="267556"/>
                  </a:lnTo>
                  <a:lnTo>
                    <a:pt x="0" y="309562"/>
                  </a:lnTo>
                  <a:lnTo>
                    <a:pt x="3398" y="351568"/>
                  </a:lnTo>
                  <a:lnTo>
                    <a:pt x="13298" y="391856"/>
                  </a:lnTo>
                  <a:lnTo>
                    <a:pt x="29255" y="430058"/>
                  </a:lnTo>
                  <a:lnTo>
                    <a:pt x="50826" y="465804"/>
                  </a:lnTo>
                  <a:lnTo>
                    <a:pt x="77567" y="498727"/>
                  </a:lnTo>
                  <a:lnTo>
                    <a:pt x="109035" y="528456"/>
                  </a:lnTo>
                  <a:lnTo>
                    <a:pt x="144787" y="554623"/>
                  </a:lnTo>
                  <a:lnTo>
                    <a:pt x="184377" y="576860"/>
                  </a:lnTo>
                  <a:lnTo>
                    <a:pt x="227364" y="594798"/>
                  </a:lnTo>
                  <a:lnTo>
                    <a:pt x="273302" y="608067"/>
                  </a:lnTo>
                  <a:lnTo>
                    <a:pt x="321750" y="616299"/>
                  </a:lnTo>
                  <a:lnTo>
                    <a:pt x="372262" y="619125"/>
                  </a:lnTo>
                  <a:lnTo>
                    <a:pt x="422777" y="616299"/>
                  </a:lnTo>
                  <a:lnTo>
                    <a:pt x="471227" y="608067"/>
                  </a:lnTo>
                  <a:lnTo>
                    <a:pt x="517168" y="594798"/>
                  </a:lnTo>
                  <a:lnTo>
                    <a:pt x="560156" y="576860"/>
                  </a:lnTo>
                  <a:lnTo>
                    <a:pt x="599747" y="554623"/>
                  </a:lnTo>
                  <a:lnTo>
                    <a:pt x="635500" y="528456"/>
                  </a:lnTo>
                  <a:lnTo>
                    <a:pt x="666968" y="498727"/>
                  </a:lnTo>
                  <a:lnTo>
                    <a:pt x="693710" y="465804"/>
                  </a:lnTo>
                  <a:lnTo>
                    <a:pt x="715282" y="430058"/>
                  </a:lnTo>
                  <a:lnTo>
                    <a:pt x="731239" y="391856"/>
                  </a:lnTo>
                  <a:lnTo>
                    <a:pt x="741139" y="351568"/>
                  </a:lnTo>
                  <a:lnTo>
                    <a:pt x="744537" y="309562"/>
                  </a:lnTo>
                  <a:lnTo>
                    <a:pt x="741139" y="267556"/>
                  </a:lnTo>
                  <a:lnTo>
                    <a:pt x="731239" y="227268"/>
                  </a:lnTo>
                  <a:lnTo>
                    <a:pt x="715282" y="189066"/>
                  </a:lnTo>
                  <a:lnTo>
                    <a:pt x="693710" y="153320"/>
                  </a:lnTo>
                  <a:lnTo>
                    <a:pt x="666968" y="120397"/>
                  </a:lnTo>
                  <a:lnTo>
                    <a:pt x="635500" y="90668"/>
                  </a:lnTo>
                  <a:lnTo>
                    <a:pt x="599747" y="64501"/>
                  </a:lnTo>
                  <a:lnTo>
                    <a:pt x="560156" y="42264"/>
                  </a:lnTo>
                  <a:lnTo>
                    <a:pt x="517168" y="24326"/>
                  </a:lnTo>
                  <a:lnTo>
                    <a:pt x="471227" y="11057"/>
                  </a:lnTo>
                  <a:lnTo>
                    <a:pt x="422777" y="2825"/>
                  </a:lnTo>
                  <a:lnTo>
                    <a:pt x="372262" y="0"/>
                  </a:lnTo>
                  <a:close/>
                </a:path>
              </a:pathLst>
            </a:custGeom>
            <a:solidFill>
              <a:srgbClr val="FFCCCC"/>
            </a:solidFill>
          </p:spPr>
          <p:txBody>
            <a:bodyPr wrap="square" lIns="0" tIns="0" rIns="0" bIns="0" rtlCol="0"/>
            <a:lstStyle/>
            <a:p>
              <a:endParaRPr/>
            </a:p>
          </p:txBody>
        </p:sp>
        <p:sp>
          <p:nvSpPr>
            <p:cNvPr id="61" name="object 61"/>
            <p:cNvSpPr/>
            <p:nvPr/>
          </p:nvSpPr>
          <p:spPr>
            <a:xfrm>
              <a:off x="6919912" y="3090862"/>
              <a:ext cx="744855" cy="619125"/>
            </a:xfrm>
            <a:custGeom>
              <a:avLst/>
              <a:gdLst/>
              <a:ahLst/>
              <a:cxnLst/>
              <a:rect l="l" t="t" r="r" b="b"/>
              <a:pathLst>
                <a:path w="744854" h="619125">
                  <a:moveTo>
                    <a:pt x="0" y="309562"/>
                  </a:moveTo>
                  <a:lnTo>
                    <a:pt x="3398" y="267556"/>
                  </a:lnTo>
                  <a:lnTo>
                    <a:pt x="13298" y="227268"/>
                  </a:lnTo>
                  <a:lnTo>
                    <a:pt x="29255" y="189066"/>
                  </a:lnTo>
                  <a:lnTo>
                    <a:pt x="50826" y="153320"/>
                  </a:lnTo>
                  <a:lnTo>
                    <a:pt x="77567" y="120397"/>
                  </a:lnTo>
                  <a:lnTo>
                    <a:pt x="109035" y="90668"/>
                  </a:lnTo>
                  <a:lnTo>
                    <a:pt x="144787" y="64501"/>
                  </a:lnTo>
                  <a:lnTo>
                    <a:pt x="184377" y="42264"/>
                  </a:lnTo>
                  <a:lnTo>
                    <a:pt x="227364" y="24326"/>
                  </a:lnTo>
                  <a:lnTo>
                    <a:pt x="273302" y="11057"/>
                  </a:lnTo>
                  <a:lnTo>
                    <a:pt x="321750" y="2825"/>
                  </a:lnTo>
                  <a:lnTo>
                    <a:pt x="372262" y="0"/>
                  </a:lnTo>
                  <a:lnTo>
                    <a:pt x="422777" y="2825"/>
                  </a:lnTo>
                  <a:lnTo>
                    <a:pt x="471227" y="11057"/>
                  </a:lnTo>
                  <a:lnTo>
                    <a:pt x="517168" y="24326"/>
                  </a:lnTo>
                  <a:lnTo>
                    <a:pt x="560156" y="42264"/>
                  </a:lnTo>
                  <a:lnTo>
                    <a:pt x="599747" y="64501"/>
                  </a:lnTo>
                  <a:lnTo>
                    <a:pt x="635500" y="90668"/>
                  </a:lnTo>
                  <a:lnTo>
                    <a:pt x="666968" y="120397"/>
                  </a:lnTo>
                  <a:lnTo>
                    <a:pt x="693710" y="153320"/>
                  </a:lnTo>
                  <a:lnTo>
                    <a:pt x="715282" y="189066"/>
                  </a:lnTo>
                  <a:lnTo>
                    <a:pt x="731239" y="227268"/>
                  </a:lnTo>
                  <a:lnTo>
                    <a:pt x="741139" y="267556"/>
                  </a:lnTo>
                  <a:lnTo>
                    <a:pt x="744537" y="309562"/>
                  </a:lnTo>
                  <a:lnTo>
                    <a:pt x="741139" y="351568"/>
                  </a:lnTo>
                  <a:lnTo>
                    <a:pt x="731239" y="391856"/>
                  </a:lnTo>
                  <a:lnTo>
                    <a:pt x="715282" y="430058"/>
                  </a:lnTo>
                  <a:lnTo>
                    <a:pt x="693710" y="465804"/>
                  </a:lnTo>
                  <a:lnTo>
                    <a:pt x="666968" y="498727"/>
                  </a:lnTo>
                  <a:lnTo>
                    <a:pt x="635500" y="528456"/>
                  </a:lnTo>
                  <a:lnTo>
                    <a:pt x="599747" y="554623"/>
                  </a:lnTo>
                  <a:lnTo>
                    <a:pt x="560156" y="576860"/>
                  </a:lnTo>
                  <a:lnTo>
                    <a:pt x="517168" y="594798"/>
                  </a:lnTo>
                  <a:lnTo>
                    <a:pt x="471227" y="608067"/>
                  </a:lnTo>
                  <a:lnTo>
                    <a:pt x="422777" y="616299"/>
                  </a:lnTo>
                  <a:lnTo>
                    <a:pt x="372262" y="619125"/>
                  </a:lnTo>
                  <a:lnTo>
                    <a:pt x="321750" y="616299"/>
                  </a:lnTo>
                  <a:lnTo>
                    <a:pt x="273302" y="608067"/>
                  </a:lnTo>
                  <a:lnTo>
                    <a:pt x="227364" y="594798"/>
                  </a:lnTo>
                  <a:lnTo>
                    <a:pt x="184377" y="576860"/>
                  </a:lnTo>
                  <a:lnTo>
                    <a:pt x="144787" y="554623"/>
                  </a:lnTo>
                  <a:lnTo>
                    <a:pt x="109035" y="528456"/>
                  </a:lnTo>
                  <a:lnTo>
                    <a:pt x="77567" y="498727"/>
                  </a:lnTo>
                  <a:lnTo>
                    <a:pt x="50826" y="465804"/>
                  </a:lnTo>
                  <a:lnTo>
                    <a:pt x="29255" y="430058"/>
                  </a:lnTo>
                  <a:lnTo>
                    <a:pt x="13298" y="391856"/>
                  </a:lnTo>
                  <a:lnTo>
                    <a:pt x="3398" y="351568"/>
                  </a:lnTo>
                  <a:lnTo>
                    <a:pt x="0" y="309562"/>
                  </a:lnTo>
                  <a:close/>
                </a:path>
              </a:pathLst>
            </a:custGeom>
            <a:ln w="9525">
              <a:solidFill>
                <a:srgbClr val="000000"/>
              </a:solidFill>
            </a:ln>
          </p:spPr>
          <p:txBody>
            <a:bodyPr wrap="square" lIns="0" tIns="0" rIns="0" bIns="0" rtlCol="0"/>
            <a:lstStyle/>
            <a:p>
              <a:endParaRPr/>
            </a:p>
          </p:txBody>
        </p:sp>
      </p:grpSp>
      <p:sp>
        <p:nvSpPr>
          <p:cNvPr id="62" name="object 62"/>
          <p:cNvSpPr txBox="1"/>
          <p:nvPr/>
        </p:nvSpPr>
        <p:spPr>
          <a:xfrm>
            <a:off x="7085139" y="3194177"/>
            <a:ext cx="415290"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008380"/>
                </a:solidFill>
                <a:latin typeface="Times New Roman"/>
                <a:cs typeface="Times New Roman"/>
              </a:rPr>
              <a:t>2</a:t>
            </a:r>
            <a:r>
              <a:rPr sz="2400" spc="-5" dirty="0">
                <a:solidFill>
                  <a:srgbClr val="008380"/>
                </a:solidFill>
                <a:latin typeface="Times New Roman"/>
                <a:cs typeface="Times New Roman"/>
              </a:rPr>
              <a:t>:</a:t>
            </a:r>
            <a:r>
              <a:rPr sz="2400" dirty="0">
                <a:solidFill>
                  <a:srgbClr val="008380"/>
                </a:solidFill>
                <a:latin typeface="Times New Roman"/>
                <a:cs typeface="Times New Roman"/>
              </a:rPr>
              <a:t>3</a:t>
            </a:r>
            <a:endParaRPr sz="2400">
              <a:latin typeface="Times New Roman"/>
              <a:cs typeface="Times New Roman"/>
            </a:endParaRPr>
          </a:p>
        </p:txBody>
      </p:sp>
      <p:grpSp>
        <p:nvGrpSpPr>
          <p:cNvPr id="63" name="object 63"/>
          <p:cNvGrpSpPr/>
          <p:nvPr/>
        </p:nvGrpSpPr>
        <p:grpSpPr>
          <a:xfrm>
            <a:off x="6183629" y="3877817"/>
            <a:ext cx="901065" cy="514350"/>
            <a:chOff x="6183629" y="3877817"/>
            <a:chExt cx="901065" cy="514350"/>
          </a:xfrm>
        </p:grpSpPr>
        <p:sp>
          <p:nvSpPr>
            <p:cNvPr id="64" name="object 64"/>
            <p:cNvSpPr/>
            <p:nvPr/>
          </p:nvSpPr>
          <p:spPr>
            <a:xfrm>
              <a:off x="6265163" y="3914393"/>
              <a:ext cx="662178" cy="477774"/>
            </a:xfrm>
            <a:prstGeom prst="rect">
              <a:avLst/>
            </a:prstGeom>
            <a:blipFill>
              <a:blip r:embed="rId15" cstate="print"/>
              <a:stretch>
                <a:fillRect/>
              </a:stretch>
            </a:blipFill>
          </p:spPr>
          <p:txBody>
            <a:bodyPr wrap="square" lIns="0" tIns="0" rIns="0" bIns="0" rtlCol="0"/>
            <a:lstStyle/>
            <a:p>
              <a:endParaRPr/>
            </a:p>
          </p:txBody>
        </p:sp>
        <p:sp>
          <p:nvSpPr>
            <p:cNvPr id="65" name="object 65"/>
            <p:cNvSpPr/>
            <p:nvPr/>
          </p:nvSpPr>
          <p:spPr>
            <a:xfrm>
              <a:off x="6183629" y="3877817"/>
              <a:ext cx="900683" cy="458724"/>
            </a:xfrm>
            <a:prstGeom prst="rect">
              <a:avLst/>
            </a:prstGeom>
            <a:blipFill>
              <a:blip r:embed="rId9" cstate="print"/>
              <a:stretch>
                <a:fillRect/>
              </a:stretch>
            </a:blipFill>
          </p:spPr>
          <p:txBody>
            <a:bodyPr wrap="square" lIns="0" tIns="0" rIns="0" bIns="0" rtlCol="0"/>
            <a:lstStyle/>
            <a:p>
              <a:endParaRPr/>
            </a:p>
          </p:txBody>
        </p:sp>
      </p:grpSp>
      <p:sp>
        <p:nvSpPr>
          <p:cNvPr id="66" name="object 66"/>
          <p:cNvSpPr txBox="1"/>
          <p:nvPr/>
        </p:nvSpPr>
        <p:spPr>
          <a:xfrm>
            <a:off x="6194425" y="3843337"/>
            <a:ext cx="650875" cy="466725"/>
          </a:xfrm>
          <a:prstGeom prst="rect">
            <a:avLst/>
          </a:prstGeom>
          <a:solidFill>
            <a:srgbClr val="C1C1C1"/>
          </a:solidFill>
          <a:ln w="9525">
            <a:solidFill>
              <a:srgbClr val="000000"/>
            </a:solidFill>
          </a:ln>
        </p:spPr>
        <p:txBody>
          <a:bodyPr vert="horz" wrap="square" lIns="0" tIns="39370" rIns="0" bIns="0" rtlCol="0">
            <a:spAutoFit/>
          </a:bodyPr>
          <a:lstStyle/>
          <a:p>
            <a:pPr marL="96520">
              <a:lnSpc>
                <a:spcPct val="100000"/>
              </a:lnSpc>
              <a:spcBef>
                <a:spcPts val="310"/>
              </a:spcBef>
            </a:pPr>
            <a:r>
              <a:rPr sz="2400" dirty="0">
                <a:solidFill>
                  <a:srgbClr val="008380"/>
                </a:solidFill>
                <a:latin typeface="Times New Roman"/>
                <a:cs typeface="Times New Roman"/>
              </a:rPr>
              <a:t>231</a:t>
            </a:r>
            <a:endParaRPr sz="2400">
              <a:latin typeface="Times New Roman"/>
              <a:cs typeface="Times New Roman"/>
            </a:endParaRPr>
          </a:p>
        </p:txBody>
      </p:sp>
      <p:grpSp>
        <p:nvGrpSpPr>
          <p:cNvPr id="67" name="object 67"/>
          <p:cNvGrpSpPr/>
          <p:nvPr/>
        </p:nvGrpSpPr>
        <p:grpSpPr>
          <a:xfrm>
            <a:off x="6505575" y="3605212"/>
            <a:ext cx="2115820" cy="787400"/>
            <a:chOff x="6505575" y="3605212"/>
            <a:chExt cx="2115820" cy="787400"/>
          </a:xfrm>
        </p:grpSpPr>
        <p:sp>
          <p:nvSpPr>
            <p:cNvPr id="68" name="object 68"/>
            <p:cNvSpPr/>
            <p:nvPr/>
          </p:nvSpPr>
          <p:spPr>
            <a:xfrm>
              <a:off x="6519862" y="3619500"/>
              <a:ext cx="509905" cy="224154"/>
            </a:xfrm>
            <a:custGeom>
              <a:avLst/>
              <a:gdLst/>
              <a:ahLst/>
              <a:cxnLst/>
              <a:rect l="l" t="t" r="r" b="b"/>
              <a:pathLst>
                <a:path w="509904" h="224154">
                  <a:moveTo>
                    <a:pt x="0" y="223837"/>
                  </a:moveTo>
                  <a:lnTo>
                    <a:pt x="509587" y="0"/>
                  </a:lnTo>
                </a:path>
              </a:pathLst>
            </a:custGeom>
            <a:ln w="28575">
              <a:solidFill>
                <a:srgbClr val="000000"/>
              </a:solidFill>
            </a:ln>
          </p:spPr>
          <p:txBody>
            <a:bodyPr wrap="square" lIns="0" tIns="0" rIns="0" bIns="0" rtlCol="0"/>
            <a:lstStyle/>
            <a:p>
              <a:endParaRPr/>
            </a:p>
          </p:txBody>
        </p:sp>
        <p:sp>
          <p:nvSpPr>
            <p:cNvPr id="69" name="object 69"/>
            <p:cNvSpPr/>
            <p:nvPr/>
          </p:nvSpPr>
          <p:spPr>
            <a:xfrm>
              <a:off x="7802117" y="3914393"/>
              <a:ext cx="661415" cy="477774"/>
            </a:xfrm>
            <a:prstGeom prst="rect">
              <a:avLst/>
            </a:prstGeom>
            <a:blipFill>
              <a:blip r:embed="rId13" cstate="print"/>
              <a:stretch>
                <a:fillRect/>
              </a:stretch>
            </a:blipFill>
          </p:spPr>
          <p:txBody>
            <a:bodyPr wrap="square" lIns="0" tIns="0" rIns="0" bIns="0" rtlCol="0"/>
            <a:lstStyle/>
            <a:p>
              <a:endParaRPr/>
            </a:p>
          </p:txBody>
        </p:sp>
        <p:sp>
          <p:nvSpPr>
            <p:cNvPr id="70" name="object 70"/>
            <p:cNvSpPr/>
            <p:nvPr/>
          </p:nvSpPr>
          <p:spPr>
            <a:xfrm>
              <a:off x="7720583" y="3877818"/>
              <a:ext cx="900683" cy="458724"/>
            </a:xfrm>
            <a:prstGeom prst="rect">
              <a:avLst/>
            </a:prstGeom>
            <a:blipFill>
              <a:blip r:embed="rId9" cstate="print"/>
              <a:stretch>
                <a:fillRect/>
              </a:stretch>
            </a:blipFill>
          </p:spPr>
          <p:txBody>
            <a:bodyPr wrap="square" lIns="0" tIns="0" rIns="0" bIns="0" rtlCol="0"/>
            <a:lstStyle/>
            <a:p>
              <a:endParaRPr/>
            </a:p>
          </p:txBody>
        </p:sp>
      </p:grpSp>
      <p:sp>
        <p:nvSpPr>
          <p:cNvPr id="71" name="object 71"/>
          <p:cNvSpPr txBox="1"/>
          <p:nvPr/>
        </p:nvSpPr>
        <p:spPr>
          <a:xfrm>
            <a:off x="7731125" y="3843337"/>
            <a:ext cx="650875" cy="466725"/>
          </a:xfrm>
          <a:prstGeom prst="rect">
            <a:avLst/>
          </a:prstGeom>
          <a:solidFill>
            <a:srgbClr val="C1C1C1"/>
          </a:solidFill>
          <a:ln w="9525">
            <a:solidFill>
              <a:srgbClr val="000000"/>
            </a:solidFill>
          </a:ln>
        </p:spPr>
        <p:txBody>
          <a:bodyPr vert="horz" wrap="square" lIns="0" tIns="39370" rIns="0" bIns="0" rtlCol="0">
            <a:spAutoFit/>
          </a:bodyPr>
          <a:lstStyle/>
          <a:p>
            <a:pPr marL="96520">
              <a:lnSpc>
                <a:spcPct val="100000"/>
              </a:lnSpc>
              <a:spcBef>
                <a:spcPts val="310"/>
              </a:spcBef>
            </a:pPr>
            <a:r>
              <a:rPr sz="2400" dirty="0">
                <a:solidFill>
                  <a:srgbClr val="008380"/>
                </a:solidFill>
                <a:latin typeface="Times New Roman"/>
                <a:cs typeface="Times New Roman"/>
              </a:rPr>
              <a:t>321</a:t>
            </a:r>
            <a:endParaRPr sz="2400">
              <a:latin typeface="Times New Roman"/>
              <a:cs typeface="Times New Roman"/>
            </a:endParaRPr>
          </a:p>
        </p:txBody>
      </p:sp>
      <p:grpSp>
        <p:nvGrpSpPr>
          <p:cNvPr id="72" name="object 72"/>
          <p:cNvGrpSpPr/>
          <p:nvPr/>
        </p:nvGrpSpPr>
        <p:grpSpPr>
          <a:xfrm>
            <a:off x="3890962" y="2190750"/>
            <a:ext cx="4180204" cy="1666875"/>
            <a:chOff x="3890962" y="2190750"/>
            <a:chExt cx="4180204" cy="1666875"/>
          </a:xfrm>
        </p:grpSpPr>
        <p:sp>
          <p:nvSpPr>
            <p:cNvPr id="73" name="object 73"/>
            <p:cNvSpPr/>
            <p:nvPr/>
          </p:nvSpPr>
          <p:spPr>
            <a:xfrm>
              <a:off x="7554912" y="3619500"/>
              <a:ext cx="501650" cy="224154"/>
            </a:xfrm>
            <a:custGeom>
              <a:avLst/>
              <a:gdLst/>
              <a:ahLst/>
              <a:cxnLst/>
              <a:rect l="l" t="t" r="r" b="b"/>
              <a:pathLst>
                <a:path w="501650" h="224154">
                  <a:moveTo>
                    <a:pt x="501650" y="223837"/>
                  </a:moveTo>
                  <a:lnTo>
                    <a:pt x="0" y="0"/>
                  </a:lnTo>
                </a:path>
              </a:pathLst>
            </a:custGeom>
            <a:ln w="28575">
              <a:solidFill>
                <a:srgbClr val="000000"/>
              </a:solidFill>
            </a:ln>
          </p:spPr>
          <p:txBody>
            <a:bodyPr wrap="square" lIns="0" tIns="0" rIns="0" bIns="0" rtlCol="0"/>
            <a:lstStyle/>
            <a:p>
              <a:endParaRPr/>
            </a:p>
          </p:txBody>
        </p:sp>
        <p:sp>
          <p:nvSpPr>
            <p:cNvPr id="74" name="object 74"/>
            <p:cNvSpPr/>
            <p:nvPr/>
          </p:nvSpPr>
          <p:spPr>
            <a:xfrm>
              <a:off x="6769100" y="2865437"/>
              <a:ext cx="523875" cy="225425"/>
            </a:xfrm>
            <a:custGeom>
              <a:avLst/>
              <a:gdLst/>
              <a:ahLst/>
              <a:cxnLst/>
              <a:rect l="l" t="t" r="r" b="b"/>
              <a:pathLst>
                <a:path w="523875" h="225425">
                  <a:moveTo>
                    <a:pt x="0" y="0"/>
                  </a:moveTo>
                  <a:lnTo>
                    <a:pt x="523875" y="225425"/>
                  </a:lnTo>
                </a:path>
              </a:pathLst>
            </a:custGeom>
            <a:ln w="28575">
              <a:solidFill>
                <a:srgbClr val="000000"/>
              </a:solidFill>
            </a:ln>
          </p:spPr>
          <p:txBody>
            <a:bodyPr wrap="square" lIns="0" tIns="0" rIns="0" bIns="0" rtlCol="0"/>
            <a:lstStyle/>
            <a:p>
              <a:endParaRPr/>
            </a:p>
          </p:txBody>
        </p:sp>
        <p:sp>
          <p:nvSpPr>
            <p:cNvPr id="75" name="object 75"/>
            <p:cNvSpPr/>
            <p:nvPr/>
          </p:nvSpPr>
          <p:spPr>
            <a:xfrm>
              <a:off x="3905250" y="2205037"/>
              <a:ext cx="916305" cy="222250"/>
            </a:xfrm>
            <a:custGeom>
              <a:avLst/>
              <a:gdLst/>
              <a:ahLst/>
              <a:cxnLst/>
              <a:rect l="l" t="t" r="r" b="b"/>
              <a:pathLst>
                <a:path w="916304" h="222250">
                  <a:moveTo>
                    <a:pt x="0" y="222250"/>
                  </a:moveTo>
                  <a:lnTo>
                    <a:pt x="915987" y="0"/>
                  </a:lnTo>
                </a:path>
              </a:pathLst>
            </a:custGeom>
            <a:ln w="28575">
              <a:solidFill>
                <a:srgbClr val="000000"/>
              </a:solidFill>
            </a:ln>
          </p:spPr>
          <p:txBody>
            <a:bodyPr wrap="square" lIns="0" tIns="0" rIns="0" bIns="0" rtlCol="0"/>
            <a:lstStyle/>
            <a:p>
              <a:endParaRPr/>
            </a:p>
          </p:txBody>
        </p:sp>
        <p:sp>
          <p:nvSpPr>
            <p:cNvPr id="76" name="object 76"/>
            <p:cNvSpPr/>
            <p:nvPr/>
          </p:nvSpPr>
          <p:spPr>
            <a:xfrm>
              <a:off x="5346700" y="2205037"/>
              <a:ext cx="897255" cy="222250"/>
            </a:xfrm>
            <a:custGeom>
              <a:avLst/>
              <a:gdLst/>
              <a:ahLst/>
              <a:cxnLst/>
              <a:rect l="l" t="t" r="r" b="b"/>
              <a:pathLst>
                <a:path w="897254" h="222250">
                  <a:moveTo>
                    <a:pt x="0" y="0"/>
                  </a:moveTo>
                  <a:lnTo>
                    <a:pt x="896937" y="222250"/>
                  </a:lnTo>
                </a:path>
              </a:pathLst>
            </a:custGeom>
            <a:ln w="28575">
              <a:solidFill>
                <a:srgbClr val="000000"/>
              </a:solidFill>
            </a:ln>
          </p:spPr>
          <p:txBody>
            <a:bodyPr wrap="square" lIns="0" tIns="0" rIns="0" bIns="0" rtlCol="0"/>
            <a:lstStyle/>
            <a:p>
              <a:endParaRPr/>
            </a:p>
          </p:txBody>
        </p:sp>
      </p:grpSp>
      <p:sp>
        <p:nvSpPr>
          <p:cNvPr id="77" name="object 77"/>
          <p:cNvSpPr txBox="1"/>
          <p:nvPr/>
        </p:nvSpPr>
        <p:spPr>
          <a:xfrm>
            <a:off x="358140" y="1621027"/>
            <a:ext cx="3517900" cy="1210310"/>
          </a:xfrm>
          <a:prstGeom prst="rect">
            <a:avLst/>
          </a:prstGeom>
        </p:spPr>
        <p:txBody>
          <a:bodyPr vert="horz" wrap="square" lIns="0" tIns="12065" rIns="0" bIns="0" rtlCol="0">
            <a:spAutoFit/>
          </a:bodyPr>
          <a:lstStyle/>
          <a:p>
            <a:pPr marL="38100">
              <a:lnSpc>
                <a:spcPct val="100000"/>
              </a:lnSpc>
              <a:spcBef>
                <a:spcPts val="95"/>
              </a:spcBef>
            </a:pPr>
            <a:r>
              <a:rPr sz="3200" spc="-5" dirty="0">
                <a:latin typeface="Times New Roman"/>
                <a:cs typeface="Times New Roman"/>
              </a:rPr>
              <a:t>Sort </a:t>
            </a:r>
            <a:r>
              <a:rPr sz="3200" dirty="0">
                <a:solidFill>
                  <a:srgbClr val="008380"/>
                </a:solidFill>
                <a:latin typeface="Symbol"/>
                <a:cs typeface="Symbol"/>
              </a:rPr>
              <a:t></a:t>
            </a:r>
            <a:r>
              <a:rPr sz="3200" i="1" dirty="0">
                <a:solidFill>
                  <a:srgbClr val="008380"/>
                </a:solidFill>
                <a:latin typeface="Times New Roman"/>
                <a:cs typeface="Times New Roman"/>
              </a:rPr>
              <a:t>a</a:t>
            </a:r>
            <a:r>
              <a:rPr sz="3150" baseline="-21164" dirty="0">
                <a:solidFill>
                  <a:srgbClr val="008380"/>
                </a:solidFill>
                <a:latin typeface="Times New Roman"/>
                <a:cs typeface="Times New Roman"/>
              </a:rPr>
              <a:t>1</a:t>
            </a:r>
            <a:r>
              <a:rPr sz="3200" dirty="0">
                <a:solidFill>
                  <a:srgbClr val="008380"/>
                </a:solidFill>
                <a:latin typeface="Times New Roman"/>
                <a:cs typeface="Times New Roman"/>
              </a:rPr>
              <a:t>, </a:t>
            </a:r>
            <a:r>
              <a:rPr sz="3200" i="1" spc="5" dirty="0">
                <a:solidFill>
                  <a:srgbClr val="008380"/>
                </a:solidFill>
                <a:latin typeface="Times New Roman"/>
                <a:cs typeface="Times New Roman"/>
              </a:rPr>
              <a:t>a</a:t>
            </a:r>
            <a:r>
              <a:rPr sz="3150" spc="7" baseline="-21164" dirty="0">
                <a:solidFill>
                  <a:srgbClr val="008380"/>
                </a:solidFill>
                <a:latin typeface="Times New Roman"/>
                <a:cs typeface="Times New Roman"/>
              </a:rPr>
              <a:t>2</a:t>
            </a:r>
            <a:r>
              <a:rPr sz="3200" spc="5" dirty="0">
                <a:solidFill>
                  <a:srgbClr val="008380"/>
                </a:solidFill>
                <a:latin typeface="Times New Roman"/>
                <a:cs typeface="Times New Roman"/>
              </a:rPr>
              <a:t>, </a:t>
            </a:r>
            <a:r>
              <a:rPr sz="3200" spc="-5" dirty="0">
                <a:solidFill>
                  <a:srgbClr val="008380"/>
                </a:solidFill>
                <a:latin typeface="Times New Roman"/>
                <a:cs typeface="Times New Roman"/>
              </a:rPr>
              <a:t>…,</a:t>
            </a:r>
            <a:r>
              <a:rPr sz="3200" spc="-70" dirty="0">
                <a:solidFill>
                  <a:srgbClr val="008380"/>
                </a:solidFill>
                <a:latin typeface="Times New Roman"/>
                <a:cs typeface="Times New Roman"/>
              </a:rPr>
              <a:t> </a:t>
            </a:r>
            <a:r>
              <a:rPr sz="3200" i="1" spc="5" dirty="0">
                <a:solidFill>
                  <a:srgbClr val="008380"/>
                </a:solidFill>
                <a:latin typeface="Times New Roman"/>
                <a:cs typeface="Times New Roman"/>
              </a:rPr>
              <a:t>a</a:t>
            </a:r>
            <a:r>
              <a:rPr sz="3150" i="1" spc="7" baseline="-21164" dirty="0">
                <a:solidFill>
                  <a:srgbClr val="008380"/>
                </a:solidFill>
                <a:latin typeface="Times New Roman"/>
                <a:cs typeface="Times New Roman"/>
              </a:rPr>
              <a:t>n</a:t>
            </a:r>
            <a:r>
              <a:rPr sz="3200" spc="5" dirty="0">
                <a:solidFill>
                  <a:srgbClr val="008380"/>
                </a:solidFill>
                <a:latin typeface="Symbol"/>
                <a:cs typeface="Symbol"/>
              </a:rPr>
              <a:t></a:t>
            </a:r>
            <a:endParaRPr sz="3200">
              <a:latin typeface="Symbol"/>
              <a:cs typeface="Symbol"/>
            </a:endParaRPr>
          </a:p>
          <a:p>
            <a:pPr marR="30480" algn="r">
              <a:lnSpc>
                <a:spcPct val="100000"/>
              </a:lnSpc>
              <a:spcBef>
                <a:spcPts val="2615"/>
              </a:spcBef>
            </a:pPr>
            <a:r>
              <a:rPr sz="2400" dirty="0">
                <a:solidFill>
                  <a:srgbClr val="008380"/>
                </a:solidFill>
                <a:latin typeface="Times New Roman"/>
                <a:cs typeface="Times New Roman"/>
              </a:rPr>
              <a:t>2</a:t>
            </a:r>
            <a:r>
              <a:rPr sz="2400" spc="-5" dirty="0">
                <a:solidFill>
                  <a:srgbClr val="008380"/>
                </a:solidFill>
                <a:latin typeface="Times New Roman"/>
                <a:cs typeface="Times New Roman"/>
              </a:rPr>
              <a:t>:</a:t>
            </a:r>
            <a:r>
              <a:rPr sz="2400" dirty="0">
                <a:solidFill>
                  <a:srgbClr val="008380"/>
                </a:solidFill>
                <a:latin typeface="Times New Roman"/>
                <a:cs typeface="Times New Roman"/>
              </a:rPr>
              <a:t>3</a:t>
            </a:r>
            <a:endParaRPr sz="2400">
              <a:latin typeface="Times New Roman"/>
              <a:cs typeface="Times New Roman"/>
            </a:endParaRPr>
          </a:p>
        </p:txBody>
      </p:sp>
      <p:sp>
        <p:nvSpPr>
          <p:cNvPr id="80" name="object 80"/>
          <p:cNvSpPr txBox="1"/>
          <p:nvPr/>
        </p:nvSpPr>
        <p:spPr>
          <a:xfrm>
            <a:off x="2661086" y="6523256"/>
            <a:ext cx="4583430" cy="222250"/>
          </a:xfrm>
          <a:prstGeom prst="rect">
            <a:avLst/>
          </a:prstGeom>
        </p:spPr>
        <p:txBody>
          <a:bodyPr vert="horz" wrap="square" lIns="0" tIns="0" rIns="0" bIns="0" rtlCol="0">
            <a:spAutoFit/>
          </a:bodyPr>
          <a:lstStyle/>
          <a:p>
            <a:pPr marL="12700">
              <a:lnSpc>
                <a:spcPts val="1625"/>
              </a:lnSpc>
            </a:pPr>
            <a:r>
              <a:rPr sz="1400" i="1" spc="-5" dirty="0">
                <a:latin typeface="Times New Roman"/>
                <a:cs typeface="Times New Roman"/>
              </a:rPr>
              <a:t>Copyright © 2001-5 Erik D. Demaine and Charles E.</a:t>
            </a:r>
            <a:r>
              <a:rPr sz="1400" i="1" spc="80" dirty="0">
                <a:latin typeface="Times New Roman"/>
                <a:cs typeface="Times New Roman"/>
              </a:rPr>
              <a:t> </a:t>
            </a:r>
            <a:r>
              <a:rPr sz="1400" i="1" spc="-5" dirty="0">
                <a:latin typeface="Times New Roman"/>
                <a:cs typeface="Times New Roman"/>
              </a:rPr>
              <a:t>Leiserson</a:t>
            </a:r>
            <a:endParaRPr sz="1400">
              <a:latin typeface="Times New Roman"/>
              <a:cs typeface="Times New Roman"/>
            </a:endParaRPr>
          </a:p>
        </p:txBody>
      </p:sp>
      <p:sp>
        <p:nvSpPr>
          <p:cNvPr id="78" name="object 78"/>
          <p:cNvSpPr txBox="1"/>
          <p:nvPr/>
        </p:nvSpPr>
        <p:spPr>
          <a:xfrm>
            <a:off x="281940" y="4745990"/>
            <a:ext cx="8542655" cy="1306195"/>
          </a:xfrm>
          <a:prstGeom prst="rect">
            <a:avLst/>
          </a:prstGeom>
        </p:spPr>
        <p:txBody>
          <a:bodyPr vert="horz" wrap="square" lIns="0" tIns="12700" rIns="0" bIns="0" rtlCol="0">
            <a:spAutoFit/>
          </a:bodyPr>
          <a:lstStyle/>
          <a:p>
            <a:pPr marL="38100">
              <a:lnSpc>
                <a:spcPct val="100000"/>
              </a:lnSpc>
              <a:spcBef>
                <a:spcPts val="100"/>
              </a:spcBef>
            </a:pPr>
            <a:r>
              <a:rPr sz="2800" spc="-5" dirty="0">
                <a:latin typeface="Times New Roman"/>
                <a:cs typeface="Times New Roman"/>
              </a:rPr>
              <a:t>Each internal </a:t>
            </a:r>
            <a:r>
              <a:rPr sz="2800" dirty="0">
                <a:latin typeface="Times New Roman"/>
                <a:cs typeface="Times New Roman"/>
              </a:rPr>
              <a:t>node is </a:t>
            </a:r>
            <a:r>
              <a:rPr sz="2800" spc="-5" dirty="0">
                <a:latin typeface="Times New Roman"/>
                <a:cs typeface="Times New Roman"/>
              </a:rPr>
              <a:t>labeled </a:t>
            </a:r>
            <a:r>
              <a:rPr sz="2800" i="1" dirty="0">
                <a:solidFill>
                  <a:srgbClr val="008380"/>
                </a:solidFill>
                <a:latin typeface="Times New Roman"/>
                <a:cs typeface="Times New Roman"/>
              </a:rPr>
              <a:t>i</a:t>
            </a:r>
            <a:r>
              <a:rPr sz="2800" dirty="0">
                <a:solidFill>
                  <a:srgbClr val="008380"/>
                </a:solidFill>
                <a:latin typeface="Times New Roman"/>
                <a:cs typeface="Times New Roman"/>
              </a:rPr>
              <a:t>:</a:t>
            </a:r>
            <a:r>
              <a:rPr sz="2800" i="1" dirty="0">
                <a:solidFill>
                  <a:srgbClr val="008380"/>
                </a:solidFill>
                <a:latin typeface="Times New Roman"/>
                <a:cs typeface="Times New Roman"/>
              </a:rPr>
              <a:t>j </a:t>
            </a:r>
            <a:r>
              <a:rPr sz="2800" dirty="0">
                <a:latin typeface="Times New Roman"/>
                <a:cs typeface="Times New Roman"/>
              </a:rPr>
              <a:t>for </a:t>
            </a:r>
            <a:r>
              <a:rPr sz="2800" i="1" dirty="0">
                <a:solidFill>
                  <a:srgbClr val="008380"/>
                </a:solidFill>
                <a:latin typeface="Times New Roman"/>
                <a:cs typeface="Times New Roman"/>
              </a:rPr>
              <a:t>i</a:t>
            </a:r>
            <a:r>
              <a:rPr sz="2800" dirty="0">
                <a:solidFill>
                  <a:srgbClr val="008380"/>
                </a:solidFill>
                <a:latin typeface="Times New Roman"/>
                <a:cs typeface="Times New Roman"/>
              </a:rPr>
              <a:t>, </a:t>
            </a:r>
            <a:r>
              <a:rPr sz="2800" i="1" dirty="0">
                <a:solidFill>
                  <a:srgbClr val="008380"/>
                </a:solidFill>
                <a:latin typeface="Times New Roman"/>
                <a:cs typeface="Times New Roman"/>
              </a:rPr>
              <a:t>j </a:t>
            </a:r>
            <a:r>
              <a:rPr sz="2800" dirty="0">
                <a:solidFill>
                  <a:srgbClr val="008380"/>
                </a:solidFill>
                <a:latin typeface="Symbol"/>
                <a:cs typeface="Symbol"/>
              </a:rPr>
              <a:t></a:t>
            </a:r>
            <a:r>
              <a:rPr sz="2800" dirty="0">
                <a:solidFill>
                  <a:srgbClr val="008380"/>
                </a:solidFill>
                <a:latin typeface="Times New Roman"/>
                <a:cs typeface="Times New Roman"/>
              </a:rPr>
              <a:t> </a:t>
            </a:r>
            <a:r>
              <a:rPr sz="2800" spc="-5" dirty="0">
                <a:solidFill>
                  <a:srgbClr val="008380"/>
                </a:solidFill>
                <a:latin typeface="Times New Roman"/>
                <a:cs typeface="Times New Roman"/>
              </a:rPr>
              <a:t>{1, </a:t>
            </a:r>
            <a:r>
              <a:rPr sz="2800" dirty="0">
                <a:solidFill>
                  <a:srgbClr val="008380"/>
                </a:solidFill>
                <a:latin typeface="Times New Roman"/>
                <a:cs typeface="Times New Roman"/>
              </a:rPr>
              <a:t>2,…,</a:t>
            </a:r>
            <a:r>
              <a:rPr sz="2800" spc="-114" dirty="0">
                <a:solidFill>
                  <a:srgbClr val="008380"/>
                </a:solidFill>
                <a:latin typeface="Times New Roman"/>
                <a:cs typeface="Times New Roman"/>
              </a:rPr>
              <a:t> </a:t>
            </a:r>
            <a:r>
              <a:rPr sz="2800" i="1" dirty="0">
                <a:solidFill>
                  <a:srgbClr val="008380"/>
                </a:solidFill>
                <a:latin typeface="Times New Roman"/>
                <a:cs typeface="Times New Roman"/>
              </a:rPr>
              <a:t>n</a:t>
            </a:r>
            <a:r>
              <a:rPr sz="2800" dirty="0">
                <a:solidFill>
                  <a:srgbClr val="008380"/>
                </a:solidFill>
                <a:latin typeface="Times New Roman"/>
                <a:cs typeface="Times New Roman"/>
              </a:rPr>
              <a:t>}</a:t>
            </a:r>
            <a:r>
              <a:rPr sz="2800" dirty="0">
                <a:latin typeface="Times New Roman"/>
                <a:cs typeface="Times New Roman"/>
              </a:rPr>
              <a:t>.</a:t>
            </a:r>
            <a:endParaRPr sz="2800">
              <a:latin typeface="Times New Roman"/>
              <a:cs typeface="Times New Roman"/>
            </a:endParaRPr>
          </a:p>
          <a:p>
            <a:pPr marL="204470" indent="-167005">
              <a:lnSpc>
                <a:spcPct val="100000"/>
              </a:lnSpc>
              <a:buClr>
                <a:srgbClr val="CC0000"/>
              </a:buClr>
              <a:buChar char="•"/>
              <a:tabLst>
                <a:tab pos="205104" algn="l"/>
              </a:tabLst>
            </a:pPr>
            <a:r>
              <a:rPr sz="2800" spc="-5" dirty="0">
                <a:latin typeface="Times New Roman"/>
                <a:cs typeface="Times New Roman"/>
              </a:rPr>
              <a:t>The left </a:t>
            </a:r>
            <a:r>
              <a:rPr sz="2800" dirty="0">
                <a:latin typeface="Times New Roman"/>
                <a:cs typeface="Times New Roman"/>
              </a:rPr>
              <a:t>subtree </a:t>
            </a:r>
            <a:r>
              <a:rPr sz="2800" spc="-5" dirty="0">
                <a:latin typeface="Times New Roman"/>
                <a:cs typeface="Times New Roman"/>
              </a:rPr>
              <a:t>shows subsequent comparisons </a:t>
            </a:r>
            <a:r>
              <a:rPr sz="2800" dirty="0">
                <a:latin typeface="Times New Roman"/>
                <a:cs typeface="Times New Roman"/>
              </a:rPr>
              <a:t>if </a:t>
            </a:r>
            <a:r>
              <a:rPr sz="2800" i="1" dirty="0">
                <a:solidFill>
                  <a:srgbClr val="008380"/>
                </a:solidFill>
                <a:latin typeface="Times New Roman"/>
                <a:cs typeface="Times New Roman"/>
              </a:rPr>
              <a:t>a</a:t>
            </a:r>
            <a:r>
              <a:rPr sz="2775" i="1" baseline="-21021" dirty="0">
                <a:solidFill>
                  <a:srgbClr val="008380"/>
                </a:solidFill>
                <a:latin typeface="Times New Roman"/>
                <a:cs typeface="Times New Roman"/>
              </a:rPr>
              <a:t>i </a:t>
            </a:r>
            <a:r>
              <a:rPr sz="2800" dirty="0">
                <a:solidFill>
                  <a:srgbClr val="008380"/>
                </a:solidFill>
                <a:latin typeface="Symbol"/>
                <a:cs typeface="Symbol"/>
              </a:rPr>
              <a:t></a:t>
            </a:r>
            <a:r>
              <a:rPr sz="2800" spc="-315" dirty="0">
                <a:solidFill>
                  <a:srgbClr val="008380"/>
                </a:solidFill>
                <a:latin typeface="Times New Roman"/>
                <a:cs typeface="Times New Roman"/>
              </a:rPr>
              <a:t> </a:t>
            </a:r>
            <a:r>
              <a:rPr sz="2800" i="1" dirty="0">
                <a:solidFill>
                  <a:srgbClr val="008380"/>
                </a:solidFill>
                <a:latin typeface="Times New Roman"/>
                <a:cs typeface="Times New Roman"/>
              </a:rPr>
              <a:t>a</a:t>
            </a:r>
            <a:r>
              <a:rPr sz="2775" i="1" baseline="-21021" dirty="0">
                <a:solidFill>
                  <a:srgbClr val="008380"/>
                </a:solidFill>
                <a:latin typeface="Times New Roman"/>
                <a:cs typeface="Times New Roman"/>
              </a:rPr>
              <a:t>j</a:t>
            </a:r>
            <a:r>
              <a:rPr sz="2800" dirty="0">
                <a:latin typeface="Times New Roman"/>
                <a:cs typeface="Times New Roman"/>
              </a:rPr>
              <a:t>.</a:t>
            </a:r>
            <a:endParaRPr sz="2800">
              <a:latin typeface="Times New Roman"/>
              <a:cs typeface="Times New Roman"/>
            </a:endParaRPr>
          </a:p>
          <a:p>
            <a:pPr marL="204470" indent="-167005">
              <a:lnSpc>
                <a:spcPct val="100000"/>
              </a:lnSpc>
              <a:buClr>
                <a:srgbClr val="CC0000"/>
              </a:buClr>
              <a:buChar char="•"/>
              <a:tabLst>
                <a:tab pos="205104" algn="l"/>
              </a:tabLst>
            </a:pPr>
            <a:r>
              <a:rPr sz="2800" spc="-5" dirty="0">
                <a:latin typeface="Times New Roman"/>
                <a:cs typeface="Times New Roman"/>
              </a:rPr>
              <a:t>The </a:t>
            </a:r>
            <a:r>
              <a:rPr sz="2800" dirty="0">
                <a:latin typeface="Times New Roman"/>
                <a:cs typeface="Times New Roman"/>
              </a:rPr>
              <a:t>right subtree </a:t>
            </a:r>
            <a:r>
              <a:rPr sz="2800" spc="-5" dirty="0">
                <a:latin typeface="Times New Roman"/>
                <a:cs typeface="Times New Roman"/>
              </a:rPr>
              <a:t>shows subsequent comparisons </a:t>
            </a:r>
            <a:r>
              <a:rPr sz="2800" dirty="0">
                <a:latin typeface="Times New Roman"/>
                <a:cs typeface="Times New Roman"/>
              </a:rPr>
              <a:t>if </a:t>
            </a:r>
            <a:r>
              <a:rPr sz="2800" i="1" dirty="0">
                <a:solidFill>
                  <a:srgbClr val="008380"/>
                </a:solidFill>
                <a:latin typeface="Times New Roman"/>
                <a:cs typeface="Times New Roman"/>
              </a:rPr>
              <a:t>a</a:t>
            </a:r>
            <a:r>
              <a:rPr sz="2775" i="1" baseline="-21021" dirty="0">
                <a:solidFill>
                  <a:srgbClr val="008380"/>
                </a:solidFill>
                <a:latin typeface="Times New Roman"/>
                <a:cs typeface="Times New Roman"/>
              </a:rPr>
              <a:t>i </a:t>
            </a:r>
            <a:r>
              <a:rPr sz="2800" dirty="0">
                <a:solidFill>
                  <a:srgbClr val="008380"/>
                </a:solidFill>
                <a:latin typeface="Symbol"/>
                <a:cs typeface="Symbol"/>
              </a:rPr>
              <a:t></a:t>
            </a:r>
            <a:r>
              <a:rPr sz="2800" spc="-340" dirty="0">
                <a:solidFill>
                  <a:srgbClr val="008380"/>
                </a:solidFill>
                <a:latin typeface="Times New Roman"/>
                <a:cs typeface="Times New Roman"/>
              </a:rPr>
              <a:t> </a:t>
            </a:r>
            <a:r>
              <a:rPr sz="2800" i="1" dirty="0">
                <a:solidFill>
                  <a:srgbClr val="008380"/>
                </a:solidFill>
                <a:latin typeface="Times New Roman"/>
                <a:cs typeface="Times New Roman"/>
              </a:rPr>
              <a:t>a</a:t>
            </a:r>
            <a:r>
              <a:rPr sz="2775" i="1" baseline="-21021" dirty="0">
                <a:solidFill>
                  <a:srgbClr val="008380"/>
                </a:solidFill>
                <a:latin typeface="Times New Roman"/>
                <a:cs typeface="Times New Roman"/>
              </a:rPr>
              <a:t>j</a:t>
            </a:r>
            <a:r>
              <a:rPr sz="2800" dirty="0">
                <a:latin typeface="Times New Roman"/>
                <a:cs typeface="Times New Roman"/>
              </a:rPr>
              <a:t>.</a:t>
            </a:r>
            <a:endParaRPr sz="2800">
              <a:latin typeface="Times New Roman"/>
              <a:cs typeface="Times New Roman"/>
            </a:endParaRPr>
          </a:p>
        </p:txBody>
      </p:sp>
    </p:spTree>
    <p:extLst>
      <p:ext uri="{BB962C8B-B14F-4D97-AF65-F5344CB8AC3E}">
        <p14:creationId xmlns:p14="http://schemas.microsoft.com/office/powerpoint/2010/main" val="224178937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1"/>
          <p:cNvSpPr>
            <a:spLocks noGrp="1" noChangeArrowheads="1"/>
          </p:cNvSpPr>
          <p:nvPr>
            <p:ph type="title"/>
          </p:nvPr>
        </p:nvSpPr>
        <p:spPr>
          <a:noFill/>
        </p:spPr>
        <p:txBody>
          <a:bodyPr/>
          <a:lstStyle/>
          <a:p>
            <a:pPr>
              <a:tabLst>
                <a:tab pos="1081570" algn="l"/>
              </a:tabLst>
            </a:pPr>
            <a:r>
              <a:rPr lang="en-US" altLang="en-US" dirty="0"/>
              <a:t>Radix </a:t>
            </a:r>
            <a:r>
              <a:rPr lang="en-US" altLang="en-US" dirty="0" smtClean="0"/>
              <a:t>Sort</a:t>
            </a:r>
            <a:r>
              <a:rPr lang="en-US" altLang="en-US" dirty="0"/>
              <a:t/>
            </a:r>
            <a:br>
              <a:rPr lang="en-US" altLang="en-US" dirty="0"/>
            </a:br>
            <a:r>
              <a:rPr lang="en-US" altLang="en-US" sz="3094" dirty="0">
                <a:solidFill>
                  <a:srgbClr val="BF0000"/>
                </a:solidFill>
              </a:rPr>
              <a:t>Correctness and Running Time</a:t>
            </a:r>
          </a:p>
        </p:txBody>
      </p:sp>
      <p:sp>
        <p:nvSpPr>
          <p:cNvPr id="23555" name="Text Box 3"/>
          <p:cNvSpPr txBox="1">
            <a:spLocks noChangeArrowheads="1"/>
          </p:cNvSpPr>
          <p:nvPr/>
        </p:nvSpPr>
        <p:spPr bwMode="auto">
          <a:xfrm>
            <a:off x="339329" y="1295400"/>
            <a:ext cx="8424044" cy="5192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lgn="l">
              <a:tabLst>
                <a:tab pos="1065213" algn="l"/>
              </a:tabLst>
              <a:defRPr sz="1200">
                <a:solidFill>
                  <a:schemeClr val="tx1"/>
                </a:solidFill>
                <a:latin typeface="Times" panose="02020603050405020304" pitchFamily="18" charset="0"/>
              </a:defRPr>
            </a:lvl1pPr>
            <a:lvl2pPr marL="455613" algn="l">
              <a:tabLst>
                <a:tab pos="1065213" algn="l"/>
              </a:tabLst>
              <a:defRPr sz="1200">
                <a:solidFill>
                  <a:schemeClr val="tx1"/>
                </a:solidFill>
                <a:latin typeface="Times" panose="02020603050405020304" pitchFamily="18" charset="0"/>
              </a:defRPr>
            </a:lvl2pPr>
            <a:lvl3pPr algn="l">
              <a:tabLst>
                <a:tab pos="1065213" algn="l"/>
              </a:tabLst>
              <a:defRPr sz="1200">
                <a:solidFill>
                  <a:schemeClr val="tx1"/>
                </a:solidFill>
                <a:latin typeface="Times" panose="02020603050405020304" pitchFamily="18" charset="0"/>
              </a:defRPr>
            </a:lvl3pPr>
            <a:lvl4pPr marL="1370013" algn="l">
              <a:tabLst>
                <a:tab pos="1065213" algn="l"/>
              </a:tabLst>
              <a:defRPr sz="1200">
                <a:solidFill>
                  <a:schemeClr val="tx1"/>
                </a:solidFill>
                <a:latin typeface="Times" panose="02020603050405020304" pitchFamily="18" charset="0"/>
              </a:defRPr>
            </a:lvl4pPr>
            <a:lvl5pPr algn="l">
              <a:tabLst>
                <a:tab pos="1065213" algn="l"/>
              </a:tabLst>
              <a:defRPr sz="1200">
                <a:solidFill>
                  <a:schemeClr val="tx1"/>
                </a:solidFill>
                <a:latin typeface="Times" panose="02020603050405020304" pitchFamily="18" charset="0"/>
              </a:defRPr>
            </a:lvl5pPr>
            <a:lvl6pPr fontAlgn="base">
              <a:spcBef>
                <a:spcPct val="0"/>
              </a:spcBef>
              <a:spcAft>
                <a:spcPct val="0"/>
              </a:spcAft>
              <a:tabLst>
                <a:tab pos="1065213" algn="l"/>
              </a:tabLst>
              <a:defRPr sz="1200">
                <a:solidFill>
                  <a:schemeClr val="tx1"/>
                </a:solidFill>
                <a:latin typeface="Times" panose="02020603050405020304" pitchFamily="18" charset="0"/>
              </a:defRPr>
            </a:lvl6pPr>
            <a:lvl7pPr fontAlgn="base">
              <a:spcBef>
                <a:spcPct val="0"/>
              </a:spcBef>
              <a:spcAft>
                <a:spcPct val="0"/>
              </a:spcAft>
              <a:tabLst>
                <a:tab pos="1065213" algn="l"/>
              </a:tabLst>
              <a:defRPr sz="1200">
                <a:solidFill>
                  <a:schemeClr val="tx1"/>
                </a:solidFill>
                <a:latin typeface="Times" panose="02020603050405020304" pitchFamily="18" charset="0"/>
              </a:defRPr>
            </a:lvl7pPr>
            <a:lvl8pPr fontAlgn="base">
              <a:spcBef>
                <a:spcPct val="0"/>
              </a:spcBef>
              <a:spcAft>
                <a:spcPct val="0"/>
              </a:spcAft>
              <a:tabLst>
                <a:tab pos="1065213" algn="l"/>
              </a:tabLst>
              <a:defRPr sz="1200">
                <a:solidFill>
                  <a:schemeClr val="tx1"/>
                </a:solidFill>
                <a:latin typeface="Times" panose="02020603050405020304" pitchFamily="18" charset="0"/>
              </a:defRPr>
            </a:lvl8pPr>
            <a:lvl9pPr fontAlgn="base">
              <a:spcBef>
                <a:spcPct val="0"/>
              </a:spcBef>
              <a:spcAft>
                <a:spcPct val="0"/>
              </a:spcAft>
              <a:tabLst>
                <a:tab pos="1065213" algn="l"/>
              </a:tabLst>
              <a:defRPr sz="1200">
                <a:solidFill>
                  <a:schemeClr val="tx1"/>
                </a:solidFill>
                <a:latin typeface="Times" panose="02020603050405020304" pitchFamily="18" charset="0"/>
              </a:defRPr>
            </a:lvl9pPr>
          </a:lstStyle>
          <a:p>
            <a:pPr marL="0" lvl="1">
              <a:buFontTx/>
              <a:buChar char="•"/>
            </a:pPr>
            <a:r>
              <a:rPr lang="en-US" altLang="en-US" sz="2812" dirty="0"/>
              <a:t>What is the running time of radix sort?</a:t>
            </a:r>
            <a:br>
              <a:rPr lang="en-US" altLang="en-US" sz="2812" dirty="0"/>
            </a:br>
            <a:r>
              <a:rPr lang="en-US" altLang="en-US" sz="2812" dirty="0"/>
              <a:t>When k is not too large, use counting sort as a stable </a:t>
            </a:r>
            <a:r>
              <a:rPr lang="en-US" altLang="en-US" sz="2812" dirty="0" smtClean="0"/>
              <a:t>sort</a:t>
            </a:r>
          </a:p>
          <a:p>
            <a:pPr marL="0" lvl="1">
              <a:buFontTx/>
              <a:buChar char="•"/>
            </a:pPr>
            <a:endParaRPr lang="en-US" altLang="en-US" sz="2812" dirty="0"/>
          </a:p>
          <a:p>
            <a:pPr marL="0" lvl="1">
              <a:buFontTx/>
              <a:buChar char="•"/>
            </a:pPr>
            <a:r>
              <a:rPr lang="en-US" altLang="en-US" sz="2812" dirty="0" smtClean="0"/>
              <a:t>Each </a:t>
            </a:r>
            <a:r>
              <a:rPr lang="en-US" altLang="en-US" sz="2812" dirty="0"/>
              <a:t>pass over the </a:t>
            </a:r>
            <a:r>
              <a:rPr lang="en-US" altLang="en-US" sz="2812" i="1" dirty="0"/>
              <a:t>d </a:t>
            </a:r>
            <a:r>
              <a:rPr lang="en-US" altLang="en-US" sz="2812" dirty="0"/>
              <a:t>digits takes time </a:t>
            </a:r>
            <a:r>
              <a:rPr lang="en-US" altLang="en-US" sz="2812" b="1" dirty="0">
                <a:solidFill>
                  <a:srgbClr val="FF0000"/>
                </a:solidFill>
              </a:rPr>
              <a:t>O(</a:t>
            </a:r>
            <a:r>
              <a:rPr lang="en-US" altLang="en-US" sz="2812" b="1" i="1" dirty="0" err="1">
                <a:solidFill>
                  <a:srgbClr val="FF0000"/>
                </a:solidFill>
              </a:rPr>
              <a:t>n+k</a:t>
            </a:r>
            <a:r>
              <a:rPr lang="en-US" altLang="en-US" sz="2812" b="1" dirty="0">
                <a:solidFill>
                  <a:srgbClr val="FF0000"/>
                </a:solidFill>
              </a:rPr>
              <a:t>), </a:t>
            </a:r>
            <a:endParaRPr lang="en-US" altLang="en-US" sz="2812" b="1" dirty="0" smtClean="0">
              <a:solidFill>
                <a:srgbClr val="FF0000"/>
              </a:solidFill>
            </a:endParaRPr>
          </a:p>
          <a:p>
            <a:pPr marL="0" lvl="1">
              <a:buFontTx/>
              <a:buChar char="•"/>
            </a:pPr>
            <a:endParaRPr lang="en-US" altLang="en-US" sz="2812" b="1" dirty="0">
              <a:solidFill>
                <a:srgbClr val="FF0000"/>
              </a:solidFill>
            </a:endParaRPr>
          </a:p>
          <a:p>
            <a:pPr marL="0" lvl="1">
              <a:buFontTx/>
              <a:buChar char="•"/>
            </a:pPr>
            <a:r>
              <a:rPr lang="en-US" altLang="en-US" sz="2812" b="1" dirty="0" smtClean="0">
                <a:solidFill>
                  <a:srgbClr val="FF0000"/>
                </a:solidFill>
              </a:rPr>
              <a:t>Running Time= </a:t>
            </a:r>
            <a:r>
              <a:rPr lang="en-US" altLang="en-US" sz="2812" dirty="0" smtClean="0">
                <a:solidFill>
                  <a:srgbClr val="7030A0"/>
                </a:solidFill>
              </a:rPr>
              <a:t>Running time of stable Sort x d</a:t>
            </a:r>
          </a:p>
          <a:p>
            <a:pPr marL="1830387" lvl="5">
              <a:buFontTx/>
              <a:buChar char="•"/>
            </a:pPr>
            <a:r>
              <a:rPr lang="en-US" altLang="en-US" sz="2812" dirty="0" smtClean="0">
                <a:solidFill>
                  <a:srgbClr val="7030A0"/>
                </a:solidFill>
              </a:rPr>
              <a:t>=</a:t>
            </a:r>
            <a:r>
              <a:rPr lang="en-US" altLang="en-US" sz="2812" dirty="0" smtClean="0"/>
              <a:t>Ѳ d.(</a:t>
            </a:r>
            <a:r>
              <a:rPr lang="en-US" altLang="en-US" sz="2812" i="1" dirty="0" err="1" smtClean="0"/>
              <a:t>n+k</a:t>
            </a:r>
            <a:r>
              <a:rPr lang="en-US" altLang="en-US" sz="2812" dirty="0" smtClean="0"/>
              <a:t>)</a:t>
            </a:r>
          </a:p>
          <a:p>
            <a:pPr lvl="4">
              <a:buFontTx/>
              <a:buChar char="•"/>
            </a:pPr>
            <a:r>
              <a:rPr lang="en-US" altLang="en-US" sz="2812" dirty="0" smtClean="0"/>
              <a:t>K and d constants</a:t>
            </a:r>
          </a:p>
          <a:p>
            <a:pPr lvl="4">
              <a:buFontTx/>
              <a:buChar char="•"/>
            </a:pPr>
            <a:r>
              <a:rPr lang="en-US" altLang="en-US" sz="2812" dirty="0"/>
              <a:t/>
            </a:r>
            <a:br>
              <a:rPr lang="en-US" altLang="en-US" sz="2812" dirty="0"/>
            </a:br>
            <a:r>
              <a:rPr lang="en-US" altLang="en-US" sz="2812" b="1" dirty="0" smtClean="0">
                <a:solidFill>
                  <a:schemeClr val="accent1">
                    <a:lumMod val="50000"/>
                  </a:schemeClr>
                </a:solidFill>
              </a:rPr>
              <a:t>T(n)= </a:t>
            </a:r>
            <a:r>
              <a:rPr lang="en-US" altLang="en-US" sz="2812" b="1" dirty="0">
                <a:solidFill>
                  <a:schemeClr val="accent1">
                    <a:lumMod val="50000"/>
                  </a:schemeClr>
                </a:solidFill>
              </a:rPr>
              <a:t>Ѳ </a:t>
            </a:r>
            <a:r>
              <a:rPr lang="en-US" altLang="en-US" sz="2812" b="1" dirty="0" smtClean="0">
                <a:solidFill>
                  <a:schemeClr val="accent1">
                    <a:lumMod val="50000"/>
                  </a:schemeClr>
                </a:solidFill>
              </a:rPr>
              <a:t>(</a:t>
            </a:r>
            <a:r>
              <a:rPr lang="en-US" altLang="en-US" sz="2812" b="1" i="1" dirty="0" smtClean="0">
                <a:solidFill>
                  <a:schemeClr val="accent1">
                    <a:lumMod val="50000"/>
                  </a:schemeClr>
                </a:solidFill>
              </a:rPr>
              <a:t>n</a:t>
            </a:r>
            <a:r>
              <a:rPr lang="en-US" altLang="en-US" sz="2812" b="1" dirty="0" smtClean="0">
                <a:solidFill>
                  <a:schemeClr val="accent1">
                    <a:lumMod val="50000"/>
                  </a:schemeClr>
                </a:solidFill>
              </a:rPr>
              <a:t>)</a:t>
            </a:r>
            <a:endParaRPr lang="en-US" altLang="en-US" sz="2812" b="1" dirty="0">
              <a:solidFill>
                <a:schemeClr val="accent1">
                  <a:lumMod val="50000"/>
                </a:schemeClr>
              </a:solidFill>
            </a:endParaRPr>
          </a:p>
          <a:p>
            <a:pPr>
              <a:buFontTx/>
              <a:buChar char="•"/>
            </a:pPr>
            <a:r>
              <a:rPr lang="en-US" altLang="en-US" sz="2812" dirty="0" smtClean="0">
                <a:solidFill>
                  <a:schemeClr val="accent2"/>
                </a:solidFill>
              </a:rPr>
              <a:t>Stable</a:t>
            </a:r>
            <a:r>
              <a:rPr lang="en-US" altLang="en-US" sz="2812" dirty="0">
                <a:solidFill>
                  <a:schemeClr val="accent2"/>
                </a:solidFill>
              </a:rPr>
              <a:t>, </a:t>
            </a:r>
            <a:r>
              <a:rPr lang="en-US" altLang="en-US" sz="2812" dirty="0" smtClean="0">
                <a:solidFill>
                  <a:schemeClr val="accent2"/>
                </a:solidFill>
              </a:rPr>
              <a:t>Fast</a:t>
            </a:r>
            <a:endParaRPr lang="en-US" altLang="en-US" sz="2812" dirty="0">
              <a:solidFill>
                <a:schemeClr val="accent2"/>
              </a:solidFill>
            </a:endParaRPr>
          </a:p>
          <a:p>
            <a:pPr>
              <a:buFontTx/>
              <a:buChar char="•"/>
            </a:pPr>
            <a:r>
              <a:rPr lang="en-US" altLang="en-US" sz="2812" dirty="0">
                <a:solidFill>
                  <a:schemeClr val="tx2"/>
                </a:solidFill>
              </a:rPr>
              <a:t>Doesn’t sort in place</a:t>
            </a:r>
            <a:r>
              <a:rPr lang="en-US" altLang="en-US" sz="2812" dirty="0"/>
              <a:t> (because counting sort is used)</a:t>
            </a:r>
            <a:endParaRPr lang="en-US" altLang="en-US" sz="2812" i="1" dirty="0">
              <a:solidFill>
                <a:srgbClr val="1E6066"/>
              </a:solidFill>
            </a:endParaRPr>
          </a:p>
        </p:txBody>
      </p:sp>
      <p:sp>
        <p:nvSpPr>
          <p:cNvPr id="2" name="Rectangle 1"/>
          <p:cNvSpPr/>
          <p:nvPr/>
        </p:nvSpPr>
        <p:spPr>
          <a:xfrm>
            <a:off x="6887538" y="2078027"/>
            <a:ext cx="1875835" cy="461665"/>
          </a:xfrm>
          <a:prstGeom prst="rect">
            <a:avLst/>
          </a:prstGeom>
          <a:solidFill>
            <a:srgbClr val="FFCCFF"/>
          </a:solidFill>
        </p:spPr>
        <p:txBody>
          <a:bodyPr wrap="none">
            <a:spAutoFit/>
          </a:bodyPr>
          <a:lstStyle/>
          <a:p>
            <a:r>
              <a:rPr lang="en-US" altLang="en-US" dirty="0"/>
              <a:t>counting sort </a:t>
            </a:r>
            <a:endParaRPr lang="en-US" dirty="0"/>
          </a:p>
        </p:txBody>
      </p:sp>
      <p:cxnSp>
        <p:nvCxnSpPr>
          <p:cNvPr id="4" name="Straight Arrow Connector 3"/>
          <p:cNvCxnSpPr/>
          <p:nvPr/>
        </p:nvCxnSpPr>
        <p:spPr bwMode="auto">
          <a:xfrm flipH="1">
            <a:off x="7086600" y="2438924"/>
            <a:ext cx="533400" cy="381000"/>
          </a:xfrm>
          <a:prstGeom prst="straightConnector1">
            <a:avLst/>
          </a:prstGeom>
          <a:ln>
            <a:headEnd type="none" w="med" len="med"/>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38694202"/>
      </p:ext>
    </p:extLst>
  </p:cSld>
  <p:clrMapOvr>
    <a:masterClrMapping/>
  </p:clrMapOvr>
  <p:transition>
    <p:pull dir="u"/>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style>
          <a:lnRef idx="1">
            <a:schemeClr val="accent1"/>
          </a:lnRef>
          <a:fillRef idx="2">
            <a:schemeClr val="accent1"/>
          </a:fillRef>
          <a:effectRef idx="1">
            <a:schemeClr val="accent1"/>
          </a:effectRef>
          <a:fontRef idx="minor">
            <a:schemeClr val="dk1"/>
          </a:fontRef>
        </p:style>
        <p:txBody>
          <a:bodyPr/>
          <a:lstStyle/>
          <a:p>
            <a:pPr algn="ctr"/>
            <a:r>
              <a:rPr lang="en-US" altLang="en-US" dirty="0"/>
              <a:t>Bucket Sort</a:t>
            </a:r>
          </a:p>
        </p:txBody>
      </p:sp>
      <p:sp>
        <p:nvSpPr>
          <p:cNvPr id="97283" name="Rectangle 3"/>
          <p:cNvSpPr>
            <a:spLocks noGrp="1" noChangeArrowheads="1"/>
          </p:cNvSpPr>
          <p:nvPr>
            <p:ph type="body" idx="1"/>
          </p:nvPr>
        </p:nvSpPr>
        <p:spPr>
          <a:xfrm>
            <a:off x="685800" y="1143000"/>
            <a:ext cx="8229600" cy="5486400"/>
          </a:xfrm>
        </p:spPr>
        <p:txBody>
          <a:bodyPr vert="horz" wrap="square" lIns="91429" tIns="45715" rIns="91429" bIns="45715" numCol="1" anchor="t" anchorCtr="0" compatLnSpc="1">
            <a:prstTxWarp prst="textNoShape">
              <a:avLst/>
            </a:prstTxWarp>
          </a:bodyPr>
          <a:lstStyle/>
          <a:p>
            <a:r>
              <a:rPr lang="en-US" altLang="en-US" sz="2672" dirty="0"/>
              <a:t>Assumption: input - </a:t>
            </a:r>
            <a:r>
              <a:rPr lang="en-US" altLang="en-US" sz="2672" i="1" dirty="0"/>
              <a:t>n</a:t>
            </a:r>
            <a:r>
              <a:rPr lang="en-US" altLang="en-US" sz="2672" dirty="0"/>
              <a:t> real numbers from [0, 1)</a:t>
            </a:r>
          </a:p>
          <a:p>
            <a:r>
              <a:rPr lang="en-US" altLang="en-US" sz="2672" dirty="0"/>
              <a:t>Basic idea: </a:t>
            </a:r>
          </a:p>
          <a:p>
            <a:pPr lvl="1"/>
            <a:r>
              <a:rPr lang="en-US" altLang="en-US" sz="2320" b="0" dirty="0">
                <a:solidFill>
                  <a:schemeClr val="accent1">
                    <a:lumMod val="50000"/>
                  </a:schemeClr>
                </a:solidFill>
              </a:rPr>
              <a:t>Create </a:t>
            </a:r>
            <a:r>
              <a:rPr lang="en-US" altLang="en-US" sz="2320" b="0" i="1" dirty="0">
                <a:solidFill>
                  <a:schemeClr val="accent1">
                    <a:lumMod val="50000"/>
                  </a:schemeClr>
                </a:solidFill>
              </a:rPr>
              <a:t>n</a:t>
            </a:r>
            <a:r>
              <a:rPr lang="en-US" altLang="en-US" sz="2320" b="0" dirty="0">
                <a:solidFill>
                  <a:schemeClr val="accent1">
                    <a:lumMod val="50000"/>
                  </a:schemeClr>
                </a:solidFill>
              </a:rPr>
              <a:t> linked lists (</a:t>
            </a:r>
            <a:r>
              <a:rPr lang="en-US" altLang="en-US" sz="2320" b="0" i="1" dirty="0">
                <a:solidFill>
                  <a:schemeClr val="accent1">
                    <a:lumMod val="50000"/>
                  </a:schemeClr>
                </a:solidFill>
              </a:rPr>
              <a:t>buckets</a:t>
            </a:r>
            <a:r>
              <a:rPr lang="en-US" altLang="en-US" sz="2320" b="0" dirty="0">
                <a:solidFill>
                  <a:schemeClr val="accent1">
                    <a:lumMod val="50000"/>
                  </a:schemeClr>
                </a:solidFill>
              </a:rPr>
              <a:t>) to divide interval [0,1) into subintervals of size 1/</a:t>
            </a:r>
            <a:r>
              <a:rPr lang="en-US" altLang="en-US" sz="2320" b="0" i="1" dirty="0">
                <a:solidFill>
                  <a:schemeClr val="accent1">
                    <a:lumMod val="50000"/>
                  </a:schemeClr>
                </a:solidFill>
              </a:rPr>
              <a:t>n</a:t>
            </a:r>
            <a:endParaRPr lang="en-US" altLang="en-US" sz="2320" b="0" dirty="0">
              <a:solidFill>
                <a:schemeClr val="accent1">
                  <a:lumMod val="50000"/>
                </a:schemeClr>
              </a:solidFill>
            </a:endParaRPr>
          </a:p>
          <a:p>
            <a:pPr lvl="1"/>
            <a:r>
              <a:rPr lang="en-US" altLang="en-US" sz="2320" b="0" dirty="0">
                <a:solidFill>
                  <a:schemeClr val="accent1">
                    <a:lumMod val="50000"/>
                  </a:schemeClr>
                </a:solidFill>
              </a:rPr>
              <a:t>Add each input element to appropriate bucket and sort buckets with insertion sort</a:t>
            </a:r>
          </a:p>
          <a:p>
            <a:r>
              <a:rPr lang="en-US" altLang="en-US" sz="2672" dirty="0"/>
              <a:t>Uniform input distribution </a:t>
            </a:r>
            <a:r>
              <a:rPr lang="en-US" altLang="en-US" sz="2672" dirty="0">
                <a:sym typeface="Wingdings" panose="05000000000000000000" pitchFamily="2" charset="2"/>
              </a:rPr>
              <a:t></a:t>
            </a:r>
            <a:r>
              <a:rPr lang="en-US" altLang="en-US" sz="2672" dirty="0">
                <a:sym typeface="Monotype Sorts" pitchFamily="1" charset="2"/>
              </a:rPr>
              <a:t> O(1) bucket size</a:t>
            </a:r>
          </a:p>
          <a:p>
            <a:pPr lvl="1"/>
            <a:r>
              <a:rPr lang="en-US" altLang="en-US" sz="2320" dirty="0">
                <a:solidFill>
                  <a:schemeClr val="accent1">
                    <a:lumMod val="50000"/>
                  </a:schemeClr>
                </a:solidFill>
                <a:sym typeface="Monotype Sorts" pitchFamily="1" charset="2"/>
              </a:rPr>
              <a:t>Therefore the expected total time is O(n)</a:t>
            </a:r>
          </a:p>
        </p:txBody>
      </p:sp>
    </p:spTree>
    <p:extLst>
      <p:ext uri="{BB962C8B-B14F-4D97-AF65-F5344CB8AC3E}">
        <p14:creationId xmlns:p14="http://schemas.microsoft.com/office/powerpoint/2010/main" val="17935235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r>
              <a:rPr lang="en-US" altLang="en-US"/>
              <a:t>Bucket Sort</a:t>
            </a:r>
          </a:p>
        </p:txBody>
      </p:sp>
      <p:sp>
        <p:nvSpPr>
          <p:cNvPr id="98307" name="Rectangle 3"/>
          <p:cNvSpPr>
            <a:spLocks noGrp="1" noChangeArrowheads="1"/>
          </p:cNvSpPr>
          <p:nvPr>
            <p:ph type="body" idx="1"/>
          </p:nvPr>
        </p:nvSpPr>
        <p:spPr/>
        <p:txBody>
          <a:bodyPr vert="horz" wrap="square" lIns="91429" tIns="45715" rIns="91429" bIns="45715" numCol="1" anchor="t" anchorCtr="0" compatLnSpc="1">
            <a:prstTxWarp prst="textNoShape">
              <a:avLst/>
            </a:prstTxWarp>
          </a:bodyPr>
          <a:lstStyle/>
          <a:p>
            <a:pPr marL="428610" indent="-428610">
              <a:lnSpc>
                <a:spcPct val="90000"/>
              </a:lnSpc>
              <a:buNone/>
            </a:pPr>
            <a:r>
              <a:rPr lang="en-US" altLang="en-US" b="1" u="sng"/>
              <a:t>Bucket-Sort</a:t>
            </a:r>
            <a:r>
              <a:rPr lang="en-US" altLang="en-US"/>
              <a:t>(A)</a:t>
            </a:r>
          </a:p>
          <a:p>
            <a:pPr marL="428610" indent="-428610">
              <a:lnSpc>
                <a:spcPct val="90000"/>
              </a:lnSpc>
              <a:buFontTx/>
              <a:buAutoNum type="arabicPeriod"/>
            </a:pPr>
            <a:r>
              <a:rPr lang="en-US" altLang="en-US"/>
              <a:t> </a:t>
            </a:r>
            <a:r>
              <a:rPr lang="en-US" altLang="en-US" i="1"/>
              <a:t>n</a:t>
            </a:r>
            <a:r>
              <a:rPr lang="en-US" altLang="en-US"/>
              <a:t> </a:t>
            </a:r>
            <a:r>
              <a:rPr lang="en-US" altLang="en-US">
                <a:sym typeface="Wingdings" panose="05000000000000000000" pitchFamily="2" charset="2"/>
              </a:rPr>
              <a:t> length(</a:t>
            </a:r>
            <a:r>
              <a:rPr lang="en-US" altLang="en-US" i="1">
                <a:sym typeface="Wingdings" panose="05000000000000000000" pitchFamily="2" charset="2"/>
              </a:rPr>
              <a:t>A</a:t>
            </a:r>
            <a:r>
              <a:rPr lang="en-US" altLang="en-US">
                <a:sym typeface="Wingdings" panose="05000000000000000000" pitchFamily="2" charset="2"/>
              </a:rPr>
              <a:t>)</a:t>
            </a:r>
            <a:endParaRPr lang="en-US" altLang="en-US"/>
          </a:p>
          <a:p>
            <a:pPr marL="428610" indent="-428610">
              <a:lnSpc>
                <a:spcPct val="90000"/>
              </a:lnSpc>
              <a:buFontTx/>
              <a:buAutoNum type="arabicPeriod"/>
            </a:pPr>
            <a:r>
              <a:rPr lang="en-US" altLang="en-US" b="1"/>
              <a:t> for</a:t>
            </a:r>
            <a:r>
              <a:rPr lang="en-US" altLang="en-US"/>
              <a:t> </a:t>
            </a:r>
            <a:r>
              <a:rPr lang="en-US" altLang="en-US" i="1"/>
              <a:t>i</a:t>
            </a:r>
            <a:r>
              <a:rPr lang="en-US" altLang="en-US"/>
              <a:t> </a:t>
            </a:r>
            <a:r>
              <a:rPr lang="en-US" altLang="en-US">
                <a:sym typeface="Wingdings" panose="05000000000000000000" pitchFamily="2" charset="2"/>
              </a:rPr>
              <a:t> 0 to </a:t>
            </a:r>
            <a:r>
              <a:rPr lang="en-US" altLang="en-US" i="1">
                <a:sym typeface="Wingdings" panose="05000000000000000000" pitchFamily="2" charset="2"/>
              </a:rPr>
              <a:t>n</a:t>
            </a:r>
            <a:r>
              <a:rPr lang="en-US" altLang="en-US">
                <a:sym typeface="Wingdings" panose="05000000000000000000" pitchFamily="2" charset="2"/>
              </a:rPr>
              <a:t> </a:t>
            </a:r>
          </a:p>
          <a:p>
            <a:pPr marL="428610" indent="-428610">
              <a:lnSpc>
                <a:spcPct val="90000"/>
              </a:lnSpc>
              <a:buFontTx/>
              <a:buAutoNum type="arabicPeriod"/>
            </a:pPr>
            <a:r>
              <a:rPr lang="en-US" altLang="en-US">
                <a:sym typeface="Wingdings" panose="05000000000000000000" pitchFamily="2" charset="2"/>
              </a:rPr>
              <a:t>   </a:t>
            </a:r>
            <a:r>
              <a:rPr lang="en-US" altLang="en-US" b="1">
                <a:sym typeface="Wingdings" panose="05000000000000000000" pitchFamily="2" charset="2"/>
              </a:rPr>
              <a:t>do</a:t>
            </a:r>
            <a:r>
              <a:rPr lang="en-US" altLang="en-US">
                <a:sym typeface="Wingdings" panose="05000000000000000000" pitchFamily="2" charset="2"/>
              </a:rPr>
              <a:t> insert </a:t>
            </a:r>
            <a:r>
              <a:rPr lang="en-US" altLang="en-US" i="1">
                <a:sym typeface="Wingdings" panose="05000000000000000000" pitchFamily="2" charset="2"/>
              </a:rPr>
              <a:t>A</a:t>
            </a:r>
            <a:r>
              <a:rPr lang="en-US" altLang="en-US">
                <a:sym typeface="Wingdings" panose="05000000000000000000" pitchFamily="2" charset="2"/>
              </a:rPr>
              <a:t>[</a:t>
            </a:r>
            <a:r>
              <a:rPr lang="en-US" altLang="en-US" i="1">
                <a:sym typeface="Wingdings" panose="05000000000000000000" pitchFamily="2" charset="2"/>
              </a:rPr>
              <a:t>i</a:t>
            </a:r>
            <a:r>
              <a:rPr lang="en-US" altLang="en-US">
                <a:sym typeface="Wingdings" panose="05000000000000000000" pitchFamily="2" charset="2"/>
              </a:rPr>
              <a:t>] into list </a:t>
            </a:r>
            <a:r>
              <a:rPr lang="en-US" altLang="en-US" i="1">
                <a:sym typeface="Wingdings" panose="05000000000000000000" pitchFamily="2" charset="2"/>
              </a:rPr>
              <a:t>B</a:t>
            </a:r>
            <a:r>
              <a:rPr lang="en-US" altLang="en-US">
                <a:sym typeface="Wingdings" panose="05000000000000000000" pitchFamily="2" charset="2"/>
              </a:rPr>
              <a:t>[floor(</a:t>
            </a:r>
            <a:r>
              <a:rPr lang="en-US" altLang="en-US" i="1">
                <a:sym typeface="Wingdings" panose="05000000000000000000" pitchFamily="2" charset="2"/>
              </a:rPr>
              <a:t>n*A</a:t>
            </a:r>
            <a:r>
              <a:rPr lang="en-US" altLang="en-US">
                <a:sym typeface="Wingdings" panose="05000000000000000000" pitchFamily="2" charset="2"/>
              </a:rPr>
              <a:t>[</a:t>
            </a:r>
            <a:r>
              <a:rPr lang="en-US" altLang="en-US" i="1">
                <a:sym typeface="Wingdings" panose="05000000000000000000" pitchFamily="2" charset="2"/>
              </a:rPr>
              <a:t>i</a:t>
            </a:r>
            <a:r>
              <a:rPr lang="en-US" altLang="en-US">
                <a:sym typeface="Wingdings" panose="05000000000000000000" pitchFamily="2" charset="2"/>
              </a:rPr>
              <a:t>])]</a:t>
            </a:r>
          </a:p>
          <a:p>
            <a:pPr marL="428610" indent="-428610">
              <a:lnSpc>
                <a:spcPct val="90000"/>
              </a:lnSpc>
              <a:buFontTx/>
              <a:buAutoNum type="arabicPeriod"/>
            </a:pPr>
            <a:r>
              <a:rPr lang="en-US" altLang="en-US" b="1"/>
              <a:t>for</a:t>
            </a:r>
            <a:r>
              <a:rPr lang="en-US" altLang="en-US"/>
              <a:t> </a:t>
            </a:r>
            <a:r>
              <a:rPr lang="en-US" altLang="en-US" i="1"/>
              <a:t>i</a:t>
            </a:r>
            <a:r>
              <a:rPr lang="en-US" altLang="en-US"/>
              <a:t> </a:t>
            </a:r>
            <a:r>
              <a:rPr lang="en-US" altLang="en-US">
                <a:sym typeface="Wingdings" panose="05000000000000000000" pitchFamily="2" charset="2"/>
              </a:rPr>
              <a:t> 0 to </a:t>
            </a:r>
            <a:r>
              <a:rPr lang="en-US" altLang="en-US" i="1">
                <a:sym typeface="Wingdings" panose="05000000000000000000" pitchFamily="2" charset="2"/>
              </a:rPr>
              <a:t>n –</a:t>
            </a:r>
            <a:r>
              <a:rPr lang="en-US" altLang="en-US">
                <a:sym typeface="Wingdings" panose="05000000000000000000" pitchFamily="2" charset="2"/>
              </a:rPr>
              <a:t>1</a:t>
            </a:r>
            <a:r>
              <a:rPr lang="en-US" altLang="en-US" i="1">
                <a:sym typeface="Wingdings" panose="05000000000000000000" pitchFamily="2" charset="2"/>
              </a:rPr>
              <a:t> </a:t>
            </a:r>
            <a:endParaRPr lang="en-US" altLang="en-US">
              <a:sym typeface="Wingdings" panose="05000000000000000000" pitchFamily="2" charset="2"/>
            </a:endParaRPr>
          </a:p>
          <a:p>
            <a:pPr marL="428610" indent="-428610">
              <a:lnSpc>
                <a:spcPct val="90000"/>
              </a:lnSpc>
              <a:buFontTx/>
              <a:buAutoNum type="arabicPeriod"/>
            </a:pPr>
            <a:r>
              <a:rPr lang="en-US" altLang="en-US">
                <a:sym typeface="Wingdings" panose="05000000000000000000" pitchFamily="2" charset="2"/>
              </a:rPr>
              <a:t>   </a:t>
            </a:r>
            <a:r>
              <a:rPr lang="en-US" altLang="en-US" b="1">
                <a:sym typeface="Wingdings" panose="05000000000000000000" pitchFamily="2" charset="2"/>
              </a:rPr>
              <a:t>do </a:t>
            </a:r>
            <a:r>
              <a:rPr lang="en-US" altLang="en-US">
                <a:sym typeface="Wingdings" panose="05000000000000000000" pitchFamily="2" charset="2"/>
              </a:rPr>
              <a:t>Insertion-Sort(</a:t>
            </a:r>
            <a:r>
              <a:rPr lang="en-US" altLang="en-US" i="1">
                <a:sym typeface="Wingdings" panose="05000000000000000000" pitchFamily="2" charset="2"/>
              </a:rPr>
              <a:t>B</a:t>
            </a:r>
            <a:r>
              <a:rPr lang="en-US" altLang="en-US">
                <a:sym typeface="Wingdings" panose="05000000000000000000" pitchFamily="2" charset="2"/>
              </a:rPr>
              <a:t>[</a:t>
            </a:r>
            <a:r>
              <a:rPr lang="en-US" altLang="en-US" i="1">
                <a:sym typeface="Wingdings" panose="05000000000000000000" pitchFamily="2" charset="2"/>
              </a:rPr>
              <a:t>i</a:t>
            </a:r>
            <a:r>
              <a:rPr lang="en-US" altLang="en-US">
                <a:sym typeface="Wingdings" panose="05000000000000000000" pitchFamily="2" charset="2"/>
              </a:rPr>
              <a:t>])</a:t>
            </a:r>
          </a:p>
          <a:p>
            <a:pPr marL="428610" indent="-428610">
              <a:lnSpc>
                <a:spcPct val="90000"/>
              </a:lnSpc>
              <a:buFontTx/>
              <a:buAutoNum type="arabicPeriod"/>
            </a:pPr>
            <a:r>
              <a:rPr lang="en-US" altLang="en-US"/>
              <a:t>Concatenate lists </a:t>
            </a:r>
            <a:r>
              <a:rPr lang="en-US" altLang="en-US" i="1"/>
              <a:t>B</a:t>
            </a:r>
            <a:r>
              <a:rPr lang="en-US" altLang="en-US"/>
              <a:t>[</a:t>
            </a:r>
            <a:r>
              <a:rPr lang="en-US" altLang="en-US" i="1"/>
              <a:t>0</a:t>
            </a:r>
            <a:r>
              <a:rPr lang="en-US" altLang="en-US"/>
              <a:t>], </a:t>
            </a:r>
            <a:r>
              <a:rPr lang="en-US" altLang="en-US" i="1"/>
              <a:t>B</a:t>
            </a:r>
            <a:r>
              <a:rPr lang="en-US" altLang="en-US"/>
              <a:t>[</a:t>
            </a:r>
            <a:r>
              <a:rPr lang="en-US" altLang="en-US" i="1"/>
              <a:t>1</a:t>
            </a:r>
            <a:r>
              <a:rPr lang="en-US" altLang="en-US"/>
              <a:t>], … </a:t>
            </a:r>
            <a:r>
              <a:rPr lang="en-US" altLang="en-US" i="1"/>
              <a:t>B</a:t>
            </a:r>
            <a:r>
              <a:rPr lang="en-US" altLang="en-US"/>
              <a:t>[</a:t>
            </a:r>
            <a:r>
              <a:rPr lang="en-US" altLang="en-US" i="1"/>
              <a:t>n –1</a:t>
            </a:r>
            <a:r>
              <a:rPr lang="en-US" altLang="en-US"/>
              <a:t>] in order</a:t>
            </a:r>
            <a:r>
              <a:rPr lang="en-US" altLang="en-US">
                <a:solidFill>
                  <a:schemeClr val="accent1"/>
                </a:solidFill>
              </a:rPr>
              <a:t> </a:t>
            </a:r>
            <a:endParaRPr lang="en-US" altLang="en-US"/>
          </a:p>
        </p:txBody>
      </p:sp>
      <p:sp>
        <p:nvSpPr>
          <p:cNvPr id="98308" name="Text Box 4"/>
          <p:cNvSpPr txBox="1">
            <a:spLocks/>
          </p:cNvSpPr>
          <p:nvPr/>
        </p:nvSpPr>
        <p:spPr bwMode="auto">
          <a:xfrm>
            <a:off x="4254165" y="1885757"/>
            <a:ext cx="4448101" cy="4543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3D3D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4287" tIns="32143" rIns="64287" bIns="32143">
            <a:spAutoFit/>
          </a:bodyPr>
          <a:lstStyle>
            <a:lvl1pPr algn="l">
              <a:tabLst>
                <a:tab pos="1065213" algn="l"/>
              </a:tabLst>
              <a:defRPr sz="1200">
                <a:solidFill>
                  <a:schemeClr val="tx1"/>
                </a:solidFill>
                <a:latin typeface="Times" panose="02020603050405020304" pitchFamily="18" charset="0"/>
              </a:defRPr>
            </a:lvl1pPr>
            <a:lvl2pPr marL="455613" algn="l">
              <a:tabLst>
                <a:tab pos="1065213" algn="l"/>
              </a:tabLst>
              <a:defRPr sz="1200">
                <a:solidFill>
                  <a:schemeClr val="tx1"/>
                </a:solidFill>
                <a:latin typeface="Times" panose="02020603050405020304" pitchFamily="18" charset="0"/>
              </a:defRPr>
            </a:lvl2pPr>
            <a:lvl3pPr algn="l">
              <a:tabLst>
                <a:tab pos="1065213" algn="l"/>
              </a:tabLst>
              <a:defRPr sz="1200">
                <a:solidFill>
                  <a:schemeClr val="tx1"/>
                </a:solidFill>
                <a:latin typeface="Times" panose="02020603050405020304" pitchFamily="18" charset="0"/>
              </a:defRPr>
            </a:lvl3pPr>
            <a:lvl4pPr marL="1370013" algn="l">
              <a:tabLst>
                <a:tab pos="1065213" algn="l"/>
              </a:tabLst>
              <a:defRPr sz="1200">
                <a:solidFill>
                  <a:schemeClr val="tx1"/>
                </a:solidFill>
                <a:latin typeface="Times" panose="02020603050405020304" pitchFamily="18" charset="0"/>
              </a:defRPr>
            </a:lvl4pPr>
            <a:lvl5pPr algn="l">
              <a:tabLst>
                <a:tab pos="1065213" algn="l"/>
              </a:tabLst>
              <a:defRPr sz="1200">
                <a:solidFill>
                  <a:schemeClr val="tx1"/>
                </a:solidFill>
                <a:latin typeface="Times" panose="02020603050405020304" pitchFamily="18" charset="0"/>
              </a:defRPr>
            </a:lvl5pPr>
            <a:lvl6pPr fontAlgn="base">
              <a:spcBef>
                <a:spcPct val="0"/>
              </a:spcBef>
              <a:spcAft>
                <a:spcPct val="0"/>
              </a:spcAft>
              <a:tabLst>
                <a:tab pos="1065213" algn="l"/>
              </a:tabLst>
              <a:defRPr sz="1200">
                <a:solidFill>
                  <a:schemeClr val="tx1"/>
                </a:solidFill>
                <a:latin typeface="Times" panose="02020603050405020304" pitchFamily="18" charset="0"/>
              </a:defRPr>
            </a:lvl6pPr>
            <a:lvl7pPr fontAlgn="base">
              <a:spcBef>
                <a:spcPct val="0"/>
              </a:spcBef>
              <a:spcAft>
                <a:spcPct val="0"/>
              </a:spcAft>
              <a:tabLst>
                <a:tab pos="1065213" algn="l"/>
              </a:tabLst>
              <a:defRPr sz="1200">
                <a:solidFill>
                  <a:schemeClr val="tx1"/>
                </a:solidFill>
                <a:latin typeface="Times" panose="02020603050405020304" pitchFamily="18" charset="0"/>
              </a:defRPr>
            </a:lvl7pPr>
            <a:lvl8pPr fontAlgn="base">
              <a:spcBef>
                <a:spcPct val="0"/>
              </a:spcBef>
              <a:spcAft>
                <a:spcPct val="0"/>
              </a:spcAft>
              <a:tabLst>
                <a:tab pos="1065213" algn="l"/>
              </a:tabLst>
              <a:defRPr sz="1200">
                <a:solidFill>
                  <a:schemeClr val="tx1"/>
                </a:solidFill>
                <a:latin typeface="Times" panose="02020603050405020304" pitchFamily="18" charset="0"/>
              </a:defRPr>
            </a:lvl8pPr>
            <a:lvl9pPr fontAlgn="base">
              <a:spcBef>
                <a:spcPct val="0"/>
              </a:spcBef>
              <a:spcAft>
                <a:spcPct val="0"/>
              </a:spcAft>
              <a:tabLst>
                <a:tab pos="1065213" algn="l"/>
              </a:tabLst>
              <a:defRPr sz="1200">
                <a:solidFill>
                  <a:schemeClr val="tx1"/>
                </a:solidFill>
                <a:latin typeface="Times" panose="02020603050405020304" pitchFamily="18" charset="0"/>
              </a:defRPr>
            </a:lvl9pPr>
          </a:lstStyle>
          <a:p>
            <a:pPr algn="ctr">
              <a:spcBef>
                <a:spcPct val="50000"/>
              </a:spcBef>
            </a:pPr>
            <a:r>
              <a:rPr lang="en-US" altLang="en-US" sz="2531" i="1" dirty="0">
                <a:solidFill>
                  <a:srgbClr val="3D3D66"/>
                </a:solidFill>
              </a:rPr>
              <a:t>Distribute elements over buckets</a:t>
            </a:r>
          </a:p>
        </p:txBody>
      </p:sp>
      <p:sp>
        <p:nvSpPr>
          <p:cNvPr id="98309" name="Text Box 5"/>
          <p:cNvSpPr txBox="1">
            <a:spLocks/>
          </p:cNvSpPr>
          <p:nvPr/>
        </p:nvSpPr>
        <p:spPr bwMode="auto">
          <a:xfrm>
            <a:off x="6226717" y="3082893"/>
            <a:ext cx="2303859" cy="4543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3D3D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4287" tIns="32143" rIns="64287" bIns="32143">
            <a:spAutoFit/>
          </a:bodyPr>
          <a:lstStyle>
            <a:lvl1pPr algn="l">
              <a:tabLst>
                <a:tab pos="1065213" algn="l"/>
              </a:tabLst>
              <a:defRPr sz="1200">
                <a:solidFill>
                  <a:schemeClr val="tx1"/>
                </a:solidFill>
                <a:latin typeface="Times" panose="02020603050405020304" pitchFamily="18" charset="0"/>
              </a:defRPr>
            </a:lvl1pPr>
            <a:lvl2pPr marL="455613" algn="l">
              <a:tabLst>
                <a:tab pos="1065213" algn="l"/>
              </a:tabLst>
              <a:defRPr sz="1200">
                <a:solidFill>
                  <a:schemeClr val="tx1"/>
                </a:solidFill>
                <a:latin typeface="Times" panose="02020603050405020304" pitchFamily="18" charset="0"/>
              </a:defRPr>
            </a:lvl2pPr>
            <a:lvl3pPr algn="l">
              <a:tabLst>
                <a:tab pos="1065213" algn="l"/>
              </a:tabLst>
              <a:defRPr sz="1200">
                <a:solidFill>
                  <a:schemeClr val="tx1"/>
                </a:solidFill>
                <a:latin typeface="Times" panose="02020603050405020304" pitchFamily="18" charset="0"/>
              </a:defRPr>
            </a:lvl3pPr>
            <a:lvl4pPr marL="1370013" algn="l">
              <a:tabLst>
                <a:tab pos="1065213" algn="l"/>
              </a:tabLst>
              <a:defRPr sz="1200">
                <a:solidFill>
                  <a:schemeClr val="tx1"/>
                </a:solidFill>
                <a:latin typeface="Times" panose="02020603050405020304" pitchFamily="18" charset="0"/>
              </a:defRPr>
            </a:lvl4pPr>
            <a:lvl5pPr algn="l">
              <a:tabLst>
                <a:tab pos="1065213" algn="l"/>
              </a:tabLst>
              <a:defRPr sz="1200">
                <a:solidFill>
                  <a:schemeClr val="tx1"/>
                </a:solidFill>
                <a:latin typeface="Times" panose="02020603050405020304" pitchFamily="18" charset="0"/>
              </a:defRPr>
            </a:lvl5pPr>
            <a:lvl6pPr fontAlgn="base">
              <a:spcBef>
                <a:spcPct val="0"/>
              </a:spcBef>
              <a:spcAft>
                <a:spcPct val="0"/>
              </a:spcAft>
              <a:tabLst>
                <a:tab pos="1065213" algn="l"/>
              </a:tabLst>
              <a:defRPr sz="1200">
                <a:solidFill>
                  <a:schemeClr val="tx1"/>
                </a:solidFill>
                <a:latin typeface="Times" panose="02020603050405020304" pitchFamily="18" charset="0"/>
              </a:defRPr>
            </a:lvl6pPr>
            <a:lvl7pPr fontAlgn="base">
              <a:spcBef>
                <a:spcPct val="0"/>
              </a:spcBef>
              <a:spcAft>
                <a:spcPct val="0"/>
              </a:spcAft>
              <a:tabLst>
                <a:tab pos="1065213" algn="l"/>
              </a:tabLst>
              <a:defRPr sz="1200">
                <a:solidFill>
                  <a:schemeClr val="tx1"/>
                </a:solidFill>
                <a:latin typeface="Times" panose="02020603050405020304" pitchFamily="18" charset="0"/>
              </a:defRPr>
            </a:lvl7pPr>
            <a:lvl8pPr fontAlgn="base">
              <a:spcBef>
                <a:spcPct val="0"/>
              </a:spcBef>
              <a:spcAft>
                <a:spcPct val="0"/>
              </a:spcAft>
              <a:tabLst>
                <a:tab pos="1065213" algn="l"/>
              </a:tabLst>
              <a:defRPr sz="1200">
                <a:solidFill>
                  <a:schemeClr val="tx1"/>
                </a:solidFill>
                <a:latin typeface="Times" panose="02020603050405020304" pitchFamily="18" charset="0"/>
              </a:defRPr>
            </a:lvl8pPr>
            <a:lvl9pPr fontAlgn="base">
              <a:spcBef>
                <a:spcPct val="0"/>
              </a:spcBef>
              <a:spcAft>
                <a:spcPct val="0"/>
              </a:spcAft>
              <a:tabLst>
                <a:tab pos="1065213" algn="l"/>
              </a:tabLst>
              <a:defRPr sz="1200">
                <a:solidFill>
                  <a:schemeClr val="tx1"/>
                </a:solidFill>
                <a:latin typeface="Times" panose="02020603050405020304" pitchFamily="18" charset="0"/>
              </a:defRPr>
            </a:lvl9pPr>
          </a:lstStyle>
          <a:p>
            <a:pPr algn="ctr">
              <a:spcBef>
                <a:spcPct val="50000"/>
              </a:spcBef>
            </a:pPr>
            <a:r>
              <a:rPr lang="en-US" altLang="en-US" sz="2531" i="1" dirty="0">
                <a:solidFill>
                  <a:srgbClr val="3D3D66"/>
                </a:solidFill>
              </a:rPr>
              <a:t>Sort each bucket</a:t>
            </a:r>
          </a:p>
        </p:txBody>
      </p:sp>
      <p:sp>
        <p:nvSpPr>
          <p:cNvPr id="98310" name="Line 6"/>
          <p:cNvSpPr>
            <a:spLocks noChangeShapeType="1"/>
          </p:cNvSpPr>
          <p:nvPr/>
        </p:nvSpPr>
        <p:spPr bwMode="auto">
          <a:xfrm flipH="1">
            <a:off x="3657600" y="2209800"/>
            <a:ext cx="589359" cy="53578"/>
          </a:xfrm>
          <a:prstGeom prst="line">
            <a:avLst/>
          </a:prstGeom>
          <a:noFill/>
          <a:ln w="12700">
            <a:solidFill>
              <a:srgbClr val="3D3D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87"/>
          </a:p>
        </p:txBody>
      </p:sp>
      <p:sp>
        <p:nvSpPr>
          <p:cNvPr id="98311" name="Line 7"/>
          <p:cNvSpPr>
            <a:spLocks noChangeShapeType="1"/>
          </p:cNvSpPr>
          <p:nvPr/>
        </p:nvSpPr>
        <p:spPr bwMode="auto">
          <a:xfrm flipH="1">
            <a:off x="5181599" y="3352800"/>
            <a:ext cx="1041294" cy="184472"/>
          </a:xfrm>
          <a:prstGeom prst="line">
            <a:avLst/>
          </a:prstGeom>
          <a:noFill/>
          <a:ln w="12700">
            <a:solidFill>
              <a:srgbClr val="3D3D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87"/>
          </a:p>
        </p:txBody>
      </p:sp>
    </p:spTree>
    <p:extLst>
      <p:ext uri="{BB962C8B-B14F-4D97-AF65-F5344CB8AC3E}">
        <p14:creationId xmlns:p14="http://schemas.microsoft.com/office/powerpoint/2010/main" val="31753409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r>
              <a:rPr lang="en-US" altLang="en-US"/>
              <a:t>Bucket Sort Example</a:t>
            </a:r>
          </a:p>
        </p:txBody>
      </p:sp>
      <p:graphicFrame>
        <p:nvGraphicFramePr>
          <p:cNvPr id="99453" name="Group 125"/>
          <p:cNvGraphicFramePr>
            <a:graphicFrameLocks noGrp="1"/>
          </p:cNvGraphicFramePr>
          <p:nvPr/>
        </p:nvGraphicFramePr>
        <p:xfrm>
          <a:off x="990079" y="1143000"/>
          <a:ext cx="762372" cy="5174756"/>
        </p:xfrm>
        <a:graphic>
          <a:graphicData uri="http://schemas.openxmlformats.org/drawingml/2006/table">
            <a:tbl>
              <a:tblPr/>
              <a:tblGrid>
                <a:gridCol w="762372">
                  <a:extLst>
                    <a:ext uri="{9D8B030D-6E8A-4147-A177-3AD203B41FA5}">
                      <a16:colId xmlns:a16="http://schemas.microsoft.com/office/drawing/2014/main" val="1431760328"/>
                    </a:ext>
                  </a:extLst>
                </a:gridCol>
              </a:tblGrid>
              <a:tr h="517922">
                <a:tc>
                  <a:txBody>
                    <a:bodyPr/>
                    <a:lstStyle>
                      <a:lvl1pPr algn="l" defTabSz="1300163">
                        <a:spcBef>
                          <a:spcPct val="20000"/>
                        </a:spcBef>
                        <a:buClr>
                          <a:schemeClr val="accent1"/>
                        </a:buClr>
                        <a:buSzPct val="65000"/>
                        <a:buFont typeface="Wingdings" panose="05000000000000000000" pitchFamily="2" charset="2"/>
                        <a:defRPr sz="3900">
                          <a:solidFill>
                            <a:schemeClr val="tx1"/>
                          </a:solidFill>
                          <a:latin typeface="Arial" panose="020B0604020202020204" pitchFamily="34" charset="0"/>
                        </a:defRPr>
                      </a:lvl1pPr>
                      <a:lvl2pPr marL="455613" algn="l" defTabSz="1300163">
                        <a:spcBef>
                          <a:spcPct val="20000"/>
                        </a:spcBef>
                        <a:buClr>
                          <a:schemeClr val="accent2"/>
                        </a:buClr>
                        <a:buSzPct val="60000"/>
                        <a:buFont typeface="Wingdings" panose="05000000000000000000" pitchFamily="2" charset="2"/>
                        <a:defRPr sz="3300">
                          <a:solidFill>
                            <a:schemeClr val="tx1"/>
                          </a:solidFill>
                          <a:latin typeface="Arial" panose="020B0604020202020204" pitchFamily="34" charset="0"/>
                        </a:defRPr>
                      </a:lvl2pPr>
                      <a:lvl3pPr algn="l" defTabSz="1300163">
                        <a:spcBef>
                          <a:spcPct val="20000"/>
                        </a:spcBef>
                        <a:buClr>
                          <a:schemeClr val="accent1"/>
                        </a:buClr>
                        <a:buSzPct val="65000"/>
                        <a:buFont typeface="Wingdings" panose="05000000000000000000" pitchFamily="2" charset="2"/>
                        <a:defRPr sz="2700">
                          <a:solidFill>
                            <a:schemeClr val="tx1"/>
                          </a:solidFill>
                          <a:latin typeface="Arial" panose="020B0604020202020204" pitchFamily="34" charset="0"/>
                        </a:defRPr>
                      </a:lvl3pPr>
                      <a:lvl4pPr marL="1336675" algn="l" defTabSz="1300163">
                        <a:spcBef>
                          <a:spcPct val="20000"/>
                        </a:spcBef>
                        <a:buClr>
                          <a:schemeClr val="accent2"/>
                        </a:buClr>
                        <a:buSzPct val="70000"/>
                        <a:buFont typeface="Wingdings" panose="05000000000000000000" pitchFamily="2" charset="2"/>
                        <a:defRPr sz="2400">
                          <a:solidFill>
                            <a:schemeClr val="tx1"/>
                          </a:solidFill>
                          <a:latin typeface="Arial" panose="020B0604020202020204" pitchFamily="34" charset="0"/>
                        </a:defRPr>
                      </a:lvl4pPr>
                      <a:lvl5pPr marL="1754188" algn="l" defTabSz="1300163">
                        <a:spcBef>
                          <a:spcPct val="20000"/>
                        </a:spcBef>
                        <a:buClr>
                          <a:schemeClr val="accent1"/>
                        </a:buClr>
                        <a:buSzPct val="75000"/>
                        <a:buFont typeface="Wingdings" panose="05000000000000000000" pitchFamily="2" charset="2"/>
                        <a:defRPr sz="2400">
                          <a:solidFill>
                            <a:schemeClr val="tx1"/>
                          </a:solidFill>
                          <a:latin typeface="Arial" panose="020B0604020202020204" pitchFamily="34" charset="0"/>
                        </a:defRPr>
                      </a:lvl5pPr>
                      <a:lvl6pPr marL="2211388" defTabSz="1300163" fontAlgn="base">
                        <a:spcBef>
                          <a:spcPct val="20000"/>
                        </a:spcBef>
                        <a:spcAft>
                          <a:spcPct val="0"/>
                        </a:spcAft>
                        <a:buClr>
                          <a:schemeClr val="accent1"/>
                        </a:buClr>
                        <a:buSzPct val="75000"/>
                        <a:buFont typeface="Wingdings" panose="05000000000000000000" pitchFamily="2" charset="2"/>
                        <a:defRPr sz="2400">
                          <a:solidFill>
                            <a:schemeClr val="tx1"/>
                          </a:solidFill>
                          <a:latin typeface="Arial" panose="020B0604020202020204" pitchFamily="34" charset="0"/>
                        </a:defRPr>
                      </a:lvl6pPr>
                      <a:lvl7pPr marL="2668588" defTabSz="1300163" fontAlgn="base">
                        <a:spcBef>
                          <a:spcPct val="20000"/>
                        </a:spcBef>
                        <a:spcAft>
                          <a:spcPct val="0"/>
                        </a:spcAft>
                        <a:buClr>
                          <a:schemeClr val="accent1"/>
                        </a:buClr>
                        <a:buSzPct val="75000"/>
                        <a:buFont typeface="Wingdings" panose="05000000000000000000" pitchFamily="2" charset="2"/>
                        <a:defRPr sz="2400">
                          <a:solidFill>
                            <a:schemeClr val="tx1"/>
                          </a:solidFill>
                          <a:latin typeface="Arial" panose="020B0604020202020204" pitchFamily="34" charset="0"/>
                        </a:defRPr>
                      </a:lvl7pPr>
                      <a:lvl8pPr marL="3125788" defTabSz="1300163" fontAlgn="base">
                        <a:spcBef>
                          <a:spcPct val="20000"/>
                        </a:spcBef>
                        <a:spcAft>
                          <a:spcPct val="0"/>
                        </a:spcAft>
                        <a:buClr>
                          <a:schemeClr val="accent1"/>
                        </a:buClr>
                        <a:buSzPct val="75000"/>
                        <a:buFont typeface="Wingdings" panose="05000000000000000000" pitchFamily="2" charset="2"/>
                        <a:defRPr sz="2400">
                          <a:solidFill>
                            <a:schemeClr val="tx1"/>
                          </a:solidFill>
                          <a:latin typeface="Arial" panose="020B0604020202020204" pitchFamily="34" charset="0"/>
                        </a:defRPr>
                      </a:lvl8pPr>
                      <a:lvl9pPr marL="3582988" defTabSz="1300163" fontAlgn="base">
                        <a:spcBef>
                          <a:spcPct val="20000"/>
                        </a:spcBef>
                        <a:spcAft>
                          <a:spcPct val="0"/>
                        </a:spcAft>
                        <a:buClr>
                          <a:schemeClr val="accent1"/>
                        </a:buClr>
                        <a:buSzPct val="75000"/>
                        <a:buFont typeface="Wingdings" panose="05000000000000000000" pitchFamily="2" charset="2"/>
                        <a:defRPr sz="2400">
                          <a:solidFill>
                            <a:schemeClr val="tx1"/>
                          </a:solidFill>
                          <a:latin typeface="Arial" panose="020B0604020202020204" pitchFamily="34" charset="0"/>
                        </a:defRPr>
                      </a:lvl9pPr>
                    </a:lstStyle>
                    <a:p>
                      <a:pPr marL="0" marR="0" lvl="0" indent="0" algn="ctr" defTabSz="1300163" rtl="0" eaLnBrk="1" fontAlgn="base" latinLnBrk="0" hangingPunct="1">
                        <a:lnSpc>
                          <a:spcPct val="100000"/>
                        </a:lnSpc>
                        <a:spcBef>
                          <a:spcPct val="20000"/>
                        </a:spcBef>
                        <a:spcAft>
                          <a:spcPts val="813"/>
                        </a:spcAft>
                        <a:buClr>
                          <a:schemeClr val="accent1"/>
                        </a:buClr>
                        <a:buSzPct val="65000"/>
                        <a:buFont typeface="Wingdings" panose="05000000000000000000" pitchFamily="2" charset="2"/>
                        <a:buNone/>
                        <a:tabLst/>
                      </a:pPr>
                      <a:r>
                        <a:rPr kumimoji="0" lang="en-US" altLang="en-US" sz="2500" b="0" i="0" u="none" strike="noStrike" cap="none" normalizeH="0" baseline="0" smtClean="0">
                          <a:ln>
                            <a:noFill/>
                          </a:ln>
                          <a:solidFill>
                            <a:schemeClr val="tx1"/>
                          </a:solidFill>
                          <a:effectLst/>
                          <a:latin typeface="Arial" panose="020B0604020202020204" pitchFamily="34" charset="0"/>
                        </a:rPr>
                        <a:t>.78</a:t>
                      </a:r>
                    </a:p>
                  </a:txBody>
                  <a:tcPr marL="91429" marR="91429" marT="45715" marB="4571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18860799"/>
                  </a:ext>
                </a:extLst>
              </a:tr>
              <a:tr h="516806">
                <a:tc>
                  <a:txBody>
                    <a:bodyPr/>
                    <a:lstStyle>
                      <a:lvl1pPr algn="l" defTabSz="1300163">
                        <a:spcBef>
                          <a:spcPct val="20000"/>
                        </a:spcBef>
                        <a:buClr>
                          <a:schemeClr val="accent1"/>
                        </a:buClr>
                        <a:buSzPct val="65000"/>
                        <a:buFont typeface="Wingdings" panose="05000000000000000000" pitchFamily="2" charset="2"/>
                        <a:defRPr sz="3900">
                          <a:solidFill>
                            <a:schemeClr val="tx1"/>
                          </a:solidFill>
                          <a:latin typeface="Arial" panose="020B0604020202020204" pitchFamily="34" charset="0"/>
                        </a:defRPr>
                      </a:lvl1pPr>
                      <a:lvl2pPr marL="455613" algn="l" defTabSz="1300163">
                        <a:spcBef>
                          <a:spcPct val="20000"/>
                        </a:spcBef>
                        <a:buClr>
                          <a:schemeClr val="accent2"/>
                        </a:buClr>
                        <a:buSzPct val="60000"/>
                        <a:buFont typeface="Wingdings" panose="05000000000000000000" pitchFamily="2" charset="2"/>
                        <a:defRPr sz="3300">
                          <a:solidFill>
                            <a:schemeClr val="tx1"/>
                          </a:solidFill>
                          <a:latin typeface="Arial" panose="020B0604020202020204" pitchFamily="34" charset="0"/>
                        </a:defRPr>
                      </a:lvl2pPr>
                      <a:lvl3pPr algn="l" defTabSz="1300163">
                        <a:spcBef>
                          <a:spcPct val="20000"/>
                        </a:spcBef>
                        <a:buClr>
                          <a:schemeClr val="accent1"/>
                        </a:buClr>
                        <a:buSzPct val="65000"/>
                        <a:buFont typeface="Wingdings" panose="05000000000000000000" pitchFamily="2" charset="2"/>
                        <a:defRPr sz="2700">
                          <a:solidFill>
                            <a:schemeClr val="tx1"/>
                          </a:solidFill>
                          <a:latin typeface="Arial" panose="020B0604020202020204" pitchFamily="34" charset="0"/>
                        </a:defRPr>
                      </a:lvl3pPr>
                      <a:lvl4pPr marL="1336675" algn="l" defTabSz="1300163">
                        <a:spcBef>
                          <a:spcPct val="20000"/>
                        </a:spcBef>
                        <a:buClr>
                          <a:schemeClr val="accent2"/>
                        </a:buClr>
                        <a:buSzPct val="70000"/>
                        <a:buFont typeface="Wingdings" panose="05000000000000000000" pitchFamily="2" charset="2"/>
                        <a:defRPr sz="2400">
                          <a:solidFill>
                            <a:schemeClr val="tx1"/>
                          </a:solidFill>
                          <a:latin typeface="Arial" panose="020B0604020202020204" pitchFamily="34" charset="0"/>
                        </a:defRPr>
                      </a:lvl4pPr>
                      <a:lvl5pPr marL="1754188" algn="l" defTabSz="1300163">
                        <a:spcBef>
                          <a:spcPct val="20000"/>
                        </a:spcBef>
                        <a:buClr>
                          <a:schemeClr val="accent1"/>
                        </a:buClr>
                        <a:buSzPct val="75000"/>
                        <a:buFont typeface="Wingdings" panose="05000000000000000000" pitchFamily="2" charset="2"/>
                        <a:defRPr sz="2400">
                          <a:solidFill>
                            <a:schemeClr val="tx1"/>
                          </a:solidFill>
                          <a:latin typeface="Arial" panose="020B0604020202020204" pitchFamily="34" charset="0"/>
                        </a:defRPr>
                      </a:lvl5pPr>
                      <a:lvl6pPr marL="2211388" defTabSz="1300163" fontAlgn="base">
                        <a:spcBef>
                          <a:spcPct val="20000"/>
                        </a:spcBef>
                        <a:spcAft>
                          <a:spcPct val="0"/>
                        </a:spcAft>
                        <a:buClr>
                          <a:schemeClr val="accent1"/>
                        </a:buClr>
                        <a:buSzPct val="75000"/>
                        <a:buFont typeface="Wingdings" panose="05000000000000000000" pitchFamily="2" charset="2"/>
                        <a:defRPr sz="2400">
                          <a:solidFill>
                            <a:schemeClr val="tx1"/>
                          </a:solidFill>
                          <a:latin typeface="Arial" panose="020B0604020202020204" pitchFamily="34" charset="0"/>
                        </a:defRPr>
                      </a:lvl6pPr>
                      <a:lvl7pPr marL="2668588" defTabSz="1300163" fontAlgn="base">
                        <a:spcBef>
                          <a:spcPct val="20000"/>
                        </a:spcBef>
                        <a:spcAft>
                          <a:spcPct val="0"/>
                        </a:spcAft>
                        <a:buClr>
                          <a:schemeClr val="accent1"/>
                        </a:buClr>
                        <a:buSzPct val="75000"/>
                        <a:buFont typeface="Wingdings" panose="05000000000000000000" pitchFamily="2" charset="2"/>
                        <a:defRPr sz="2400">
                          <a:solidFill>
                            <a:schemeClr val="tx1"/>
                          </a:solidFill>
                          <a:latin typeface="Arial" panose="020B0604020202020204" pitchFamily="34" charset="0"/>
                        </a:defRPr>
                      </a:lvl7pPr>
                      <a:lvl8pPr marL="3125788" defTabSz="1300163" fontAlgn="base">
                        <a:spcBef>
                          <a:spcPct val="20000"/>
                        </a:spcBef>
                        <a:spcAft>
                          <a:spcPct val="0"/>
                        </a:spcAft>
                        <a:buClr>
                          <a:schemeClr val="accent1"/>
                        </a:buClr>
                        <a:buSzPct val="75000"/>
                        <a:buFont typeface="Wingdings" panose="05000000000000000000" pitchFamily="2" charset="2"/>
                        <a:defRPr sz="2400">
                          <a:solidFill>
                            <a:schemeClr val="tx1"/>
                          </a:solidFill>
                          <a:latin typeface="Arial" panose="020B0604020202020204" pitchFamily="34" charset="0"/>
                        </a:defRPr>
                      </a:lvl8pPr>
                      <a:lvl9pPr marL="3582988" defTabSz="1300163" fontAlgn="base">
                        <a:spcBef>
                          <a:spcPct val="20000"/>
                        </a:spcBef>
                        <a:spcAft>
                          <a:spcPct val="0"/>
                        </a:spcAft>
                        <a:buClr>
                          <a:schemeClr val="accent1"/>
                        </a:buClr>
                        <a:buSzPct val="75000"/>
                        <a:buFont typeface="Wingdings" panose="05000000000000000000" pitchFamily="2" charset="2"/>
                        <a:defRPr sz="2400">
                          <a:solidFill>
                            <a:schemeClr val="tx1"/>
                          </a:solidFill>
                          <a:latin typeface="Arial" panose="020B0604020202020204" pitchFamily="34" charset="0"/>
                        </a:defRPr>
                      </a:lvl9pPr>
                    </a:lstStyle>
                    <a:p>
                      <a:pPr marL="0" marR="0" lvl="0" indent="0" algn="l" defTabSz="1300163" rtl="0" eaLnBrk="1" fontAlgn="base" latinLnBrk="0" hangingPunct="1">
                        <a:lnSpc>
                          <a:spcPct val="100000"/>
                        </a:lnSpc>
                        <a:spcBef>
                          <a:spcPct val="20000"/>
                        </a:spcBef>
                        <a:spcAft>
                          <a:spcPts val="813"/>
                        </a:spcAft>
                        <a:buClr>
                          <a:schemeClr val="accent1"/>
                        </a:buClr>
                        <a:buSzPct val="65000"/>
                        <a:buFont typeface="Wingdings" panose="05000000000000000000" pitchFamily="2" charset="2"/>
                        <a:buNone/>
                        <a:tabLst/>
                      </a:pPr>
                      <a:r>
                        <a:rPr kumimoji="0" lang="en-US" altLang="en-US" sz="2500" b="0" i="0" u="none" strike="noStrike" cap="none" normalizeH="0" baseline="0" smtClean="0">
                          <a:ln>
                            <a:noFill/>
                          </a:ln>
                          <a:solidFill>
                            <a:schemeClr val="tx1"/>
                          </a:solidFill>
                          <a:effectLst/>
                          <a:latin typeface="Arial" panose="020B0604020202020204" pitchFamily="34" charset="0"/>
                        </a:rPr>
                        <a:t>.17</a:t>
                      </a:r>
                    </a:p>
                  </a:txBody>
                  <a:tcPr marL="91429" marR="91429" marT="45715" marB="4571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36799439"/>
                  </a:ext>
                </a:extLst>
              </a:tr>
              <a:tr h="517922">
                <a:tc>
                  <a:txBody>
                    <a:bodyPr/>
                    <a:lstStyle>
                      <a:lvl1pPr algn="l" defTabSz="1300163">
                        <a:spcBef>
                          <a:spcPct val="20000"/>
                        </a:spcBef>
                        <a:buClr>
                          <a:schemeClr val="accent1"/>
                        </a:buClr>
                        <a:buSzPct val="65000"/>
                        <a:buFont typeface="Wingdings" panose="05000000000000000000" pitchFamily="2" charset="2"/>
                        <a:defRPr sz="3900">
                          <a:solidFill>
                            <a:schemeClr val="tx1"/>
                          </a:solidFill>
                          <a:latin typeface="Arial" panose="020B0604020202020204" pitchFamily="34" charset="0"/>
                        </a:defRPr>
                      </a:lvl1pPr>
                      <a:lvl2pPr marL="455613" algn="l" defTabSz="1300163">
                        <a:spcBef>
                          <a:spcPct val="20000"/>
                        </a:spcBef>
                        <a:buClr>
                          <a:schemeClr val="accent2"/>
                        </a:buClr>
                        <a:buSzPct val="60000"/>
                        <a:buFont typeface="Wingdings" panose="05000000000000000000" pitchFamily="2" charset="2"/>
                        <a:defRPr sz="3300">
                          <a:solidFill>
                            <a:schemeClr val="tx1"/>
                          </a:solidFill>
                          <a:latin typeface="Arial" panose="020B0604020202020204" pitchFamily="34" charset="0"/>
                        </a:defRPr>
                      </a:lvl2pPr>
                      <a:lvl3pPr algn="l" defTabSz="1300163">
                        <a:spcBef>
                          <a:spcPct val="20000"/>
                        </a:spcBef>
                        <a:buClr>
                          <a:schemeClr val="accent1"/>
                        </a:buClr>
                        <a:buSzPct val="65000"/>
                        <a:buFont typeface="Wingdings" panose="05000000000000000000" pitchFamily="2" charset="2"/>
                        <a:defRPr sz="2700">
                          <a:solidFill>
                            <a:schemeClr val="tx1"/>
                          </a:solidFill>
                          <a:latin typeface="Arial" panose="020B0604020202020204" pitchFamily="34" charset="0"/>
                        </a:defRPr>
                      </a:lvl3pPr>
                      <a:lvl4pPr marL="1336675" algn="l" defTabSz="1300163">
                        <a:spcBef>
                          <a:spcPct val="20000"/>
                        </a:spcBef>
                        <a:buClr>
                          <a:schemeClr val="accent2"/>
                        </a:buClr>
                        <a:buSzPct val="70000"/>
                        <a:buFont typeface="Wingdings" panose="05000000000000000000" pitchFamily="2" charset="2"/>
                        <a:defRPr sz="2400">
                          <a:solidFill>
                            <a:schemeClr val="tx1"/>
                          </a:solidFill>
                          <a:latin typeface="Arial" panose="020B0604020202020204" pitchFamily="34" charset="0"/>
                        </a:defRPr>
                      </a:lvl4pPr>
                      <a:lvl5pPr marL="1754188" algn="l" defTabSz="1300163">
                        <a:spcBef>
                          <a:spcPct val="20000"/>
                        </a:spcBef>
                        <a:buClr>
                          <a:schemeClr val="accent1"/>
                        </a:buClr>
                        <a:buSzPct val="75000"/>
                        <a:buFont typeface="Wingdings" panose="05000000000000000000" pitchFamily="2" charset="2"/>
                        <a:defRPr sz="2400">
                          <a:solidFill>
                            <a:schemeClr val="tx1"/>
                          </a:solidFill>
                          <a:latin typeface="Arial" panose="020B0604020202020204" pitchFamily="34" charset="0"/>
                        </a:defRPr>
                      </a:lvl5pPr>
                      <a:lvl6pPr marL="2211388" defTabSz="1300163" fontAlgn="base">
                        <a:spcBef>
                          <a:spcPct val="20000"/>
                        </a:spcBef>
                        <a:spcAft>
                          <a:spcPct val="0"/>
                        </a:spcAft>
                        <a:buClr>
                          <a:schemeClr val="accent1"/>
                        </a:buClr>
                        <a:buSzPct val="75000"/>
                        <a:buFont typeface="Wingdings" panose="05000000000000000000" pitchFamily="2" charset="2"/>
                        <a:defRPr sz="2400">
                          <a:solidFill>
                            <a:schemeClr val="tx1"/>
                          </a:solidFill>
                          <a:latin typeface="Arial" panose="020B0604020202020204" pitchFamily="34" charset="0"/>
                        </a:defRPr>
                      </a:lvl6pPr>
                      <a:lvl7pPr marL="2668588" defTabSz="1300163" fontAlgn="base">
                        <a:spcBef>
                          <a:spcPct val="20000"/>
                        </a:spcBef>
                        <a:spcAft>
                          <a:spcPct val="0"/>
                        </a:spcAft>
                        <a:buClr>
                          <a:schemeClr val="accent1"/>
                        </a:buClr>
                        <a:buSzPct val="75000"/>
                        <a:buFont typeface="Wingdings" panose="05000000000000000000" pitchFamily="2" charset="2"/>
                        <a:defRPr sz="2400">
                          <a:solidFill>
                            <a:schemeClr val="tx1"/>
                          </a:solidFill>
                          <a:latin typeface="Arial" panose="020B0604020202020204" pitchFamily="34" charset="0"/>
                        </a:defRPr>
                      </a:lvl7pPr>
                      <a:lvl8pPr marL="3125788" defTabSz="1300163" fontAlgn="base">
                        <a:spcBef>
                          <a:spcPct val="20000"/>
                        </a:spcBef>
                        <a:spcAft>
                          <a:spcPct val="0"/>
                        </a:spcAft>
                        <a:buClr>
                          <a:schemeClr val="accent1"/>
                        </a:buClr>
                        <a:buSzPct val="75000"/>
                        <a:buFont typeface="Wingdings" panose="05000000000000000000" pitchFamily="2" charset="2"/>
                        <a:defRPr sz="2400">
                          <a:solidFill>
                            <a:schemeClr val="tx1"/>
                          </a:solidFill>
                          <a:latin typeface="Arial" panose="020B0604020202020204" pitchFamily="34" charset="0"/>
                        </a:defRPr>
                      </a:lvl8pPr>
                      <a:lvl9pPr marL="3582988" defTabSz="1300163" fontAlgn="base">
                        <a:spcBef>
                          <a:spcPct val="20000"/>
                        </a:spcBef>
                        <a:spcAft>
                          <a:spcPct val="0"/>
                        </a:spcAft>
                        <a:buClr>
                          <a:schemeClr val="accent1"/>
                        </a:buClr>
                        <a:buSzPct val="75000"/>
                        <a:buFont typeface="Wingdings" panose="05000000000000000000" pitchFamily="2" charset="2"/>
                        <a:defRPr sz="2400">
                          <a:solidFill>
                            <a:schemeClr val="tx1"/>
                          </a:solidFill>
                          <a:latin typeface="Arial" panose="020B0604020202020204" pitchFamily="34" charset="0"/>
                        </a:defRPr>
                      </a:lvl9pPr>
                    </a:lstStyle>
                    <a:p>
                      <a:pPr marL="0" marR="0" lvl="0" indent="0" algn="l" defTabSz="1300163" rtl="0" eaLnBrk="1" fontAlgn="base" latinLnBrk="0" hangingPunct="1">
                        <a:lnSpc>
                          <a:spcPct val="100000"/>
                        </a:lnSpc>
                        <a:spcBef>
                          <a:spcPct val="20000"/>
                        </a:spcBef>
                        <a:spcAft>
                          <a:spcPts val="813"/>
                        </a:spcAft>
                        <a:buClr>
                          <a:schemeClr val="accent1"/>
                        </a:buClr>
                        <a:buSzPct val="65000"/>
                        <a:buFont typeface="Wingdings" panose="05000000000000000000" pitchFamily="2" charset="2"/>
                        <a:buNone/>
                        <a:tabLst/>
                      </a:pPr>
                      <a:r>
                        <a:rPr kumimoji="0" lang="en-US" altLang="en-US" sz="2500" b="0" i="0" u="none" strike="noStrike" cap="none" normalizeH="0" baseline="0" smtClean="0">
                          <a:ln>
                            <a:noFill/>
                          </a:ln>
                          <a:solidFill>
                            <a:schemeClr val="tx1"/>
                          </a:solidFill>
                          <a:effectLst/>
                          <a:latin typeface="Arial" panose="020B0604020202020204" pitchFamily="34" charset="0"/>
                        </a:rPr>
                        <a:t>.39</a:t>
                      </a:r>
                    </a:p>
                  </a:txBody>
                  <a:tcPr marL="91429" marR="91429" marT="45715" marB="4571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24627142"/>
                  </a:ext>
                </a:extLst>
              </a:tr>
              <a:tr h="517922">
                <a:tc>
                  <a:txBody>
                    <a:bodyPr/>
                    <a:lstStyle>
                      <a:lvl1pPr algn="l" defTabSz="1300163">
                        <a:spcBef>
                          <a:spcPct val="20000"/>
                        </a:spcBef>
                        <a:buClr>
                          <a:schemeClr val="accent1"/>
                        </a:buClr>
                        <a:buSzPct val="65000"/>
                        <a:buFont typeface="Wingdings" panose="05000000000000000000" pitchFamily="2" charset="2"/>
                        <a:defRPr sz="3900">
                          <a:solidFill>
                            <a:schemeClr val="tx1"/>
                          </a:solidFill>
                          <a:latin typeface="Arial" panose="020B0604020202020204" pitchFamily="34" charset="0"/>
                        </a:defRPr>
                      </a:lvl1pPr>
                      <a:lvl2pPr marL="455613" algn="l" defTabSz="1300163">
                        <a:spcBef>
                          <a:spcPct val="20000"/>
                        </a:spcBef>
                        <a:buClr>
                          <a:schemeClr val="accent2"/>
                        </a:buClr>
                        <a:buSzPct val="60000"/>
                        <a:buFont typeface="Wingdings" panose="05000000000000000000" pitchFamily="2" charset="2"/>
                        <a:defRPr sz="3300">
                          <a:solidFill>
                            <a:schemeClr val="tx1"/>
                          </a:solidFill>
                          <a:latin typeface="Arial" panose="020B0604020202020204" pitchFamily="34" charset="0"/>
                        </a:defRPr>
                      </a:lvl2pPr>
                      <a:lvl3pPr algn="l" defTabSz="1300163">
                        <a:spcBef>
                          <a:spcPct val="20000"/>
                        </a:spcBef>
                        <a:buClr>
                          <a:schemeClr val="accent1"/>
                        </a:buClr>
                        <a:buSzPct val="65000"/>
                        <a:buFont typeface="Wingdings" panose="05000000000000000000" pitchFamily="2" charset="2"/>
                        <a:defRPr sz="2700">
                          <a:solidFill>
                            <a:schemeClr val="tx1"/>
                          </a:solidFill>
                          <a:latin typeface="Arial" panose="020B0604020202020204" pitchFamily="34" charset="0"/>
                        </a:defRPr>
                      </a:lvl3pPr>
                      <a:lvl4pPr marL="1336675" algn="l" defTabSz="1300163">
                        <a:spcBef>
                          <a:spcPct val="20000"/>
                        </a:spcBef>
                        <a:buClr>
                          <a:schemeClr val="accent2"/>
                        </a:buClr>
                        <a:buSzPct val="70000"/>
                        <a:buFont typeface="Wingdings" panose="05000000000000000000" pitchFamily="2" charset="2"/>
                        <a:defRPr sz="2400">
                          <a:solidFill>
                            <a:schemeClr val="tx1"/>
                          </a:solidFill>
                          <a:latin typeface="Arial" panose="020B0604020202020204" pitchFamily="34" charset="0"/>
                        </a:defRPr>
                      </a:lvl4pPr>
                      <a:lvl5pPr marL="1754188" algn="l" defTabSz="1300163">
                        <a:spcBef>
                          <a:spcPct val="20000"/>
                        </a:spcBef>
                        <a:buClr>
                          <a:schemeClr val="accent1"/>
                        </a:buClr>
                        <a:buSzPct val="75000"/>
                        <a:buFont typeface="Wingdings" panose="05000000000000000000" pitchFamily="2" charset="2"/>
                        <a:defRPr sz="2400">
                          <a:solidFill>
                            <a:schemeClr val="tx1"/>
                          </a:solidFill>
                          <a:latin typeface="Arial" panose="020B0604020202020204" pitchFamily="34" charset="0"/>
                        </a:defRPr>
                      </a:lvl5pPr>
                      <a:lvl6pPr marL="2211388" defTabSz="1300163" fontAlgn="base">
                        <a:spcBef>
                          <a:spcPct val="20000"/>
                        </a:spcBef>
                        <a:spcAft>
                          <a:spcPct val="0"/>
                        </a:spcAft>
                        <a:buClr>
                          <a:schemeClr val="accent1"/>
                        </a:buClr>
                        <a:buSzPct val="75000"/>
                        <a:buFont typeface="Wingdings" panose="05000000000000000000" pitchFamily="2" charset="2"/>
                        <a:defRPr sz="2400">
                          <a:solidFill>
                            <a:schemeClr val="tx1"/>
                          </a:solidFill>
                          <a:latin typeface="Arial" panose="020B0604020202020204" pitchFamily="34" charset="0"/>
                        </a:defRPr>
                      </a:lvl6pPr>
                      <a:lvl7pPr marL="2668588" defTabSz="1300163" fontAlgn="base">
                        <a:spcBef>
                          <a:spcPct val="20000"/>
                        </a:spcBef>
                        <a:spcAft>
                          <a:spcPct val="0"/>
                        </a:spcAft>
                        <a:buClr>
                          <a:schemeClr val="accent1"/>
                        </a:buClr>
                        <a:buSzPct val="75000"/>
                        <a:buFont typeface="Wingdings" panose="05000000000000000000" pitchFamily="2" charset="2"/>
                        <a:defRPr sz="2400">
                          <a:solidFill>
                            <a:schemeClr val="tx1"/>
                          </a:solidFill>
                          <a:latin typeface="Arial" panose="020B0604020202020204" pitchFamily="34" charset="0"/>
                        </a:defRPr>
                      </a:lvl7pPr>
                      <a:lvl8pPr marL="3125788" defTabSz="1300163" fontAlgn="base">
                        <a:spcBef>
                          <a:spcPct val="20000"/>
                        </a:spcBef>
                        <a:spcAft>
                          <a:spcPct val="0"/>
                        </a:spcAft>
                        <a:buClr>
                          <a:schemeClr val="accent1"/>
                        </a:buClr>
                        <a:buSzPct val="75000"/>
                        <a:buFont typeface="Wingdings" panose="05000000000000000000" pitchFamily="2" charset="2"/>
                        <a:defRPr sz="2400">
                          <a:solidFill>
                            <a:schemeClr val="tx1"/>
                          </a:solidFill>
                          <a:latin typeface="Arial" panose="020B0604020202020204" pitchFamily="34" charset="0"/>
                        </a:defRPr>
                      </a:lvl8pPr>
                      <a:lvl9pPr marL="3582988" defTabSz="1300163" fontAlgn="base">
                        <a:spcBef>
                          <a:spcPct val="20000"/>
                        </a:spcBef>
                        <a:spcAft>
                          <a:spcPct val="0"/>
                        </a:spcAft>
                        <a:buClr>
                          <a:schemeClr val="accent1"/>
                        </a:buClr>
                        <a:buSzPct val="75000"/>
                        <a:buFont typeface="Wingdings" panose="05000000000000000000" pitchFamily="2" charset="2"/>
                        <a:defRPr sz="2400">
                          <a:solidFill>
                            <a:schemeClr val="tx1"/>
                          </a:solidFill>
                          <a:latin typeface="Arial" panose="020B0604020202020204" pitchFamily="34" charset="0"/>
                        </a:defRPr>
                      </a:lvl9pPr>
                    </a:lstStyle>
                    <a:p>
                      <a:pPr marL="0" marR="0" lvl="0" indent="0" algn="l" defTabSz="1300163" rtl="0" eaLnBrk="1" fontAlgn="base" latinLnBrk="0" hangingPunct="1">
                        <a:lnSpc>
                          <a:spcPct val="100000"/>
                        </a:lnSpc>
                        <a:spcBef>
                          <a:spcPct val="20000"/>
                        </a:spcBef>
                        <a:spcAft>
                          <a:spcPts val="813"/>
                        </a:spcAft>
                        <a:buClr>
                          <a:schemeClr val="accent1"/>
                        </a:buClr>
                        <a:buSzPct val="65000"/>
                        <a:buFont typeface="Wingdings" panose="05000000000000000000" pitchFamily="2" charset="2"/>
                        <a:buNone/>
                        <a:tabLst/>
                      </a:pPr>
                      <a:r>
                        <a:rPr kumimoji="0" lang="en-US" altLang="en-US" sz="2500" b="0" i="0" u="none" strike="noStrike" cap="none" normalizeH="0" baseline="0" smtClean="0">
                          <a:ln>
                            <a:noFill/>
                          </a:ln>
                          <a:solidFill>
                            <a:schemeClr val="tx1"/>
                          </a:solidFill>
                          <a:effectLst/>
                          <a:latin typeface="Arial" panose="020B0604020202020204" pitchFamily="34" charset="0"/>
                        </a:rPr>
                        <a:t>.26</a:t>
                      </a:r>
                    </a:p>
                  </a:txBody>
                  <a:tcPr marL="91429" marR="91429" marT="45715" marB="4571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072258548"/>
                  </a:ext>
                </a:extLst>
              </a:tr>
              <a:tr h="516806">
                <a:tc>
                  <a:txBody>
                    <a:bodyPr/>
                    <a:lstStyle>
                      <a:lvl1pPr algn="l" defTabSz="1300163">
                        <a:spcBef>
                          <a:spcPct val="20000"/>
                        </a:spcBef>
                        <a:buClr>
                          <a:schemeClr val="accent1"/>
                        </a:buClr>
                        <a:buSzPct val="65000"/>
                        <a:buFont typeface="Wingdings" panose="05000000000000000000" pitchFamily="2" charset="2"/>
                        <a:defRPr sz="3900">
                          <a:solidFill>
                            <a:schemeClr val="tx1"/>
                          </a:solidFill>
                          <a:latin typeface="Arial" panose="020B0604020202020204" pitchFamily="34" charset="0"/>
                        </a:defRPr>
                      </a:lvl1pPr>
                      <a:lvl2pPr marL="455613" algn="l" defTabSz="1300163">
                        <a:spcBef>
                          <a:spcPct val="20000"/>
                        </a:spcBef>
                        <a:buClr>
                          <a:schemeClr val="accent2"/>
                        </a:buClr>
                        <a:buSzPct val="60000"/>
                        <a:buFont typeface="Wingdings" panose="05000000000000000000" pitchFamily="2" charset="2"/>
                        <a:defRPr sz="3300">
                          <a:solidFill>
                            <a:schemeClr val="tx1"/>
                          </a:solidFill>
                          <a:latin typeface="Arial" panose="020B0604020202020204" pitchFamily="34" charset="0"/>
                        </a:defRPr>
                      </a:lvl2pPr>
                      <a:lvl3pPr algn="l" defTabSz="1300163">
                        <a:spcBef>
                          <a:spcPct val="20000"/>
                        </a:spcBef>
                        <a:buClr>
                          <a:schemeClr val="accent1"/>
                        </a:buClr>
                        <a:buSzPct val="65000"/>
                        <a:buFont typeface="Wingdings" panose="05000000000000000000" pitchFamily="2" charset="2"/>
                        <a:defRPr sz="2700">
                          <a:solidFill>
                            <a:schemeClr val="tx1"/>
                          </a:solidFill>
                          <a:latin typeface="Arial" panose="020B0604020202020204" pitchFamily="34" charset="0"/>
                        </a:defRPr>
                      </a:lvl3pPr>
                      <a:lvl4pPr marL="1336675" algn="l" defTabSz="1300163">
                        <a:spcBef>
                          <a:spcPct val="20000"/>
                        </a:spcBef>
                        <a:buClr>
                          <a:schemeClr val="accent2"/>
                        </a:buClr>
                        <a:buSzPct val="70000"/>
                        <a:buFont typeface="Wingdings" panose="05000000000000000000" pitchFamily="2" charset="2"/>
                        <a:defRPr sz="2400">
                          <a:solidFill>
                            <a:schemeClr val="tx1"/>
                          </a:solidFill>
                          <a:latin typeface="Arial" panose="020B0604020202020204" pitchFamily="34" charset="0"/>
                        </a:defRPr>
                      </a:lvl4pPr>
                      <a:lvl5pPr marL="1754188" algn="l" defTabSz="1300163">
                        <a:spcBef>
                          <a:spcPct val="20000"/>
                        </a:spcBef>
                        <a:buClr>
                          <a:schemeClr val="accent1"/>
                        </a:buClr>
                        <a:buSzPct val="75000"/>
                        <a:buFont typeface="Wingdings" panose="05000000000000000000" pitchFamily="2" charset="2"/>
                        <a:defRPr sz="2400">
                          <a:solidFill>
                            <a:schemeClr val="tx1"/>
                          </a:solidFill>
                          <a:latin typeface="Arial" panose="020B0604020202020204" pitchFamily="34" charset="0"/>
                        </a:defRPr>
                      </a:lvl5pPr>
                      <a:lvl6pPr marL="2211388" defTabSz="1300163" fontAlgn="base">
                        <a:spcBef>
                          <a:spcPct val="20000"/>
                        </a:spcBef>
                        <a:spcAft>
                          <a:spcPct val="0"/>
                        </a:spcAft>
                        <a:buClr>
                          <a:schemeClr val="accent1"/>
                        </a:buClr>
                        <a:buSzPct val="75000"/>
                        <a:buFont typeface="Wingdings" panose="05000000000000000000" pitchFamily="2" charset="2"/>
                        <a:defRPr sz="2400">
                          <a:solidFill>
                            <a:schemeClr val="tx1"/>
                          </a:solidFill>
                          <a:latin typeface="Arial" panose="020B0604020202020204" pitchFamily="34" charset="0"/>
                        </a:defRPr>
                      </a:lvl6pPr>
                      <a:lvl7pPr marL="2668588" defTabSz="1300163" fontAlgn="base">
                        <a:spcBef>
                          <a:spcPct val="20000"/>
                        </a:spcBef>
                        <a:spcAft>
                          <a:spcPct val="0"/>
                        </a:spcAft>
                        <a:buClr>
                          <a:schemeClr val="accent1"/>
                        </a:buClr>
                        <a:buSzPct val="75000"/>
                        <a:buFont typeface="Wingdings" panose="05000000000000000000" pitchFamily="2" charset="2"/>
                        <a:defRPr sz="2400">
                          <a:solidFill>
                            <a:schemeClr val="tx1"/>
                          </a:solidFill>
                          <a:latin typeface="Arial" panose="020B0604020202020204" pitchFamily="34" charset="0"/>
                        </a:defRPr>
                      </a:lvl7pPr>
                      <a:lvl8pPr marL="3125788" defTabSz="1300163" fontAlgn="base">
                        <a:spcBef>
                          <a:spcPct val="20000"/>
                        </a:spcBef>
                        <a:spcAft>
                          <a:spcPct val="0"/>
                        </a:spcAft>
                        <a:buClr>
                          <a:schemeClr val="accent1"/>
                        </a:buClr>
                        <a:buSzPct val="75000"/>
                        <a:buFont typeface="Wingdings" panose="05000000000000000000" pitchFamily="2" charset="2"/>
                        <a:defRPr sz="2400">
                          <a:solidFill>
                            <a:schemeClr val="tx1"/>
                          </a:solidFill>
                          <a:latin typeface="Arial" panose="020B0604020202020204" pitchFamily="34" charset="0"/>
                        </a:defRPr>
                      </a:lvl8pPr>
                      <a:lvl9pPr marL="3582988" defTabSz="1300163" fontAlgn="base">
                        <a:spcBef>
                          <a:spcPct val="20000"/>
                        </a:spcBef>
                        <a:spcAft>
                          <a:spcPct val="0"/>
                        </a:spcAft>
                        <a:buClr>
                          <a:schemeClr val="accent1"/>
                        </a:buClr>
                        <a:buSzPct val="75000"/>
                        <a:buFont typeface="Wingdings" panose="05000000000000000000" pitchFamily="2" charset="2"/>
                        <a:defRPr sz="2400">
                          <a:solidFill>
                            <a:schemeClr val="tx1"/>
                          </a:solidFill>
                          <a:latin typeface="Arial" panose="020B0604020202020204" pitchFamily="34" charset="0"/>
                        </a:defRPr>
                      </a:lvl9pPr>
                    </a:lstStyle>
                    <a:p>
                      <a:pPr marL="0" marR="0" lvl="0" indent="0" algn="l" defTabSz="1300163" rtl="0" eaLnBrk="1" fontAlgn="base" latinLnBrk="0" hangingPunct="1">
                        <a:lnSpc>
                          <a:spcPct val="100000"/>
                        </a:lnSpc>
                        <a:spcBef>
                          <a:spcPct val="20000"/>
                        </a:spcBef>
                        <a:spcAft>
                          <a:spcPts val="813"/>
                        </a:spcAft>
                        <a:buClr>
                          <a:schemeClr val="accent1"/>
                        </a:buClr>
                        <a:buSzPct val="65000"/>
                        <a:buFont typeface="Wingdings" panose="05000000000000000000" pitchFamily="2" charset="2"/>
                        <a:buNone/>
                        <a:tabLst/>
                      </a:pPr>
                      <a:r>
                        <a:rPr kumimoji="0" lang="en-US" altLang="en-US" sz="2500" b="0" i="0" u="none" strike="noStrike" cap="none" normalizeH="0" baseline="0" smtClean="0">
                          <a:ln>
                            <a:noFill/>
                          </a:ln>
                          <a:solidFill>
                            <a:schemeClr val="tx1"/>
                          </a:solidFill>
                          <a:effectLst/>
                          <a:latin typeface="Arial" panose="020B0604020202020204" pitchFamily="34" charset="0"/>
                        </a:rPr>
                        <a:t>.72</a:t>
                      </a:r>
                    </a:p>
                  </a:txBody>
                  <a:tcPr marL="91429" marR="91429" marT="45715" marB="4571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112303320"/>
                  </a:ext>
                </a:extLst>
              </a:tr>
              <a:tr h="517922">
                <a:tc>
                  <a:txBody>
                    <a:bodyPr/>
                    <a:lstStyle>
                      <a:lvl1pPr algn="l" defTabSz="1300163">
                        <a:spcBef>
                          <a:spcPct val="20000"/>
                        </a:spcBef>
                        <a:buClr>
                          <a:schemeClr val="accent1"/>
                        </a:buClr>
                        <a:buSzPct val="65000"/>
                        <a:buFont typeface="Wingdings" panose="05000000000000000000" pitchFamily="2" charset="2"/>
                        <a:defRPr sz="3900">
                          <a:solidFill>
                            <a:schemeClr val="tx1"/>
                          </a:solidFill>
                          <a:latin typeface="Arial" panose="020B0604020202020204" pitchFamily="34" charset="0"/>
                        </a:defRPr>
                      </a:lvl1pPr>
                      <a:lvl2pPr marL="455613" algn="l" defTabSz="1300163">
                        <a:spcBef>
                          <a:spcPct val="20000"/>
                        </a:spcBef>
                        <a:buClr>
                          <a:schemeClr val="accent2"/>
                        </a:buClr>
                        <a:buSzPct val="60000"/>
                        <a:buFont typeface="Wingdings" panose="05000000000000000000" pitchFamily="2" charset="2"/>
                        <a:defRPr sz="3300">
                          <a:solidFill>
                            <a:schemeClr val="tx1"/>
                          </a:solidFill>
                          <a:latin typeface="Arial" panose="020B0604020202020204" pitchFamily="34" charset="0"/>
                        </a:defRPr>
                      </a:lvl2pPr>
                      <a:lvl3pPr algn="l" defTabSz="1300163">
                        <a:spcBef>
                          <a:spcPct val="20000"/>
                        </a:spcBef>
                        <a:buClr>
                          <a:schemeClr val="accent1"/>
                        </a:buClr>
                        <a:buSzPct val="65000"/>
                        <a:buFont typeface="Wingdings" panose="05000000000000000000" pitchFamily="2" charset="2"/>
                        <a:defRPr sz="2700">
                          <a:solidFill>
                            <a:schemeClr val="tx1"/>
                          </a:solidFill>
                          <a:latin typeface="Arial" panose="020B0604020202020204" pitchFamily="34" charset="0"/>
                        </a:defRPr>
                      </a:lvl3pPr>
                      <a:lvl4pPr marL="1336675" algn="l" defTabSz="1300163">
                        <a:spcBef>
                          <a:spcPct val="20000"/>
                        </a:spcBef>
                        <a:buClr>
                          <a:schemeClr val="accent2"/>
                        </a:buClr>
                        <a:buSzPct val="70000"/>
                        <a:buFont typeface="Wingdings" panose="05000000000000000000" pitchFamily="2" charset="2"/>
                        <a:defRPr sz="2400">
                          <a:solidFill>
                            <a:schemeClr val="tx1"/>
                          </a:solidFill>
                          <a:latin typeface="Arial" panose="020B0604020202020204" pitchFamily="34" charset="0"/>
                        </a:defRPr>
                      </a:lvl4pPr>
                      <a:lvl5pPr marL="1754188" algn="l" defTabSz="1300163">
                        <a:spcBef>
                          <a:spcPct val="20000"/>
                        </a:spcBef>
                        <a:buClr>
                          <a:schemeClr val="accent1"/>
                        </a:buClr>
                        <a:buSzPct val="75000"/>
                        <a:buFont typeface="Wingdings" panose="05000000000000000000" pitchFamily="2" charset="2"/>
                        <a:defRPr sz="2400">
                          <a:solidFill>
                            <a:schemeClr val="tx1"/>
                          </a:solidFill>
                          <a:latin typeface="Arial" panose="020B0604020202020204" pitchFamily="34" charset="0"/>
                        </a:defRPr>
                      </a:lvl5pPr>
                      <a:lvl6pPr marL="2211388" defTabSz="1300163" fontAlgn="base">
                        <a:spcBef>
                          <a:spcPct val="20000"/>
                        </a:spcBef>
                        <a:spcAft>
                          <a:spcPct val="0"/>
                        </a:spcAft>
                        <a:buClr>
                          <a:schemeClr val="accent1"/>
                        </a:buClr>
                        <a:buSzPct val="75000"/>
                        <a:buFont typeface="Wingdings" panose="05000000000000000000" pitchFamily="2" charset="2"/>
                        <a:defRPr sz="2400">
                          <a:solidFill>
                            <a:schemeClr val="tx1"/>
                          </a:solidFill>
                          <a:latin typeface="Arial" panose="020B0604020202020204" pitchFamily="34" charset="0"/>
                        </a:defRPr>
                      </a:lvl6pPr>
                      <a:lvl7pPr marL="2668588" defTabSz="1300163" fontAlgn="base">
                        <a:spcBef>
                          <a:spcPct val="20000"/>
                        </a:spcBef>
                        <a:spcAft>
                          <a:spcPct val="0"/>
                        </a:spcAft>
                        <a:buClr>
                          <a:schemeClr val="accent1"/>
                        </a:buClr>
                        <a:buSzPct val="75000"/>
                        <a:buFont typeface="Wingdings" panose="05000000000000000000" pitchFamily="2" charset="2"/>
                        <a:defRPr sz="2400">
                          <a:solidFill>
                            <a:schemeClr val="tx1"/>
                          </a:solidFill>
                          <a:latin typeface="Arial" panose="020B0604020202020204" pitchFamily="34" charset="0"/>
                        </a:defRPr>
                      </a:lvl7pPr>
                      <a:lvl8pPr marL="3125788" defTabSz="1300163" fontAlgn="base">
                        <a:spcBef>
                          <a:spcPct val="20000"/>
                        </a:spcBef>
                        <a:spcAft>
                          <a:spcPct val="0"/>
                        </a:spcAft>
                        <a:buClr>
                          <a:schemeClr val="accent1"/>
                        </a:buClr>
                        <a:buSzPct val="75000"/>
                        <a:buFont typeface="Wingdings" panose="05000000000000000000" pitchFamily="2" charset="2"/>
                        <a:defRPr sz="2400">
                          <a:solidFill>
                            <a:schemeClr val="tx1"/>
                          </a:solidFill>
                          <a:latin typeface="Arial" panose="020B0604020202020204" pitchFamily="34" charset="0"/>
                        </a:defRPr>
                      </a:lvl8pPr>
                      <a:lvl9pPr marL="3582988" defTabSz="1300163" fontAlgn="base">
                        <a:spcBef>
                          <a:spcPct val="20000"/>
                        </a:spcBef>
                        <a:spcAft>
                          <a:spcPct val="0"/>
                        </a:spcAft>
                        <a:buClr>
                          <a:schemeClr val="accent1"/>
                        </a:buClr>
                        <a:buSzPct val="75000"/>
                        <a:buFont typeface="Wingdings" panose="05000000000000000000" pitchFamily="2" charset="2"/>
                        <a:defRPr sz="2400">
                          <a:solidFill>
                            <a:schemeClr val="tx1"/>
                          </a:solidFill>
                          <a:latin typeface="Arial" panose="020B0604020202020204" pitchFamily="34" charset="0"/>
                        </a:defRPr>
                      </a:lvl9pPr>
                    </a:lstStyle>
                    <a:p>
                      <a:pPr marL="0" marR="0" lvl="0" indent="0" algn="l" defTabSz="1300163" rtl="0" eaLnBrk="1" fontAlgn="base" latinLnBrk="0" hangingPunct="1">
                        <a:lnSpc>
                          <a:spcPct val="100000"/>
                        </a:lnSpc>
                        <a:spcBef>
                          <a:spcPct val="20000"/>
                        </a:spcBef>
                        <a:spcAft>
                          <a:spcPts val="813"/>
                        </a:spcAft>
                        <a:buClr>
                          <a:schemeClr val="accent1"/>
                        </a:buClr>
                        <a:buSzPct val="65000"/>
                        <a:buFont typeface="Wingdings" panose="05000000000000000000" pitchFamily="2" charset="2"/>
                        <a:buNone/>
                        <a:tabLst/>
                      </a:pPr>
                      <a:r>
                        <a:rPr kumimoji="0" lang="en-US" altLang="en-US" sz="2500" b="0" i="0" u="none" strike="noStrike" cap="none" normalizeH="0" baseline="0" smtClean="0">
                          <a:ln>
                            <a:noFill/>
                          </a:ln>
                          <a:solidFill>
                            <a:schemeClr val="tx1"/>
                          </a:solidFill>
                          <a:effectLst/>
                          <a:latin typeface="Arial" panose="020B0604020202020204" pitchFamily="34" charset="0"/>
                        </a:rPr>
                        <a:t>.94</a:t>
                      </a:r>
                    </a:p>
                  </a:txBody>
                  <a:tcPr marL="91429" marR="91429" marT="45715" marB="4571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847497404"/>
                  </a:ext>
                </a:extLst>
              </a:tr>
              <a:tr h="517922">
                <a:tc>
                  <a:txBody>
                    <a:bodyPr/>
                    <a:lstStyle>
                      <a:lvl1pPr algn="l" defTabSz="1300163">
                        <a:spcBef>
                          <a:spcPct val="20000"/>
                        </a:spcBef>
                        <a:buClr>
                          <a:schemeClr val="accent1"/>
                        </a:buClr>
                        <a:buSzPct val="65000"/>
                        <a:buFont typeface="Wingdings" panose="05000000000000000000" pitchFamily="2" charset="2"/>
                        <a:defRPr sz="3900">
                          <a:solidFill>
                            <a:schemeClr val="tx1"/>
                          </a:solidFill>
                          <a:latin typeface="Arial" panose="020B0604020202020204" pitchFamily="34" charset="0"/>
                        </a:defRPr>
                      </a:lvl1pPr>
                      <a:lvl2pPr marL="455613" algn="l" defTabSz="1300163">
                        <a:spcBef>
                          <a:spcPct val="20000"/>
                        </a:spcBef>
                        <a:buClr>
                          <a:schemeClr val="accent2"/>
                        </a:buClr>
                        <a:buSzPct val="60000"/>
                        <a:buFont typeface="Wingdings" panose="05000000000000000000" pitchFamily="2" charset="2"/>
                        <a:defRPr sz="3300">
                          <a:solidFill>
                            <a:schemeClr val="tx1"/>
                          </a:solidFill>
                          <a:latin typeface="Arial" panose="020B0604020202020204" pitchFamily="34" charset="0"/>
                        </a:defRPr>
                      </a:lvl2pPr>
                      <a:lvl3pPr algn="l" defTabSz="1300163">
                        <a:spcBef>
                          <a:spcPct val="20000"/>
                        </a:spcBef>
                        <a:buClr>
                          <a:schemeClr val="accent1"/>
                        </a:buClr>
                        <a:buSzPct val="65000"/>
                        <a:buFont typeface="Wingdings" panose="05000000000000000000" pitchFamily="2" charset="2"/>
                        <a:defRPr sz="2700">
                          <a:solidFill>
                            <a:schemeClr val="tx1"/>
                          </a:solidFill>
                          <a:latin typeface="Arial" panose="020B0604020202020204" pitchFamily="34" charset="0"/>
                        </a:defRPr>
                      </a:lvl3pPr>
                      <a:lvl4pPr marL="1336675" algn="l" defTabSz="1300163">
                        <a:spcBef>
                          <a:spcPct val="20000"/>
                        </a:spcBef>
                        <a:buClr>
                          <a:schemeClr val="accent2"/>
                        </a:buClr>
                        <a:buSzPct val="70000"/>
                        <a:buFont typeface="Wingdings" panose="05000000000000000000" pitchFamily="2" charset="2"/>
                        <a:defRPr sz="2400">
                          <a:solidFill>
                            <a:schemeClr val="tx1"/>
                          </a:solidFill>
                          <a:latin typeface="Arial" panose="020B0604020202020204" pitchFamily="34" charset="0"/>
                        </a:defRPr>
                      </a:lvl4pPr>
                      <a:lvl5pPr marL="1754188" algn="l" defTabSz="1300163">
                        <a:spcBef>
                          <a:spcPct val="20000"/>
                        </a:spcBef>
                        <a:buClr>
                          <a:schemeClr val="accent1"/>
                        </a:buClr>
                        <a:buSzPct val="75000"/>
                        <a:buFont typeface="Wingdings" panose="05000000000000000000" pitchFamily="2" charset="2"/>
                        <a:defRPr sz="2400">
                          <a:solidFill>
                            <a:schemeClr val="tx1"/>
                          </a:solidFill>
                          <a:latin typeface="Arial" panose="020B0604020202020204" pitchFamily="34" charset="0"/>
                        </a:defRPr>
                      </a:lvl5pPr>
                      <a:lvl6pPr marL="2211388" defTabSz="1300163" fontAlgn="base">
                        <a:spcBef>
                          <a:spcPct val="20000"/>
                        </a:spcBef>
                        <a:spcAft>
                          <a:spcPct val="0"/>
                        </a:spcAft>
                        <a:buClr>
                          <a:schemeClr val="accent1"/>
                        </a:buClr>
                        <a:buSzPct val="75000"/>
                        <a:buFont typeface="Wingdings" panose="05000000000000000000" pitchFamily="2" charset="2"/>
                        <a:defRPr sz="2400">
                          <a:solidFill>
                            <a:schemeClr val="tx1"/>
                          </a:solidFill>
                          <a:latin typeface="Arial" panose="020B0604020202020204" pitchFamily="34" charset="0"/>
                        </a:defRPr>
                      </a:lvl6pPr>
                      <a:lvl7pPr marL="2668588" defTabSz="1300163" fontAlgn="base">
                        <a:spcBef>
                          <a:spcPct val="20000"/>
                        </a:spcBef>
                        <a:spcAft>
                          <a:spcPct val="0"/>
                        </a:spcAft>
                        <a:buClr>
                          <a:schemeClr val="accent1"/>
                        </a:buClr>
                        <a:buSzPct val="75000"/>
                        <a:buFont typeface="Wingdings" panose="05000000000000000000" pitchFamily="2" charset="2"/>
                        <a:defRPr sz="2400">
                          <a:solidFill>
                            <a:schemeClr val="tx1"/>
                          </a:solidFill>
                          <a:latin typeface="Arial" panose="020B0604020202020204" pitchFamily="34" charset="0"/>
                        </a:defRPr>
                      </a:lvl7pPr>
                      <a:lvl8pPr marL="3125788" defTabSz="1300163" fontAlgn="base">
                        <a:spcBef>
                          <a:spcPct val="20000"/>
                        </a:spcBef>
                        <a:spcAft>
                          <a:spcPct val="0"/>
                        </a:spcAft>
                        <a:buClr>
                          <a:schemeClr val="accent1"/>
                        </a:buClr>
                        <a:buSzPct val="75000"/>
                        <a:buFont typeface="Wingdings" panose="05000000000000000000" pitchFamily="2" charset="2"/>
                        <a:defRPr sz="2400">
                          <a:solidFill>
                            <a:schemeClr val="tx1"/>
                          </a:solidFill>
                          <a:latin typeface="Arial" panose="020B0604020202020204" pitchFamily="34" charset="0"/>
                        </a:defRPr>
                      </a:lvl8pPr>
                      <a:lvl9pPr marL="3582988" defTabSz="1300163" fontAlgn="base">
                        <a:spcBef>
                          <a:spcPct val="20000"/>
                        </a:spcBef>
                        <a:spcAft>
                          <a:spcPct val="0"/>
                        </a:spcAft>
                        <a:buClr>
                          <a:schemeClr val="accent1"/>
                        </a:buClr>
                        <a:buSzPct val="75000"/>
                        <a:buFont typeface="Wingdings" panose="05000000000000000000" pitchFamily="2" charset="2"/>
                        <a:defRPr sz="2400">
                          <a:solidFill>
                            <a:schemeClr val="tx1"/>
                          </a:solidFill>
                          <a:latin typeface="Arial" panose="020B0604020202020204" pitchFamily="34" charset="0"/>
                        </a:defRPr>
                      </a:lvl9pPr>
                    </a:lstStyle>
                    <a:p>
                      <a:pPr marL="0" marR="0" lvl="0" indent="0" algn="l" defTabSz="1300163" rtl="0" eaLnBrk="1" fontAlgn="base" latinLnBrk="0" hangingPunct="1">
                        <a:lnSpc>
                          <a:spcPct val="100000"/>
                        </a:lnSpc>
                        <a:spcBef>
                          <a:spcPct val="20000"/>
                        </a:spcBef>
                        <a:spcAft>
                          <a:spcPts val="813"/>
                        </a:spcAft>
                        <a:buClr>
                          <a:schemeClr val="accent1"/>
                        </a:buClr>
                        <a:buSzPct val="65000"/>
                        <a:buFont typeface="Wingdings" panose="05000000000000000000" pitchFamily="2" charset="2"/>
                        <a:buNone/>
                        <a:tabLst/>
                      </a:pPr>
                      <a:r>
                        <a:rPr kumimoji="0" lang="en-US" altLang="en-US" sz="2500" b="0" i="0" u="none" strike="noStrike" cap="none" normalizeH="0" baseline="0" smtClean="0">
                          <a:ln>
                            <a:noFill/>
                          </a:ln>
                          <a:solidFill>
                            <a:schemeClr val="tx1"/>
                          </a:solidFill>
                          <a:effectLst/>
                          <a:latin typeface="Arial" panose="020B0604020202020204" pitchFamily="34" charset="0"/>
                        </a:rPr>
                        <a:t>.21</a:t>
                      </a:r>
                    </a:p>
                  </a:txBody>
                  <a:tcPr marL="91429" marR="91429" marT="45715" marB="4571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51797140"/>
                  </a:ext>
                </a:extLst>
              </a:tr>
              <a:tr h="516806">
                <a:tc>
                  <a:txBody>
                    <a:bodyPr/>
                    <a:lstStyle>
                      <a:lvl1pPr algn="l" defTabSz="1300163">
                        <a:spcBef>
                          <a:spcPct val="20000"/>
                        </a:spcBef>
                        <a:buClr>
                          <a:schemeClr val="accent1"/>
                        </a:buClr>
                        <a:buSzPct val="65000"/>
                        <a:buFont typeface="Wingdings" panose="05000000000000000000" pitchFamily="2" charset="2"/>
                        <a:defRPr sz="3900">
                          <a:solidFill>
                            <a:schemeClr val="tx1"/>
                          </a:solidFill>
                          <a:latin typeface="Arial" panose="020B0604020202020204" pitchFamily="34" charset="0"/>
                        </a:defRPr>
                      </a:lvl1pPr>
                      <a:lvl2pPr marL="455613" algn="l" defTabSz="1300163">
                        <a:spcBef>
                          <a:spcPct val="20000"/>
                        </a:spcBef>
                        <a:buClr>
                          <a:schemeClr val="accent2"/>
                        </a:buClr>
                        <a:buSzPct val="60000"/>
                        <a:buFont typeface="Wingdings" panose="05000000000000000000" pitchFamily="2" charset="2"/>
                        <a:defRPr sz="3300">
                          <a:solidFill>
                            <a:schemeClr val="tx1"/>
                          </a:solidFill>
                          <a:latin typeface="Arial" panose="020B0604020202020204" pitchFamily="34" charset="0"/>
                        </a:defRPr>
                      </a:lvl2pPr>
                      <a:lvl3pPr algn="l" defTabSz="1300163">
                        <a:spcBef>
                          <a:spcPct val="20000"/>
                        </a:spcBef>
                        <a:buClr>
                          <a:schemeClr val="accent1"/>
                        </a:buClr>
                        <a:buSzPct val="65000"/>
                        <a:buFont typeface="Wingdings" panose="05000000000000000000" pitchFamily="2" charset="2"/>
                        <a:defRPr sz="2700">
                          <a:solidFill>
                            <a:schemeClr val="tx1"/>
                          </a:solidFill>
                          <a:latin typeface="Arial" panose="020B0604020202020204" pitchFamily="34" charset="0"/>
                        </a:defRPr>
                      </a:lvl3pPr>
                      <a:lvl4pPr marL="1336675" algn="l" defTabSz="1300163">
                        <a:spcBef>
                          <a:spcPct val="20000"/>
                        </a:spcBef>
                        <a:buClr>
                          <a:schemeClr val="accent2"/>
                        </a:buClr>
                        <a:buSzPct val="70000"/>
                        <a:buFont typeface="Wingdings" panose="05000000000000000000" pitchFamily="2" charset="2"/>
                        <a:defRPr sz="2400">
                          <a:solidFill>
                            <a:schemeClr val="tx1"/>
                          </a:solidFill>
                          <a:latin typeface="Arial" panose="020B0604020202020204" pitchFamily="34" charset="0"/>
                        </a:defRPr>
                      </a:lvl4pPr>
                      <a:lvl5pPr marL="1754188" algn="l" defTabSz="1300163">
                        <a:spcBef>
                          <a:spcPct val="20000"/>
                        </a:spcBef>
                        <a:buClr>
                          <a:schemeClr val="accent1"/>
                        </a:buClr>
                        <a:buSzPct val="75000"/>
                        <a:buFont typeface="Wingdings" panose="05000000000000000000" pitchFamily="2" charset="2"/>
                        <a:defRPr sz="2400">
                          <a:solidFill>
                            <a:schemeClr val="tx1"/>
                          </a:solidFill>
                          <a:latin typeface="Arial" panose="020B0604020202020204" pitchFamily="34" charset="0"/>
                        </a:defRPr>
                      </a:lvl5pPr>
                      <a:lvl6pPr marL="2211388" defTabSz="1300163" fontAlgn="base">
                        <a:spcBef>
                          <a:spcPct val="20000"/>
                        </a:spcBef>
                        <a:spcAft>
                          <a:spcPct val="0"/>
                        </a:spcAft>
                        <a:buClr>
                          <a:schemeClr val="accent1"/>
                        </a:buClr>
                        <a:buSzPct val="75000"/>
                        <a:buFont typeface="Wingdings" panose="05000000000000000000" pitchFamily="2" charset="2"/>
                        <a:defRPr sz="2400">
                          <a:solidFill>
                            <a:schemeClr val="tx1"/>
                          </a:solidFill>
                          <a:latin typeface="Arial" panose="020B0604020202020204" pitchFamily="34" charset="0"/>
                        </a:defRPr>
                      </a:lvl6pPr>
                      <a:lvl7pPr marL="2668588" defTabSz="1300163" fontAlgn="base">
                        <a:spcBef>
                          <a:spcPct val="20000"/>
                        </a:spcBef>
                        <a:spcAft>
                          <a:spcPct val="0"/>
                        </a:spcAft>
                        <a:buClr>
                          <a:schemeClr val="accent1"/>
                        </a:buClr>
                        <a:buSzPct val="75000"/>
                        <a:buFont typeface="Wingdings" panose="05000000000000000000" pitchFamily="2" charset="2"/>
                        <a:defRPr sz="2400">
                          <a:solidFill>
                            <a:schemeClr val="tx1"/>
                          </a:solidFill>
                          <a:latin typeface="Arial" panose="020B0604020202020204" pitchFamily="34" charset="0"/>
                        </a:defRPr>
                      </a:lvl7pPr>
                      <a:lvl8pPr marL="3125788" defTabSz="1300163" fontAlgn="base">
                        <a:spcBef>
                          <a:spcPct val="20000"/>
                        </a:spcBef>
                        <a:spcAft>
                          <a:spcPct val="0"/>
                        </a:spcAft>
                        <a:buClr>
                          <a:schemeClr val="accent1"/>
                        </a:buClr>
                        <a:buSzPct val="75000"/>
                        <a:buFont typeface="Wingdings" panose="05000000000000000000" pitchFamily="2" charset="2"/>
                        <a:defRPr sz="2400">
                          <a:solidFill>
                            <a:schemeClr val="tx1"/>
                          </a:solidFill>
                          <a:latin typeface="Arial" panose="020B0604020202020204" pitchFamily="34" charset="0"/>
                        </a:defRPr>
                      </a:lvl8pPr>
                      <a:lvl9pPr marL="3582988" defTabSz="1300163" fontAlgn="base">
                        <a:spcBef>
                          <a:spcPct val="20000"/>
                        </a:spcBef>
                        <a:spcAft>
                          <a:spcPct val="0"/>
                        </a:spcAft>
                        <a:buClr>
                          <a:schemeClr val="accent1"/>
                        </a:buClr>
                        <a:buSzPct val="75000"/>
                        <a:buFont typeface="Wingdings" panose="05000000000000000000" pitchFamily="2" charset="2"/>
                        <a:defRPr sz="2400">
                          <a:solidFill>
                            <a:schemeClr val="tx1"/>
                          </a:solidFill>
                          <a:latin typeface="Arial" panose="020B0604020202020204" pitchFamily="34" charset="0"/>
                        </a:defRPr>
                      </a:lvl9pPr>
                    </a:lstStyle>
                    <a:p>
                      <a:pPr marL="0" marR="0" lvl="0" indent="0" algn="l" defTabSz="1300163" rtl="0" eaLnBrk="1" fontAlgn="base" latinLnBrk="0" hangingPunct="1">
                        <a:lnSpc>
                          <a:spcPct val="100000"/>
                        </a:lnSpc>
                        <a:spcBef>
                          <a:spcPct val="20000"/>
                        </a:spcBef>
                        <a:spcAft>
                          <a:spcPts val="813"/>
                        </a:spcAft>
                        <a:buClr>
                          <a:schemeClr val="accent1"/>
                        </a:buClr>
                        <a:buSzPct val="65000"/>
                        <a:buFont typeface="Wingdings" panose="05000000000000000000" pitchFamily="2" charset="2"/>
                        <a:buNone/>
                        <a:tabLst/>
                      </a:pPr>
                      <a:r>
                        <a:rPr kumimoji="0" lang="en-US" altLang="en-US" sz="2500" b="0" i="0" u="none" strike="noStrike" cap="none" normalizeH="0" baseline="0" smtClean="0">
                          <a:ln>
                            <a:noFill/>
                          </a:ln>
                          <a:solidFill>
                            <a:schemeClr val="tx1"/>
                          </a:solidFill>
                          <a:effectLst/>
                          <a:latin typeface="Arial" panose="020B0604020202020204" pitchFamily="34" charset="0"/>
                        </a:rPr>
                        <a:t>.12</a:t>
                      </a:r>
                    </a:p>
                  </a:txBody>
                  <a:tcPr marL="91429" marR="91429" marT="45715" marB="4571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634444698"/>
                  </a:ext>
                </a:extLst>
              </a:tr>
              <a:tr h="517922">
                <a:tc>
                  <a:txBody>
                    <a:bodyPr/>
                    <a:lstStyle>
                      <a:lvl1pPr algn="l" defTabSz="1300163">
                        <a:spcBef>
                          <a:spcPct val="20000"/>
                        </a:spcBef>
                        <a:buClr>
                          <a:schemeClr val="accent1"/>
                        </a:buClr>
                        <a:buSzPct val="65000"/>
                        <a:buFont typeface="Wingdings" panose="05000000000000000000" pitchFamily="2" charset="2"/>
                        <a:defRPr sz="3900">
                          <a:solidFill>
                            <a:schemeClr val="tx1"/>
                          </a:solidFill>
                          <a:latin typeface="Arial" panose="020B0604020202020204" pitchFamily="34" charset="0"/>
                        </a:defRPr>
                      </a:lvl1pPr>
                      <a:lvl2pPr marL="455613" algn="l" defTabSz="1300163">
                        <a:spcBef>
                          <a:spcPct val="20000"/>
                        </a:spcBef>
                        <a:buClr>
                          <a:schemeClr val="accent2"/>
                        </a:buClr>
                        <a:buSzPct val="60000"/>
                        <a:buFont typeface="Wingdings" panose="05000000000000000000" pitchFamily="2" charset="2"/>
                        <a:defRPr sz="3300">
                          <a:solidFill>
                            <a:schemeClr val="tx1"/>
                          </a:solidFill>
                          <a:latin typeface="Arial" panose="020B0604020202020204" pitchFamily="34" charset="0"/>
                        </a:defRPr>
                      </a:lvl2pPr>
                      <a:lvl3pPr algn="l" defTabSz="1300163">
                        <a:spcBef>
                          <a:spcPct val="20000"/>
                        </a:spcBef>
                        <a:buClr>
                          <a:schemeClr val="accent1"/>
                        </a:buClr>
                        <a:buSzPct val="65000"/>
                        <a:buFont typeface="Wingdings" panose="05000000000000000000" pitchFamily="2" charset="2"/>
                        <a:defRPr sz="2700">
                          <a:solidFill>
                            <a:schemeClr val="tx1"/>
                          </a:solidFill>
                          <a:latin typeface="Arial" panose="020B0604020202020204" pitchFamily="34" charset="0"/>
                        </a:defRPr>
                      </a:lvl3pPr>
                      <a:lvl4pPr marL="1336675" algn="l" defTabSz="1300163">
                        <a:spcBef>
                          <a:spcPct val="20000"/>
                        </a:spcBef>
                        <a:buClr>
                          <a:schemeClr val="accent2"/>
                        </a:buClr>
                        <a:buSzPct val="70000"/>
                        <a:buFont typeface="Wingdings" panose="05000000000000000000" pitchFamily="2" charset="2"/>
                        <a:defRPr sz="2400">
                          <a:solidFill>
                            <a:schemeClr val="tx1"/>
                          </a:solidFill>
                          <a:latin typeface="Arial" panose="020B0604020202020204" pitchFamily="34" charset="0"/>
                        </a:defRPr>
                      </a:lvl4pPr>
                      <a:lvl5pPr marL="1754188" algn="l" defTabSz="1300163">
                        <a:spcBef>
                          <a:spcPct val="20000"/>
                        </a:spcBef>
                        <a:buClr>
                          <a:schemeClr val="accent1"/>
                        </a:buClr>
                        <a:buSzPct val="75000"/>
                        <a:buFont typeface="Wingdings" panose="05000000000000000000" pitchFamily="2" charset="2"/>
                        <a:defRPr sz="2400">
                          <a:solidFill>
                            <a:schemeClr val="tx1"/>
                          </a:solidFill>
                          <a:latin typeface="Arial" panose="020B0604020202020204" pitchFamily="34" charset="0"/>
                        </a:defRPr>
                      </a:lvl5pPr>
                      <a:lvl6pPr marL="2211388" defTabSz="1300163" fontAlgn="base">
                        <a:spcBef>
                          <a:spcPct val="20000"/>
                        </a:spcBef>
                        <a:spcAft>
                          <a:spcPct val="0"/>
                        </a:spcAft>
                        <a:buClr>
                          <a:schemeClr val="accent1"/>
                        </a:buClr>
                        <a:buSzPct val="75000"/>
                        <a:buFont typeface="Wingdings" panose="05000000000000000000" pitchFamily="2" charset="2"/>
                        <a:defRPr sz="2400">
                          <a:solidFill>
                            <a:schemeClr val="tx1"/>
                          </a:solidFill>
                          <a:latin typeface="Arial" panose="020B0604020202020204" pitchFamily="34" charset="0"/>
                        </a:defRPr>
                      </a:lvl6pPr>
                      <a:lvl7pPr marL="2668588" defTabSz="1300163" fontAlgn="base">
                        <a:spcBef>
                          <a:spcPct val="20000"/>
                        </a:spcBef>
                        <a:spcAft>
                          <a:spcPct val="0"/>
                        </a:spcAft>
                        <a:buClr>
                          <a:schemeClr val="accent1"/>
                        </a:buClr>
                        <a:buSzPct val="75000"/>
                        <a:buFont typeface="Wingdings" panose="05000000000000000000" pitchFamily="2" charset="2"/>
                        <a:defRPr sz="2400">
                          <a:solidFill>
                            <a:schemeClr val="tx1"/>
                          </a:solidFill>
                          <a:latin typeface="Arial" panose="020B0604020202020204" pitchFamily="34" charset="0"/>
                        </a:defRPr>
                      </a:lvl7pPr>
                      <a:lvl8pPr marL="3125788" defTabSz="1300163" fontAlgn="base">
                        <a:spcBef>
                          <a:spcPct val="20000"/>
                        </a:spcBef>
                        <a:spcAft>
                          <a:spcPct val="0"/>
                        </a:spcAft>
                        <a:buClr>
                          <a:schemeClr val="accent1"/>
                        </a:buClr>
                        <a:buSzPct val="75000"/>
                        <a:buFont typeface="Wingdings" panose="05000000000000000000" pitchFamily="2" charset="2"/>
                        <a:defRPr sz="2400">
                          <a:solidFill>
                            <a:schemeClr val="tx1"/>
                          </a:solidFill>
                          <a:latin typeface="Arial" panose="020B0604020202020204" pitchFamily="34" charset="0"/>
                        </a:defRPr>
                      </a:lvl8pPr>
                      <a:lvl9pPr marL="3582988" defTabSz="1300163" fontAlgn="base">
                        <a:spcBef>
                          <a:spcPct val="20000"/>
                        </a:spcBef>
                        <a:spcAft>
                          <a:spcPct val="0"/>
                        </a:spcAft>
                        <a:buClr>
                          <a:schemeClr val="accent1"/>
                        </a:buClr>
                        <a:buSzPct val="75000"/>
                        <a:buFont typeface="Wingdings" panose="05000000000000000000" pitchFamily="2" charset="2"/>
                        <a:defRPr sz="2400">
                          <a:solidFill>
                            <a:schemeClr val="tx1"/>
                          </a:solidFill>
                          <a:latin typeface="Arial" panose="020B0604020202020204" pitchFamily="34" charset="0"/>
                        </a:defRPr>
                      </a:lvl9pPr>
                    </a:lstStyle>
                    <a:p>
                      <a:pPr marL="0" marR="0" lvl="0" indent="0" algn="l" defTabSz="1300163" rtl="0" eaLnBrk="1" fontAlgn="base" latinLnBrk="0" hangingPunct="1">
                        <a:lnSpc>
                          <a:spcPct val="100000"/>
                        </a:lnSpc>
                        <a:spcBef>
                          <a:spcPct val="20000"/>
                        </a:spcBef>
                        <a:spcAft>
                          <a:spcPts val="813"/>
                        </a:spcAft>
                        <a:buClr>
                          <a:schemeClr val="accent1"/>
                        </a:buClr>
                        <a:buSzPct val="65000"/>
                        <a:buFont typeface="Wingdings" panose="05000000000000000000" pitchFamily="2" charset="2"/>
                        <a:buNone/>
                        <a:tabLst/>
                      </a:pPr>
                      <a:r>
                        <a:rPr kumimoji="0" lang="en-US" altLang="en-US" sz="2500" b="0" i="0" u="none" strike="noStrike" cap="none" normalizeH="0" baseline="0" smtClean="0">
                          <a:ln>
                            <a:noFill/>
                          </a:ln>
                          <a:solidFill>
                            <a:schemeClr val="tx1"/>
                          </a:solidFill>
                          <a:effectLst/>
                          <a:latin typeface="Arial" panose="020B0604020202020204" pitchFamily="34" charset="0"/>
                        </a:rPr>
                        <a:t>.23</a:t>
                      </a:r>
                    </a:p>
                  </a:txBody>
                  <a:tcPr marL="91429" marR="91429" marT="45715" marB="4571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12680988"/>
                  </a:ext>
                </a:extLst>
              </a:tr>
              <a:tr h="516806">
                <a:tc>
                  <a:txBody>
                    <a:bodyPr/>
                    <a:lstStyle>
                      <a:lvl1pPr algn="l" defTabSz="1300163">
                        <a:spcBef>
                          <a:spcPct val="20000"/>
                        </a:spcBef>
                        <a:buClr>
                          <a:schemeClr val="accent1"/>
                        </a:buClr>
                        <a:buSzPct val="65000"/>
                        <a:buFont typeface="Wingdings" panose="05000000000000000000" pitchFamily="2" charset="2"/>
                        <a:defRPr sz="3900">
                          <a:solidFill>
                            <a:schemeClr val="tx1"/>
                          </a:solidFill>
                          <a:latin typeface="Arial" panose="020B0604020202020204" pitchFamily="34" charset="0"/>
                        </a:defRPr>
                      </a:lvl1pPr>
                      <a:lvl2pPr marL="455613" algn="l" defTabSz="1300163">
                        <a:spcBef>
                          <a:spcPct val="20000"/>
                        </a:spcBef>
                        <a:buClr>
                          <a:schemeClr val="accent2"/>
                        </a:buClr>
                        <a:buSzPct val="60000"/>
                        <a:buFont typeface="Wingdings" panose="05000000000000000000" pitchFamily="2" charset="2"/>
                        <a:defRPr sz="3300">
                          <a:solidFill>
                            <a:schemeClr val="tx1"/>
                          </a:solidFill>
                          <a:latin typeface="Arial" panose="020B0604020202020204" pitchFamily="34" charset="0"/>
                        </a:defRPr>
                      </a:lvl2pPr>
                      <a:lvl3pPr algn="l" defTabSz="1300163">
                        <a:spcBef>
                          <a:spcPct val="20000"/>
                        </a:spcBef>
                        <a:buClr>
                          <a:schemeClr val="accent1"/>
                        </a:buClr>
                        <a:buSzPct val="65000"/>
                        <a:buFont typeface="Wingdings" panose="05000000000000000000" pitchFamily="2" charset="2"/>
                        <a:defRPr sz="2700">
                          <a:solidFill>
                            <a:schemeClr val="tx1"/>
                          </a:solidFill>
                          <a:latin typeface="Arial" panose="020B0604020202020204" pitchFamily="34" charset="0"/>
                        </a:defRPr>
                      </a:lvl3pPr>
                      <a:lvl4pPr marL="1336675" algn="l" defTabSz="1300163">
                        <a:spcBef>
                          <a:spcPct val="20000"/>
                        </a:spcBef>
                        <a:buClr>
                          <a:schemeClr val="accent2"/>
                        </a:buClr>
                        <a:buSzPct val="70000"/>
                        <a:buFont typeface="Wingdings" panose="05000000000000000000" pitchFamily="2" charset="2"/>
                        <a:defRPr sz="2400">
                          <a:solidFill>
                            <a:schemeClr val="tx1"/>
                          </a:solidFill>
                          <a:latin typeface="Arial" panose="020B0604020202020204" pitchFamily="34" charset="0"/>
                        </a:defRPr>
                      </a:lvl4pPr>
                      <a:lvl5pPr marL="1754188" algn="l" defTabSz="1300163">
                        <a:spcBef>
                          <a:spcPct val="20000"/>
                        </a:spcBef>
                        <a:buClr>
                          <a:schemeClr val="accent1"/>
                        </a:buClr>
                        <a:buSzPct val="75000"/>
                        <a:buFont typeface="Wingdings" panose="05000000000000000000" pitchFamily="2" charset="2"/>
                        <a:defRPr sz="2400">
                          <a:solidFill>
                            <a:schemeClr val="tx1"/>
                          </a:solidFill>
                          <a:latin typeface="Arial" panose="020B0604020202020204" pitchFamily="34" charset="0"/>
                        </a:defRPr>
                      </a:lvl5pPr>
                      <a:lvl6pPr marL="2211388" defTabSz="1300163" fontAlgn="base">
                        <a:spcBef>
                          <a:spcPct val="20000"/>
                        </a:spcBef>
                        <a:spcAft>
                          <a:spcPct val="0"/>
                        </a:spcAft>
                        <a:buClr>
                          <a:schemeClr val="accent1"/>
                        </a:buClr>
                        <a:buSzPct val="75000"/>
                        <a:buFont typeface="Wingdings" panose="05000000000000000000" pitchFamily="2" charset="2"/>
                        <a:defRPr sz="2400">
                          <a:solidFill>
                            <a:schemeClr val="tx1"/>
                          </a:solidFill>
                          <a:latin typeface="Arial" panose="020B0604020202020204" pitchFamily="34" charset="0"/>
                        </a:defRPr>
                      </a:lvl6pPr>
                      <a:lvl7pPr marL="2668588" defTabSz="1300163" fontAlgn="base">
                        <a:spcBef>
                          <a:spcPct val="20000"/>
                        </a:spcBef>
                        <a:spcAft>
                          <a:spcPct val="0"/>
                        </a:spcAft>
                        <a:buClr>
                          <a:schemeClr val="accent1"/>
                        </a:buClr>
                        <a:buSzPct val="75000"/>
                        <a:buFont typeface="Wingdings" panose="05000000000000000000" pitchFamily="2" charset="2"/>
                        <a:defRPr sz="2400">
                          <a:solidFill>
                            <a:schemeClr val="tx1"/>
                          </a:solidFill>
                          <a:latin typeface="Arial" panose="020B0604020202020204" pitchFamily="34" charset="0"/>
                        </a:defRPr>
                      </a:lvl7pPr>
                      <a:lvl8pPr marL="3125788" defTabSz="1300163" fontAlgn="base">
                        <a:spcBef>
                          <a:spcPct val="20000"/>
                        </a:spcBef>
                        <a:spcAft>
                          <a:spcPct val="0"/>
                        </a:spcAft>
                        <a:buClr>
                          <a:schemeClr val="accent1"/>
                        </a:buClr>
                        <a:buSzPct val="75000"/>
                        <a:buFont typeface="Wingdings" panose="05000000000000000000" pitchFamily="2" charset="2"/>
                        <a:defRPr sz="2400">
                          <a:solidFill>
                            <a:schemeClr val="tx1"/>
                          </a:solidFill>
                          <a:latin typeface="Arial" panose="020B0604020202020204" pitchFamily="34" charset="0"/>
                        </a:defRPr>
                      </a:lvl8pPr>
                      <a:lvl9pPr marL="3582988" defTabSz="1300163" fontAlgn="base">
                        <a:spcBef>
                          <a:spcPct val="20000"/>
                        </a:spcBef>
                        <a:spcAft>
                          <a:spcPct val="0"/>
                        </a:spcAft>
                        <a:buClr>
                          <a:schemeClr val="accent1"/>
                        </a:buClr>
                        <a:buSzPct val="75000"/>
                        <a:buFont typeface="Wingdings" panose="05000000000000000000" pitchFamily="2" charset="2"/>
                        <a:defRPr sz="2400">
                          <a:solidFill>
                            <a:schemeClr val="tx1"/>
                          </a:solidFill>
                          <a:latin typeface="Arial" panose="020B0604020202020204" pitchFamily="34" charset="0"/>
                        </a:defRPr>
                      </a:lvl9pPr>
                    </a:lstStyle>
                    <a:p>
                      <a:pPr marL="0" marR="0" lvl="0" indent="0" algn="l" defTabSz="1300163" rtl="0" eaLnBrk="1" fontAlgn="base" latinLnBrk="0" hangingPunct="1">
                        <a:lnSpc>
                          <a:spcPct val="100000"/>
                        </a:lnSpc>
                        <a:spcBef>
                          <a:spcPct val="20000"/>
                        </a:spcBef>
                        <a:spcAft>
                          <a:spcPts val="813"/>
                        </a:spcAft>
                        <a:buClr>
                          <a:schemeClr val="accent1"/>
                        </a:buClr>
                        <a:buSzPct val="65000"/>
                        <a:buFont typeface="Wingdings" panose="05000000000000000000" pitchFamily="2" charset="2"/>
                        <a:buNone/>
                        <a:tabLst/>
                      </a:pPr>
                      <a:r>
                        <a:rPr kumimoji="0" lang="en-US" altLang="en-US" sz="2500" b="0" i="0" u="none" strike="noStrike" cap="none" normalizeH="0" baseline="0" smtClean="0">
                          <a:ln>
                            <a:noFill/>
                          </a:ln>
                          <a:solidFill>
                            <a:schemeClr val="tx1"/>
                          </a:solidFill>
                          <a:effectLst/>
                          <a:latin typeface="Arial" panose="020B0604020202020204" pitchFamily="34" charset="0"/>
                        </a:rPr>
                        <a:t>.68</a:t>
                      </a:r>
                    </a:p>
                  </a:txBody>
                  <a:tcPr marL="91429" marR="91429" marT="45715" marB="4571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656313590"/>
                  </a:ext>
                </a:extLst>
              </a:tr>
            </a:tbl>
          </a:graphicData>
        </a:graphic>
      </p:graphicFrame>
      <p:sp>
        <p:nvSpPr>
          <p:cNvPr id="99355" name="Rectangle 27"/>
          <p:cNvSpPr>
            <a:spLocks noChangeArrowheads="1"/>
          </p:cNvSpPr>
          <p:nvPr/>
        </p:nvSpPr>
        <p:spPr bwMode="auto">
          <a:xfrm>
            <a:off x="3809629" y="4842123"/>
            <a:ext cx="609451" cy="5168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9" tIns="45715" rIns="91429" bIns="45715"/>
          <a:lstStyle>
            <a:lvl1pPr algn="l" defTabSz="1300163">
              <a:spcBef>
                <a:spcPct val="20000"/>
              </a:spcBef>
              <a:buClr>
                <a:schemeClr val="accent1"/>
              </a:buClr>
              <a:buSzPct val="65000"/>
              <a:buFont typeface="Wingdings" panose="05000000000000000000" pitchFamily="2" charset="2"/>
              <a:buChar char="n"/>
              <a:defRPr sz="3700">
                <a:solidFill>
                  <a:schemeClr val="tx1"/>
                </a:solidFill>
                <a:latin typeface="Arial" panose="020B0604020202020204" pitchFamily="34" charset="0"/>
              </a:defRPr>
            </a:lvl1pPr>
            <a:lvl2pPr marL="455613" algn="l" defTabSz="1300163">
              <a:spcBef>
                <a:spcPct val="20000"/>
              </a:spcBef>
              <a:buClr>
                <a:schemeClr val="accent2"/>
              </a:buClr>
              <a:buSzPct val="60000"/>
              <a:buFont typeface="Wingdings" panose="05000000000000000000" pitchFamily="2" charset="2"/>
              <a:buChar char="q"/>
              <a:defRPr sz="3100">
                <a:solidFill>
                  <a:schemeClr val="tx1"/>
                </a:solidFill>
                <a:latin typeface="Arial" panose="020B0604020202020204" pitchFamily="34" charset="0"/>
              </a:defRPr>
            </a:lvl2pPr>
            <a:lvl3pPr algn="l" defTabSz="1300163">
              <a:spcBef>
                <a:spcPct val="20000"/>
              </a:spcBef>
              <a:buClr>
                <a:schemeClr val="accent1"/>
              </a:buClr>
              <a:buSzPct val="65000"/>
              <a:buFont typeface="Wingdings" panose="05000000000000000000" pitchFamily="2" charset="2"/>
              <a:buChar char="n"/>
              <a:defRPr sz="2800">
                <a:solidFill>
                  <a:schemeClr val="tx1"/>
                </a:solidFill>
                <a:latin typeface="Arial" panose="020B0604020202020204" pitchFamily="34" charset="0"/>
              </a:defRPr>
            </a:lvl3pPr>
            <a:lvl4pPr marL="1335088" algn="l" defTabSz="1300163">
              <a:spcBef>
                <a:spcPct val="20000"/>
              </a:spcBef>
              <a:buClr>
                <a:schemeClr val="accent2"/>
              </a:buClr>
              <a:buSzPct val="70000"/>
              <a:buFont typeface="Wingdings" panose="05000000000000000000" pitchFamily="2" charset="2"/>
              <a:buChar char="q"/>
              <a:defRPr sz="2600">
                <a:solidFill>
                  <a:schemeClr val="tx1"/>
                </a:solidFill>
                <a:latin typeface="Arial" panose="020B0604020202020204" pitchFamily="34" charset="0"/>
              </a:defRPr>
            </a:lvl4pPr>
            <a:lvl5pPr marL="1752600" algn="l" defTabSz="1300163">
              <a:spcBef>
                <a:spcPct val="20000"/>
              </a:spcBef>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5pPr>
            <a:lvl6pPr marL="2209800" defTabSz="1300163" fontAlgn="base">
              <a:spcBef>
                <a:spcPct val="20000"/>
              </a:spcBef>
              <a:spcAft>
                <a:spcPct val="0"/>
              </a:spcAft>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6pPr>
            <a:lvl7pPr marL="2667000" defTabSz="1300163" fontAlgn="base">
              <a:spcBef>
                <a:spcPct val="20000"/>
              </a:spcBef>
              <a:spcAft>
                <a:spcPct val="0"/>
              </a:spcAft>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7pPr>
            <a:lvl8pPr marL="3124200" defTabSz="1300163" fontAlgn="base">
              <a:spcBef>
                <a:spcPct val="20000"/>
              </a:spcBef>
              <a:spcAft>
                <a:spcPct val="0"/>
              </a:spcAft>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8pPr>
            <a:lvl9pPr marL="3581400" defTabSz="1300163" fontAlgn="base">
              <a:spcBef>
                <a:spcPct val="20000"/>
              </a:spcBef>
              <a:spcAft>
                <a:spcPct val="0"/>
              </a:spcAft>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9pPr>
          </a:lstStyle>
          <a:p>
            <a:pPr algn="ctr">
              <a:buFont typeface="Wingdings" panose="05000000000000000000" pitchFamily="2" charset="2"/>
              <a:buNone/>
            </a:pPr>
            <a:r>
              <a:rPr lang="en-US" altLang="en-US" sz="2601">
                <a:solidFill>
                  <a:schemeClr val="tx2"/>
                </a:solidFill>
              </a:rPr>
              <a:t>7</a:t>
            </a:r>
          </a:p>
        </p:txBody>
      </p:sp>
      <p:sp>
        <p:nvSpPr>
          <p:cNvPr id="99356" name="Rectangle 28"/>
          <p:cNvSpPr>
            <a:spLocks noChangeArrowheads="1"/>
          </p:cNvSpPr>
          <p:nvPr/>
        </p:nvSpPr>
        <p:spPr bwMode="auto">
          <a:xfrm>
            <a:off x="3809629" y="4324201"/>
            <a:ext cx="609451" cy="5179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9" tIns="45715" rIns="91429" bIns="45715"/>
          <a:lstStyle>
            <a:lvl1pPr algn="l" defTabSz="1300163">
              <a:spcBef>
                <a:spcPct val="20000"/>
              </a:spcBef>
              <a:buClr>
                <a:schemeClr val="accent1"/>
              </a:buClr>
              <a:buSzPct val="65000"/>
              <a:buFont typeface="Wingdings" panose="05000000000000000000" pitchFamily="2" charset="2"/>
              <a:buChar char="n"/>
              <a:defRPr sz="3700">
                <a:solidFill>
                  <a:schemeClr val="tx1"/>
                </a:solidFill>
                <a:latin typeface="Arial" panose="020B0604020202020204" pitchFamily="34" charset="0"/>
              </a:defRPr>
            </a:lvl1pPr>
            <a:lvl2pPr marL="455613" algn="l" defTabSz="1300163">
              <a:spcBef>
                <a:spcPct val="20000"/>
              </a:spcBef>
              <a:buClr>
                <a:schemeClr val="accent2"/>
              </a:buClr>
              <a:buSzPct val="60000"/>
              <a:buFont typeface="Wingdings" panose="05000000000000000000" pitchFamily="2" charset="2"/>
              <a:buChar char="q"/>
              <a:defRPr sz="3100">
                <a:solidFill>
                  <a:schemeClr val="tx1"/>
                </a:solidFill>
                <a:latin typeface="Arial" panose="020B0604020202020204" pitchFamily="34" charset="0"/>
              </a:defRPr>
            </a:lvl2pPr>
            <a:lvl3pPr algn="l" defTabSz="1300163">
              <a:spcBef>
                <a:spcPct val="20000"/>
              </a:spcBef>
              <a:buClr>
                <a:schemeClr val="accent1"/>
              </a:buClr>
              <a:buSzPct val="65000"/>
              <a:buFont typeface="Wingdings" panose="05000000000000000000" pitchFamily="2" charset="2"/>
              <a:buChar char="n"/>
              <a:defRPr sz="2800">
                <a:solidFill>
                  <a:schemeClr val="tx1"/>
                </a:solidFill>
                <a:latin typeface="Arial" panose="020B0604020202020204" pitchFamily="34" charset="0"/>
              </a:defRPr>
            </a:lvl3pPr>
            <a:lvl4pPr marL="1335088" algn="l" defTabSz="1300163">
              <a:spcBef>
                <a:spcPct val="20000"/>
              </a:spcBef>
              <a:buClr>
                <a:schemeClr val="accent2"/>
              </a:buClr>
              <a:buSzPct val="70000"/>
              <a:buFont typeface="Wingdings" panose="05000000000000000000" pitchFamily="2" charset="2"/>
              <a:buChar char="q"/>
              <a:defRPr sz="2600">
                <a:solidFill>
                  <a:schemeClr val="tx1"/>
                </a:solidFill>
                <a:latin typeface="Arial" panose="020B0604020202020204" pitchFamily="34" charset="0"/>
              </a:defRPr>
            </a:lvl4pPr>
            <a:lvl5pPr marL="1752600" algn="l" defTabSz="1300163">
              <a:spcBef>
                <a:spcPct val="20000"/>
              </a:spcBef>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5pPr>
            <a:lvl6pPr marL="2209800" defTabSz="1300163" fontAlgn="base">
              <a:spcBef>
                <a:spcPct val="20000"/>
              </a:spcBef>
              <a:spcAft>
                <a:spcPct val="0"/>
              </a:spcAft>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6pPr>
            <a:lvl7pPr marL="2667000" defTabSz="1300163" fontAlgn="base">
              <a:spcBef>
                <a:spcPct val="20000"/>
              </a:spcBef>
              <a:spcAft>
                <a:spcPct val="0"/>
              </a:spcAft>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7pPr>
            <a:lvl8pPr marL="3124200" defTabSz="1300163" fontAlgn="base">
              <a:spcBef>
                <a:spcPct val="20000"/>
              </a:spcBef>
              <a:spcAft>
                <a:spcPct val="0"/>
              </a:spcAft>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8pPr>
            <a:lvl9pPr marL="3581400" defTabSz="1300163" fontAlgn="base">
              <a:spcBef>
                <a:spcPct val="20000"/>
              </a:spcBef>
              <a:spcAft>
                <a:spcPct val="0"/>
              </a:spcAft>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9pPr>
          </a:lstStyle>
          <a:p>
            <a:pPr algn="ctr">
              <a:buFont typeface="Wingdings" panose="05000000000000000000" pitchFamily="2" charset="2"/>
              <a:buNone/>
            </a:pPr>
            <a:r>
              <a:rPr lang="en-US" altLang="en-US" sz="2601">
                <a:solidFill>
                  <a:schemeClr val="tx2"/>
                </a:solidFill>
              </a:rPr>
              <a:t>6</a:t>
            </a:r>
          </a:p>
        </p:txBody>
      </p:sp>
      <p:sp>
        <p:nvSpPr>
          <p:cNvPr id="99357" name="Rectangle 29"/>
          <p:cNvSpPr>
            <a:spLocks noChangeArrowheads="1"/>
          </p:cNvSpPr>
          <p:nvPr/>
        </p:nvSpPr>
        <p:spPr bwMode="auto">
          <a:xfrm>
            <a:off x="3809629" y="5358929"/>
            <a:ext cx="609451" cy="5179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9" tIns="45715" rIns="91429" bIns="45715"/>
          <a:lstStyle>
            <a:lvl1pPr algn="l" defTabSz="1300163">
              <a:spcBef>
                <a:spcPct val="20000"/>
              </a:spcBef>
              <a:buClr>
                <a:schemeClr val="accent1"/>
              </a:buClr>
              <a:buSzPct val="65000"/>
              <a:buFont typeface="Wingdings" panose="05000000000000000000" pitchFamily="2" charset="2"/>
              <a:buChar char="n"/>
              <a:defRPr sz="3700">
                <a:solidFill>
                  <a:schemeClr val="tx1"/>
                </a:solidFill>
                <a:latin typeface="Arial" panose="020B0604020202020204" pitchFamily="34" charset="0"/>
              </a:defRPr>
            </a:lvl1pPr>
            <a:lvl2pPr marL="455613" algn="l" defTabSz="1300163">
              <a:spcBef>
                <a:spcPct val="20000"/>
              </a:spcBef>
              <a:buClr>
                <a:schemeClr val="accent2"/>
              </a:buClr>
              <a:buSzPct val="60000"/>
              <a:buFont typeface="Wingdings" panose="05000000000000000000" pitchFamily="2" charset="2"/>
              <a:buChar char="q"/>
              <a:defRPr sz="3100">
                <a:solidFill>
                  <a:schemeClr val="tx1"/>
                </a:solidFill>
                <a:latin typeface="Arial" panose="020B0604020202020204" pitchFamily="34" charset="0"/>
              </a:defRPr>
            </a:lvl2pPr>
            <a:lvl3pPr algn="l" defTabSz="1300163">
              <a:spcBef>
                <a:spcPct val="20000"/>
              </a:spcBef>
              <a:buClr>
                <a:schemeClr val="accent1"/>
              </a:buClr>
              <a:buSzPct val="65000"/>
              <a:buFont typeface="Wingdings" panose="05000000000000000000" pitchFamily="2" charset="2"/>
              <a:buChar char="n"/>
              <a:defRPr sz="2800">
                <a:solidFill>
                  <a:schemeClr val="tx1"/>
                </a:solidFill>
                <a:latin typeface="Arial" panose="020B0604020202020204" pitchFamily="34" charset="0"/>
              </a:defRPr>
            </a:lvl3pPr>
            <a:lvl4pPr marL="1335088" algn="l" defTabSz="1300163">
              <a:spcBef>
                <a:spcPct val="20000"/>
              </a:spcBef>
              <a:buClr>
                <a:schemeClr val="accent2"/>
              </a:buClr>
              <a:buSzPct val="70000"/>
              <a:buFont typeface="Wingdings" panose="05000000000000000000" pitchFamily="2" charset="2"/>
              <a:buChar char="q"/>
              <a:defRPr sz="2600">
                <a:solidFill>
                  <a:schemeClr val="tx1"/>
                </a:solidFill>
                <a:latin typeface="Arial" panose="020B0604020202020204" pitchFamily="34" charset="0"/>
              </a:defRPr>
            </a:lvl4pPr>
            <a:lvl5pPr marL="1752600" algn="l" defTabSz="1300163">
              <a:spcBef>
                <a:spcPct val="20000"/>
              </a:spcBef>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5pPr>
            <a:lvl6pPr marL="2209800" defTabSz="1300163" fontAlgn="base">
              <a:spcBef>
                <a:spcPct val="20000"/>
              </a:spcBef>
              <a:spcAft>
                <a:spcPct val="0"/>
              </a:spcAft>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6pPr>
            <a:lvl7pPr marL="2667000" defTabSz="1300163" fontAlgn="base">
              <a:spcBef>
                <a:spcPct val="20000"/>
              </a:spcBef>
              <a:spcAft>
                <a:spcPct val="0"/>
              </a:spcAft>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7pPr>
            <a:lvl8pPr marL="3124200" defTabSz="1300163" fontAlgn="base">
              <a:spcBef>
                <a:spcPct val="20000"/>
              </a:spcBef>
              <a:spcAft>
                <a:spcPct val="0"/>
              </a:spcAft>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8pPr>
            <a:lvl9pPr marL="3581400" defTabSz="1300163" fontAlgn="base">
              <a:spcBef>
                <a:spcPct val="20000"/>
              </a:spcBef>
              <a:spcAft>
                <a:spcPct val="0"/>
              </a:spcAft>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9pPr>
          </a:lstStyle>
          <a:p>
            <a:pPr algn="ctr">
              <a:buFont typeface="Wingdings" panose="05000000000000000000" pitchFamily="2" charset="2"/>
              <a:buNone/>
            </a:pPr>
            <a:r>
              <a:rPr lang="en-US" altLang="en-US" sz="2601">
                <a:solidFill>
                  <a:schemeClr val="tx2"/>
                </a:solidFill>
              </a:rPr>
              <a:t>8</a:t>
            </a:r>
          </a:p>
        </p:txBody>
      </p:sp>
      <p:sp>
        <p:nvSpPr>
          <p:cNvPr id="99358" name="Rectangle 30"/>
          <p:cNvSpPr>
            <a:spLocks noChangeArrowheads="1"/>
          </p:cNvSpPr>
          <p:nvPr/>
        </p:nvSpPr>
        <p:spPr bwMode="auto">
          <a:xfrm>
            <a:off x="3809629" y="5876851"/>
            <a:ext cx="609451" cy="5179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9" tIns="45715" rIns="91429" bIns="45715"/>
          <a:lstStyle>
            <a:lvl1pPr algn="l" defTabSz="1300163">
              <a:spcBef>
                <a:spcPct val="20000"/>
              </a:spcBef>
              <a:buClr>
                <a:schemeClr val="accent1"/>
              </a:buClr>
              <a:buSzPct val="65000"/>
              <a:buFont typeface="Wingdings" panose="05000000000000000000" pitchFamily="2" charset="2"/>
              <a:buChar char="n"/>
              <a:defRPr sz="3700">
                <a:solidFill>
                  <a:schemeClr val="tx1"/>
                </a:solidFill>
                <a:latin typeface="Arial" panose="020B0604020202020204" pitchFamily="34" charset="0"/>
              </a:defRPr>
            </a:lvl1pPr>
            <a:lvl2pPr marL="455613" algn="l" defTabSz="1300163">
              <a:spcBef>
                <a:spcPct val="20000"/>
              </a:spcBef>
              <a:buClr>
                <a:schemeClr val="accent2"/>
              </a:buClr>
              <a:buSzPct val="60000"/>
              <a:buFont typeface="Wingdings" panose="05000000000000000000" pitchFamily="2" charset="2"/>
              <a:buChar char="q"/>
              <a:defRPr sz="3100">
                <a:solidFill>
                  <a:schemeClr val="tx1"/>
                </a:solidFill>
                <a:latin typeface="Arial" panose="020B0604020202020204" pitchFamily="34" charset="0"/>
              </a:defRPr>
            </a:lvl2pPr>
            <a:lvl3pPr algn="l" defTabSz="1300163">
              <a:spcBef>
                <a:spcPct val="20000"/>
              </a:spcBef>
              <a:buClr>
                <a:schemeClr val="accent1"/>
              </a:buClr>
              <a:buSzPct val="65000"/>
              <a:buFont typeface="Wingdings" panose="05000000000000000000" pitchFamily="2" charset="2"/>
              <a:buChar char="n"/>
              <a:defRPr sz="2800">
                <a:solidFill>
                  <a:schemeClr val="tx1"/>
                </a:solidFill>
                <a:latin typeface="Arial" panose="020B0604020202020204" pitchFamily="34" charset="0"/>
              </a:defRPr>
            </a:lvl3pPr>
            <a:lvl4pPr marL="1335088" algn="l" defTabSz="1300163">
              <a:spcBef>
                <a:spcPct val="20000"/>
              </a:spcBef>
              <a:buClr>
                <a:schemeClr val="accent2"/>
              </a:buClr>
              <a:buSzPct val="70000"/>
              <a:buFont typeface="Wingdings" panose="05000000000000000000" pitchFamily="2" charset="2"/>
              <a:buChar char="q"/>
              <a:defRPr sz="2600">
                <a:solidFill>
                  <a:schemeClr val="tx1"/>
                </a:solidFill>
                <a:latin typeface="Arial" panose="020B0604020202020204" pitchFamily="34" charset="0"/>
              </a:defRPr>
            </a:lvl4pPr>
            <a:lvl5pPr marL="1752600" algn="l" defTabSz="1300163">
              <a:spcBef>
                <a:spcPct val="20000"/>
              </a:spcBef>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5pPr>
            <a:lvl6pPr marL="2209800" defTabSz="1300163" fontAlgn="base">
              <a:spcBef>
                <a:spcPct val="20000"/>
              </a:spcBef>
              <a:spcAft>
                <a:spcPct val="0"/>
              </a:spcAft>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6pPr>
            <a:lvl7pPr marL="2667000" defTabSz="1300163" fontAlgn="base">
              <a:spcBef>
                <a:spcPct val="20000"/>
              </a:spcBef>
              <a:spcAft>
                <a:spcPct val="0"/>
              </a:spcAft>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7pPr>
            <a:lvl8pPr marL="3124200" defTabSz="1300163" fontAlgn="base">
              <a:spcBef>
                <a:spcPct val="20000"/>
              </a:spcBef>
              <a:spcAft>
                <a:spcPct val="0"/>
              </a:spcAft>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8pPr>
            <a:lvl9pPr marL="3581400" defTabSz="1300163" fontAlgn="base">
              <a:spcBef>
                <a:spcPct val="20000"/>
              </a:spcBef>
              <a:spcAft>
                <a:spcPct val="0"/>
              </a:spcAft>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9pPr>
          </a:lstStyle>
          <a:p>
            <a:pPr algn="ctr">
              <a:buFont typeface="Wingdings" panose="05000000000000000000" pitchFamily="2" charset="2"/>
              <a:buNone/>
            </a:pPr>
            <a:r>
              <a:rPr lang="en-US" altLang="en-US" sz="2601">
                <a:solidFill>
                  <a:schemeClr val="tx2"/>
                </a:solidFill>
              </a:rPr>
              <a:t>9</a:t>
            </a:r>
          </a:p>
        </p:txBody>
      </p:sp>
      <p:sp>
        <p:nvSpPr>
          <p:cNvPr id="99359" name="Rectangle 31"/>
          <p:cNvSpPr>
            <a:spLocks noChangeArrowheads="1"/>
          </p:cNvSpPr>
          <p:nvPr/>
        </p:nvSpPr>
        <p:spPr bwMode="auto">
          <a:xfrm>
            <a:off x="3809629" y="3806279"/>
            <a:ext cx="609451" cy="5179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9" tIns="45715" rIns="91429" bIns="45715"/>
          <a:lstStyle>
            <a:lvl1pPr algn="l" defTabSz="1300163">
              <a:spcBef>
                <a:spcPct val="20000"/>
              </a:spcBef>
              <a:buClr>
                <a:schemeClr val="accent1"/>
              </a:buClr>
              <a:buSzPct val="65000"/>
              <a:buFont typeface="Wingdings" panose="05000000000000000000" pitchFamily="2" charset="2"/>
              <a:buChar char="n"/>
              <a:defRPr sz="3700">
                <a:solidFill>
                  <a:schemeClr val="tx1"/>
                </a:solidFill>
                <a:latin typeface="Arial" panose="020B0604020202020204" pitchFamily="34" charset="0"/>
              </a:defRPr>
            </a:lvl1pPr>
            <a:lvl2pPr marL="455613" algn="l" defTabSz="1300163">
              <a:spcBef>
                <a:spcPct val="20000"/>
              </a:spcBef>
              <a:buClr>
                <a:schemeClr val="accent2"/>
              </a:buClr>
              <a:buSzPct val="60000"/>
              <a:buFont typeface="Wingdings" panose="05000000000000000000" pitchFamily="2" charset="2"/>
              <a:buChar char="q"/>
              <a:defRPr sz="3100">
                <a:solidFill>
                  <a:schemeClr val="tx1"/>
                </a:solidFill>
                <a:latin typeface="Arial" panose="020B0604020202020204" pitchFamily="34" charset="0"/>
              </a:defRPr>
            </a:lvl2pPr>
            <a:lvl3pPr algn="l" defTabSz="1300163">
              <a:spcBef>
                <a:spcPct val="20000"/>
              </a:spcBef>
              <a:buClr>
                <a:schemeClr val="accent1"/>
              </a:buClr>
              <a:buSzPct val="65000"/>
              <a:buFont typeface="Wingdings" panose="05000000000000000000" pitchFamily="2" charset="2"/>
              <a:buChar char="n"/>
              <a:defRPr sz="2800">
                <a:solidFill>
                  <a:schemeClr val="tx1"/>
                </a:solidFill>
                <a:latin typeface="Arial" panose="020B0604020202020204" pitchFamily="34" charset="0"/>
              </a:defRPr>
            </a:lvl3pPr>
            <a:lvl4pPr marL="1335088" algn="l" defTabSz="1300163">
              <a:spcBef>
                <a:spcPct val="20000"/>
              </a:spcBef>
              <a:buClr>
                <a:schemeClr val="accent2"/>
              </a:buClr>
              <a:buSzPct val="70000"/>
              <a:buFont typeface="Wingdings" panose="05000000000000000000" pitchFamily="2" charset="2"/>
              <a:buChar char="q"/>
              <a:defRPr sz="2600">
                <a:solidFill>
                  <a:schemeClr val="tx1"/>
                </a:solidFill>
                <a:latin typeface="Arial" panose="020B0604020202020204" pitchFamily="34" charset="0"/>
              </a:defRPr>
            </a:lvl4pPr>
            <a:lvl5pPr marL="1752600" algn="l" defTabSz="1300163">
              <a:spcBef>
                <a:spcPct val="20000"/>
              </a:spcBef>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5pPr>
            <a:lvl6pPr marL="2209800" defTabSz="1300163" fontAlgn="base">
              <a:spcBef>
                <a:spcPct val="20000"/>
              </a:spcBef>
              <a:spcAft>
                <a:spcPct val="0"/>
              </a:spcAft>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6pPr>
            <a:lvl7pPr marL="2667000" defTabSz="1300163" fontAlgn="base">
              <a:spcBef>
                <a:spcPct val="20000"/>
              </a:spcBef>
              <a:spcAft>
                <a:spcPct val="0"/>
              </a:spcAft>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7pPr>
            <a:lvl8pPr marL="3124200" defTabSz="1300163" fontAlgn="base">
              <a:spcBef>
                <a:spcPct val="20000"/>
              </a:spcBef>
              <a:spcAft>
                <a:spcPct val="0"/>
              </a:spcAft>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8pPr>
            <a:lvl9pPr marL="3581400" defTabSz="1300163" fontAlgn="base">
              <a:spcBef>
                <a:spcPct val="20000"/>
              </a:spcBef>
              <a:spcAft>
                <a:spcPct val="0"/>
              </a:spcAft>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9pPr>
          </a:lstStyle>
          <a:p>
            <a:pPr algn="ctr">
              <a:buFont typeface="Wingdings" panose="05000000000000000000" pitchFamily="2" charset="2"/>
              <a:buNone/>
            </a:pPr>
            <a:r>
              <a:rPr lang="en-US" altLang="en-US" sz="2601">
                <a:solidFill>
                  <a:schemeClr val="tx2"/>
                </a:solidFill>
              </a:rPr>
              <a:t>5</a:t>
            </a:r>
          </a:p>
        </p:txBody>
      </p:sp>
      <p:sp>
        <p:nvSpPr>
          <p:cNvPr id="99360" name="Rectangle 32"/>
          <p:cNvSpPr>
            <a:spLocks noChangeArrowheads="1"/>
          </p:cNvSpPr>
          <p:nvPr/>
        </p:nvSpPr>
        <p:spPr bwMode="auto">
          <a:xfrm>
            <a:off x="3809629" y="3289474"/>
            <a:ext cx="609451" cy="5168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9" tIns="45715" rIns="91429" bIns="45715"/>
          <a:lstStyle>
            <a:lvl1pPr algn="l" defTabSz="1300163">
              <a:spcBef>
                <a:spcPct val="20000"/>
              </a:spcBef>
              <a:buClr>
                <a:schemeClr val="accent1"/>
              </a:buClr>
              <a:buSzPct val="65000"/>
              <a:buFont typeface="Wingdings" panose="05000000000000000000" pitchFamily="2" charset="2"/>
              <a:buChar char="n"/>
              <a:defRPr sz="3700">
                <a:solidFill>
                  <a:schemeClr val="tx1"/>
                </a:solidFill>
                <a:latin typeface="Arial" panose="020B0604020202020204" pitchFamily="34" charset="0"/>
              </a:defRPr>
            </a:lvl1pPr>
            <a:lvl2pPr marL="455613" algn="l" defTabSz="1300163">
              <a:spcBef>
                <a:spcPct val="20000"/>
              </a:spcBef>
              <a:buClr>
                <a:schemeClr val="accent2"/>
              </a:buClr>
              <a:buSzPct val="60000"/>
              <a:buFont typeface="Wingdings" panose="05000000000000000000" pitchFamily="2" charset="2"/>
              <a:buChar char="q"/>
              <a:defRPr sz="3100">
                <a:solidFill>
                  <a:schemeClr val="tx1"/>
                </a:solidFill>
                <a:latin typeface="Arial" panose="020B0604020202020204" pitchFamily="34" charset="0"/>
              </a:defRPr>
            </a:lvl2pPr>
            <a:lvl3pPr algn="l" defTabSz="1300163">
              <a:spcBef>
                <a:spcPct val="20000"/>
              </a:spcBef>
              <a:buClr>
                <a:schemeClr val="accent1"/>
              </a:buClr>
              <a:buSzPct val="65000"/>
              <a:buFont typeface="Wingdings" panose="05000000000000000000" pitchFamily="2" charset="2"/>
              <a:buChar char="n"/>
              <a:defRPr sz="2800">
                <a:solidFill>
                  <a:schemeClr val="tx1"/>
                </a:solidFill>
                <a:latin typeface="Arial" panose="020B0604020202020204" pitchFamily="34" charset="0"/>
              </a:defRPr>
            </a:lvl3pPr>
            <a:lvl4pPr marL="1335088" algn="l" defTabSz="1300163">
              <a:spcBef>
                <a:spcPct val="20000"/>
              </a:spcBef>
              <a:buClr>
                <a:schemeClr val="accent2"/>
              </a:buClr>
              <a:buSzPct val="70000"/>
              <a:buFont typeface="Wingdings" panose="05000000000000000000" pitchFamily="2" charset="2"/>
              <a:buChar char="q"/>
              <a:defRPr sz="2600">
                <a:solidFill>
                  <a:schemeClr val="tx1"/>
                </a:solidFill>
                <a:latin typeface="Arial" panose="020B0604020202020204" pitchFamily="34" charset="0"/>
              </a:defRPr>
            </a:lvl4pPr>
            <a:lvl5pPr marL="1752600" algn="l" defTabSz="1300163">
              <a:spcBef>
                <a:spcPct val="20000"/>
              </a:spcBef>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5pPr>
            <a:lvl6pPr marL="2209800" defTabSz="1300163" fontAlgn="base">
              <a:spcBef>
                <a:spcPct val="20000"/>
              </a:spcBef>
              <a:spcAft>
                <a:spcPct val="0"/>
              </a:spcAft>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6pPr>
            <a:lvl7pPr marL="2667000" defTabSz="1300163" fontAlgn="base">
              <a:spcBef>
                <a:spcPct val="20000"/>
              </a:spcBef>
              <a:spcAft>
                <a:spcPct val="0"/>
              </a:spcAft>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7pPr>
            <a:lvl8pPr marL="3124200" defTabSz="1300163" fontAlgn="base">
              <a:spcBef>
                <a:spcPct val="20000"/>
              </a:spcBef>
              <a:spcAft>
                <a:spcPct val="0"/>
              </a:spcAft>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8pPr>
            <a:lvl9pPr marL="3581400" defTabSz="1300163" fontAlgn="base">
              <a:spcBef>
                <a:spcPct val="20000"/>
              </a:spcBef>
              <a:spcAft>
                <a:spcPct val="0"/>
              </a:spcAft>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9pPr>
          </a:lstStyle>
          <a:p>
            <a:pPr algn="ctr">
              <a:buFont typeface="Wingdings" panose="05000000000000000000" pitchFamily="2" charset="2"/>
              <a:buNone/>
            </a:pPr>
            <a:r>
              <a:rPr lang="en-US" altLang="en-US" sz="2601">
                <a:solidFill>
                  <a:schemeClr val="tx2"/>
                </a:solidFill>
              </a:rPr>
              <a:t>4</a:t>
            </a:r>
          </a:p>
        </p:txBody>
      </p:sp>
      <p:sp>
        <p:nvSpPr>
          <p:cNvPr id="99361" name="Rectangle 33"/>
          <p:cNvSpPr>
            <a:spLocks noChangeArrowheads="1"/>
          </p:cNvSpPr>
          <p:nvPr/>
        </p:nvSpPr>
        <p:spPr bwMode="auto">
          <a:xfrm>
            <a:off x="3809629" y="2771552"/>
            <a:ext cx="609451" cy="5179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9" tIns="45715" rIns="91429" bIns="45715"/>
          <a:lstStyle>
            <a:lvl1pPr algn="l" defTabSz="1300163">
              <a:spcBef>
                <a:spcPct val="20000"/>
              </a:spcBef>
              <a:buClr>
                <a:schemeClr val="accent1"/>
              </a:buClr>
              <a:buSzPct val="65000"/>
              <a:buFont typeface="Wingdings" panose="05000000000000000000" pitchFamily="2" charset="2"/>
              <a:buChar char="n"/>
              <a:defRPr sz="3700">
                <a:solidFill>
                  <a:schemeClr val="tx1"/>
                </a:solidFill>
                <a:latin typeface="Arial" panose="020B0604020202020204" pitchFamily="34" charset="0"/>
              </a:defRPr>
            </a:lvl1pPr>
            <a:lvl2pPr marL="455613" algn="l" defTabSz="1300163">
              <a:spcBef>
                <a:spcPct val="20000"/>
              </a:spcBef>
              <a:buClr>
                <a:schemeClr val="accent2"/>
              </a:buClr>
              <a:buSzPct val="60000"/>
              <a:buFont typeface="Wingdings" panose="05000000000000000000" pitchFamily="2" charset="2"/>
              <a:buChar char="q"/>
              <a:defRPr sz="3100">
                <a:solidFill>
                  <a:schemeClr val="tx1"/>
                </a:solidFill>
                <a:latin typeface="Arial" panose="020B0604020202020204" pitchFamily="34" charset="0"/>
              </a:defRPr>
            </a:lvl2pPr>
            <a:lvl3pPr algn="l" defTabSz="1300163">
              <a:spcBef>
                <a:spcPct val="20000"/>
              </a:spcBef>
              <a:buClr>
                <a:schemeClr val="accent1"/>
              </a:buClr>
              <a:buSzPct val="65000"/>
              <a:buFont typeface="Wingdings" panose="05000000000000000000" pitchFamily="2" charset="2"/>
              <a:buChar char="n"/>
              <a:defRPr sz="2800">
                <a:solidFill>
                  <a:schemeClr val="tx1"/>
                </a:solidFill>
                <a:latin typeface="Arial" panose="020B0604020202020204" pitchFamily="34" charset="0"/>
              </a:defRPr>
            </a:lvl3pPr>
            <a:lvl4pPr marL="1335088" algn="l" defTabSz="1300163">
              <a:spcBef>
                <a:spcPct val="20000"/>
              </a:spcBef>
              <a:buClr>
                <a:schemeClr val="accent2"/>
              </a:buClr>
              <a:buSzPct val="70000"/>
              <a:buFont typeface="Wingdings" panose="05000000000000000000" pitchFamily="2" charset="2"/>
              <a:buChar char="q"/>
              <a:defRPr sz="2600">
                <a:solidFill>
                  <a:schemeClr val="tx1"/>
                </a:solidFill>
                <a:latin typeface="Arial" panose="020B0604020202020204" pitchFamily="34" charset="0"/>
              </a:defRPr>
            </a:lvl4pPr>
            <a:lvl5pPr marL="1752600" algn="l" defTabSz="1300163">
              <a:spcBef>
                <a:spcPct val="20000"/>
              </a:spcBef>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5pPr>
            <a:lvl6pPr marL="2209800" defTabSz="1300163" fontAlgn="base">
              <a:spcBef>
                <a:spcPct val="20000"/>
              </a:spcBef>
              <a:spcAft>
                <a:spcPct val="0"/>
              </a:spcAft>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6pPr>
            <a:lvl7pPr marL="2667000" defTabSz="1300163" fontAlgn="base">
              <a:spcBef>
                <a:spcPct val="20000"/>
              </a:spcBef>
              <a:spcAft>
                <a:spcPct val="0"/>
              </a:spcAft>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7pPr>
            <a:lvl8pPr marL="3124200" defTabSz="1300163" fontAlgn="base">
              <a:spcBef>
                <a:spcPct val="20000"/>
              </a:spcBef>
              <a:spcAft>
                <a:spcPct val="0"/>
              </a:spcAft>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8pPr>
            <a:lvl9pPr marL="3581400" defTabSz="1300163" fontAlgn="base">
              <a:spcBef>
                <a:spcPct val="20000"/>
              </a:spcBef>
              <a:spcAft>
                <a:spcPct val="0"/>
              </a:spcAft>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9pPr>
          </a:lstStyle>
          <a:p>
            <a:pPr algn="ctr">
              <a:buFont typeface="Wingdings" panose="05000000000000000000" pitchFamily="2" charset="2"/>
              <a:buNone/>
            </a:pPr>
            <a:r>
              <a:rPr lang="en-US" altLang="en-US" sz="2601">
                <a:solidFill>
                  <a:schemeClr val="tx2"/>
                </a:solidFill>
              </a:rPr>
              <a:t>3</a:t>
            </a:r>
          </a:p>
        </p:txBody>
      </p:sp>
      <p:sp>
        <p:nvSpPr>
          <p:cNvPr id="99362" name="Rectangle 34"/>
          <p:cNvSpPr>
            <a:spLocks noChangeArrowheads="1"/>
          </p:cNvSpPr>
          <p:nvPr/>
        </p:nvSpPr>
        <p:spPr bwMode="auto">
          <a:xfrm>
            <a:off x="3809629" y="2254746"/>
            <a:ext cx="609451" cy="5168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9" tIns="45715" rIns="91429" bIns="45715"/>
          <a:lstStyle>
            <a:lvl1pPr algn="l" defTabSz="1300163">
              <a:spcBef>
                <a:spcPct val="20000"/>
              </a:spcBef>
              <a:buClr>
                <a:schemeClr val="accent1"/>
              </a:buClr>
              <a:buSzPct val="65000"/>
              <a:buFont typeface="Wingdings" panose="05000000000000000000" pitchFamily="2" charset="2"/>
              <a:buChar char="n"/>
              <a:defRPr sz="3700">
                <a:solidFill>
                  <a:schemeClr val="tx1"/>
                </a:solidFill>
                <a:latin typeface="Arial" panose="020B0604020202020204" pitchFamily="34" charset="0"/>
              </a:defRPr>
            </a:lvl1pPr>
            <a:lvl2pPr marL="455613" algn="l" defTabSz="1300163">
              <a:spcBef>
                <a:spcPct val="20000"/>
              </a:spcBef>
              <a:buClr>
                <a:schemeClr val="accent2"/>
              </a:buClr>
              <a:buSzPct val="60000"/>
              <a:buFont typeface="Wingdings" panose="05000000000000000000" pitchFamily="2" charset="2"/>
              <a:buChar char="q"/>
              <a:defRPr sz="3100">
                <a:solidFill>
                  <a:schemeClr val="tx1"/>
                </a:solidFill>
                <a:latin typeface="Arial" panose="020B0604020202020204" pitchFamily="34" charset="0"/>
              </a:defRPr>
            </a:lvl2pPr>
            <a:lvl3pPr algn="l" defTabSz="1300163">
              <a:spcBef>
                <a:spcPct val="20000"/>
              </a:spcBef>
              <a:buClr>
                <a:schemeClr val="accent1"/>
              </a:buClr>
              <a:buSzPct val="65000"/>
              <a:buFont typeface="Wingdings" panose="05000000000000000000" pitchFamily="2" charset="2"/>
              <a:buChar char="n"/>
              <a:defRPr sz="2800">
                <a:solidFill>
                  <a:schemeClr val="tx1"/>
                </a:solidFill>
                <a:latin typeface="Arial" panose="020B0604020202020204" pitchFamily="34" charset="0"/>
              </a:defRPr>
            </a:lvl3pPr>
            <a:lvl4pPr marL="1335088" algn="l" defTabSz="1300163">
              <a:spcBef>
                <a:spcPct val="20000"/>
              </a:spcBef>
              <a:buClr>
                <a:schemeClr val="accent2"/>
              </a:buClr>
              <a:buSzPct val="70000"/>
              <a:buFont typeface="Wingdings" panose="05000000000000000000" pitchFamily="2" charset="2"/>
              <a:buChar char="q"/>
              <a:defRPr sz="2600">
                <a:solidFill>
                  <a:schemeClr val="tx1"/>
                </a:solidFill>
                <a:latin typeface="Arial" panose="020B0604020202020204" pitchFamily="34" charset="0"/>
              </a:defRPr>
            </a:lvl4pPr>
            <a:lvl5pPr marL="1752600" algn="l" defTabSz="1300163">
              <a:spcBef>
                <a:spcPct val="20000"/>
              </a:spcBef>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5pPr>
            <a:lvl6pPr marL="2209800" defTabSz="1300163" fontAlgn="base">
              <a:spcBef>
                <a:spcPct val="20000"/>
              </a:spcBef>
              <a:spcAft>
                <a:spcPct val="0"/>
              </a:spcAft>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6pPr>
            <a:lvl7pPr marL="2667000" defTabSz="1300163" fontAlgn="base">
              <a:spcBef>
                <a:spcPct val="20000"/>
              </a:spcBef>
              <a:spcAft>
                <a:spcPct val="0"/>
              </a:spcAft>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7pPr>
            <a:lvl8pPr marL="3124200" defTabSz="1300163" fontAlgn="base">
              <a:spcBef>
                <a:spcPct val="20000"/>
              </a:spcBef>
              <a:spcAft>
                <a:spcPct val="0"/>
              </a:spcAft>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8pPr>
            <a:lvl9pPr marL="3581400" defTabSz="1300163" fontAlgn="base">
              <a:spcBef>
                <a:spcPct val="20000"/>
              </a:spcBef>
              <a:spcAft>
                <a:spcPct val="0"/>
              </a:spcAft>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9pPr>
          </a:lstStyle>
          <a:p>
            <a:pPr algn="ctr">
              <a:buFont typeface="Wingdings" panose="05000000000000000000" pitchFamily="2" charset="2"/>
              <a:buNone/>
            </a:pPr>
            <a:r>
              <a:rPr lang="en-US" altLang="en-US" sz="2601">
                <a:solidFill>
                  <a:schemeClr val="tx2"/>
                </a:solidFill>
              </a:rPr>
              <a:t>2</a:t>
            </a:r>
          </a:p>
        </p:txBody>
      </p:sp>
      <p:sp>
        <p:nvSpPr>
          <p:cNvPr id="99363" name="Rectangle 35"/>
          <p:cNvSpPr>
            <a:spLocks noChangeArrowheads="1"/>
          </p:cNvSpPr>
          <p:nvPr/>
        </p:nvSpPr>
        <p:spPr bwMode="auto">
          <a:xfrm>
            <a:off x="3809629" y="1736824"/>
            <a:ext cx="609451" cy="5179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9" tIns="45715" rIns="91429" bIns="45715"/>
          <a:lstStyle>
            <a:lvl1pPr algn="l" defTabSz="1300163">
              <a:spcBef>
                <a:spcPct val="20000"/>
              </a:spcBef>
              <a:buClr>
                <a:schemeClr val="accent1"/>
              </a:buClr>
              <a:buSzPct val="65000"/>
              <a:buFont typeface="Wingdings" panose="05000000000000000000" pitchFamily="2" charset="2"/>
              <a:buChar char="n"/>
              <a:defRPr sz="3700">
                <a:solidFill>
                  <a:schemeClr val="tx1"/>
                </a:solidFill>
                <a:latin typeface="Arial" panose="020B0604020202020204" pitchFamily="34" charset="0"/>
              </a:defRPr>
            </a:lvl1pPr>
            <a:lvl2pPr marL="455613" algn="l" defTabSz="1300163">
              <a:spcBef>
                <a:spcPct val="20000"/>
              </a:spcBef>
              <a:buClr>
                <a:schemeClr val="accent2"/>
              </a:buClr>
              <a:buSzPct val="60000"/>
              <a:buFont typeface="Wingdings" panose="05000000000000000000" pitchFamily="2" charset="2"/>
              <a:buChar char="q"/>
              <a:defRPr sz="3100">
                <a:solidFill>
                  <a:schemeClr val="tx1"/>
                </a:solidFill>
                <a:latin typeface="Arial" panose="020B0604020202020204" pitchFamily="34" charset="0"/>
              </a:defRPr>
            </a:lvl2pPr>
            <a:lvl3pPr algn="l" defTabSz="1300163">
              <a:spcBef>
                <a:spcPct val="20000"/>
              </a:spcBef>
              <a:buClr>
                <a:schemeClr val="accent1"/>
              </a:buClr>
              <a:buSzPct val="65000"/>
              <a:buFont typeface="Wingdings" panose="05000000000000000000" pitchFamily="2" charset="2"/>
              <a:buChar char="n"/>
              <a:defRPr sz="2800">
                <a:solidFill>
                  <a:schemeClr val="tx1"/>
                </a:solidFill>
                <a:latin typeface="Arial" panose="020B0604020202020204" pitchFamily="34" charset="0"/>
              </a:defRPr>
            </a:lvl3pPr>
            <a:lvl4pPr marL="1335088" algn="l" defTabSz="1300163">
              <a:spcBef>
                <a:spcPct val="20000"/>
              </a:spcBef>
              <a:buClr>
                <a:schemeClr val="accent2"/>
              </a:buClr>
              <a:buSzPct val="70000"/>
              <a:buFont typeface="Wingdings" panose="05000000000000000000" pitchFamily="2" charset="2"/>
              <a:buChar char="q"/>
              <a:defRPr sz="2600">
                <a:solidFill>
                  <a:schemeClr val="tx1"/>
                </a:solidFill>
                <a:latin typeface="Arial" panose="020B0604020202020204" pitchFamily="34" charset="0"/>
              </a:defRPr>
            </a:lvl4pPr>
            <a:lvl5pPr marL="1752600" algn="l" defTabSz="1300163">
              <a:spcBef>
                <a:spcPct val="20000"/>
              </a:spcBef>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5pPr>
            <a:lvl6pPr marL="2209800" defTabSz="1300163" fontAlgn="base">
              <a:spcBef>
                <a:spcPct val="20000"/>
              </a:spcBef>
              <a:spcAft>
                <a:spcPct val="0"/>
              </a:spcAft>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6pPr>
            <a:lvl7pPr marL="2667000" defTabSz="1300163" fontAlgn="base">
              <a:spcBef>
                <a:spcPct val="20000"/>
              </a:spcBef>
              <a:spcAft>
                <a:spcPct val="0"/>
              </a:spcAft>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7pPr>
            <a:lvl8pPr marL="3124200" defTabSz="1300163" fontAlgn="base">
              <a:spcBef>
                <a:spcPct val="20000"/>
              </a:spcBef>
              <a:spcAft>
                <a:spcPct val="0"/>
              </a:spcAft>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8pPr>
            <a:lvl9pPr marL="3581400" defTabSz="1300163" fontAlgn="base">
              <a:spcBef>
                <a:spcPct val="20000"/>
              </a:spcBef>
              <a:spcAft>
                <a:spcPct val="0"/>
              </a:spcAft>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9pPr>
          </a:lstStyle>
          <a:p>
            <a:pPr algn="ctr">
              <a:buFont typeface="Wingdings" panose="05000000000000000000" pitchFamily="2" charset="2"/>
              <a:buNone/>
            </a:pPr>
            <a:r>
              <a:rPr lang="en-US" altLang="en-US" sz="2601">
                <a:solidFill>
                  <a:schemeClr val="tx2"/>
                </a:solidFill>
              </a:rPr>
              <a:t>1</a:t>
            </a:r>
          </a:p>
        </p:txBody>
      </p:sp>
      <p:sp>
        <p:nvSpPr>
          <p:cNvPr id="99364" name="Rectangle 36"/>
          <p:cNvSpPr>
            <a:spLocks noChangeArrowheads="1"/>
          </p:cNvSpPr>
          <p:nvPr/>
        </p:nvSpPr>
        <p:spPr bwMode="auto">
          <a:xfrm>
            <a:off x="3809629" y="1218902"/>
            <a:ext cx="609451" cy="5179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9" tIns="45715" rIns="91429" bIns="45715"/>
          <a:lstStyle>
            <a:lvl1pPr algn="l" defTabSz="1300163">
              <a:spcBef>
                <a:spcPct val="20000"/>
              </a:spcBef>
              <a:buClr>
                <a:schemeClr val="accent1"/>
              </a:buClr>
              <a:buSzPct val="65000"/>
              <a:buFont typeface="Wingdings" panose="05000000000000000000" pitchFamily="2" charset="2"/>
              <a:buChar char="n"/>
              <a:defRPr sz="3700">
                <a:solidFill>
                  <a:schemeClr val="tx1"/>
                </a:solidFill>
                <a:latin typeface="Arial" panose="020B0604020202020204" pitchFamily="34" charset="0"/>
              </a:defRPr>
            </a:lvl1pPr>
            <a:lvl2pPr marL="455613" algn="l" defTabSz="1300163">
              <a:spcBef>
                <a:spcPct val="20000"/>
              </a:spcBef>
              <a:buClr>
                <a:schemeClr val="accent2"/>
              </a:buClr>
              <a:buSzPct val="60000"/>
              <a:buFont typeface="Wingdings" panose="05000000000000000000" pitchFamily="2" charset="2"/>
              <a:buChar char="q"/>
              <a:defRPr sz="3100">
                <a:solidFill>
                  <a:schemeClr val="tx1"/>
                </a:solidFill>
                <a:latin typeface="Arial" panose="020B0604020202020204" pitchFamily="34" charset="0"/>
              </a:defRPr>
            </a:lvl2pPr>
            <a:lvl3pPr algn="l" defTabSz="1300163">
              <a:spcBef>
                <a:spcPct val="20000"/>
              </a:spcBef>
              <a:buClr>
                <a:schemeClr val="accent1"/>
              </a:buClr>
              <a:buSzPct val="65000"/>
              <a:buFont typeface="Wingdings" panose="05000000000000000000" pitchFamily="2" charset="2"/>
              <a:buChar char="n"/>
              <a:defRPr sz="2800">
                <a:solidFill>
                  <a:schemeClr val="tx1"/>
                </a:solidFill>
                <a:latin typeface="Arial" panose="020B0604020202020204" pitchFamily="34" charset="0"/>
              </a:defRPr>
            </a:lvl3pPr>
            <a:lvl4pPr marL="1335088" algn="l" defTabSz="1300163">
              <a:spcBef>
                <a:spcPct val="20000"/>
              </a:spcBef>
              <a:buClr>
                <a:schemeClr val="accent2"/>
              </a:buClr>
              <a:buSzPct val="70000"/>
              <a:buFont typeface="Wingdings" panose="05000000000000000000" pitchFamily="2" charset="2"/>
              <a:buChar char="q"/>
              <a:defRPr sz="2600">
                <a:solidFill>
                  <a:schemeClr val="tx1"/>
                </a:solidFill>
                <a:latin typeface="Arial" panose="020B0604020202020204" pitchFamily="34" charset="0"/>
              </a:defRPr>
            </a:lvl4pPr>
            <a:lvl5pPr marL="1752600" algn="l" defTabSz="1300163">
              <a:spcBef>
                <a:spcPct val="20000"/>
              </a:spcBef>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5pPr>
            <a:lvl6pPr marL="2209800" defTabSz="1300163" fontAlgn="base">
              <a:spcBef>
                <a:spcPct val="20000"/>
              </a:spcBef>
              <a:spcAft>
                <a:spcPct val="0"/>
              </a:spcAft>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6pPr>
            <a:lvl7pPr marL="2667000" defTabSz="1300163" fontAlgn="base">
              <a:spcBef>
                <a:spcPct val="20000"/>
              </a:spcBef>
              <a:spcAft>
                <a:spcPct val="0"/>
              </a:spcAft>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7pPr>
            <a:lvl8pPr marL="3124200" defTabSz="1300163" fontAlgn="base">
              <a:spcBef>
                <a:spcPct val="20000"/>
              </a:spcBef>
              <a:spcAft>
                <a:spcPct val="0"/>
              </a:spcAft>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8pPr>
            <a:lvl9pPr marL="3581400" defTabSz="1300163" fontAlgn="base">
              <a:spcBef>
                <a:spcPct val="20000"/>
              </a:spcBef>
              <a:spcAft>
                <a:spcPct val="0"/>
              </a:spcAft>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9pPr>
          </a:lstStyle>
          <a:p>
            <a:pPr algn="ctr">
              <a:buFont typeface="Wingdings" panose="05000000000000000000" pitchFamily="2" charset="2"/>
              <a:buNone/>
            </a:pPr>
            <a:r>
              <a:rPr lang="en-US" altLang="en-US" sz="2601">
                <a:solidFill>
                  <a:schemeClr val="tx2"/>
                </a:solidFill>
              </a:rPr>
              <a:t>0</a:t>
            </a:r>
          </a:p>
        </p:txBody>
      </p:sp>
      <p:sp>
        <p:nvSpPr>
          <p:cNvPr id="99365" name="Line 37"/>
          <p:cNvSpPr>
            <a:spLocks noChangeShapeType="1"/>
          </p:cNvSpPr>
          <p:nvPr/>
        </p:nvSpPr>
        <p:spPr bwMode="auto">
          <a:xfrm>
            <a:off x="3809629" y="1218902"/>
            <a:ext cx="609451"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87"/>
          </a:p>
        </p:txBody>
      </p:sp>
      <p:sp>
        <p:nvSpPr>
          <p:cNvPr id="99366" name="Line 38"/>
          <p:cNvSpPr>
            <a:spLocks noChangeShapeType="1"/>
          </p:cNvSpPr>
          <p:nvPr/>
        </p:nvSpPr>
        <p:spPr bwMode="auto">
          <a:xfrm>
            <a:off x="3809629" y="1736824"/>
            <a:ext cx="60945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87"/>
          </a:p>
        </p:txBody>
      </p:sp>
      <p:sp>
        <p:nvSpPr>
          <p:cNvPr id="99367" name="Line 39"/>
          <p:cNvSpPr>
            <a:spLocks noChangeShapeType="1"/>
          </p:cNvSpPr>
          <p:nvPr/>
        </p:nvSpPr>
        <p:spPr bwMode="auto">
          <a:xfrm>
            <a:off x="3809629" y="2254746"/>
            <a:ext cx="60945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87"/>
          </a:p>
        </p:txBody>
      </p:sp>
      <p:sp>
        <p:nvSpPr>
          <p:cNvPr id="99368" name="Line 40"/>
          <p:cNvSpPr>
            <a:spLocks noChangeShapeType="1"/>
          </p:cNvSpPr>
          <p:nvPr/>
        </p:nvSpPr>
        <p:spPr bwMode="auto">
          <a:xfrm>
            <a:off x="3809629" y="2771552"/>
            <a:ext cx="60945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87"/>
          </a:p>
        </p:txBody>
      </p:sp>
      <p:sp>
        <p:nvSpPr>
          <p:cNvPr id="99369" name="Line 41"/>
          <p:cNvSpPr>
            <a:spLocks noChangeShapeType="1"/>
          </p:cNvSpPr>
          <p:nvPr/>
        </p:nvSpPr>
        <p:spPr bwMode="auto">
          <a:xfrm>
            <a:off x="3809629" y="3289474"/>
            <a:ext cx="60945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87"/>
          </a:p>
        </p:txBody>
      </p:sp>
      <p:sp>
        <p:nvSpPr>
          <p:cNvPr id="99370" name="Line 42"/>
          <p:cNvSpPr>
            <a:spLocks noChangeShapeType="1"/>
          </p:cNvSpPr>
          <p:nvPr/>
        </p:nvSpPr>
        <p:spPr bwMode="auto">
          <a:xfrm>
            <a:off x="3809629" y="3806279"/>
            <a:ext cx="60945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87"/>
          </a:p>
        </p:txBody>
      </p:sp>
      <p:sp>
        <p:nvSpPr>
          <p:cNvPr id="99371" name="Line 43"/>
          <p:cNvSpPr>
            <a:spLocks noChangeShapeType="1"/>
          </p:cNvSpPr>
          <p:nvPr/>
        </p:nvSpPr>
        <p:spPr bwMode="auto">
          <a:xfrm>
            <a:off x="3809629" y="4324201"/>
            <a:ext cx="60945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87"/>
          </a:p>
        </p:txBody>
      </p:sp>
      <p:sp>
        <p:nvSpPr>
          <p:cNvPr id="99372" name="Line 44"/>
          <p:cNvSpPr>
            <a:spLocks noChangeShapeType="1"/>
          </p:cNvSpPr>
          <p:nvPr/>
        </p:nvSpPr>
        <p:spPr bwMode="auto">
          <a:xfrm>
            <a:off x="3809629" y="6394773"/>
            <a:ext cx="609451"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87"/>
          </a:p>
        </p:txBody>
      </p:sp>
      <p:sp>
        <p:nvSpPr>
          <p:cNvPr id="99373" name="Line 45"/>
          <p:cNvSpPr>
            <a:spLocks noChangeShapeType="1"/>
          </p:cNvSpPr>
          <p:nvPr/>
        </p:nvSpPr>
        <p:spPr bwMode="auto">
          <a:xfrm>
            <a:off x="3809628" y="1218903"/>
            <a:ext cx="0" cy="517587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87"/>
          </a:p>
        </p:txBody>
      </p:sp>
      <p:sp>
        <p:nvSpPr>
          <p:cNvPr id="99374" name="Line 46"/>
          <p:cNvSpPr>
            <a:spLocks noChangeShapeType="1"/>
          </p:cNvSpPr>
          <p:nvPr/>
        </p:nvSpPr>
        <p:spPr bwMode="auto">
          <a:xfrm>
            <a:off x="4419079" y="1218902"/>
            <a:ext cx="0" cy="51792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87"/>
          </a:p>
        </p:txBody>
      </p:sp>
      <p:sp>
        <p:nvSpPr>
          <p:cNvPr id="99375" name="Line 47"/>
          <p:cNvSpPr>
            <a:spLocks noChangeShapeType="1"/>
          </p:cNvSpPr>
          <p:nvPr/>
        </p:nvSpPr>
        <p:spPr bwMode="auto">
          <a:xfrm>
            <a:off x="4419079" y="1736824"/>
            <a:ext cx="0" cy="4657949"/>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87"/>
          </a:p>
        </p:txBody>
      </p:sp>
      <p:sp>
        <p:nvSpPr>
          <p:cNvPr id="99376" name="Line 48"/>
          <p:cNvSpPr>
            <a:spLocks noChangeShapeType="1"/>
          </p:cNvSpPr>
          <p:nvPr/>
        </p:nvSpPr>
        <p:spPr bwMode="auto">
          <a:xfrm>
            <a:off x="3809629" y="5876851"/>
            <a:ext cx="60945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87"/>
          </a:p>
        </p:txBody>
      </p:sp>
      <p:sp>
        <p:nvSpPr>
          <p:cNvPr id="99377" name="Line 49"/>
          <p:cNvSpPr>
            <a:spLocks noChangeShapeType="1"/>
          </p:cNvSpPr>
          <p:nvPr/>
        </p:nvSpPr>
        <p:spPr bwMode="auto">
          <a:xfrm>
            <a:off x="3809629" y="4842123"/>
            <a:ext cx="60945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87"/>
          </a:p>
        </p:txBody>
      </p:sp>
      <p:sp>
        <p:nvSpPr>
          <p:cNvPr id="99378" name="Line 50"/>
          <p:cNvSpPr>
            <a:spLocks noChangeShapeType="1"/>
          </p:cNvSpPr>
          <p:nvPr/>
        </p:nvSpPr>
        <p:spPr bwMode="auto">
          <a:xfrm>
            <a:off x="3809629" y="5358929"/>
            <a:ext cx="60945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87"/>
          </a:p>
        </p:txBody>
      </p:sp>
      <p:sp>
        <p:nvSpPr>
          <p:cNvPr id="99379" name="Rectangle 51"/>
          <p:cNvSpPr>
            <a:spLocks noChangeArrowheads="1"/>
          </p:cNvSpPr>
          <p:nvPr/>
        </p:nvSpPr>
        <p:spPr bwMode="auto">
          <a:xfrm>
            <a:off x="5181452" y="1752451"/>
            <a:ext cx="609451" cy="4554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9" tIns="45715" rIns="91429" bIns="45715"/>
          <a:lstStyle>
            <a:lvl1pPr algn="l" defTabSz="1300163">
              <a:spcBef>
                <a:spcPct val="20000"/>
              </a:spcBef>
              <a:buClr>
                <a:schemeClr val="accent1"/>
              </a:buClr>
              <a:buSzPct val="65000"/>
              <a:buFont typeface="Wingdings" panose="05000000000000000000" pitchFamily="2" charset="2"/>
              <a:buChar char="n"/>
              <a:defRPr sz="3700">
                <a:solidFill>
                  <a:schemeClr val="tx1"/>
                </a:solidFill>
                <a:latin typeface="Arial" panose="020B0604020202020204" pitchFamily="34" charset="0"/>
              </a:defRPr>
            </a:lvl1pPr>
            <a:lvl2pPr marL="455613" algn="l" defTabSz="1300163">
              <a:spcBef>
                <a:spcPct val="20000"/>
              </a:spcBef>
              <a:buClr>
                <a:schemeClr val="accent2"/>
              </a:buClr>
              <a:buSzPct val="60000"/>
              <a:buFont typeface="Wingdings" panose="05000000000000000000" pitchFamily="2" charset="2"/>
              <a:buChar char="q"/>
              <a:defRPr sz="3100">
                <a:solidFill>
                  <a:schemeClr val="tx1"/>
                </a:solidFill>
                <a:latin typeface="Arial" panose="020B0604020202020204" pitchFamily="34" charset="0"/>
              </a:defRPr>
            </a:lvl2pPr>
            <a:lvl3pPr algn="l" defTabSz="1300163">
              <a:spcBef>
                <a:spcPct val="20000"/>
              </a:spcBef>
              <a:buClr>
                <a:schemeClr val="accent1"/>
              </a:buClr>
              <a:buSzPct val="65000"/>
              <a:buFont typeface="Wingdings" panose="05000000000000000000" pitchFamily="2" charset="2"/>
              <a:buChar char="n"/>
              <a:defRPr sz="2800">
                <a:solidFill>
                  <a:schemeClr val="tx1"/>
                </a:solidFill>
                <a:latin typeface="Arial" panose="020B0604020202020204" pitchFamily="34" charset="0"/>
              </a:defRPr>
            </a:lvl3pPr>
            <a:lvl4pPr marL="1335088" algn="l" defTabSz="1300163">
              <a:spcBef>
                <a:spcPct val="20000"/>
              </a:spcBef>
              <a:buClr>
                <a:schemeClr val="accent2"/>
              </a:buClr>
              <a:buSzPct val="70000"/>
              <a:buFont typeface="Wingdings" panose="05000000000000000000" pitchFamily="2" charset="2"/>
              <a:buChar char="q"/>
              <a:defRPr sz="2600">
                <a:solidFill>
                  <a:schemeClr val="tx1"/>
                </a:solidFill>
                <a:latin typeface="Arial" panose="020B0604020202020204" pitchFamily="34" charset="0"/>
              </a:defRPr>
            </a:lvl4pPr>
            <a:lvl5pPr marL="1752600" algn="l" defTabSz="1300163">
              <a:spcBef>
                <a:spcPct val="20000"/>
              </a:spcBef>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5pPr>
            <a:lvl6pPr marL="2209800" defTabSz="1300163" fontAlgn="base">
              <a:spcBef>
                <a:spcPct val="20000"/>
              </a:spcBef>
              <a:spcAft>
                <a:spcPct val="0"/>
              </a:spcAft>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6pPr>
            <a:lvl7pPr marL="2667000" defTabSz="1300163" fontAlgn="base">
              <a:spcBef>
                <a:spcPct val="20000"/>
              </a:spcBef>
              <a:spcAft>
                <a:spcPct val="0"/>
              </a:spcAft>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7pPr>
            <a:lvl8pPr marL="3124200" defTabSz="1300163" fontAlgn="base">
              <a:spcBef>
                <a:spcPct val="20000"/>
              </a:spcBef>
              <a:spcAft>
                <a:spcPct val="0"/>
              </a:spcAft>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8pPr>
            <a:lvl9pPr marL="3581400" defTabSz="1300163" fontAlgn="base">
              <a:spcBef>
                <a:spcPct val="20000"/>
              </a:spcBef>
              <a:spcAft>
                <a:spcPct val="0"/>
              </a:spcAft>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9pPr>
          </a:lstStyle>
          <a:p>
            <a:pPr>
              <a:buFont typeface="Wingdings" panose="05000000000000000000" pitchFamily="2" charset="2"/>
              <a:buNone/>
            </a:pPr>
            <a:r>
              <a:rPr lang="en-US" altLang="en-US" sz="2320"/>
              <a:t>.17</a:t>
            </a:r>
          </a:p>
        </p:txBody>
      </p:sp>
      <p:sp>
        <p:nvSpPr>
          <p:cNvPr id="99380" name="Rectangle 52"/>
          <p:cNvSpPr>
            <a:spLocks noChangeArrowheads="1"/>
          </p:cNvSpPr>
          <p:nvPr/>
        </p:nvSpPr>
        <p:spPr bwMode="auto">
          <a:xfrm>
            <a:off x="4572000" y="1752451"/>
            <a:ext cx="609451" cy="4554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9" tIns="45715" rIns="91429" bIns="45715"/>
          <a:lstStyle>
            <a:lvl1pPr algn="l" defTabSz="1300163">
              <a:spcBef>
                <a:spcPct val="20000"/>
              </a:spcBef>
              <a:buClr>
                <a:schemeClr val="accent1"/>
              </a:buClr>
              <a:buSzPct val="65000"/>
              <a:buFont typeface="Wingdings" panose="05000000000000000000" pitchFamily="2" charset="2"/>
              <a:buChar char="n"/>
              <a:defRPr sz="3700">
                <a:solidFill>
                  <a:schemeClr val="tx1"/>
                </a:solidFill>
                <a:latin typeface="Arial" panose="020B0604020202020204" pitchFamily="34" charset="0"/>
              </a:defRPr>
            </a:lvl1pPr>
            <a:lvl2pPr marL="455613" algn="l" defTabSz="1300163">
              <a:spcBef>
                <a:spcPct val="20000"/>
              </a:spcBef>
              <a:buClr>
                <a:schemeClr val="accent2"/>
              </a:buClr>
              <a:buSzPct val="60000"/>
              <a:buFont typeface="Wingdings" panose="05000000000000000000" pitchFamily="2" charset="2"/>
              <a:buChar char="q"/>
              <a:defRPr sz="3100">
                <a:solidFill>
                  <a:schemeClr val="tx1"/>
                </a:solidFill>
                <a:latin typeface="Arial" panose="020B0604020202020204" pitchFamily="34" charset="0"/>
              </a:defRPr>
            </a:lvl2pPr>
            <a:lvl3pPr algn="l" defTabSz="1300163">
              <a:spcBef>
                <a:spcPct val="20000"/>
              </a:spcBef>
              <a:buClr>
                <a:schemeClr val="accent1"/>
              </a:buClr>
              <a:buSzPct val="65000"/>
              <a:buFont typeface="Wingdings" panose="05000000000000000000" pitchFamily="2" charset="2"/>
              <a:buChar char="n"/>
              <a:defRPr sz="2800">
                <a:solidFill>
                  <a:schemeClr val="tx1"/>
                </a:solidFill>
                <a:latin typeface="Arial" panose="020B0604020202020204" pitchFamily="34" charset="0"/>
              </a:defRPr>
            </a:lvl3pPr>
            <a:lvl4pPr marL="1335088" algn="l" defTabSz="1300163">
              <a:spcBef>
                <a:spcPct val="20000"/>
              </a:spcBef>
              <a:buClr>
                <a:schemeClr val="accent2"/>
              </a:buClr>
              <a:buSzPct val="70000"/>
              <a:buFont typeface="Wingdings" panose="05000000000000000000" pitchFamily="2" charset="2"/>
              <a:buChar char="q"/>
              <a:defRPr sz="2600">
                <a:solidFill>
                  <a:schemeClr val="tx1"/>
                </a:solidFill>
                <a:latin typeface="Arial" panose="020B0604020202020204" pitchFamily="34" charset="0"/>
              </a:defRPr>
            </a:lvl4pPr>
            <a:lvl5pPr marL="1752600" algn="l" defTabSz="1300163">
              <a:spcBef>
                <a:spcPct val="20000"/>
              </a:spcBef>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5pPr>
            <a:lvl6pPr marL="2209800" defTabSz="1300163" fontAlgn="base">
              <a:spcBef>
                <a:spcPct val="20000"/>
              </a:spcBef>
              <a:spcAft>
                <a:spcPct val="0"/>
              </a:spcAft>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6pPr>
            <a:lvl7pPr marL="2667000" defTabSz="1300163" fontAlgn="base">
              <a:spcBef>
                <a:spcPct val="20000"/>
              </a:spcBef>
              <a:spcAft>
                <a:spcPct val="0"/>
              </a:spcAft>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7pPr>
            <a:lvl8pPr marL="3124200" defTabSz="1300163" fontAlgn="base">
              <a:spcBef>
                <a:spcPct val="20000"/>
              </a:spcBef>
              <a:spcAft>
                <a:spcPct val="0"/>
              </a:spcAft>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8pPr>
            <a:lvl9pPr marL="3581400" defTabSz="1300163" fontAlgn="base">
              <a:spcBef>
                <a:spcPct val="20000"/>
              </a:spcBef>
              <a:spcAft>
                <a:spcPct val="0"/>
              </a:spcAft>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9pPr>
          </a:lstStyle>
          <a:p>
            <a:pPr>
              <a:buFont typeface="Wingdings" panose="05000000000000000000" pitchFamily="2" charset="2"/>
              <a:buNone/>
            </a:pPr>
            <a:r>
              <a:rPr lang="en-US" altLang="en-US" sz="2320"/>
              <a:t>.12</a:t>
            </a:r>
          </a:p>
        </p:txBody>
      </p:sp>
      <p:sp>
        <p:nvSpPr>
          <p:cNvPr id="99381" name="Line 53"/>
          <p:cNvSpPr>
            <a:spLocks noChangeShapeType="1"/>
          </p:cNvSpPr>
          <p:nvPr/>
        </p:nvSpPr>
        <p:spPr bwMode="auto">
          <a:xfrm>
            <a:off x="4572000" y="1752451"/>
            <a:ext cx="1218902"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87"/>
          </a:p>
        </p:txBody>
      </p:sp>
      <p:sp>
        <p:nvSpPr>
          <p:cNvPr id="99382" name="Line 54"/>
          <p:cNvSpPr>
            <a:spLocks noChangeShapeType="1"/>
          </p:cNvSpPr>
          <p:nvPr/>
        </p:nvSpPr>
        <p:spPr bwMode="auto">
          <a:xfrm>
            <a:off x="4572000" y="2207865"/>
            <a:ext cx="1218902"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87"/>
          </a:p>
        </p:txBody>
      </p:sp>
      <p:sp>
        <p:nvSpPr>
          <p:cNvPr id="99383" name="Line 55"/>
          <p:cNvSpPr>
            <a:spLocks noChangeShapeType="1"/>
          </p:cNvSpPr>
          <p:nvPr/>
        </p:nvSpPr>
        <p:spPr bwMode="auto">
          <a:xfrm>
            <a:off x="4572000" y="1752451"/>
            <a:ext cx="0" cy="455414"/>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87"/>
          </a:p>
        </p:txBody>
      </p:sp>
      <p:sp>
        <p:nvSpPr>
          <p:cNvPr id="99384" name="Line 56"/>
          <p:cNvSpPr>
            <a:spLocks noChangeShapeType="1"/>
          </p:cNvSpPr>
          <p:nvPr/>
        </p:nvSpPr>
        <p:spPr bwMode="auto">
          <a:xfrm>
            <a:off x="5181451" y="1752451"/>
            <a:ext cx="0" cy="45541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87"/>
          </a:p>
        </p:txBody>
      </p:sp>
      <p:sp>
        <p:nvSpPr>
          <p:cNvPr id="99385" name="Line 57"/>
          <p:cNvSpPr>
            <a:spLocks noChangeShapeType="1"/>
          </p:cNvSpPr>
          <p:nvPr/>
        </p:nvSpPr>
        <p:spPr bwMode="auto">
          <a:xfrm>
            <a:off x="5790902" y="1752451"/>
            <a:ext cx="0" cy="45541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87"/>
          </a:p>
        </p:txBody>
      </p:sp>
      <p:sp>
        <p:nvSpPr>
          <p:cNvPr id="99386" name="Rectangle 58"/>
          <p:cNvSpPr>
            <a:spLocks noChangeArrowheads="1"/>
          </p:cNvSpPr>
          <p:nvPr/>
        </p:nvSpPr>
        <p:spPr bwMode="auto">
          <a:xfrm>
            <a:off x="5949404" y="2286000"/>
            <a:ext cx="679773" cy="4554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9" tIns="45715" rIns="91429" bIns="45715"/>
          <a:lstStyle>
            <a:lvl1pPr algn="l" defTabSz="1300163">
              <a:spcBef>
                <a:spcPct val="20000"/>
              </a:spcBef>
              <a:buClr>
                <a:schemeClr val="accent1"/>
              </a:buClr>
              <a:buSzPct val="65000"/>
              <a:buFont typeface="Wingdings" panose="05000000000000000000" pitchFamily="2" charset="2"/>
              <a:buChar char="n"/>
              <a:defRPr sz="3700">
                <a:solidFill>
                  <a:schemeClr val="tx1"/>
                </a:solidFill>
                <a:latin typeface="Arial" panose="020B0604020202020204" pitchFamily="34" charset="0"/>
              </a:defRPr>
            </a:lvl1pPr>
            <a:lvl2pPr marL="455613" algn="l" defTabSz="1300163">
              <a:spcBef>
                <a:spcPct val="20000"/>
              </a:spcBef>
              <a:buClr>
                <a:schemeClr val="accent2"/>
              </a:buClr>
              <a:buSzPct val="60000"/>
              <a:buFont typeface="Wingdings" panose="05000000000000000000" pitchFamily="2" charset="2"/>
              <a:buChar char="q"/>
              <a:defRPr sz="3100">
                <a:solidFill>
                  <a:schemeClr val="tx1"/>
                </a:solidFill>
                <a:latin typeface="Arial" panose="020B0604020202020204" pitchFamily="34" charset="0"/>
              </a:defRPr>
            </a:lvl2pPr>
            <a:lvl3pPr algn="l" defTabSz="1300163">
              <a:spcBef>
                <a:spcPct val="20000"/>
              </a:spcBef>
              <a:buClr>
                <a:schemeClr val="accent1"/>
              </a:buClr>
              <a:buSzPct val="65000"/>
              <a:buFont typeface="Wingdings" panose="05000000000000000000" pitchFamily="2" charset="2"/>
              <a:buChar char="n"/>
              <a:defRPr sz="2800">
                <a:solidFill>
                  <a:schemeClr val="tx1"/>
                </a:solidFill>
                <a:latin typeface="Arial" panose="020B0604020202020204" pitchFamily="34" charset="0"/>
              </a:defRPr>
            </a:lvl3pPr>
            <a:lvl4pPr marL="1335088" algn="l" defTabSz="1300163">
              <a:spcBef>
                <a:spcPct val="20000"/>
              </a:spcBef>
              <a:buClr>
                <a:schemeClr val="accent2"/>
              </a:buClr>
              <a:buSzPct val="70000"/>
              <a:buFont typeface="Wingdings" panose="05000000000000000000" pitchFamily="2" charset="2"/>
              <a:buChar char="q"/>
              <a:defRPr sz="2600">
                <a:solidFill>
                  <a:schemeClr val="tx1"/>
                </a:solidFill>
                <a:latin typeface="Arial" panose="020B0604020202020204" pitchFamily="34" charset="0"/>
              </a:defRPr>
            </a:lvl4pPr>
            <a:lvl5pPr marL="1752600" algn="l" defTabSz="1300163">
              <a:spcBef>
                <a:spcPct val="20000"/>
              </a:spcBef>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5pPr>
            <a:lvl6pPr marL="2209800" defTabSz="1300163" fontAlgn="base">
              <a:spcBef>
                <a:spcPct val="20000"/>
              </a:spcBef>
              <a:spcAft>
                <a:spcPct val="0"/>
              </a:spcAft>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6pPr>
            <a:lvl7pPr marL="2667000" defTabSz="1300163" fontAlgn="base">
              <a:spcBef>
                <a:spcPct val="20000"/>
              </a:spcBef>
              <a:spcAft>
                <a:spcPct val="0"/>
              </a:spcAft>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7pPr>
            <a:lvl8pPr marL="3124200" defTabSz="1300163" fontAlgn="base">
              <a:spcBef>
                <a:spcPct val="20000"/>
              </a:spcBef>
              <a:spcAft>
                <a:spcPct val="0"/>
              </a:spcAft>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8pPr>
            <a:lvl9pPr marL="3581400" defTabSz="1300163" fontAlgn="base">
              <a:spcBef>
                <a:spcPct val="20000"/>
              </a:spcBef>
              <a:spcAft>
                <a:spcPct val="0"/>
              </a:spcAft>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9pPr>
          </a:lstStyle>
          <a:p>
            <a:pPr>
              <a:buFont typeface="Wingdings" panose="05000000000000000000" pitchFamily="2" charset="2"/>
              <a:buNone/>
            </a:pPr>
            <a:r>
              <a:rPr lang="en-US" altLang="en-US" sz="2320"/>
              <a:t>.26</a:t>
            </a:r>
          </a:p>
        </p:txBody>
      </p:sp>
      <p:sp>
        <p:nvSpPr>
          <p:cNvPr id="99387" name="Rectangle 59"/>
          <p:cNvSpPr>
            <a:spLocks noChangeArrowheads="1"/>
          </p:cNvSpPr>
          <p:nvPr/>
        </p:nvSpPr>
        <p:spPr bwMode="auto">
          <a:xfrm>
            <a:off x="5260703" y="2286000"/>
            <a:ext cx="688702" cy="4554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9" tIns="45715" rIns="91429" bIns="45715"/>
          <a:lstStyle>
            <a:lvl1pPr algn="l" defTabSz="1300163">
              <a:spcBef>
                <a:spcPct val="20000"/>
              </a:spcBef>
              <a:buClr>
                <a:schemeClr val="accent1"/>
              </a:buClr>
              <a:buSzPct val="65000"/>
              <a:buFont typeface="Wingdings" panose="05000000000000000000" pitchFamily="2" charset="2"/>
              <a:buChar char="n"/>
              <a:defRPr sz="3700">
                <a:solidFill>
                  <a:schemeClr val="tx1"/>
                </a:solidFill>
                <a:latin typeface="Arial" panose="020B0604020202020204" pitchFamily="34" charset="0"/>
              </a:defRPr>
            </a:lvl1pPr>
            <a:lvl2pPr marL="455613" algn="l" defTabSz="1300163">
              <a:spcBef>
                <a:spcPct val="20000"/>
              </a:spcBef>
              <a:buClr>
                <a:schemeClr val="accent2"/>
              </a:buClr>
              <a:buSzPct val="60000"/>
              <a:buFont typeface="Wingdings" panose="05000000000000000000" pitchFamily="2" charset="2"/>
              <a:buChar char="q"/>
              <a:defRPr sz="3100">
                <a:solidFill>
                  <a:schemeClr val="tx1"/>
                </a:solidFill>
                <a:latin typeface="Arial" panose="020B0604020202020204" pitchFamily="34" charset="0"/>
              </a:defRPr>
            </a:lvl2pPr>
            <a:lvl3pPr algn="l" defTabSz="1300163">
              <a:spcBef>
                <a:spcPct val="20000"/>
              </a:spcBef>
              <a:buClr>
                <a:schemeClr val="accent1"/>
              </a:buClr>
              <a:buSzPct val="65000"/>
              <a:buFont typeface="Wingdings" panose="05000000000000000000" pitchFamily="2" charset="2"/>
              <a:buChar char="n"/>
              <a:defRPr sz="2800">
                <a:solidFill>
                  <a:schemeClr val="tx1"/>
                </a:solidFill>
                <a:latin typeface="Arial" panose="020B0604020202020204" pitchFamily="34" charset="0"/>
              </a:defRPr>
            </a:lvl3pPr>
            <a:lvl4pPr marL="1335088" algn="l" defTabSz="1300163">
              <a:spcBef>
                <a:spcPct val="20000"/>
              </a:spcBef>
              <a:buClr>
                <a:schemeClr val="accent2"/>
              </a:buClr>
              <a:buSzPct val="70000"/>
              <a:buFont typeface="Wingdings" panose="05000000000000000000" pitchFamily="2" charset="2"/>
              <a:buChar char="q"/>
              <a:defRPr sz="2600">
                <a:solidFill>
                  <a:schemeClr val="tx1"/>
                </a:solidFill>
                <a:latin typeface="Arial" panose="020B0604020202020204" pitchFamily="34" charset="0"/>
              </a:defRPr>
            </a:lvl4pPr>
            <a:lvl5pPr marL="1752600" algn="l" defTabSz="1300163">
              <a:spcBef>
                <a:spcPct val="20000"/>
              </a:spcBef>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5pPr>
            <a:lvl6pPr marL="2209800" defTabSz="1300163" fontAlgn="base">
              <a:spcBef>
                <a:spcPct val="20000"/>
              </a:spcBef>
              <a:spcAft>
                <a:spcPct val="0"/>
              </a:spcAft>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6pPr>
            <a:lvl7pPr marL="2667000" defTabSz="1300163" fontAlgn="base">
              <a:spcBef>
                <a:spcPct val="20000"/>
              </a:spcBef>
              <a:spcAft>
                <a:spcPct val="0"/>
              </a:spcAft>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7pPr>
            <a:lvl8pPr marL="3124200" defTabSz="1300163" fontAlgn="base">
              <a:spcBef>
                <a:spcPct val="20000"/>
              </a:spcBef>
              <a:spcAft>
                <a:spcPct val="0"/>
              </a:spcAft>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8pPr>
            <a:lvl9pPr marL="3581400" defTabSz="1300163" fontAlgn="base">
              <a:spcBef>
                <a:spcPct val="20000"/>
              </a:spcBef>
              <a:spcAft>
                <a:spcPct val="0"/>
              </a:spcAft>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9pPr>
          </a:lstStyle>
          <a:p>
            <a:pPr>
              <a:buFont typeface="Wingdings" panose="05000000000000000000" pitchFamily="2" charset="2"/>
              <a:buNone/>
            </a:pPr>
            <a:r>
              <a:rPr lang="en-US" altLang="en-US" sz="2320"/>
              <a:t>.23</a:t>
            </a:r>
          </a:p>
        </p:txBody>
      </p:sp>
      <p:sp>
        <p:nvSpPr>
          <p:cNvPr id="99388" name="Rectangle 60"/>
          <p:cNvSpPr>
            <a:spLocks noChangeArrowheads="1"/>
          </p:cNvSpPr>
          <p:nvPr/>
        </p:nvSpPr>
        <p:spPr bwMode="auto">
          <a:xfrm>
            <a:off x="4572000" y="2286000"/>
            <a:ext cx="688703" cy="4554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9" tIns="45715" rIns="91429" bIns="45715"/>
          <a:lstStyle>
            <a:lvl1pPr algn="l" defTabSz="1300163">
              <a:spcBef>
                <a:spcPct val="20000"/>
              </a:spcBef>
              <a:buClr>
                <a:schemeClr val="accent1"/>
              </a:buClr>
              <a:buSzPct val="65000"/>
              <a:buFont typeface="Wingdings" panose="05000000000000000000" pitchFamily="2" charset="2"/>
              <a:buChar char="n"/>
              <a:defRPr sz="3700">
                <a:solidFill>
                  <a:schemeClr val="tx1"/>
                </a:solidFill>
                <a:latin typeface="Arial" panose="020B0604020202020204" pitchFamily="34" charset="0"/>
              </a:defRPr>
            </a:lvl1pPr>
            <a:lvl2pPr marL="455613" algn="l" defTabSz="1300163">
              <a:spcBef>
                <a:spcPct val="20000"/>
              </a:spcBef>
              <a:buClr>
                <a:schemeClr val="accent2"/>
              </a:buClr>
              <a:buSzPct val="60000"/>
              <a:buFont typeface="Wingdings" panose="05000000000000000000" pitchFamily="2" charset="2"/>
              <a:buChar char="q"/>
              <a:defRPr sz="3100">
                <a:solidFill>
                  <a:schemeClr val="tx1"/>
                </a:solidFill>
                <a:latin typeface="Arial" panose="020B0604020202020204" pitchFamily="34" charset="0"/>
              </a:defRPr>
            </a:lvl2pPr>
            <a:lvl3pPr algn="l" defTabSz="1300163">
              <a:spcBef>
                <a:spcPct val="20000"/>
              </a:spcBef>
              <a:buClr>
                <a:schemeClr val="accent1"/>
              </a:buClr>
              <a:buSzPct val="65000"/>
              <a:buFont typeface="Wingdings" panose="05000000000000000000" pitchFamily="2" charset="2"/>
              <a:buChar char="n"/>
              <a:defRPr sz="2800">
                <a:solidFill>
                  <a:schemeClr val="tx1"/>
                </a:solidFill>
                <a:latin typeface="Arial" panose="020B0604020202020204" pitchFamily="34" charset="0"/>
              </a:defRPr>
            </a:lvl3pPr>
            <a:lvl4pPr marL="1335088" algn="l" defTabSz="1300163">
              <a:spcBef>
                <a:spcPct val="20000"/>
              </a:spcBef>
              <a:buClr>
                <a:schemeClr val="accent2"/>
              </a:buClr>
              <a:buSzPct val="70000"/>
              <a:buFont typeface="Wingdings" panose="05000000000000000000" pitchFamily="2" charset="2"/>
              <a:buChar char="q"/>
              <a:defRPr sz="2600">
                <a:solidFill>
                  <a:schemeClr val="tx1"/>
                </a:solidFill>
                <a:latin typeface="Arial" panose="020B0604020202020204" pitchFamily="34" charset="0"/>
              </a:defRPr>
            </a:lvl4pPr>
            <a:lvl5pPr marL="1752600" algn="l" defTabSz="1300163">
              <a:spcBef>
                <a:spcPct val="20000"/>
              </a:spcBef>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5pPr>
            <a:lvl6pPr marL="2209800" defTabSz="1300163" fontAlgn="base">
              <a:spcBef>
                <a:spcPct val="20000"/>
              </a:spcBef>
              <a:spcAft>
                <a:spcPct val="0"/>
              </a:spcAft>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6pPr>
            <a:lvl7pPr marL="2667000" defTabSz="1300163" fontAlgn="base">
              <a:spcBef>
                <a:spcPct val="20000"/>
              </a:spcBef>
              <a:spcAft>
                <a:spcPct val="0"/>
              </a:spcAft>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7pPr>
            <a:lvl8pPr marL="3124200" defTabSz="1300163" fontAlgn="base">
              <a:spcBef>
                <a:spcPct val="20000"/>
              </a:spcBef>
              <a:spcAft>
                <a:spcPct val="0"/>
              </a:spcAft>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8pPr>
            <a:lvl9pPr marL="3581400" defTabSz="1300163" fontAlgn="base">
              <a:spcBef>
                <a:spcPct val="20000"/>
              </a:spcBef>
              <a:spcAft>
                <a:spcPct val="0"/>
              </a:spcAft>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9pPr>
          </a:lstStyle>
          <a:p>
            <a:pPr>
              <a:buFont typeface="Wingdings" panose="05000000000000000000" pitchFamily="2" charset="2"/>
              <a:buNone/>
            </a:pPr>
            <a:r>
              <a:rPr lang="en-US" altLang="en-US" sz="2320"/>
              <a:t>.21</a:t>
            </a:r>
          </a:p>
        </p:txBody>
      </p:sp>
      <p:sp>
        <p:nvSpPr>
          <p:cNvPr id="99389" name="Line 61"/>
          <p:cNvSpPr>
            <a:spLocks noChangeShapeType="1"/>
          </p:cNvSpPr>
          <p:nvPr/>
        </p:nvSpPr>
        <p:spPr bwMode="auto">
          <a:xfrm>
            <a:off x="4572000" y="2286000"/>
            <a:ext cx="1981275"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87"/>
          </a:p>
        </p:txBody>
      </p:sp>
      <p:sp>
        <p:nvSpPr>
          <p:cNvPr id="99390" name="Line 62"/>
          <p:cNvSpPr>
            <a:spLocks noChangeShapeType="1"/>
          </p:cNvSpPr>
          <p:nvPr/>
        </p:nvSpPr>
        <p:spPr bwMode="auto">
          <a:xfrm>
            <a:off x="4572000" y="2741414"/>
            <a:ext cx="1981275"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87"/>
          </a:p>
        </p:txBody>
      </p:sp>
      <p:sp>
        <p:nvSpPr>
          <p:cNvPr id="99391" name="Line 63"/>
          <p:cNvSpPr>
            <a:spLocks noChangeShapeType="1"/>
          </p:cNvSpPr>
          <p:nvPr/>
        </p:nvSpPr>
        <p:spPr bwMode="auto">
          <a:xfrm>
            <a:off x="4572000" y="2286000"/>
            <a:ext cx="0" cy="455414"/>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87"/>
          </a:p>
        </p:txBody>
      </p:sp>
      <p:sp>
        <p:nvSpPr>
          <p:cNvPr id="99392" name="Line 64"/>
          <p:cNvSpPr>
            <a:spLocks noChangeShapeType="1"/>
          </p:cNvSpPr>
          <p:nvPr/>
        </p:nvSpPr>
        <p:spPr bwMode="auto">
          <a:xfrm>
            <a:off x="5260703" y="2286000"/>
            <a:ext cx="0" cy="45541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87"/>
          </a:p>
        </p:txBody>
      </p:sp>
      <p:sp>
        <p:nvSpPr>
          <p:cNvPr id="99393" name="Line 65"/>
          <p:cNvSpPr>
            <a:spLocks noChangeShapeType="1"/>
          </p:cNvSpPr>
          <p:nvPr/>
        </p:nvSpPr>
        <p:spPr bwMode="auto">
          <a:xfrm>
            <a:off x="5949404" y="2286000"/>
            <a:ext cx="0" cy="45541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87"/>
          </a:p>
        </p:txBody>
      </p:sp>
      <p:sp>
        <p:nvSpPr>
          <p:cNvPr id="99394" name="Line 66"/>
          <p:cNvSpPr>
            <a:spLocks noChangeShapeType="1"/>
          </p:cNvSpPr>
          <p:nvPr/>
        </p:nvSpPr>
        <p:spPr bwMode="auto">
          <a:xfrm>
            <a:off x="6553275" y="2286000"/>
            <a:ext cx="0" cy="45541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87"/>
          </a:p>
        </p:txBody>
      </p:sp>
      <p:sp>
        <p:nvSpPr>
          <p:cNvPr id="99395" name="Rectangle 67"/>
          <p:cNvSpPr>
            <a:spLocks noChangeArrowheads="1"/>
          </p:cNvSpPr>
          <p:nvPr/>
        </p:nvSpPr>
        <p:spPr bwMode="auto">
          <a:xfrm>
            <a:off x="4572000" y="2819549"/>
            <a:ext cx="609451" cy="4554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9" tIns="45715" rIns="91429" bIns="45715"/>
          <a:lstStyle>
            <a:lvl1pPr algn="l" defTabSz="1300163">
              <a:spcBef>
                <a:spcPct val="20000"/>
              </a:spcBef>
              <a:buClr>
                <a:schemeClr val="accent1"/>
              </a:buClr>
              <a:buSzPct val="65000"/>
              <a:buFont typeface="Wingdings" panose="05000000000000000000" pitchFamily="2" charset="2"/>
              <a:buChar char="n"/>
              <a:defRPr sz="3700">
                <a:solidFill>
                  <a:schemeClr val="tx1"/>
                </a:solidFill>
                <a:latin typeface="Arial" panose="020B0604020202020204" pitchFamily="34" charset="0"/>
              </a:defRPr>
            </a:lvl1pPr>
            <a:lvl2pPr marL="455613" algn="l" defTabSz="1300163">
              <a:spcBef>
                <a:spcPct val="20000"/>
              </a:spcBef>
              <a:buClr>
                <a:schemeClr val="accent2"/>
              </a:buClr>
              <a:buSzPct val="60000"/>
              <a:buFont typeface="Wingdings" panose="05000000000000000000" pitchFamily="2" charset="2"/>
              <a:buChar char="q"/>
              <a:defRPr sz="3100">
                <a:solidFill>
                  <a:schemeClr val="tx1"/>
                </a:solidFill>
                <a:latin typeface="Arial" panose="020B0604020202020204" pitchFamily="34" charset="0"/>
              </a:defRPr>
            </a:lvl2pPr>
            <a:lvl3pPr algn="l" defTabSz="1300163">
              <a:spcBef>
                <a:spcPct val="20000"/>
              </a:spcBef>
              <a:buClr>
                <a:schemeClr val="accent1"/>
              </a:buClr>
              <a:buSzPct val="65000"/>
              <a:buFont typeface="Wingdings" panose="05000000000000000000" pitchFamily="2" charset="2"/>
              <a:buChar char="n"/>
              <a:defRPr sz="2800">
                <a:solidFill>
                  <a:schemeClr val="tx1"/>
                </a:solidFill>
                <a:latin typeface="Arial" panose="020B0604020202020204" pitchFamily="34" charset="0"/>
              </a:defRPr>
            </a:lvl3pPr>
            <a:lvl4pPr marL="1335088" algn="l" defTabSz="1300163">
              <a:spcBef>
                <a:spcPct val="20000"/>
              </a:spcBef>
              <a:buClr>
                <a:schemeClr val="accent2"/>
              </a:buClr>
              <a:buSzPct val="70000"/>
              <a:buFont typeface="Wingdings" panose="05000000000000000000" pitchFamily="2" charset="2"/>
              <a:buChar char="q"/>
              <a:defRPr sz="2600">
                <a:solidFill>
                  <a:schemeClr val="tx1"/>
                </a:solidFill>
                <a:latin typeface="Arial" panose="020B0604020202020204" pitchFamily="34" charset="0"/>
              </a:defRPr>
            </a:lvl4pPr>
            <a:lvl5pPr marL="1752600" algn="l" defTabSz="1300163">
              <a:spcBef>
                <a:spcPct val="20000"/>
              </a:spcBef>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5pPr>
            <a:lvl6pPr marL="2209800" defTabSz="1300163" fontAlgn="base">
              <a:spcBef>
                <a:spcPct val="20000"/>
              </a:spcBef>
              <a:spcAft>
                <a:spcPct val="0"/>
              </a:spcAft>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6pPr>
            <a:lvl7pPr marL="2667000" defTabSz="1300163" fontAlgn="base">
              <a:spcBef>
                <a:spcPct val="20000"/>
              </a:spcBef>
              <a:spcAft>
                <a:spcPct val="0"/>
              </a:spcAft>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7pPr>
            <a:lvl8pPr marL="3124200" defTabSz="1300163" fontAlgn="base">
              <a:spcBef>
                <a:spcPct val="20000"/>
              </a:spcBef>
              <a:spcAft>
                <a:spcPct val="0"/>
              </a:spcAft>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8pPr>
            <a:lvl9pPr marL="3581400" defTabSz="1300163" fontAlgn="base">
              <a:spcBef>
                <a:spcPct val="20000"/>
              </a:spcBef>
              <a:spcAft>
                <a:spcPct val="0"/>
              </a:spcAft>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9pPr>
          </a:lstStyle>
          <a:p>
            <a:pPr>
              <a:buFont typeface="Wingdings" panose="05000000000000000000" pitchFamily="2" charset="2"/>
              <a:buNone/>
            </a:pPr>
            <a:r>
              <a:rPr lang="en-US" altLang="en-US" sz="2320"/>
              <a:t>.39</a:t>
            </a:r>
          </a:p>
        </p:txBody>
      </p:sp>
      <p:sp>
        <p:nvSpPr>
          <p:cNvPr id="99396" name="Line 68"/>
          <p:cNvSpPr>
            <a:spLocks noChangeShapeType="1"/>
          </p:cNvSpPr>
          <p:nvPr/>
        </p:nvSpPr>
        <p:spPr bwMode="auto">
          <a:xfrm>
            <a:off x="4572000" y="2819549"/>
            <a:ext cx="609451"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87"/>
          </a:p>
        </p:txBody>
      </p:sp>
      <p:sp>
        <p:nvSpPr>
          <p:cNvPr id="99397" name="Line 69"/>
          <p:cNvSpPr>
            <a:spLocks noChangeShapeType="1"/>
          </p:cNvSpPr>
          <p:nvPr/>
        </p:nvSpPr>
        <p:spPr bwMode="auto">
          <a:xfrm>
            <a:off x="4572000" y="3274963"/>
            <a:ext cx="609451"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87"/>
          </a:p>
        </p:txBody>
      </p:sp>
      <p:sp>
        <p:nvSpPr>
          <p:cNvPr id="99398" name="Line 70"/>
          <p:cNvSpPr>
            <a:spLocks noChangeShapeType="1"/>
          </p:cNvSpPr>
          <p:nvPr/>
        </p:nvSpPr>
        <p:spPr bwMode="auto">
          <a:xfrm>
            <a:off x="4572000" y="2819549"/>
            <a:ext cx="0" cy="455414"/>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87"/>
          </a:p>
        </p:txBody>
      </p:sp>
      <p:sp>
        <p:nvSpPr>
          <p:cNvPr id="99399" name="Line 71"/>
          <p:cNvSpPr>
            <a:spLocks noChangeShapeType="1"/>
          </p:cNvSpPr>
          <p:nvPr/>
        </p:nvSpPr>
        <p:spPr bwMode="auto">
          <a:xfrm>
            <a:off x="5181451" y="2819549"/>
            <a:ext cx="0" cy="45541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87"/>
          </a:p>
        </p:txBody>
      </p:sp>
      <p:sp>
        <p:nvSpPr>
          <p:cNvPr id="99400" name="Rectangle 72"/>
          <p:cNvSpPr>
            <a:spLocks noChangeArrowheads="1"/>
          </p:cNvSpPr>
          <p:nvPr/>
        </p:nvSpPr>
        <p:spPr bwMode="auto">
          <a:xfrm>
            <a:off x="4496098" y="4343177"/>
            <a:ext cx="609451" cy="4554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9" tIns="45715" rIns="91429" bIns="45715"/>
          <a:lstStyle>
            <a:lvl1pPr algn="l" defTabSz="1300163">
              <a:spcBef>
                <a:spcPct val="20000"/>
              </a:spcBef>
              <a:buClr>
                <a:schemeClr val="accent1"/>
              </a:buClr>
              <a:buSzPct val="65000"/>
              <a:buFont typeface="Wingdings" panose="05000000000000000000" pitchFamily="2" charset="2"/>
              <a:buChar char="n"/>
              <a:defRPr sz="3700">
                <a:solidFill>
                  <a:schemeClr val="tx1"/>
                </a:solidFill>
                <a:latin typeface="Arial" panose="020B0604020202020204" pitchFamily="34" charset="0"/>
              </a:defRPr>
            </a:lvl1pPr>
            <a:lvl2pPr marL="455613" algn="l" defTabSz="1300163">
              <a:spcBef>
                <a:spcPct val="20000"/>
              </a:spcBef>
              <a:buClr>
                <a:schemeClr val="accent2"/>
              </a:buClr>
              <a:buSzPct val="60000"/>
              <a:buFont typeface="Wingdings" panose="05000000000000000000" pitchFamily="2" charset="2"/>
              <a:buChar char="q"/>
              <a:defRPr sz="3100">
                <a:solidFill>
                  <a:schemeClr val="tx1"/>
                </a:solidFill>
                <a:latin typeface="Arial" panose="020B0604020202020204" pitchFamily="34" charset="0"/>
              </a:defRPr>
            </a:lvl2pPr>
            <a:lvl3pPr algn="l" defTabSz="1300163">
              <a:spcBef>
                <a:spcPct val="20000"/>
              </a:spcBef>
              <a:buClr>
                <a:schemeClr val="accent1"/>
              </a:buClr>
              <a:buSzPct val="65000"/>
              <a:buFont typeface="Wingdings" panose="05000000000000000000" pitchFamily="2" charset="2"/>
              <a:buChar char="n"/>
              <a:defRPr sz="2800">
                <a:solidFill>
                  <a:schemeClr val="tx1"/>
                </a:solidFill>
                <a:latin typeface="Arial" panose="020B0604020202020204" pitchFamily="34" charset="0"/>
              </a:defRPr>
            </a:lvl3pPr>
            <a:lvl4pPr marL="1335088" algn="l" defTabSz="1300163">
              <a:spcBef>
                <a:spcPct val="20000"/>
              </a:spcBef>
              <a:buClr>
                <a:schemeClr val="accent2"/>
              </a:buClr>
              <a:buSzPct val="70000"/>
              <a:buFont typeface="Wingdings" panose="05000000000000000000" pitchFamily="2" charset="2"/>
              <a:buChar char="q"/>
              <a:defRPr sz="2600">
                <a:solidFill>
                  <a:schemeClr val="tx1"/>
                </a:solidFill>
                <a:latin typeface="Arial" panose="020B0604020202020204" pitchFamily="34" charset="0"/>
              </a:defRPr>
            </a:lvl4pPr>
            <a:lvl5pPr marL="1752600" algn="l" defTabSz="1300163">
              <a:spcBef>
                <a:spcPct val="20000"/>
              </a:spcBef>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5pPr>
            <a:lvl6pPr marL="2209800" defTabSz="1300163" fontAlgn="base">
              <a:spcBef>
                <a:spcPct val="20000"/>
              </a:spcBef>
              <a:spcAft>
                <a:spcPct val="0"/>
              </a:spcAft>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6pPr>
            <a:lvl7pPr marL="2667000" defTabSz="1300163" fontAlgn="base">
              <a:spcBef>
                <a:spcPct val="20000"/>
              </a:spcBef>
              <a:spcAft>
                <a:spcPct val="0"/>
              </a:spcAft>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7pPr>
            <a:lvl8pPr marL="3124200" defTabSz="1300163" fontAlgn="base">
              <a:spcBef>
                <a:spcPct val="20000"/>
              </a:spcBef>
              <a:spcAft>
                <a:spcPct val="0"/>
              </a:spcAft>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8pPr>
            <a:lvl9pPr marL="3581400" defTabSz="1300163" fontAlgn="base">
              <a:spcBef>
                <a:spcPct val="20000"/>
              </a:spcBef>
              <a:spcAft>
                <a:spcPct val="0"/>
              </a:spcAft>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9pPr>
          </a:lstStyle>
          <a:p>
            <a:pPr>
              <a:buFont typeface="Wingdings" panose="05000000000000000000" pitchFamily="2" charset="2"/>
              <a:buNone/>
            </a:pPr>
            <a:r>
              <a:rPr lang="en-US" altLang="en-US" sz="2320"/>
              <a:t>.68</a:t>
            </a:r>
          </a:p>
        </p:txBody>
      </p:sp>
      <p:sp>
        <p:nvSpPr>
          <p:cNvPr id="99401" name="Line 73"/>
          <p:cNvSpPr>
            <a:spLocks noChangeShapeType="1"/>
          </p:cNvSpPr>
          <p:nvPr/>
        </p:nvSpPr>
        <p:spPr bwMode="auto">
          <a:xfrm>
            <a:off x="4496098" y="4343177"/>
            <a:ext cx="609451"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87"/>
          </a:p>
        </p:txBody>
      </p:sp>
      <p:sp>
        <p:nvSpPr>
          <p:cNvPr id="99402" name="Line 74"/>
          <p:cNvSpPr>
            <a:spLocks noChangeShapeType="1"/>
          </p:cNvSpPr>
          <p:nvPr/>
        </p:nvSpPr>
        <p:spPr bwMode="auto">
          <a:xfrm>
            <a:off x="4496098" y="4798591"/>
            <a:ext cx="609451"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87"/>
          </a:p>
        </p:txBody>
      </p:sp>
      <p:sp>
        <p:nvSpPr>
          <p:cNvPr id="99403" name="Line 75"/>
          <p:cNvSpPr>
            <a:spLocks noChangeShapeType="1"/>
          </p:cNvSpPr>
          <p:nvPr/>
        </p:nvSpPr>
        <p:spPr bwMode="auto">
          <a:xfrm>
            <a:off x="4496098" y="4343177"/>
            <a:ext cx="0" cy="455414"/>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87"/>
          </a:p>
        </p:txBody>
      </p:sp>
      <p:sp>
        <p:nvSpPr>
          <p:cNvPr id="99404" name="Line 76"/>
          <p:cNvSpPr>
            <a:spLocks noChangeShapeType="1"/>
          </p:cNvSpPr>
          <p:nvPr/>
        </p:nvSpPr>
        <p:spPr bwMode="auto">
          <a:xfrm>
            <a:off x="5105549" y="4343177"/>
            <a:ext cx="0" cy="45541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87"/>
          </a:p>
        </p:txBody>
      </p:sp>
      <p:sp>
        <p:nvSpPr>
          <p:cNvPr id="99405" name="Rectangle 77"/>
          <p:cNvSpPr>
            <a:spLocks noChangeArrowheads="1"/>
          </p:cNvSpPr>
          <p:nvPr/>
        </p:nvSpPr>
        <p:spPr bwMode="auto">
          <a:xfrm>
            <a:off x="5105549" y="4876726"/>
            <a:ext cx="609451" cy="4554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9" tIns="45715" rIns="91429" bIns="45715"/>
          <a:lstStyle>
            <a:lvl1pPr algn="l" defTabSz="1300163">
              <a:spcBef>
                <a:spcPct val="20000"/>
              </a:spcBef>
              <a:buClr>
                <a:schemeClr val="accent1"/>
              </a:buClr>
              <a:buSzPct val="65000"/>
              <a:buFont typeface="Wingdings" panose="05000000000000000000" pitchFamily="2" charset="2"/>
              <a:buChar char="n"/>
              <a:defRPr sz="3700">
                <a:solidFill>
                  <a:schemeClr val="tx1"/>
                </a:solidFill>
                <a:latin typeface="Arial" panose="020B0604020202020204" pitchFamily="34" charset="0"/>
              </a:defRPr>
            </a:lvl1pPr>
            <a:lvl2pPr marL="455613" algn="l" defTabSz="1300163">
              <a:spcBef>
                <a:spcPct val="20000"/>
              </a:spcBef>
              <a:buClr>
                <a:schemeClr val="accent2"/>
              </a:buClr>
              <a:buSzPct val="60000"/>
              <a:buFont typeface="Wingdings" panose="05000000000000000000" pitchFamily="2" charset="2"/>
              <a:buChar char="q"/>
              <a:defRPr sz="3100">
                <a:solidFill>
                  <a:schemeClr val="tx1"/>
                </a:solidFill>
                <a:latin typeface="Arial" panose="020B0604020202020204" pitchFamily="34" charset="0"/>
              </a:defRPr>
            </a:lvl2pPr>
            <a:lvl3pPr algn="l" defTabSz="1300163">
              <a:spcBef>
                <a:spcPct val="20000"/>
              </a:spcBef>
              <a:buClr>
                <a:schemeClr val="accent1"/>
              </a:buClr>
              <a:buSzPct val="65000"/>
              <a:buFont typeface="Wingdings" panose="05000000000000000000" pitchFamily="2" charset="2"/>
              <a:buChar char="n"/>
              <a:defRPr sz="2800">
                <a:solidFill>
                  <a:schemeClr val="tx1"/>
                </a:solidFill>
                <a:latin typeface="Arial" panose="020B0604020202020204" pitchFamily="34" charset="0"/>
              </a:defRPr>
            </a:lvl3pPr>
            <a:lvl4pPr marL="1335088" algn="l" defTabSz="1300163">
              <a:spcBef>
                <a:spcPct val="20000"/>
              </a:spcBef>
              <a:buClr>
                <a:schemeClr val="accent2"/>
              </a:buClr>
              <a:buSzPct val="70000"/>
              <a:buFont typeface="Wingdings" panose="05000000000000000000" pitchFamily="2" charset="2"/>
              <a:buChar char="q"/>
              <a:defRPr sz="2600">
                <a:solidFill>
                  <a:schemeClr val="tx1"/>
                </a:solidFill>
                <a:latin typeface="Arial" panose="020B0604020202020204" pitchFamily="34" charset="0"/>
              </a:defRPr>
            </a:lvl4pPr>
            <a:lvl5pPr marL="1752600" algn="l" defTabSz="1300163">
              <a:spcBef>
                <a:spcPct val="20000"/>
              </a:spcBef>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5pPr>
            <a:lvl6pPr marL="2209800" defTabSz="1300163" fontAlgn="base">
              <a:spcBef>
                <a:spcPct val="20000"/>
              </a:spcBef>
              <a:spcAft>
                <a:spcPct val="0"/>
              </a:spcAft>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6pPr>
            <a:lvl7pPr marL="2667000" defTabSz="1300163" fontAlgn="base">
              <a:spcBef>
                <a:spcPct val="20000"/>
              </a:spcBef>
              <a:spcAft>
                <a:spcPct val="0"/>
              </a:spcAft>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7pPr>
            <a:lvl8pPr marL="3124200" defTabSz="1300163" fontAlgn="base">
              <a:spcBef>
                <a:spcPct val="20000"/>
              </a:spcBef>
              <a:spcAft>
                <a:spcPct val="0"/>
              </a:spcAft>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8pPr>
            <a:lvl9pPr marL="3581400" defTabSz="1300163" fontAlgn="base">
              <a:spcBef>
                <a:spcPct val="20000"/>
              </a:spcBef>
              <a:spcAft>
                <a:spcPct val="0"/>
              </a:spcAft>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9pPr>
          </a:lstStyle>
          <a:p>
            <a:pPr>
              <a:buFont typeface="Wingdings" panose="05000000000000000000" pitchFamily="2" charset="2"/>
              <a:buNone/>
            </a:pPr>
            <a:r>
              <a:rPr lang="en-US" altLang="en-US" sz="2320"/>
              <a:t>.78</a:t>
            </a:r>
          </a:p>
        </p:txBody>
      </p:sp>
      <p:sp>
        <p:nvSpPr>
          <p:cNvPr id="99406" name="Rectangle 78"/>
          <p:cNvSpPr>
            <a:spLocks noChangeArrowheads="1"/>
          </p:cNvSpPr>
          <p:nvPr/>
        </p:nvSpPr>
        <p:spPr bwMode="auto">
          <a:xfrm>
            <a:off x="4496098" y="4876726"/>
            <a:ext cx="609451" cy="4554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9" tIns="45715" rIns="91429" bIns="45715"/>
          <a:lstStyle>
            <a:lvl1pPr algn="l" defTabSz="1300163">
              <a:spcBef>
                <a:spcPct val="20000"/>
              </a:spcBef>
              <a:buClr>
                <a:schemeClr val="accent1"/>
              </a:buClr>
              <a:buSzPct val="65000"/>
              <a:buFont typeface="Wingdings" panose="05000000000000000000" pitchFamily="2" charset="2"/>
              <a:buChar char="n"/>
              <a:defRPr sz="3700">
                <a:solidFill>
                  <a:schemeClr val="tx1"/>
                </a:solidFill>
                <a:latin typeface="Arial" panose="020B0604020202020204" pitchFamily="34" charset="0"/>
              </a:defRPr>
            </a:lvl1pPr>
            <a:lvl2pPr marL="455613" algn="l" defTabSz="1300163">
              <a:spcBef>
                <a:spcPct val="20000"/>
              </a:spcBef>
              <a:buClr>
                <a:schemeClr val="accent2"/>
              </a:buClr>
              <a:buSzPct val="60000"/>
              <a:buFont typeface="Wingdings" panose="05000000000000000000" pitchFamily="2" charset="2"/>
              <a:buChar char="q"/>
              <a:defRPr sz="3100">
                <a:solidFill>
                  <a:schemeClr val="tx1"/>
                </a:solidFill>
                <a:latin typeface="Arial" panose="020B0604020202020204" pitchFamily="34" charset="0"/>
              </a:defRPr>
            </a:lvl2pPr>
            <a:lvl3pPr algn="l" defTabSz="1300163">
              <a:spcBef>
                <a:spcPct val="20000"/>
              </a:spcBef>
              <a:buClr>
                <a:schemeClr val="accent1"/>
              </a:buClr>
              <a:buSzPct val="65000"/>
              <a:buFont typeface="Wingdings" panose="05000000000000000000" pitchFamily="2" charset="2"/>
              <a:buChar char="n"/>
              <a:defRPr sz="2800">
                <a:solidFill>
                  <a:schemeClr val="tx1"/>
                </a:solidFill>
                <a:latin typeface="Arial" panose="020B0604020202020204" pitchFamily="34" charset="0"/>
              </a:defRPr>
            </a:lvl3pPr>
            <a:lvl4pPr marL="1335088" algn="l" defTabSz="1300163">
              <a:spcBef>
                <a:spcPct val="20000"/>
              </a:spcBef>
              <a:buClr>
                <a:schemeClr val="accent2"/>
              </a:buClr>
              <a:buSzPct val="70000"/>
              <a:buFont typeface="Wingdings" panose="05000000000000000000" pitchFamily="2" charset="2"/>
              <a:buChar char="q"/>
              <a:defRPr sz="2600">
                <a:solidFill>
                  <a:schemeClr val="tx1"/>
                </a:solidFill>
                <a:latin typeface="Arial" panose="020B0604020202020204" pitchFamily="34" charset="0"/>
              </a:defRPr>
            </a:lvl4pPr>
            <a:lvl5pPr marL="1752600" algn="l" defTabSz="1300163">
              <a:spcBef>
                <a:spcPct val="20000"/>
              </a:spcBef>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5pPr>
            <a:lvl6pPr marL="2209800" defTabSz="1300163" fontAlgn="base">
              <a:spcBef>
                <a:spcPct val="20000"/>
              </a:spcBef>
              <a:spcAft>
                <a:spcPct val="0"/>
              </a:spcAft>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6pPr>
            <a:lvl7pPr marL="2667000" defTabSz="1300163" fontAlgn="base">
              <a:spcBef>
                <a:spcPct val="20000"/>
              </a:spcBef>
              <a:spcAft>
                <a:spcPct val="0"/>
              </a:spcAft>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7pPr>
            <a:lvl8pPr marL="3124200" defTabSz="1300163" fontAlgn="base">
              <a:spcBef>
                <a:spcPct val="20000"/>
              </a:spcBef>
              <a:spcAft>
                <a:spcPct val="0"/>
              </a:spcAft>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8pPr>
            <a:lvl9pPr marL="3581400" defTabSz="1300163" fontAlgn="base">
              <a:spcBef>
                <a:spcPct val="20000"/>
              </a:spcBef>
              <a:spcAft>
                <a:spcPct val="0"/>
              </a:spcAft>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9pPr>
          </a:lstStyle>
          <a:p>
            <a:pPr>
              <a:buFont typeface="Wingdings" panose="05000000000000000000" pitchFamily="2" charset="2"/>
              <a:buNone/>
            </a:pPr>
            <a:r>
              <a:rPr lang="en-US" altLang="en-US" sz="2320"/>
              <a:t>.72</a:t>
            </a:r>
          </a:p>
        </p:txBody>
      </p:sp>
      <p:sp>
        <p:nvSpPr>
          <p:cNvPr id="99407" name="Line 79"/>
          <p:cNvSpPr>
            <a:spLocks noChangeShapeType="1"/>
          </p:cNvSpPr>
          <p:nvPr/>
        </p:nvSpPr>
        <p:spPr bwMode="auto">
          <a:xfrm>
            <a:off x="4496098" y="4876726"/>
            <a:ext cx="1218902"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87"/>
          </a:p>
        </p:txBody>
      </p:sp>
      <p:sp>
        <p:nvSpPr>
          <p:cNvPr id="99408" name="Line 80"/>
          <p:cNvSpPr>
            <a:spLocks noChangeShapeType="1"/>
          </p:cNvSpPr>
          <p:nvPr/>
        </p:nvSpPr>
        <p:spPr bwMode="auto">
          <a:xfrm>
            <a:off x="4496098" y="5332140"/>
            <a:ext cx="1218902"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87"/>
          </a:p>
        </p:txBody>
      </p:sp>
      <p:sp>
        <p:nvSpPr>
          <p:cNvPr id="99409" name="Line 81"/>
          <p:cNvSpPr>
            <a:spLocks noChangeShapeType="1"/>
          </p:cNvSpPr>
          <p:nvPr/>
        </p:nvSpPr>
        <p:spPr bwMode="auto">
          <a:xfrm>
            <a:off x="4496098" y="4876726"/>
            <a:ext cx="0" cy="455414"/>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87"/>
          </a:p>
        </p:txBody>
      </p:sp>
      <p:sp>
        <p:nvSpPr>
          <p:cNvPr id="99410" name="Line 82"/>
          <p:cNvSpPr>
            <a:spLocks noChangeShapeType="1"/>
          </p:cNvSpPr>
          <p:nvPr/>
        </p:nvSpPr>
        <p:spPr bwMode="auto">
          <a:xfrm>
            <a:off x="5105549" y="4876726"/>
            <a:ext cx="0" cy="45541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87"/>
          </a:p>
        </p:txBody>
      </p:sp>
      <p:sp>
        <p:nvSpPr>
          <p:cNvPr id="99411" name="Line 83"/>
          <p:cNvSpPr>
            <a:spLocks noChangeShapeType="1"/>
          </p:cNvSpPr>
          <p:nvPr/>
        </p:nvSpPr>
        <p:spPr bwMode="auto">
          <a:xfrm>
            <a:off x="5715000" y="4876726"/>
            <a:ext cx="0" cy="45541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87"/>
          </a:p>
        </p:txBody>
      </p:sp>
      <p:sp>
        <p:nvSpPr>
          <p:cNvPr id="99412" name="Rectangle 84"/>
          <p:cNvSpPr>
            <a:spLocks noChangeArrowheads="1"/>
          </p:cNvSpPr>
          <p:nvPr/>
        </p:nvSpPr>
        <p:spPr bwMode="auto">
          <a:xfrm>
            <a:off x="4496098" y="5943824"/>
            <a:ext cx="609451" cy="4554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9" tIns="45715" rIns="91429" bIns="45715"/>
          <a:lstStyle>
            <a:lvl1pPr algn="l" defTabSz="1300163">
              <a:spcBef>
                <a:spcPct val="20000"/>
              </a:spcBef>
              <a:buClr>
                <a:schemeClr val="accent1"/>
              </a:buClr>
              <a:buSzPct val="65000"/>
              <a:buFont typeface="Wingdings" panose="05000000000000000000" pitchFamily="2" charset="2"/>
              <a:buChar char="n"/>
              <a:defRPr sz="3700">
                <a:solidFill>
                  <a:schemeClr val="tx1"/>
                </a:solidFill>
                <a:latin typeface="Arial" panose="020B0604020202020204" pitchFamily="34" charset="0"/>
              </a:defRPr>
            </a:lvl1pPr>
            <a:lvl2pPr marL="455613" algn="l" defTabSz="1300163">
              <a:spcBef>
                <a:spcPct val="20000"/>
              </a:spcBef>
              <a:buClr>
                <a:schemeClr val="accent2"/>
              </a:buClr>
              <a:buSzPct val="60000"/>
              <a:buFont typeface="Wingdings" panose="05000000000000000000" pitchFamily="2" charset="2"/>
              <a:buChar char="q"/>
              <a:defRPr sz="3100">
                <a:solidFill>
                  <a:schemeClr val="tx1"/>
                </a:solidFill>
                <a:latin typeface="Arial" panose="020B0604020202020204" pitchFamily="34" charset="0"/>
              </a:defRPr>
            </a:lvl2pPr>
            <a:lvl3pPr algn="l" defTabSz="1300163">
              <a:spcBef>
                <a:spcPct val="20000"/>
              </a:spcBef>
              <a:buClr>
                <a:schemeClr val="accent1"/>
              </a:buClr>
              <a:buSzPct val="65000"/>
              <a:buFont typeface="Wingdings" panose="05000000000000000000" pitchFamily="2" charset="2"/>
              <a:buChar char="n"/>
              <a:defRPr sz="2800">
                <a:solidFill>
                  <a:schemeClr val="tx1"/>
                </a:solidFill>
                <a:latin typeface="Arial" panose="020B0604020202020204" pitchFamily="34" charset="0"/>
              </a:defRPr>
            </a:lvl3pPr>
            <a:lvl4pPr marL="1335088" algn="l" defTabSz="1300163">
              <a:spcBef>
                <a:spcPct val="20000"/>
              </a:spcBef>
              <a:buClr>
                <a:schemeClr val="accent2"/>
              </a:buClr>
              <a:buSzPct val="70000"/>
              <a:buFont typeface="Wingdings" panose="05000000000000000000" pitchFamily="2" charset="2"/>
              <a:buChar char="q"/>
              <a:defRPr sz="2600">
                <a:solidFill>
                  <a:schemeClr val="tx1"/>
                </a:solidFill>
                <a:latin typeface="Arial" panose="020B0604020202020204" pitchFamily="34" charset="0"/>
              </a:defRPr>
            </a:lvl4pPr>
            <a:lvl5pPr marL="1752600" algn="l" defTabSz="1300163">
              <a:spcBef>
                <a:spcPct val="20000"/>
              </a:spcBef>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5pPr>
            <a:lvl6pPr marL="2209800" defTabSz="1300163" fontAlgn="base">
              <a:spcBef>
                <a:spcPct val="20000"/>
              </a:spcBef>
              <a:spcAft>
                <a:spcPct val="0"/>
              </a:spcAft>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6pPr>
            <a:lvl7pPr marL="2667000" defTabSz="1300163" fontAlgn="base">
              <a:spcBef>
                <a:spcPct val="20000"/>
              </a:spcBef>
              <a:spcAft>
                <a:spcPct val="0"/>
              </a:spcAft>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7pPr>
            <a:lvl8pPr marL="3124200" defTabSz="1300163" fontAlgn="base">
              <a:spcBef>
                <a:spcPct val="20000"/>
              </a:spcBef>
              <a:spcAft>
                <a:spcPct val="0"/>
              </a:spcAft>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8pPr>
            <a:lvl9pPr marL="3581400" defTabSz="1300163" fontAlgn="base">
              <a:spcBef>
                <a:spcPct val="20000"/>
              </a:spcBef>
              <a:spcAft>
                <a:spcPct val="0"/>
              </a:spcAft>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9pPr>
          </a:lstStyle>
          <a:p>
            <a:pPr>
              <a:buFont typeface="Wingdings" panose="05000000000000000000" pitchFamily="2" charset="2"/>
              <a:buNone/>
            </a:pPr>
            <a:r>
              <a:rPr lang="en-US" altLang="en-US" sz="2320"/>
              <a:t>.94</a:t>
            </a:r>
          </a:p>
        </p:txBody>
      </p:sp>
      <p:sp>
        <p:nvSpPr>
          <p:cNvPr id="99413" name="Line 85"/>
          <p:cNvSpPr>
            <a:spLocks noChangeShapeType="1"/>
          </p:cNvSpPr>
          <p:nvPr/>
        </p:nvSpPr>
        <p:spPr bwMode="auto">
          <a:xfrm>
            <a:off x="4496098" y="5943824"/>
            <a:ext cx="609451"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87"/>
          </a:p>
        </p:txBody>
      </p:sp>
      <p:sp>
        <p:nvSpPr>
          <p:cNvPr id="99414" name="Line 86"/>
          <p:cNvSpPr>
            <a:spLocks noChangeShapeType="1"/>
          </p:cNvSpPr>
          <p:nvPr/>
        </p:nvSpPr>
        <p:spPr bwMode="auto">
          <a:xfrm>
            <a:off x="4496098" y="6399238"/>
            <a:ext cx="609451"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87"/>
          </a:p>
        </p:txBody>
      </p:sp>
      <p:sp>
        <p:nvSpPr>
          <p:cNvPr id="99415" name="Line 87"/>
          <p:cNvSpPr>
            <a:spLocks noChangeShapeType="1"/>
          </p:cNvSpPr>
          <p:nvPr/>
        </p:nvSpPr>
        <p:spPr bwMode="auto">
          <a:xfrm>
            <a:off x="4496098" y="5943824"/>
            <a:ext cx="0" cy="455414"/>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87"/>
          </a:p>
        </p:txBody>
      </p:sp>
      <p:sp>
        <p:nvSpPr>
          <p:cNvPr id="99416" name="Line 88"/>
          <p:cNvSpPr>
            <a:spLocks noChangeShapeType="1"/>
          </p:cNvSpPr>
          <p:nvPr/>
        </p:nvSpPr>
        <p:spPr bwMode="auto">
          <a:xfrm>
            <a:off x="5105549" y="5943824"/>
            <a:ext cx="0" cy="45541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87"/>
          </a:p>
        </p:txBody>
      </p:sp>
      <p:grpSp>
        <p:nvGrpSpPr>
          <p:cNvPr id="99417" name="Group 89"/>
          <p:cNvGrpSpPr>
            <a:grpSpLocks/>
          </p:cNvGrpSpPr>
          <p:nvPr/>
        </p:nvGrpSpPr>
        <p:grpSpPr bwMode="auto">
          <a:xfrm>
            <a:off x="6172647" y="1218903"/>
            <a:ext cx="2133079" cy="5175870"/>
            <a:chOff x="3888" y="768"/>
            <a:chExt cx="1344" cy="3260"/>
          </a:xfrm>
        </p:grpSpPr>
        <p:sp>
          <p:nvSpPr>
            <p:cNvPr id="99418" name="Rectangle 90"/>
            <p:cNvSpPr>
              <a:spLocks noChangeArrowheads="1"/>
            </p:cNvSpPr>
            <p:nvPr/>
          </p:nvSpPr>
          <p:spPr bwMode="auto">
            <a:xfrm>
              <a:off x="4752" y="2724"/>
              <a:ext cx="480" cy="326"/>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9" tIns="45715" rIns="91429" bIns="45715"/>
            <a:lstStyle>
              <a:lvl1pPr algn="l" defTabSz="1300163">
                <a:spcBef>
                  <a:spcPct val="20000"/>
                </a:spcBef>
                <a:buClr>
                  <a:schemeClr val="accent1"/>
                </a:buClr>
                <a:buSzPct val="65000"/>
                <a:buFont typeface="Wingdings" panose="05000000000000000000" pitchFamily="2" charset="2"/>
                <a:buChar char="n"/>
                <a:defRPr sz="3700">
                  <a:solidFill>
                    <a:schemeClr val="tx1"/>
                  </a:solidFill>
                  <a:latin typeface="Arial" panose="020B0604020202020204" pitchFamily="34" charset="0"/>
                </a:defRPr>
              </a:lvl1pPr>
              <a:lvl2pPr marL="455613" algn="l" defTabSz="1300163">
                <a:spcBef>
                  <a:spcPct val="20000"/>
                </a:spcBef>
                <a:buClr>
                  <a:schemeClr val="accent2"/>
                </a:buClr>
                <a:buSzPct val="60000"/>
                <a:buFont typeface="Wingdings" panose="05000000000000000000" pitchFamily="2" charset="2"/>
                <a:buChar char="q"/>
                <a:defRPr sz="3100">
                  <a:solidFill>
                    <a:schemeClr val="tx1"/>
                  </a:solidFill>
                  <a:latin typeface="Arial" panose="020B0604020202020204" pitchFamily="34" charset="0"/>
                </a:defRPr>
              </a:lvl2pPr>
              <a:lvl3pPr algn="l" defTabSz="1300163">
                <a:spcBef>
                  <a:spcPct val="20000"/>
                </a:spcBef>
                <a:buClr>
                  <a:schemeClr val="accent1"/>
                </a:buClr>
                <a:buSzPct val="65000"/>
                <a:buFont typeface="Wingdings" panose="05000000000000000000" pitchFamily="2" charset="2"/>
                <a:buChar char="n"/>
                <a:defRPr sz="2800">
                  <a:solidFill>
                    <a:schemeClr val="tx1"/>
                  </a:solidFill>
                  <a:latin typeface="Arial" panose="020B0604020202020204" pitchFamily="34" charset="0"/>
                </a:defRPr>
              </a:lvl3pPr>
              <a:lvl4pPr marL="1335088" algn="l" defTabSz="1300163">
                <a:spcBef>
                  <a:spcPct val="20000"/>
                </a:spcBef>
                <a:buClr>
                  <a:schemeClr val="accent2"/>
                </a:buClr>
                <a:buSzPct val="70000"/>
                <a:buFont typeface="Wingdings" panose="05000000000000000000" pitchFamily="2" charset="2"/>
                <a:buChar char="q"/>
                <a:defRPr sz="2600">
                  <a:solidFill>
                    <a:schemeClr val="tx1"/>
                  </a:solidFill>
                  <a:latin typeface="Arial" panose="020B0604020202020204" pitchFamily="34" charset="0"/>
                </a:defRPr>
              </a:lvl4pPr>
              <a:lvl5pPr marL="1752600" algn="l" defTabSz="1300163">
                <a:spcBef>
                  <a:spcPct val="20000"/>
                </a:spcBef>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5pPr>
              <a:lvl6pPr marL="2209800" defTabSz="1300163" fontAlgn="base">
                <a:spcBef>
                  <a:spcPct val="20000"/>
                </a:spcBef>
                <a:spcAft>
                  <a:spcPct val="0"/>
                </a:spcAft>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6pPr>
              <a:lvl7pPr marL="2667000" defTabSz="1300163" fontAlgn="base">
                <a:spcBef>
                  <a:spcPct val="20000"/>
                </a:spcBef>
                <a:spcAft>
                  <a:spcPct val="0"/>
                </a:spcAft>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7pPr>
              <a:lvl8pPr marL="3124200" defTabSz="1300163" fontAlgn="base">
                <a:spcBef>
                  <a:spcPct val="20000"/>
                </a:spcBef>
                <a:spcAft>
                  <a:spcPct val="0"/>
                </a:spcAft>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8pPr>
              <a:lvl9pPr marL="3581400" defTabSz="1300163" fontAlgn="base">
                <a:spcBef>
                  <a:spcPct val="20000"/>
                </a:spcBef>
                <a:spcAft>
                  <a:spcPct val="0"/>
                </a:spcAft>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9pPr>
            </a:lstStyle>
            <a:p>
              <a:pPr>
                <a:buFont typeface="Wingdings" panose="05000000000000000000" pitchFamily="2" charset="2"/>
                <a:buNone/>
              </a:pPr>
              <a:r>
                <a:rPr lang="en-US" altLang="en-US" sz="2601"/>
                <a:t>.68</a:t>
              </a:r>
            </a:p>
          </p:txBody>
        </p:sp>
        <p:sp>
          <p:nvSpPr>
            <p:cNvPr id="99419" name="Rectangle 91"/>
            <p:cNvSpPr>
              <a:spLocks noChangeArrowheads="1"/>
            </p:cNvSpPr>
            <p:nvPr/>
          </p:nvSpPr>
          <p:spPr bwMode="auto">
            <a:xfrm>
              <a:off x="4752" y="3050"/>
              <a:ext cx="480" cy="326"/>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9" tIns="45715" rIns="91429" bIns="45715"/>
            <a:lstStyle>
              <a:lvl1pPr algn="l" defTabSz="1300163">
                <a:spcBef>
                  <a:spcPct val="20000"/>
                </a:spcBef>
                <a:buClr>
                  <a:schemeClr val="accent1"/>
                </a:buClr>
                <a:buSzPct val="65000"/>
                <a:buFont typeface="Wingdings" panose="05000000000000000000" pitchFamily="2" charset="2"/>
                <a:buChar char="n"/>
                <a:defRPr sz="3700">
                  <a:solidFill>
                    <a:schemeClr val="tx1"/>
                  </a:solidFill>
                  <a:latin typeface="Arial" panose="020B0604020202020204" pitchFamily="34" charset="0"/>
                </a:defRPr>
              </a:lvl1pPr>
              <a:lvl2pPr marL="455613" algn="l" defTabSz="1300163">
                <a:spcBef>
                  <a:spcPct val="20000"/>
                </a:spcBef>
                <a:buClr>
                  <a:schemeClr val="accent2"/>
                </a:buClr>
                <a:buSzPct val="60000"/>
                <a:buFont typeface="Wingdings" panose="05000000000000000000" pitchFamily="2" charset="2"/>
                <a:buChar char="q"/>
                <a:defRPr sz="3100">
                  <a:solidFill>
                    <a:schemeClr val="tx1"/>
                  </a:solidFill>
                  <a:latin typeface="Arial" panose="020B0604020202020204" pitchFamily="34" charset="0"/>
                </a:defRPr>
              </a:lvl2pPr>
              <a:lvl3pPr algn="l" defTabSz="1300163">
                <a:spcBef>
                  <a:spcPct val="20000"/>
                </a:spcBef>
                <a:buClr>
                  <a:schemeClr val="accent1"/>
                </a:buClr>
                <a:buSzPct val="65000"/>
                <a:buFont typeface="Wingdings" panose="05000000000000000000" pitchFamily="2" charset="2"/>
                <a:buChar char="n"/>
                <a:defRPr sz="2800">
                  <a:solidFill>
                    <a:schemeClr val="tx1"/>
                  </a:solidFill>
                  <a:latin typeface="Arial" panose="020B0604020202020204" pitchFamily="34" charset="0"/>
                </a:defRPr>
              </a:lvl3pPr>
              <a:lvl4pPr marL="1335088" algn="l" defTabSz="1300163">
                <a:spcBef>
                  <a:spcPct val="20000"/>
                </a:spcBef>
                <a:buClr>
                  <a:schemeClr val="accent2"/>
                </a:buClr>
                <a:buSzPct val="70000"/>
                <a:buFont typeface="Wingdings" panose="05000000000000000000" pitchFamily="2" charset="2"/>
                <a:buChar char="q"/>
                <a:defRPr sz="2600">
                  <a:solidFill>
                    <a:schemeClr val="tx1"/>
                  </a:solidFill>
                  <a:latin typeface="Arial" panose="020B0604020202020204" pitchFamily="34" charset="0"/>
                </a:defRPr>
              </a:lvl4pPr>
              <a:lvl5pPr marL="1752600" algn="l" defTabSz="1300163">
                <a:spcBef>
                  <a:spcPct val="20000"/>
                </a:spcBef>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5pPr>
              <a:lvl6pPr marL="2209800" defTabSz="1300163" fontAlgn="base">
                <a:spcBef>
                  <a:spcPct val="20000"/>
                </a:spcBef>
                <a:spcAft>
                  <a:spcPct val="0"/>
                </a:spcAft>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6pPr>
              <a:lvl7pPr marL="2667000" defTabSz="1300163" fontAlgn="base">
                <a:spcBef>
                  <a:spcPct val="20000"/>
                </a:spcBef>
                <a:spcAft>
                  <a:spcPct val="0"/>
                </a:spcAft>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7pPr>
              <a:lvl8pPr marL="3124200" defTabSz="1300163" fontAlgn="base">
                <a:spcBef>
                  <a:spcPct val="20000"/>
                </a:spcBef>
                <a:spcAft>
                  <a:spcPct val="0"/>
                </a:spcAft>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8pPr>
              <a:lvl9pPr marL="3581400" defTabSz="1300163" fontAlgn="base">
                <a:spcBef>
                  <a:spcPct val="20000"/>
                </a:spcBef>
                <a:spcAft>
                  <a:spcPct val="0"/>
                </a:spcAft>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9pPr>
            </a:lstStyle>
            <a:p>
              <a:pPr>
                <a:buFont typeface="Wingdings" panose="05000000000000000000" pitchFamily="2" charset="2"/>
                <a:buNone/>
              </a:pPr>
              <a:r>
                <a:rPr lang="en-US" altLang="en-US" sz="2601"/>
                <a:t>.72</a:t>
              </a:r>
            </a:p>
          </p:txBody>
        </p:sp>
        <p:sp>
          <p:nvSpPr>
            <p:cNvPr id="99420" name="Rectangle 92"/>
            <p:cNvSpPr>
              <a:spLocks noChangeArrowheads="1"/>
            </p:cNvSpPr>
            <p:nvPr/>
          </p:nvSpPr>
          <p:spPr bwMode="auto">
            <a:xfrm>
              <a:off x="4752" y="3376"/>
              <a:ext cx="480" cy="326"/>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9" tIns="45715" rIns="91429" bIns="45715"/>
            <a:lstStyle>
              <a:lvl1pPr algn="l" defTabSz="1300163">
                <a:spcBef>
                  <a:spcPct val="20000"/>
                </a:spcBef>
                <a:buClr>
                  <a:schemeClr val="accent1"/>
                </a:buClr>
                <a:buSzPct val="65000"/>
                <a:buFont typeface="Wingdings" panose="05000000000000000000" pitchFamily="2" charset="2"/>
                <a:buChar char="n"/>
                <a:defRPr sz="3700">
                  <a:solidFill>
                    <a:schemeClr val="tx1"/>
                  </a:solidFill>
                  <a:latin typeface="Arial" panose="020B0604020202020204" pitchFamily="34" charset="0"/>
                </a:defRPr>
              </a:lvl1pPr>
              <a:lvl2pPr marL="455613" algn="l" defTabSz="1300163">
                <a:spcBef>
                  <a:spcPct val="20000"/>
                </a:spcBef>
                <a:buClr>
                  <a:schemeClr val="accent2"/>
                </a:buClr>
                <a:buSzPct val="60000"/>
                <a:buFont typeface="Wingdings" panose="05000000000000000000" pitchFamily="2" charset="2"/>
                <a:buChar char="q"/>
                <a:defRPr sz="3100">
                  <a:solidFill>
                    <a:schemeClr val="tx1"/>
                  </a:solidFill>
                  <a:latin typeface="Arial" panose="020B0604020202020204" pitchFamily="34" charset="0"/>
                </a:defRPr>
              </a:lvl2pPr>
              <a:lvl3pPr algn="l" defTabSz="1300163">
                <a:spcBef>
                  <a:spcPct val="20000"/>
                </a:spcBef>
                <a:buClr>
                  <a:schemeClr val="accent1"/>
                </a:buClr>
                <a:buSzPct val="65000"/>
                <a:buFont typeface="Wingdings" panose="05000000000000000000" pitchFamily="2" charset="2"/>
                <a:buChar char="n"/>
                <a:defRPr sz="2800">
                  <a:solidFill>
                    <a:schemeClr val="tx1"/>
                  </a:solidFill>
                  <a:latin typeface="Arial" panose="020B0604020202020204" pitchFamily="34" charset="0"/>
                </a:defRPr>
              </a:lvl3pPr>
              <a:lvl4pPr marL="1335088" algn="l" defTabSz="1300163">
                <a:spcBef>
                  <a:spcPct val="20000"/>
                </a:spcBef>
                <a:buClr>
                  <a:schemeClr val="accent2"/>
                </a:buClr>
                <a:buSzPct val="70000"/>
                <a:buFont typeface="Wingdings" panose="05000000000000000000" pitchFamily="2" charset="2"/>
                <a:buChar char="q"/>
                <a:defRPr sz="2600">
                  <a:solidFill>
                    <a:schemeClr val="tx1"/>
                  </a:solidFill>
                  <a:latin typeface="Arial" panose="020B0604020202020204" pitchFamily="34" charset="0"/>
                </a:defRPr>
              </a:lvl4pPr>
              <a:lvl5pPr marL="1752600" algn="l" defTabSz="1300163">
                <a:spcBef>
                  <a:spcPct val="20000"/>
                </a:spcBef>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5pPr>
              <a:lvl6pPr marL="2209800" defTabSz="1300163" fontAlgn="base">
                <a:spcBef>
                  <a:spcPct val="20000"/>
                </a:spcBef>
                <a:spcAft>
                  <a:spcPct val="0"/>
                </a:spcAft>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6pPr>
              <a:lvl7pPr marL="2667000" defTabSz="1300163" fontAlgn="base">
                <a:spcBef>
                  <a:spcPct val="20000"/>
                </a:spcBef>
                <a:spcAft>
                  <a:spcPct val="0"/>
                </a:spcAft>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7pPr>
              <a:lvl8pPr marL="3124200" defTabSz="1300163" fontAlgn="base">
                <a:spcBef>
                  <a:spcPct val="20000"/>
                </a:spcBef>
                <a:spcAft>
                  <a:spcPct val="0"/>
                </a:spcAft>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8pPr>
              <a:lvl9pPr marL="3581400" defTabSz="1300163" fontAlgn="base">
                <a:spcBef>
                  <a:spcPct val="20000"/>
                </a:spcBef>
                <a:spcAft>
                  <a:spcPct val="0"/>
                </a:spcAft>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9pPr>
            </a:lstStyle>
            <a:p>
              <a:pPr>
                <a:buFont typeface="Wingdings" panose="05000000000000000000" pitchFamily="2" charset="2"/>
                <a:buNone/>
              </a:pPr>
              <a:r>
                <a:rPr lang="en-US" altLang="en-US" sz="2601"/>
                <a:t>.78</a:t>
              </a:r>
            </a:p>
          </p:txBody>
        </p:sp>
        <p:sp>
          <p:nvSpPr>
            <p:cNvPr id="99421" name="Rectangle 93"/>
            <p:cNvSpPr>
              <a:spLocks noChangeArrowheads="1"/>
            </p:cNvSpPr>
            <p:nvPr/>
          </p:nvSpPr>
          <p:spPr bwMode="auto">
            <a:xfrm>
              <a:off x="4752" y="3702"/>
              <a:ext cx="480" cy="326"/>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9" tIns="45715" rIns="91429" bIns="45715"/>
            <a:lstStyle>
              <a:lvl1pPr algn="l" defTabSz="1300163">
                <a:spcBef>
                  <a:spcPct val="20000"/>
                </a:spcBef>
                <a:buClr>
                  <a:schemeClr val="accent1"/>
                </a:buClr>
                <a:buSzPct val="65000"/>
                <a:buFont typeface="Wingdings" panose="05000000000000000000" pitchFamily="2" charset="2"/>
                <a:buChar char="n"/>
                <a:defRPr sz="3700">
                  <a:solidFill>
                    <a:schemeClr val="tx1"/>
                  </a:solidFill>
                  <a:latin typeface="Arial" panose="020B0604020202020204" pitchFamily="34" charset="0"/>
                </a:defRPr>
              </a:lvl1pPr>
              <a:lvl2pPr marL="455613" algn="l" defTabSz="1300163">
                <a:spcBef>
                  <a:spcPct val="20000"/>
                </a:spcBef>
                <a:buClr>
                  <a:schemeClr val="accent2"/>
                </a:buClr>
                <a:buSzPct val="60000"/>
                <a:buFont typeface="Wingdings" panose="05000000000000000000" pitchFamily="2" charset="2"/>
                <a:buChar char="q"/>
                <a:defRPr sz="3100">
                  <a:solidFill>
                    <a:schemeClr val="tx1"/>
                  </a:solidFill>
                  <a:latin typeface="Arial" panose="020B0604020202020204" pitchFamily="34" charset="0"/>
                </a:defRPr>
              </a:lvl2pPr>
              <a:lvl3pPr algn="l" defTabSz="1300163">
                <a:spcBef>
                  <a:spcPct val="20000"/>
                </a:spcBef>
                <a:buClr>
                  <a:schemeClr val="accent1"/>
                </a:buClr>
                <a:buSzPct val="65000"/>
                <a:buFont typeface="Wingdings" panose="05000000000000000000" pitchFamily="2" charset="2"/>
                <a:buChar char="n"/>
                <a:defRPr sz="2800">
                  <a:solidFill>
                    <a:schemeClr val="tx1"/>
                  </a:solidFill>
                  <a:latin typeface="Arial" panose="020B0604020202020204" pitchFamily="34" charset="0"/>
                </a:defRPr>
              </a:lvl3pPr>
              <a:lvl4pPr marL="1335088" algn="l" defTabSz="1300163">
                <a:spcBef>
                  <a:spcPct val="20000"/>
                </a:spcBef>
                <a:buClr>
                  <a:schemeClr val="accent2"/>
                </a:buClr>
                <a:buSzPct val="70000"/>
                <a:buFont typeface="Wingdings" panose="05000000000000000000" pitchFamily="2" charset="2"/>
                <a:buChar char="q"/>
                <a:defRPr sz="2600">
                  <a:solidFill>
                    <a:schemeClr val="tx1"/>
                  </a:solidFill>
                  <a:latin typeface="Arial" panose="020B0604020202020204" pitchFamily="34" charset="0"/>
                </a:defRPr>
              </a:lvl4pPr>
              <a:lvl5pPr marL="1752600" algn="l" defTabSz="1300163">
                <a:spcBef>
                  <a:spcPct val="20000"/>
                </a:spcBef>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5pPr>
              <a:lvl6pPr marL="2209800" defTabSz="1300163" fontAlgn="base">
                <a:spcBef>
                  <a:spcPct val="20000"/>
                </a:spcBef>
                <a:spcAft>
                  <a:spcPct val="0"/>
                </a:spcAft>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6pPr>
              <a:lvl7pPr marL="2667000" defTabSz="1300163" fontAlgn="base">
                <a:spcBef>
                  <a:spcPct val="20000"/>
                </a:spcBef>
                <a:spcAft>
                  <a:spcPct val="0"/>
                </a:spcAft>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7pPr>
              <a:lvl8pPr marL="3124200" defTabSz="1300163" fontAlgn="base">
                <a:spcBef>
                  <a:spcPct val="20000"/>
                </a:spcBef>
                <a:spcAft>
                  <a:spcPct val="0"/>
                </a:spcAft>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8pPr>
              <a:lvl9pPr marL="3581400" defTabSz="1300163" fontAlgn="base">
                <a:spcBef>
                  <a:spcPct val="20000"/>
                </a:spcBef>
                <a:spcAft>
                  <a:spcPct val="0"/>
                </a:spcAft>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9pPr>
            </a:lstStyle>
            <a:p>
              <a:pPr>
                <a:buFont typeface="Wingdings" panose="05000000000000000000" pitchFamily="2" charset="2"/>
                <a:buNone/>
              </a:pPr>
              <a:r>
                <a:rPr lang="en-US" altLang="en-US" sz="2601"/>
                <a:t>.94</a:t>
              </a:r>
            </a:p>
          </p:txBody>
        </p:sp>
        <p:sp>
          <p:nvSpPr>
            <p:cNvPr id="99422" name="Rectangle 94"/>
            <p:cNvSpPr>
              <a:spLocks noChangeArrowheads="1"/>
            </p:cNvSpPr>
            <p:nvPr/>
          </p:nvSpPr>
          <p:spPr bwMode="auto">
            <a:xfrm>
              <a:off x="4752" y="2398"/>
              <a:ext cx="480" cy="326"/>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9" tIns="45715" rIns="91429" bIns="45715"/>
            <a:lstStyle>
              <a:lvl1pPr algn="l" defTabSz="1300163">
                <a:spcBef>
                  <a:spcPct val="20000"/>
                </a:spcBef>
                <a:buClr>
                  <a:schemeClr val="accent1"/>
                </a:buClr>
                <a:buSzPct val="65000"/>
                <a:buFont typeface="Wingdings" panose="05000000000000000000" pitchFamily="2" charset="2"/>
                <a:buChar char="n"/>
                <a:defRPr sz="3700">
                  <a:solidFill>
                    <a:schemeClr val="tx1"/>
                  </a:solidFill>
                  <a:latin typeface="Arial" panose="020B0604020202020204" pitchFamily="34" charset="0"/>
                </a:defRPr>
              </a:lvl1pPr>
              <a:lvl2pPr marL="455613" algn="l" defTabSz="1300163">
                <a:spcBef>
                  <a:spcPct val="20000"/>
                </a:spcBef>
                <a:buClr>
                  <a:schemeClr val="accent2"/>
                </a:buClr>
                <a:buSzPct val="60000"/>
                <a:buFont typeface="Wingdings" panose="05000000000000000000" pitchFamily="2" charset="2"/>
                <a:buChar char="q"/>
                <a:defRPr sz="3100">
                  <a:solidFill>
                    <a:schemeClr val="tx1"/>
                  </a:solidFill>
                  <a:latin typeface="Arial" panose="020B0604020202020204" pitchFamily="34" charset="0"/>
                </a:defRPr>
              </a:lvl2pPr>
              <a:lvl3pPr algn="l" defTabSz="1300163">
                <a:spcBef>
                  <a:spcPct val="20000"/>
                </a:spcBef>
                <a:buClr>
                  <a:schemeClr val="accent1"/>
                </a:buClr>
                <a:buSzPct val="65000"/>
                <a:buFont typeface="Wingdings" panose="05000000000000000000" pitchFamily="2" charset="2"/>
                <a:buChar char="n"/>
                <a:defRPr sz="2800">
                  <a:solidFill>
                    <a:schemeClr val="tx1"/>
                  </a:solidFill>
                  <a:latin typeface="Arial" panose="020B0604020202020204" pitchFamily="34" charset="0"/>
                </a:defRPr>
              </a:lvl3pPr>
              <a:lvl4pPr marL="1335088" algn="l" defTabSz="1300163">
                <a:spcBef>
                  <a:spcPct val="20000"/>
                </a:spcBef>
                <a:buClr>
                  <a:schemeClr val="accent2"/>
                </a:buClr>
                <a:buSzPct val="70000"/>
                <a:buFont typeface="Wingdings" panose="05000000000000000000" pitchFamily="2" charset="2"/>
                <a:buChar char="q"/>
                <a:defRPr sz="2600">
                  <a:solidFill>
                    <a:schemeClr val="tx1"/>
                  </a:solidFill>
                  <a:latin typeface="Arial" panose="020B0604020202020204" pitchFamily="34" charset="0"/>
                </a:defRPr>
              </a:lvl4pPr>
              <a:lvl5pPr marL="1752600" algn="l" defTabSz="1300163">
                <a:spcBef>
                  <a:spcPct val="20000"/>
                </a:spcBef>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5pPr>
              <a:lvl6pPr marL="2209800" defTabSz="1300163" fontAlgn="base">
                <a:spcBef>
                  <a:spcPct val="20000"/>
                </a:spcBef>
                <a:spcAft>
                  <a:spcPct val="0"/>
                </a:spcAft>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6pPr>
              <a:lvl7pPr marL="2667000" defTabSz="1300163" fontAlgn="base">
                <a:spcBef>
                  <a:spcPct val="20000"/>
                </a:spcBef>
                <a:spcAft>
                  <a:spcPct val="0"/>
                </a:spcAft>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7pPr>
              <a:lvl8pPr marL="3124200" defTabSz="1300163" fontAlgn="base">
                <a:spcBef>
                  <a:spcPct val="20000"/>
                </a:spcBef>
                <a:spcAft>
                  <a:spcPct val="0"/>
                </a:spcAft>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8pPr>
              <a:lvl9pPr marL="3581400" defTabSz="1300163" fontAlgn="base">
                <a:spcBef>
                  <a:spcPct val="20000"/>
                </a:spcBef>
                <a:spcAft>
                  <a:spcPct val="0"/>
                </a:spcAft>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9pPr>
            </a:lstStyle>
            <a:p>
              <a:pPr>
                <a:buFont typeface="Wingdings" panose="05000000000000000000" pitchFamily="2" charset="2"/>
                <a:buNone/>
              </a:pPr>
              <a:r>
                <a:rPr lang="en-US" altLang="en-US" sz="2601"/>
                <a:t>.39</a:t>
              </a:r>
            </a:p>
          </p:txBody>
        </p:sp>
        <p:sp>
          <p:nvSpPr>
            <p:cNvPr id="99423" name="Rectangle 95"/>
            <p:cNvSpPr>
              <a:spLocks noChangeArrowheads="1"/>
            </p:cNvSpPr>
            <p:nvPr/>
          </p:nvSpPr>
          <p:spPr bwMode="auto">
            <a:xfrm>
              <a:off x="4752" y="2072"/>
              <a:ext cx="480" cy="326"/>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9" tIns="45715" rIns="91429" bIns="45715"/>
            <a:lstStyle>
              <a:lvl1pPr algn="l" defTabSz="1300163">
                <a:spcBef>
                  <a:spcPct val="20000"/>
                </a:spcBef>
                <a:buClr>
                  <a:schemeClr val="accent1"/>
                </a:buClr>
                <a:buSzPct val="65000"/>
                <a:buFont typeface="Wingdings" panose="05000000000000000000" pitchFamily="2" charset="2"/>
                <a:buChar char="n"/>
                <a:defRPr sz="3700">
                  <a:solidFill>
                    <a:schemeClr val="tx1"/>
                  </a:solidFill>
                  <a:latin typeface="Arial" panose="020B0604020202020204" pitchFamily="34" charset="0"/>
                </a:defRPr>
              </a:lvl1pPr>
              <a:lvl2pPr marL="455613" algn="l" defTabSz="1300163">
                <a:spcBef>
                  <a:spcPct val="20000"/>
                </a:spcBef>
                <a:buClr>
                  <a:schemeClr val="accent2"/>
                </a:buClr>
                <a:buSzPct val="60000"/>
                <a:buFont typeface="Wingdings" panose="05000000000000000000" pitchFamily="2" charset="2"/>
                <a:buChar char="q"/>
                <a:defRPr sz="3100">
                  <a:solidFill>
                    <a:schemeClr val="tx1"/>
                  </a:solidFill>
                  <a:latin typeface="Arial" panose="020B0604020202020204" pitchFamily="34" charset="0"/>
                </a:defRPr>
              </a:lvl2pPr>
              <a:lvl3pPr algn="l" defTabSz="1300163">
                <a:spcBef>
                  <a:spcPct val="20000"/>
                </a:spcBef>
                <a:buClr>
                  <a:schemeClr val="accent1"/>
                </a:buClr>
                <a:buSzPct val="65000"/>
                <a:buFont typeface="Wingdings" panose="05000000000000000000" pitchFamily="2" charset="2"/>
                <a:buChar char="n"/>
                <a:defRPr sz="2800">
                  <a:solidFill>
                    <a:schemeClr val="tx1"/>
                  </a:solidFill>
                  <a:latin typeface="Arial" panose="020B0604020202020204" pitchFamily="34" charset="0"/>
                </a:defRPr>
              </a:lvl3pPr>
              <a:lvl4pPr marL="1335088" algn="l" defTabSz="1300163">
                <a:spcBef>
                  <a:spcPct val="20000"/>
                </a:spcBef>
                <a:buClr>
                  <a:schemeClr val="accent2"/>
                </a:buClr>
                <a:buSzPct val="70000"/>
                <a:buFont typeface="Wingdings" panose="05000000000000000000" pitchFamily="2" charset="2"/>
                <a:buChar char="q"/>
                <a:defRPr sz="2600">
                  <a:solidFill>
                    <a:schemeClr val="tx1"/>
                  </a:solidFill>
                  <a:latin typeface="Arial" panose="020B0604020202020204" pitchFamily="34" charset="0"/>
                </a:defRPr>
              </a:lvl4pPr>
              <a:lvl5pPr marL="1752600" algn="l" defTabSz="1300163">
                <a:spcBef>
                  <a:spcPct val="20000"/>
                </a:spcBef>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5pPr>
              <a:lvl6pPr marL="2209800" defTabSz="1300163" fontAlgn="base">
                <a:spcBef>
                  <a:spcPct val="20000"/>
                </a:spcBef>
                <a:spcAft>
                  <a:spcPct val="0"/>
                </a:spcAft>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6pPr>
              <a:lvl7pPr marL="2667000" defTabSz="1300163" fontAlgn="base">
                <a:spcBef>
                  <a:spcPct val="20000"/>
                </a:spcBef>
                <a:spcAft>
                  <a:spcPct val="0"/>
                </a:spcAft>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7pPr>
              <a:lvl8pPr marL="3124200" defTabSz="1300163" fontAlgn="base">
                <a:spcBef>
                  <a:spcPct val="20000"/>
                </a:spcBef>
                <a:spcAft>
                  <a:spcPct val="0"/>
                </a:spcAft>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8pPr>
              <a:lvl9pPr marL="3581400" defTabSz="1300163" fontAlgn="base">
                <a:spcBef>
                  <a:spcPct val="20000"/>
                </a:spcBef>
                <a:spcAft>
                  <a:spcPct val="0"/>
                </a:spcAft>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9pPr>
            </a:lstStyle>
            <a:p>
              <a:pPr>
                <a:buFont typeface="Wingdings" panose="05000000000000000000" pitchFamily="2" charset="2"/>
                <a:buNone/>
              </a:pPr>
              <a:r>
                <a:rPr lang="en-US" altLang="en-US" sz="2601"/>
                <a:t>.26</a:t>
              </a:r>
            </a:p>
          </p:txBody>
        </p:sp>
        <p:sp>
          <p:nvSpPr>
            <p:cNvPr id="99424" name="Rectangle 96"/>
            <p:cNvSpPr>
              <a:spLocks noChangeArrowheads="1"/>
            </p:cNvSpPr>
            <p:nvPr/>
          </p:nvSpPr>
          <p:spPr bwMode="auto">
            <a:xfrm>
              <a:off x="4752" y="1746"/>
              <a:ext cx="480" cy="326"/>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9" tIns="45715" rIns="91429" bIns="45715"/>
            <a:lstStyle>
              <a:lvl1pPr algn="l" defTabSz="1300163">
                <a:spcBef>
                  <a:spcPct val="20000"/>
                </a:spcBef>
                <a:buClr>
                  <a:schemeClr val="accent1"/>
                </a:buClr>
                <a:buSzPct val="65000"/>
                <a:buFont typeface="Wingdings" panose="05000000000000000000" pitchFamily="2" charset="2"/>
                <a:buChar char="n"/>
                <a:defRPr sz="3700">
                  <a:solidFill>
                    <a:schemeClr val="tx1"/>
                  </a:solidFill>
                  <a:latin typeface="Arial" panose="020B0604020202020204" pitchFamily="34" charset="0"/>
                </a:defRPr>
              </a:lvl1pPr>
              <a:lvl2pPr marL="455613" algn="l" defTabSz="1300163">
                <a:spcBef>
                  <a:spcPct val="20000"/>
                </a:spcBef>
                <a:buClr>
                  <a:schemeClr val="accent2"/>
                </a:buClr>
                <a:buSzPct val="60000"/>
                <a:buFont typeface="Wingdings" panose="05000000000000000000" pitchFamily="2" charset="2"/>
                <a:buChar char="q"/>
                <a:defRPr sz="3100">
                  <a:solidFill>
                    <a:schemeClr val="tx1"/>
                  </a:solidFill>
                  <a:latin typeface="Arial" panose="020B0604020202020204" pitchFamily="34" charset="0"/>
                </a:defRPr>
              </a:lvl2pPr>
              <a:lvl3pPr algn="l" defTabSz="1300163">
                <a:spcBef>
                  <a:spcPct val="20000"/>
                </a:spcBef>
                <a:buClr>
                  <a:schemeClr val="accent1"/>
                </a:buClr>
                <a:buSzPct val="65000"/>
                <a:buFont typeface="Wingdings" panose="05000000000000000000" pitchFamily="2" charset="2"/>
                <a:buChar char="n"/>
                <a:defRPr sz="2800">
                  <a:solidFill>
                    <a:schemeClr val="tx1"/>
                  </a:solidFill>
                  <a:latin typeface="Arial" panose="020B0604020202020204" pitchFamily="34" charset="0"/>
                </a:defRPr>
              </a:lvl3pPr>
              <a:lvl4pPr marL="1335088" algn="l" defTabSz="1300163">
                <a:spcBef>
                  <a:spcPct val="20000"/>
                </a:spcBef>
                <a:buClr>
                  <a:schemeClr val="accent2"/>
                </a:buClr>
                <a:buSzPct val="70000"/>
                <a:buFont typeface="Wingdings" panose="05000000000000000000" pitchFamily="2" charset="2"/>
                <a:buChar char="q"/>
                <a:defRPr sz="2600">
                  <a:solidFill>
                    <a:schemeClr val="tx1"/>
                  </a:solidFill>
                  <a:latin typeface="Arial" panose="020B0604020202020204" pitchFamily="34" charset="0"/>
                </a:defRPr>
              </a:lvl4pPr>
              <a:lvl5pPr marL="1752600" algn="l" defTabSz="1300163">
                <a:spcBef>
                  <a:spcPct val="20000"/>
                </a:spcBef>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5pPr>
              <a:lvl6pPr marL="2209800" defTabSz="1300163" fontAlgn="base">
                <a:spcBef>
                  <a:spcPct val="20000"/>
                </a:spcBef>
                <a:spcAft>
                  <a:spcPct val="0"/>
                </a:spcAft>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6pPr>
              <a:lvl7pPr marL="2667000" defTabSz="1300163" fontAlgn="base">
                <a:spcBef>
                  <a:spcPct val="20000"/>
                </a:spcBef>
                <a:spcAft>
                  <a:spcPct val="0"/>
                </a:spcAft>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7pPr>
              <a:lvl8pPr marL="3124200" defTabSz="1300163" fontAlgn="base">
                <a:spcBef>
                  <a:spcPct val="20000"/>
                </a:spcBef>
                <a:spcAft>
                  <a:spcPct val="0"/>
                </a:spcAft>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8pPr>
              <a:lvl9pPr marL="3581400" defTabSz="1300163" fontAlgn="base">
                <a:spcBef>
                  <a:spcPct val="20000"/>
                </a:spcBef>
                <a:spcAft>
                  <a:spcPct val="0"/>
                </a:spcAft>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9pPr>
            </a:lstStyle>
            <a:p>
              <a:pPr>
                <a:buFont typeface="Wingdings" panose="05000000000000000000" pitchFamily="2" charset="2"/>
                <a:buNone/>
              </a:pPr>
              <a:r>
                <a:rPr lang="en-US" altLang="en-US" sz="2601"/>
                <a:t>.23</a:t>
              </a:r>
            </a:p>
          </p:txBody>
        </p:sp>
        <p:sp>
          <p:nvSpPr>
            <p:cNvPr id="99425" name="Rectangle 97"/>
            <p:cNvSpPr>
              <a:spLocks noChangeArrowheads="1"/>
            </p:cNvSpPr>
            <p:nvPr/>
          </p:nvSpPr>
          <p:spPr bwMode="auto">
            <a:xfrm>
              <a:off x="4752" y="1420"/>
              <a:ext cx="480" cy="326"/>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9" tIns="45715" rIns="91429" bIns="45715"/>
            <a:lstStyle>
              <a:lvl1pPr algn="l" defTabSz="1300163">
                <a:spcBef>
                  <a:spcPct val="20000"/>
                </a:spcBef>
                <a:buClr>
                  <a:schemeClr val="accent1"/>
                </a:buClr>
                <a:buSzPct val="65000"/>
                <a:buFont typeface="Wingdings" panose="05000000000000000000" pitchFamily="2" charset="2"/>
                <a:buChar char="n"/>
                <a:defRPr sz="3700">
                  <a:solidFill>
                    <a:schemeClr val="tx1"/>
                  </a:solidFill>
                  <a:latin typeface="Arial" panose="020B0604020202020204" pitchFamily="34" charset="0"/>
                </a:defRPr>
              </a:lvl1pPr>
              <a:lvl2pPr marL="455613" algn="l" defTabSz="1300163">
                <a:spcBef>
                  <a:spcPct val="20000"/>
                </a:spcBef>
                <a:buClr>
                  <a:schemeClr val="accent2"/>
                </a:buClr>
                <a:buSzPct val="60000"/>
                <a:buFont typeface="Wingdings" panose="05000000000000000000" pitchFamily="2" charset="2"/>
                <a:buChar char="q"/>
                <a:defRPr sz="3100">
                  <a:solidFill>
                    <a:schemeClr val="tx1"/>
                  </a:solidFill>
                  <a:latin typeface="Arial" panose="020B0604020202020204" pitchFamily="34" charset="0"/>
                </a:defRPr>
              </a:lvl2pPr>
              <a:lvl3pPr algn="l" defTabSz="1300163">
                <a:spcBef>
                  <a:spcPct val="20000"/>
                </a:spcBef>
                <a:buClr>
                  <a:schemeClr val="accent1"/>
                </a:buClr>
                <a:buSzPct val="65000"/>
                <a:buFont typeface="Wingdings" panose="05000000000000000000" pitchFamily="2" charset="2"/>
                <a:buChar char="n"/>
                <a:defRPr sz="2800">
                  <a:solidFill>
                    <a:schemeClr val="tx1"/>
                  </a:solidFill>
                  <a:latin typeface="Arial" panose="020B0604020202020204" pitchFamily="34" charset="0"/>
                </a:defRPr>
              </a:lvl3pPr>
              <a:lvl4pPr marL="1335088" algn="l" defTabSz="1300163">
                <a:spcBef>
                  <a:spcPct val="20000"/>
                </a:spcBef>
                <a:buClr>
                  <a:schemeClr val="accent2"/>
                </a:buClr>
                <a:buSzPct val="70000"/>
                <a:buFont typeface="Wingdings" panose="05000000000000000000" pitchFamily="2" charset="2"/>
                <a:buChar char="q"/>
                <a:defRPr sz="2600">
                  <a:solidFill>
                    <a:schemeClr val="tx1"/>
                  </a:solidFill>
                  <a:latin typeface="Arial" panose="020B0604020202020204" pitchFamily="34" charset="0"/>
                </a:defRPr>
              </a:lvl4pPr>
              <a:lvl5pPr marL="1752600" algn="l" defTabSz="1300163">
                <a:spcBef>
                  <a:spcPct val="20000"/>
                </a:spcBef>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5pPr>
              <a:lvl6pPr marL="2209800" defTabSz="1300163" fontAlgn="base">
                <a:spcBef>
                  <a:spcPct val="20000"/>
                </a:spcBef>
                <a:spcAft>
                  <a:spcPct val="0"/>
                </a:spcAft>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6pPr>
              <a:lvl7pPr marL="2667000" defTabSz="1300163" fontAlgn="base">
                <a:spcBef>
                  <a:spcPct val="20000"/>
                </a:spcBef>
                <a:spcAft>
                  <a:spcPct val="0"/>
                </a:spcAft>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7pPr>
              <a:lvl8pPr marL="3124200" defTabSz="1300163" fontAlgn="base">
                <a:spcBef>
                  <a:spcPct val="20000"/>
                </a:spcBef>
                <a:spcAft>
                  <a:spcPct val="0"/>
                </a:spcAft>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8pPr>
              <a:lvl9pPr marL="3581400" defTabSz="1300163" fontAlgn="base">
                <a:spcBef>
                  <a:spcPct val="20000"/>
                </a:spcBef>
                <a:spcAft>
                  <a:spcPct val="0"/>
                </a:spcAft>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9pPr>
            </a:lstStyle>
            <a:p>
              <a:pPr>
                <a:buFont typeface="Wingdings" panose="05000000000000000000" pitchFamily="2" charset="2"/>
                <a:buNone/>
              </a:pPr>
              <a:r>
                <a:rPr lang="en-US" altLang="en-US" sz="2601"/>
                <a:t>.21</a:t>
              </a:r>
            </a:p>
          </p:txBody>
        </p:sp>
        <p:sp>
          <p:nvSpPr>
            <p:cNvPr id="99426" name="Rectangle 98"/>
            <p:cNvSpPr>
              <a:spLocks noChangeArrowheads="1"/>
            </p:cNvSpPr>
            <p:nvPr/>
          </p:nvSpPr>
          <p:spPr bwMode="auto">
            <a:xfrm>
              <a:off x="4752" y="1094"/>
              <a:ext cx="480" cy="326"/>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9" tIns="45715" rIns="91429" bIns="45715"/>
            <a:lstStyle>
              <a:lvl1pPr algn="l" defTabSz="1300163">
                <a:spcBef>
                  <a:spcPct val="20000"/>
                </a:spcBef>
                <a:buClr>
                  <a:schemeClr val="accent1"/>
                </a:buClr>
                <a:buSzPct val="65000"/>
                <a:buFont typeface="Wingdings" panose="05000000000000000000" pitchFamily="2" charset="2"/>
                <a:buChar char="n"/>
                <a:defRPr sz="3700">
                  <a:solidFill>
                    <a:schemeClr val="tx1"/>
                  </a:solidFill>
                  <a:latin typeface="Arial" panose="020B0604020202020204" pitchFamily="34" charset="0"/>
                </a:defRPr>
              </a:lvl1pPr>
              <a:lvl2pPr marL="455613" algn="l" defTabSz="1300163">
                <a:spcBef>
                  <a:spcPct val="20000"/>
                </a:spcBef>
                <a:buClr>
                  <a:schemeClr val="accent2"/>
                </a:buClr>
                <a:buSzPct val="60000"/>
                <a:buFont typeface="Wingdings" panose="05000000000000000000" pitchFamily="2" charset="2"/>
                <a:buChar char="q"/>
                <a:defRPr sz="3100">
                  <a:solidFill>
                    <a:schemeClr val="tx1"/>
                  </a:solidFill>
                  <a:latin typeface="Arial" panose="020B0604020202020204" pitchFamily="34" charset="0"/>
                </a:defRPr>
              </a:lvl2pPr>
              <a:lvl3pPr algn="l" defTabSz="1300163">
                <a:spcBef>
                  <a:spcPct val="20000"/>
                </a:spcBef>
                <a:buClr>
                  <a:schemeClr val="accent1"/>
                </a:buClr>
                <a:buSzPct val="65000"/>
                <a:buFont typeface="Wingdings" panose="05000000000000000000" pitchFamily="2" charset="2"/>
                <a:buChar char="n"/>
                <a:defRPr sz="2800">
                  <a:solidFill>
                    <a:schemeClr val="tx1"/>
                  </a:solidFill>
                  <a:latin typeface="Arial" panose="020B0604020202020204" pitchFamily="34" charset="0"/>
                </a:defRPr>
              </a:lvl3pPr>
              <a:lvl4pPr marL="1335088" algn="l" defTabSz="1300163">
                <a:spcBef>
                  <a:spcPct val="20000"/>
                </a:spcBef>
                <a:buClr>
                  <a:schemeClr val="accent2"/>
                </a:buClr>
                <a:buSzPct val="70000"/>
                <a:buFont typeface="Wingdings" panose="05000000000000000000" pitchFamily="2" charset="2"/>
                <a:buChar char="q"/>
                <a:defRPr sz="2600">
                  <a:solidFill>
                    <a:schemeClr val="tx1"/>
                  </a:solidFill>
                  <a:latin typeface="Arial" panose="020B0604020202020204" pitchFamily="34" charset="0"/>
                </a:defRPr>
              </a:lvl4pPr>
              <a:lvl5pPr marL="1752600" algn="l" defTabSz="1300163">
                <a:spcBef>
                  <a:spcPct val="20000"/>
                </a:spcBef>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5pPr>
              <a:lvl6pPr marL="2209800" defTabSz="1300163" fontAlgn="base">
                <a:spcBef>
                  <a:spcPct val="20000"/>
                </a:spcBef>
                <a:spcAft>
                  <a:spcPct val="0"/>
                </a:spcAft>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6pPr>
              <a:lvl7pPr marL="2667000" defTabSz="1300163" fontAlgn="base">
                <a:spcBef>
                  <a:spcPct val="20000"/>
                </a:spcBef>
                <a:spcAft>
                  <a:spcPct val="0"/>
                </a:spcAft>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7pPr>
              <a:lvl8pPr marL="3124200" defTabSz="1300163" fontAlgn="base">
                <a:spcBef>
                  <a:spcPct val="20000"/>
                </a:spcBef>
                <a:spcAft>
                  <a:spcPct val="0"/>
                </a:spcAft>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8pPr>
              <a:lvl9pPr marL="3581400" defTabSz="1300163" fontAlgn="base">
                <a:spcBef>
                  <a:spcPct val="20000"/>
                </a:spcBef>
                <a:spcAft>
                  <a:spcPct val="0"/>
                </a:spcAft>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9pPr>
            </a:lstStyle>
            <a:p>
              <a:pPr>
                <a:buFont typeface="Wingdings" panose="05000000000000000000" pitchFamily="2" charset="2"/>
                <a:buNone/>
              </a:pPr>
              <a:r>
                <a:rPr lang="en-US" altLang="en-US" sz="2601"/>
                <a:t>.17</a:t>
              </a:r>
            </a:p>
          </p:txBody>
        </p:sp>
        <p:sp>
          <p:nvSpPr>
            <p:cNvPr id="99427" name="Rectangle 99"/>
            <p:cNvSpPr>
              <a:spLocks noChangeArrowheads="1"/>
            </p:cNvSpPr>
            <p:nvPr/>
          </p:nvSpPr>
          <p:spPr bwMode="auto">
            <a:xfrm>
              <a:off x="4752" y="768"/>
              <a:ext cx="480" cy="326"/>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9" tIns="45715" rIns="91429" bIns="45715"/>
            <a:lstStyle>
              <a:lvl1pPr algn="l" defTabSz="1300163">
                <a:spcBef>
                  <a:spcPct val="20000"/>
                </a:spcBef>
                <a:buClr>
                  <a:schemeClr val="accent1"/>
                </a:buClr>
                <a:buSzPct val="65000"/>
                <a:buFont typeface="Wingdings" panose="05000000000000000000" pitchFamily="2" charset="2"/>
                <a:buChar char="n"/>
                <a:defRPr sz="3700">
                  <a:solidFill>
                    <a:schemeClr val="tx1"/>
                  </a:solidFill>
                  <a:latin typeface="Arial" panose="020B0604020202020204" pitchFamily="34" charset="0"/>
                </a:defRPr>
              </a:lvl1pPr>
              <a:lvl2pPr marL="455613" algn="l" defTabSz="1300163">
                <a:spcBef>
                  <a:spcPct val="20000"/>
                </a:spcBef>
                <a:buClr>
                  <a:schemeClr val="accent2"/>
                </a:buClr>
                <a:buSzPct val="60000"/>
                <a:buFont typeface="Wingdings" panose="05000000000000000000" pitchFamily="2" charset="2"/>
                <a:buChar char="q"/>
                <a:defRPr sz="3100">
                  <a:solidFill>
                    <a:schemeClr val="tx1"/>
                  </a:solidFill>
                  <a:latin typeface="Arial" panose="020B0604020202020204" pitchFamily="34" charset="0"/>
                </a:defRPr>
              </a:lvl2pPr>
              <a:lvl3pPr algn="l" defTabSz="1300163">
                <a:spcBef>
                  <a:spcPct val="20000"/>
                </a:spcBef>
                <a:buClr>
                  <a:schemeClr val="accent1"/>
                </a:buClr>
                <a:buSzPct val="65000"/>
                <a:buFont typeface="Wingdings" panose="05000000000000000000" pitchFamily="2" charset="2"/>
                <a:buChar char="n"/>
                <a:defRPr sz="2800">
                  <a:solidFill>
                    <a:schemeClr val="tx1"/>
                  </a:solidFill>
                  <a:latin typeface="Arial" panose="020B0604020202020204" pitchFamily="34" charset="0"/>
                </a:defRPr>
              </a:lvl3pPr>
              <a:lvl4pPr marL="1335088" algn="l" defTabSz="1300163">
                <a:spcBef>
                  <a:spcPct val="20000"/>
                </a:spcBef>
                <a:buClr>
                  <a:schemeClr val="accent2"/>
                </a:buClr>
                <a:buSzPct val="70000"/>
                <a:buFont typeface="Wingdings" panose="05000000000000000000" pitchFamily="2" charset="2"/>
                <a:buChar char="q"/>
                <a:defRPr sz="2600">
                  <a:solidFill>
                    <a:schemeClr val="tx1"/>
                  </a:solidFill>
                  <a:latin typeface="Arial" panose="020B0604020202020204" pitchFamily="34" charset="0"/>
                </a:defRPr>
              </a:lvl4pPr>
              <a:lvl5pPr marL="1752600" algn="l" defTabSz="1300163">
                <a:spcBef>
                  <a:spcPct val="20000"/>
                </a:spcBef>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5pPr>
              <a:lvl6pPr marL="2209800" defTabSz="1300163" fontAlgn="base">
                <a:spcBef>
                  <a:spcPct val="20000"/>
                </a:spcBef>
                <a:spcAft>
                  <a:spcPct val="0"/>
                </a:spcAft>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6pPr>
              <a:lvl7pPr marL="2667000" defTabSz="1300163" fontAlgn="base">
                <a:spcBef>
                  <a:spcPct val="20000"/>
                </a:spcBef>
                <a:spcAft>
                  <a:spcPct val="0"/>
                </a:spcAft>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7pPr>
              <a:lvl8pPr marL="3124200" defTabSz="1300163" fontAlgn="base">
                <a:spcBef>
                  <a:spcPct val="20000"/>
                </a:spcBef>
                <a:spcAft>
                  <a:spcPct val="0"/>
                </a:spcAft>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8pPr>
              <a:lvl9pPr marL="3581400" defTabSz="1300163" fontAlgn="base">
                <a:spcBef>
                  <a:spcPct val="20000"/>
                </a:spcBef>
                <a:spcAft>
                  <a:spcPct val="0"/>
                </a:spcAft>
                <a:buClr>
                  <a:schemeClr val="accent1"/>
                </a:buClr>
                <a:buSzPct val="75000"/>
                <a:buFont typeface="Wingdings" panose="05000000000000000000" pitchFamily="2" charset="2"/>
                <a:buChar char="§"/>
                <a:defRPr sz="2600">
                  <a:solidFill>
                    <a:schemeClr val="tx1"/>
                  </a:solidFill>
                  <a:latin typeface="Arial" panose="020B0604020202020204" pitchFamily="34" charset="0"/>
                </a:defRPr>
              </a:lvl9pPr>
            </a:lstStyle>
            <a:p>
              <a:pPr>
                <a:buFont typeface="Wingdings" panose="05000000000000000000" pitchFamily="2" charset="2"/>
                <a:buNone/>
              </a:pPr>
              <a:r>
                <a:rPr lang="en-US" altLang="en-US" sz="2601"/>
                <a:t>.12</a:t>
              </a:r>
            </a:p>
          </p:txBody>
        </p:sp>
        <p:sp>
          <p:nvSpPr>
            <p:cNvPr id="99428" name="Line 100"/>
            <p:cNvSpPr>
              <a:spLocks noChangeShapeType="1"/>
            </p:cNvSpPr>
            <p:nvPr/>
          </p:nvSpPr>
          <p:spPr bwMode="auto">
            <a:xfrm>
              <a:off x="4752" y="768"/>
              <a:ext cx="480" cy="0"/>
            </a:xfrm>
            <a:prstGeom prst="line">
              <a:avLst/>
            </a:prstGeom>
            <a:noFill/>
            <a:ln w="1905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87"/>
            </a:p>
          </p:txBody>
        </p:sp>
        <p:sp>
          <p:nvSpPr>
            <p:cNvPr id="99429" name="Line 101"/>
            <p:cNvSpPr>
              <a:spLocks noChangeShapeType="1"/>
            </p:cNvSpPr>
            <p:nvPr/>
          </p:nvSpPr>
          <p:spPr bwMode="auto">
            <a:xfrm>
              <a:off x="4752" y="1094"/>
              <a:ext cx="48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87"/>
            </a:p>
          </p:txBody>
        </p:sp>
        <p:sp>
          <p:nvSpPr>
            <p:cNvPr id="99430" name="Line 102"/>
            <p:cNvSpPr>
              <a:spLocks noChangeShapeType="1"/>
            </p:cNvSpPr>
            <p:nvPr/>
          </p:nvSpPr>
          <p:spPr bwMode="auto">
            <a:xfrm>
              <a:off x="4752" y="1420"/>
              <a:ext cx="48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87"/>
            </a:p>
          </p:txBody>
        </p:sp>
        <p:sp>
          <p:nvSpPr>
            <p:cNvPr id="99431" name="Line 103"/>
            <p:cNvSpPr>
              <a:spLocks noChangeShapeType="1"/>
            </p:cNvSpPr>
            <p:nvPr/>
          </p:nvSpPr>
          <p:spPr bwMode="auto">
            <a:xfrm>
              <a:off x="4752" y="1746"/>
              <a:ext cx="48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87"/>
            </a:p>
          </p:txBody>
        </p:sp>
        <p:sp>
          <p:nvSpPr>
            <p:cNvPr id="99432" name="Line 104"/>
            <p:cNvSpPr>
              <a:spLocks noChangeShapeType="1"/>
            </p:cNvSpPr>
            <p:nvPr/>
          </p:nvSpPr>
          <p:spPr bwMode="auto">
            <a:xfrm>
              <a:off x="4752" y="2072"/>
              <a:ext cx="48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87"/>
            </a:p>
          </p:txBody>
        </p:sp>
        <p:sp>
          <p:nvSpPr>
            <p:cNvPr id="99433" name="Line 105"/>
            <p:cNvSpPr>
              <a:spLocks noChangeShapeType="1"/>
            </p:cNvSpPr>
            <p:nvPr/>
          </p:nvSpPr>
          <p:spPr bwMode="auto">
            <a:xfrm>
              <a:off x="4752" y="2398"/>
              <a:ext cx="48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87"/>
            </a:p>
          </p:txBody>
        </p:sp>
        <p:sp>
          <p:nvSpPr>
            <p:cNvPr id="99434" name="Line 106"/>
            <p:cNvSpPr>
              <a:spLocks noChangeShapeType="1"/>
            </p:cNvSpPr>
            <p:nvPr/>
          </p:nvSpPr>
          <p:spPr bwMode="auto">
            <a:xfrm>
              <a:off x="4752" y="2724"/>
              <a:ext cx="48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87"/>
            </a:p>
          </p:txBody>
        </p:sp>
        <p:sp>
          <p:nvSpPr>
            <p:cNvPr id="99435" name="Line 107"/>
            <p:cNvSpPr>
              <a:spLocks noChangeShapeType="1"/>
            </p:cNvSpPr>
            <p:nvPr/>
          </p:nvSpPr>
          <p:spPr bwMode="auto">
            <a:xfrm>
              <a:off x="4752" y="4028"/>
              <a:ext cx="480" cy="0"/>
            </a:xfrm>
            <a:prstGeom prst="line">
              <a:avLst/>
            </a:prstGeom>
            <a:noFill/>
            <a:ln w="1905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87"/>
            </a:p>
          </p:txBody>
        </p:sp>
        <p:sp>
          <p:nvSpPr>
            <p:cNvPr id="99436" name="Line 108"/>
            <p:cNvSpPr>
              <a:spLocks noChangeShapeType="1"/>
            </p:cNvSpPr>
            <p:nvPr/>
          </p:nvSpPr>
          <p:spPr bwMode="auto">
            <a:xfrm>
              <a:off x="4752" y="768"/>
              <a:ext cx="0" cy="3260"/>
            </a:xfrm>
            <a:prstGeom prst="line">
              <a:avLst/>
            </a:prstGeom>
            <a:noFill/>
            <a:ln w="1905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87"/>
            </a:p>
          </p:txBody>
        </p:sp>
        <p:sp>
          <p:nvSpPr>
            <p:cNvPr id="99437" name="Line 109"/>
            <p:cNvSpPr>
              <a:spLocks noChangeShapeType="1"/>
            </p:cNvSpPr>
            <p:nvPr/>
          </p:nvSpPr>
          <p:spPr bwMode="auto">
            <a:xfrm>
              <a:off x="5232" y="768"/>
              <a:ext cx="0" cy="32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87"/>
            </a:p>
          </p:txBody>
        </p:sp>
        <p:sp>
          <p:nvSpPr>
            <p:cNvPr id="99438" name="Line 110"/>
            <p:cNvSpPr>
              <a:spLocks noChangeShapeType="1"/>
            </p:cNvSpPr>
            <p:nvPr/>
          </p:nvSpPr>
          <p:spPr bwMode="auto">
            <a:xfrm>
              <a:off x="5232" y="1094"/>
              <a:ext cx="0" cy="2934"/>
            </a:xfrm>
            <a:prstGeom prst="line">
              <a:avLst/>
            </a:prstGeom>
            <a:noFill/>
            <a:ln w="1905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87"/>
            </a:p>
          </p:txBody>
        </p:sp>
        <p:sp>
          <p:nvSpPr>
            <p:cNvPr id="99439" name="Line 111"/>
            <p:cNvSpPr>
              <a:spLocks noChangeShapeType="1"/>
            </p:cNvSpPr>
            <p:nvPr/>
          </p:nvSpPr>
          <p:spPr bwMode="auto">
            <a:xfrm>
              <a:off x="4752" y="3702"/>
              <a:ext cx="48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87"/>
            </a:p>
          </p:txBody>
        </p:sp>
        <p:sp>
          <p:nvSpPr>
            <p:cNvPr id="99440" name="Line 112"/>
            <p:cNvSpPr>
              <a:spLocks noChangeShapeType="1"/>
            </p:cNvSpPr>
            <p:nvPr/>
          </p:nvSpPr>
          <p:spPr bwMode="auto">
            <a:xfrm>
              <a:off x="4752" y="3376"/>
              <a:ext cx="48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87"/>
            </a:p>
          </p:txBody>
        </p:sp>
        <p:sp>
          <p:nvSpPr>
            <p:cNvPr id="99441" name="Line 113"/>
            <p:cNvSpPr>
              <a:spLocks noChangeShapeType="1"/>
            </p:cNvSpPr>
            <p:nvPr/>
          </p:nvSpPr>
          <p:spPr bwMode="auto">
            <a:xfrm>
              <a:off x="4752" y="3050"/>
              <a:ext cx="48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87"/>
            </a:p>
          </p:txBody>
        </p:sp>
        <p:sp>
          <p:nvSpPr>
            <p:cNvPr id="99442" name="Line 114"/>
            <p:cNvSpPr>
              <a:spLocks noChangeShapeType="1"/>
            </p:cNvSpPr>
            <p:nvPr/>
          </p:nvSpPr>
          <p:spPr bwMode="auto">
            <a:xfrm>
              <a:off x="3888" y="2400"/>
              <a:ext cx="624"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87"/>
            </a:p>
          </p:txBody>
        </p:sp>
      </p:grpSp>
      <p:sp>
        <p:nvSpPr>
          <p:cNvPr id="99443" name="Line 115"/>
          <p:cNvSpPr>
            <a:spLocks noChangeShapeType="1"/>
          </p:cNvSpPr>
          <p:nvPr/>
        </p:nvSpPr>
        <p:spPr bwMode="auto">
          <a:xfrm>
            <a:off x="1752451" y="1447726"/>
            <a:ext cx="1981275" cy="3657823"/>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87"/>
          </a:p>
        </p:txBody>
      </p:sp>
      <p:sp>
        <p:nvSpPr>
          <p:cNvPr id="99444" name="Line 116"/>
          <p:cNvSpPr>
            <a:spLocks noChangeShapeType="1"/>
          </p:cNvSpPr>
          <p:nvPr/>
        </p:nvSpPr>
        <p:spPr bwMode="auto">
          <a:xfrm>
            <a:off x="1828354" y="1981275"/>
            <a:ext cx="1905372" cy="0"/>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87"/>
          </a:p>
        </p:txBody>
      </p:sp>
      <p:sp>
        <p:nvSpPr>
          <p:cNvPr id="99445" name="Line 117"/>
          <p:cNvSpPr>
            <a:spLocks noChangeShapeType="1"/>
          </p:cNvSpPr>
          <p:nvPr/>
        </p:nvSpPr>
        <p:spPr bwMode="auto">
          <a:xfrm>
            <a:off x="1752452" y="2438922"/>
            <a:ext cx="1905372" cy="609451"/>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87"/>
          </a:p>
        </p:txBody>
      </p:sp>
      <p:sp>
        <p:nvSpPr>
          <p:cNvPr id="99446" name="Line 118"/>
          <p:cNvSpPr>
            <a:spLocks noChangeShapeType="1"/>
          </p:cNvSpPr>
          <p:nvPr/>
        </p:nvSpPr>
        <p:spPr bwMode="auto">
          <a:xfrm flipV="1">
            <a:off x="1752452" y="2514824"/>
            <a:ext cx="1905372" cy="456530"/>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87"/>
          </a:p>
        </p:txBody>
      </p:sp>
      <p:sp>
        <p:nvSpPr>
          <p:cNvPr id="99447" name="Line 119"/>
          <p:cNvSpPr>
            <a:spLocks noChangeShapeType="1"/>
          </p:cNvSpPr>
          <p:nvPr/>
        </p:nvSpPr>
        <p:spPr bwMode="auto">
          <a:xfrm>
            <a:off x="1752451" y="3504903"/>
            <a:ext cx="1981275" cy="1600646"/>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87"/>
          </a:p>
        </p:txBody>
      </p:sp>
      <p:sp>
        <p:nvSpPr>
          <p:cNvPr id="99448" name="Line 120"/>
          <p:cNvSpPr>
            <a:spLocks noChangeShapeType="1"/>
          </p:cNvSpPr>
          <p:nvPr/>
        </p:nvSpPr>
        <p:spPr bwMode="auto">
          <a:xfrm flipV="1">
            <a:off x="1828354" y="2514824"/>
            <a:ext cx="1829470" cy="2057176"/>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87"/>
          </a:p>
        </p:txBody>
      </p:sp>
      <p:sp>
        <p:nvSpPr>
          <p:cNvPr id="99449" name="Line 121"/>
          <p:cNvSpPr>
            <a:spLocks noChangeShapeType="1"/>
          </p:cNvSpPr>
          <p:nvPr/>
        </p:nvSpPr>
        <p:spPr bwMode="auto">
          <a:xfrm flipV="1">
            <a:off x="1828354" y="2057177"/>
            <a:ext cx="1905372" cy="3048372"/>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87"/>
          </a:p>
        </p:txBody>
      </p:sp>
      <p:sp>
        <p:nvSpPr>
          <p:cNvPr id="99450" name="Line 122"/>
          <p:cNvSpPr>
            <a:spLocks noChangeShapeType="1"/>
          </p:cNvSpPr>
          <p:nvPr/>
        </p:nvSpPr>
        <p:spPr bwMode="auto">
          <a:xfrm flipV="1">
            <a:off x="1828354" y="2590726"/>
            <a:ext cx="1905372" cy="3048372"/>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87"/>
          </a:p>
        </p:txBody>
      </p:sp>
      <p:sp>
        <p:nvSpPr>
          <p:cNvPr id="99451" name="Line 123"/>
          <p:cNvSpPr>
            <a:spLocks noChangeShapeType="1"/>
          </p:cNvSpPr>
          <p:nvPr/>
        </p:nvSpPr>
        <p:spPr bwMode="auto">
          <a:xfrm flipV="1">
            <a:off x="1828354" y="4572001"/>
            <a:ext cx="1905372" cy="1600646"/>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87"/>
          </a:p>
        </p:txBody>
      </p:sp>
    </p:spTree>
    <p:extLst>
      <p:ext uri="{BB962C8B-B14F-4D97-AF65-F5344CB8AC3E}">
        <p14:creationId xmlns:p14="http://schemas.microsoft.com/office/powerpoint/2010/main" val="18878999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994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en-US" altLang="en-US"/>
              <a:t>Bucket Sort – Running Time</a:t>
            </a:r>
          </a:p>
        </p:txBody>
      </p:sp>
      <p:sp>
        <p:nvSpPr>
          <p:cNvPr id="100355" name="Rectangle 3"/>
          <p:cNvSpPr>
            <a:spLocks noGrp="1" noChangeArrowheads="1"/>
          </p:cNvSpPr>
          <p:nvPr>
            <p:ph type="body" idx="1"/>
          </p:nvPr>
        </p:nvSpPr>
        <p:spPr>
          <a:xfrm>
            <a:off x="304800" y="1143000"/>
            <a:ext cx="8686800" cy="5486400"/>
          </a:xfrm>
        </p:spPr>
        <p:txBody>
          <a:bodyPr vert="horz" wrap="square" lIns="91429" tIns="45715" rIns="91429" bIns="45715" numCol="1" anchor="t" anchorCtr="0" compatLnSpc="1">
            <a:prstTxWarp prst="textNoShape">
              <a:avLst/>
            </a:prstTxWarp>
          </a:bodyPr>
          <a:lstStyle/>
          <a:p>
            <a:pPr>
              <a:lnSpc>
                <a:spcPct val="80000"/>
              </a:lnSpc>
            </a:pPr>
            <a:r>
              <a:rPr lang="en-US" altLang="en-US" sz="2391" b="0" dirty="0"/>
              <a:t>All lines except line 5 (Insertion-Sort) take </a:t>
            </a:r>
            <a:r>
              <a:rPr lang="en-US" altLang="en-US" sz="2391" b="0" i="1" dirty="0"/>
              <a:t>O</a:t>
            </a:r>
            <a:r>
              <a:rPr lang="en-US" altLang="en-US" sz="2391" b="0" dirty="0"/>
              <a:t>(</a:t>
            </a:r>
            <a:r>
              <a:rPr lang="en-US" altLang="en-US" sz="2391" b="0" i="1" dirty="0"/>
              <a:t>n</a:t>
            </a:r>
            <a:r>
              <a:rPr lang="en-US" altLang="en-US" sz="2391" b="0" dirty="0"/>
              <a:t>) in the worst case</a:t>
            </a:r>
            <a:r>
              <a:rPr lang="en-US" altLang="en-US" sz="2391" b="0" dirty="0" smtClean="0"/>
              <a:t>.</a:t>
            </a:r>
          </a:p>
          <a:p>
            <a:pPr>
              <a:lnSpc>
                <a:spcPct val="80000"/>
              </a:lnSpc>
            </a:pPr>
            <a:endParaRPr lang="en-US" altLang="en-US" sz="2391" b="0" dirty="0"/>
          </a:p>
          <a:p>
            <a:pPr>
              <a:lnSpc>
                <a:spcPct val="80000"/>
              </a:lnSpc>
            </a:pPr>
            <a:r>
              <a:rPr lang="en-US" altLang="en-US" sz="2391" b="0" dirty="0"/>
              <a:t>In the worst case, </a:t>
            </a:r>
            <a:r>
              <a:rPr lang="en-US" altLang="en-US" sz="2391" b="0" i="1" dirty="0"/>
              <a:t>O</a:t>
            </a:r>
            <a:r>
              <a:rPr lang="en-US" altLang="en-US" sz="2391" b="0" dirty="0"/>
              <a:t>(</a:t>
            </a:r>
            <a:r>
              <a:rPr lang="en-US" altLang="en-US" sz="2391" b="0" i="1" dirty="0"/>
              <a:t>n</a:t>
            </a:r>
            <a:r>
              <a:rPr lang="en-US" altLang="en-US" sz="2391" b="0" dirty="0"/>
              <a:t>) numbers will end up in the same bucket, so in the worst case, it will take </a:t>
            </a:r>
            <a:r>
              <a:rPr lang="en-US" altLang="en-US" sz="2391" b="0" i="1" dirty="0"/>
              <a:t>O</a:t>
            </a:r>
            <a:r>
              <a:rPr lang="en-US" altLang="en-US" sz="2391" b="0" dirty="0"/>
              <a:t>(</a:t>
            </a:r>
            <a:r>
              <a:rPr lang="en-US" altLang="en-US" sz="2391" b="0" i="1" dirty="0"/>
              <a:t>n</a:t>
            </a:r>
            <a:r>
              <a:rPr lang="en-US" altLang="en-US" sz="2391" b="0" baseline="30000" dirty="0"/>
              <a:t>2</a:t>
            </a:r>
            <a:r>
              <a:rPr lang="en-US" altLang="en-US" sz="2391" b="0" dirty="0"/>
              <a:t>) time. </a:t>
            </a:r>
            <a:endParaRPr lang="en-US" altLang="en-US" sz="2391" b="0" dirty="0" smtClean="0"/>
          </a:p>
          <a:p>
            <a:pPr>
              <a:lnSpc>
                <a:spcPct val="80000"/>
              </a:lnSpc>
            </a:pPr>
            <a:endParaRPr lang="en-US" altLang="en-US" sz="2391" b="0" dirty="0"/>
          </a:p>
          <a:p>
            <a:pPr>
              <a:lnSpc>
                <a:spcPct val="80000"/>
              </a:lnSpc>
            </a:pPr>
            <a:r>
              <a:rPr lang="en-US" altLang="en-US" sz="2391" b="0" dirty="0">
                <a:solidFill>
                  <a:srgbClr val="BF0000"/>
                </a:solidFill>
              </a:rPr>
              <a:t>Lemma:</a:t>
            </a:r>
            <a:r>
              <a:rPr lang="en-US" altLang="en-US" sz="2391" b="0" dirty="0"/>
              <a:t>  </a:t>
            </a:r>
            <a:r>
              <a:rPr lang="en-US" altLang="en-US" sz="2391" b="0" i="1" dirty="0">
                <a:solidFill>
                  <a:srgbClr val="1E6066"/>
                </a:solidFill>
              </a:rPr>
              <a:t>Given that the input sequence is drawn uniformly at random from </a:t>
            </a:r>
            <a:r>
              <a:rPr lang="en-US" altLang="en-US" sz="2391" b="0" dirty="0">
                <a:solidFill>
                  <a:srgbClr val="1E6066"/>
                </a:solidFill>
              </a:rPr>
              <a:t>[0,1)</a:t>
            </a:r>
            <a:r>
              <a:rPr lang="en-US" altLang="en-US" sz="2391" b="0" i="1" dirty="0">
                <a:solidFill>
                  <a:srgbClr val="1E6066"/>
                </a:solidFill>
              </a:rPr>
              <a:t>, the expected size of a bucket is O</a:t>
            </a:r>
            <a:r>
              <a:rPr lang="en-US" altLang="en-US" sz="2391" b="0" dirty="0">
                <a:solidFill>
                  <a:srgbClr val="1E6066"/>
                </a:solidFill>
              </a:rPr>
              <a:t>(1</a:t>
            </a:r>
            <a:r>
              <a:rPr lang="en-US" altLang="en-US" sz="2391" b="0" dirty="0" smtClean="0">
                <a:solidFill>
                  <a:srgbClr val="1E6066"/>
                </a:solidFill>
              </a:rPr>
              <a:t>)</a:t>
            </a:r>
            <a:r>
              <a:rPr lang="en-US" altLang="en-US" sz="2391" b="0" i="1" dirty="0" smtClean="0">
                <a:solidFill>
                  <a:srgbClr val="1E6066"/>
                </a:solidFill>
              </a:rPr>
              <a:t>.</a:t>
            </a:r>
          </a:p>
          <a:p>
            <a:pPr>
              <a:lnSpc>
                <a:spcPct val="80000"/>
              </a:lnSpc>
            </a:pPr>
            <a:endParaRPr lang="en-US" altLang="en-US" sz="2391" b="0" dirty="0"/>
          </a:p>
          <a:p>
            <a:pPr>
              <a:lnSpc>
                <a:spcPct val="80000"/>
              </a:lnSpc>
            </a:pPr>
            <a:r>
              <a:rPr lang="en-US" altLang="en-US" sz="2391" b="0" dirty="0"/>
              <a:t>So, in the </a:t>
            </a:r>
            <a:r>
              <a:rPr lang="en-US" altLang="en-US" sz="2391" b="0" i="1" dirty="0"/>
              <a:t>average case</a:t>
            </a:r>
            <a:r>
              <a:rPr lang="en-US" altLang="en-US" sz="2391" b="0" dirty="0"/>
              <a:t>, only a constant number of elements will fall in each bucket, so it will take</a:t>
            </a:r>
            <a:r>
              <a:rPr lang="en-US" altLang="en-US" sz="2391" b="0" dirty="0">
                <a:sym typeface="Wingdings" panose="05000000000000000000" pitchFamily="2" charset="2"/>
              </a:rPr>
              <a:t> </a:t>
            </a:r>
            <a:r>
              <a:rPr lang="en-US" altLang="en-US" sz="2391" b="0" i="1" dirty="0"/>
              <a:t>O</a:t>
            </a:r>
            <a:r>
              <a:rPr lang="en-US" altLang="en-US" sz="2391" b="0" dirty="0"/>
              <a:t>(</a:t>
            </a:r>
            <a:r>
              <a:rPr lang="en-US" altLang="en-US" sz="2391" b="0" i="1" dirty="0"/>
              <a:t>n</a:t>
            </a:r>
            <a:r>
              <a:rPr lang="en-US" altLang="en-US" sz="2391" b="0" dirty="0"/>
              <a:t>) (see proof in book). </a:t>
            </a:r>
          </a:p>
          <a:p>
            <a:pPr>
              <a:lnSpc>
                <a:spcPct val="80000"/>
              </a:lnSpc>
            </a:pPr>
            <a:endParaRPr lang="en-US" altLang="en-US" sz="2391" b="0" dirty="0"/>
          </a:p>
          <a:p>
            <a:pPr>
              <a:lnSpc>
                <a:spcPct val="80000"/>
              </a:lnSpc>
            </a:pPr>
            <a:r>
              <a:rPr lang="en-US" altLang="en-US" sz="2391" b="0" dirty="0"/>
              <a:t>Use a different indexing scheme (hashing) to distribute the numbers uniformly</a:t>
            </a:r>
            <a:r>
              <a:rPr lang="en-US" altLang="en-US" sz="2391" dirty="0"/>
              <a:t>.</a:t>
            </a:r>
          </a:p>
        </p:txBody>
      </p:sp>
    </p:spTree>
    <p:extLst>
      <p:ext uri="{BB962C8B-B14F-4D97-AF65-F5344CB8AC3E}">
        <p14:creationId xmlns:p14="http://schemas.microsoft.com/office/powerpoint/2010/main" val="10179038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p:cNvSpPr>
          <p:nvPr>
            <p:ph type="title"/>
          </p:nvPr>
        </p:nvSpPr>
        <p:spPr/>
        <p:txBody>
          <a:bodyPr/>
          <a:lstStyle/>
          <a:p>
            <a:r>
              <a:rPr lang="en-US" dirty="0" smtClean="0"/>
              <a:t>Sorting Algorithms</a:t>
            </a:r>
          </a:p>
        </p:txBody>
      </p:sp>
      <p:sp>
        <p:nvSpPr>
          <p:cNvPr id="67587" name="Content Placeholder 2"/>
          <p:cNvSpPr>
            <a:spLocks noGrp="1"/>
          </p:cNvSpPr>
          <p:nvPr>
            <p:ph idx="1"/>
          </p:nvPr>
        </p:nvSpPr>
        <p:spPr/>
        <p:txBody>
          <a:bodyPr/>
          <a:lstStyle/>
          <a:p>
            <a:endParaRPr lang="en-US" dirty="0" smtClean="0"/>
          </a:p>
        </p:txBody>
      </p:sp>
      <p:pic>
        <p:nvPicPr>
          <p:cNvPr id="6758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950" y="1438275"/>
            <a:ext cx="8420100" cy="3981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8112043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a:t>
            </a:r>
            <a:endParaRPr lang="en-US" dirty="0"/>
          </a:p>
        </p:txBody>
      </p:sp>
      <p:sp>
        <p:nvSpPr>
          <p:cNvPr id="3" name="Content Placeholder 2"/>
          <p:cNvSpPr>
            <a:spLocks noGrp="1"/>
          </p:cNvSpPr>
          <p:nvPr>
            <p:ph idx="1"/>
          </p:nvPr>
        </p:nvSpPr>
        <p:spPr/>
        <p:txBody>
          <a:bodyPr/>
          <a:lstStyle/>
          <a:p>
            <a:r>
              <a:rPr lang="en-US" dirty="0" smtClean="0"/>
              <a:t>Chapter# 8</a:t>
            </a:r>
          </a:p>
          <a:p>
            <a:pPr lvl="1"/>
            <a:r>
              <a:rPr lang="en-US" b="1" dirty="0"/>
              <a:t>Sorting in Linear </a:t>
            </a:r>
            <a:r>
              <a:rPr lang="en-US" b="1" dirty="0" smtClean="0"/>
              <a:t>Time</a:t>
            </a:r>
          </a:p>
          <a:p>
            <a:r>
              <a:rPr lang="en-US" b="1" dirty="0" smtClean="0"/>
              <a:t>Introduction to Algorithms by </a:t>
            </a:r>
            <a:r>
              <a:rPr lang="en-US" b="1" dirty="0" err="1" smtClean="0"/>
              <a:t>Cormen</a:t>
            </a:r>
            <a:endParaRPr lang="en-US" dirty="0"/>
          </a:p>
        </p:txBody>
      </p:sp>
    </p:spTree>
    <p:extLst>
      <p:ext uri="{BB962C8B-B14F-4D97-AF65-F5344CB8AC3E}">
        <p14:creationId xmlns:p14="http://schemas.microsoft.com/office/powerpoint/2010/main" val="22815571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92112" y="319087"/>
            <a:ext cx="942975" cy="1114425"/>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526539" y="509269"/>
            <a:ext cx="5283835" cy="695960"/>
          </a:xfrm>
          <a:prstGeom prst="rect">
            <a:avLst/>
          </a:prstGeom>
        </p:spPr>
        <p:txBody>
          <a:bodyPr vert="horz" wrap="square" lIns="0" tIns="12065" rIns="0" bIns="0" rtlCol="0">
            <a:spAutoFit/>
          </a:bodyPr>
          <a:lstStyle/>
          <a:p>
            <a:pPr marL="12700">
              <a:lnSpc>
                <a:spcPct val="100000"/>
              </a:lnSpc>
              <a:spcBef>
                <a:spcPts val="95"/>
              </a:spcBef>
            </a:pPr>
            <a:r>
              <a:rPr spc="-5" dirty="0"/>
              <a:t>Decision-tree</a:t>
            </a:r>
            <a:r>
              <a:rPr spc="-50" dirty="0"/>
              <a:t> </a:t>
            </a:r>
            <a:r>
              <a:rPr spc="-5" dirty="0"/>
              <a:t>example</a:t>
            </a:r>
          </a:p>
        </p:txBody>
      </p:sp>
      <p:grpSp>
        <p:nvGrpSpPr>
          <p:cNvPr id="4" name="object 4"/>
          <p:cNvGrpSpPr/>
          <p:nvPr/>
        </p:nvGrpSpPr>
        <p:grpSpPr>
          <a:xfrm>
            <a:off x="4706937" y="1671637"/>
            <a:ext cx="908685" cy="706120"/>
            <a:chOff x="4706937" y="1671637"/>
            <a:chExt cx="908685" cy="706120"/>
          </a:xfrm>
        </p:grpSpPr>
        <p:sp>
          <p:nvSpPr>
            <p:cNvPr id="5" name="object 5"/>
            <p:cNvSpPr/>
            <p:nvPr/>
          </p:nvSpPr>
          <p:spPr>
            <a:xfrm>
              <a:off x="4782311" y="1747265"/>
              <a:ext cx="755903" cy="630174"/>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5286375" y="1786889"/>
              <a:ext cx="328802" cy="458724"/>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4782311" y="1786889"/>
              <a:ext cx="16738" cy="17868"/>
            </a:xfrm>
            <a:prstGeom prst="rect">
              <a:avLst/>
            </a:prstGeom>
            <a:blipFill>
              <a:blip r:embed="rId5" cstate="print"/>
              <a:stretch>
                <a:fillRect/>
              </a:stretch>
            </a:blipFill>
          </p:spPr>
          <p:txBody>
            <a:bodyPr wrap="square" lIns="0" tIns="0" rIns="0" bIns="0" rtlCol="0"/>
            <a:lstStyle/>
            <a:p>
              <a:endParaRPr/>
            </a:p>
          </p:txBody>
        </p:sp>
        <p:sp>
          <p:nvSpPr>
            <p:cNvPr id="8" name="object 8"/>
            <p:cNvSpPr/>
            <p:nvPr/>
          </p:nvSpPr>
          <p:spPr>
            <a:xfrm>
              <a:off x="4782311" y="2167127"/>
              <a:ext cx="99288" cy="78486"/>
            </a:xfrm>
            <a:prstGeom prst="rect">
              <a:avLst/>
            </a:prstGeom>
            <a:blipFill>
              <a:blip r:embed="rId6" cstate="print"/>
              <a:stretch>
                <a:fillRect/>
              </a:stretch>
            </a:blipFill>
          </p:spPr>
          <p:txBody>
            <a:bodyPr wrap="square" lIns="0" tIns="0" rIns="0" bIns="0" rtlCol="0"/>
            <a:lstStyle/>
            <a:p>
              <a:endParaRPr/>
            </a:p>
          </p:txBody>
        </p:sp>
        <p:sp>
          <p:nvSpPr>
            <p:cNvPr id="9" name="object 9"/>
            <p:cNvSpPr/>
            <p:nvPr/>
          </p:nvSpPr>
          <p:spPr>
            <a:xfrm>
              <a:off x="4711700" y="1676400"/>
              <a:ext cx="744855" cy="619125"/>
            </a:xfrm>
            <a:custGeom>
              <a:avLst/>
              <a:gdLst/>
              <a:ahLst/>
              <a:cxnLst/>
              <a:rect l="l" t="t" r="r" b="b"/>
              <a:pathLst>
                <a:path w="744854" h="619125">
                  <a:moveTo>
                    <a:pt x="372275" y="0"/>
                  </a:moveTo>
                  <a:lnTo>
                    <a:pt x="321759" y="2825"/>
                  </a:lnTo>
                  <a:lnTo>
                    <a:pt x="273310" y="11057"/>
                  </a:lnTo>
                  <a:lnTo>
                    <a:pt x="227369" y="24326"/>
                  </a:lnTo>
                  <a:lnTo>
                    <a:pt x="184381" y="42264"/>
                  </a:lnTo>
                  <a:lnTo>
                    <a:pt x="144789" y="64501"/>
                  </a:lnTo>
                  <a:lnTo>
                    <a:pt x="109037" y="90668"/>
                  </a:lnTo>
                  <a:lnTo>
                    <a:pt x="77568" y="120397"/>
                  </a:lnTo>
                  <a:lnTo>
                    <a:pt x="50826" y="153320"/>
                  </a:lnTo>
                  <a:lnTo>
                    <a:pt x="29255" y="189066"/>
                  </a:lnTo>
                  <a:lnTo>
                    <a:pt x="13298" y="227268"/>
                  </a:lnTo>
                  <a:lnTo>
                    <a:pt x="3398" y="267556"/>
                  </a:lnTo>
                  <a:lnTo>
                    <a:pt x="0" y="309562"/>
                  </a:lnTo>
                  <a:lnTo>
                    <a:pt x="3398" y="351568"/>
                  </a:lnTo>
                  <a:lnTo>
                    <a:pt x="13298" y="391856"/>
                  </a:lnTo>
                  <a:lnTo>
                    <a:pt x="29255" y="430058"/>
                  </a:lnTo>
                  <a:lnTo>
                    <a:pt x="50826" y="465804"/>
                  </a:lnTo>
                  <a:lnTo>
                    <a:pt x="77568" y="498727"/>
                  </a:lnTo>
                  <a:lnTo>
                    <a:pt x="109037" y="528456"/>
                  </a:lnTo>
                  <a:lnTo>
                    <a:pt x="144789" y="554623"/>
                  </a:lnTo>
                  <a:lnTo>
                    <a:pt x="184381" y="576860"/>
                  </a:lnTo>
                  <a:lnTo>
                    <a:pt x="227369" y="594798"/>
                  </a:lnTo>
                  <a:lnTo>
                    <a:pt x="273310" y="608067"/>
                  </a:lnTo>
                  <a:lnTo>
                    <a:pt x="321759" y="616299"/>
                  </a:lnTo>
                  <a:lnTo>
                    <a:pt x="372275" y="619125"/>
                  </a:lnTo>
                  <a:lnTo>
                    <a:pt x="422787" y="616299"/>
                  </a:lnTo>
                  <a:lnTo>
                    <a:pt x="471234" y="608067"/>
                  </a:lnTo>
                  <a:lnTo>
                    <a:pt x="517173" y="594798"/>
                  </a:lnTo>
                  <a:lnTo>
                    <a:pt x="560159" y="576860"/>
                  </a:lnTo>
                  <a:lnTo>
                    <a:pt x="599750" y="554623"/>
                  </a:lnTo>
                  <a:lnTo>
                    <a:pt x="635501" y="528456"/>
                  </a:lnTo>
                  <a:lnTo>
                    <a:pt x="666969" y="498727"/>
                  </a:lnTo>
                  <a:lnTo>
                    <a:pt x="693711" y="465804"/>
                  </a:lnTo>
                  <a:lnTo>
                    <a:pt x="715282" y="430058"/>
                  </a:lnTo>
                  <a:lnTo>
                    <a:pt x="731239" y="391856"/>
                  </a:lnTo>
                  <a:lnTo>
                    <a:pt x="741139" y="351568"/>
                  </a:lnTo>
                  <a:lnTo>
                    <a:pt x="744537" y="309562"/>
                  </a:lnTo>
                  <a:lnTo>
                    <a:pt x="741139" y="267556"/>
                  </a:lnTo>
                  <a:lnTo>
                    <a:pt x="731239" y="227268"/>
                  </a:lnTo>
                  <a:lnTo>
                    <a:pt x="715282" y="189066"/>
                  </a:lnTo>
                  <a:lnTo>
                    <a:pt x="693711" y="153320"/>
                  </a:lnTo>
                  <a:lnTo>
                    <a:pt x="666969" y="120397"/>
                  </a:lnTo>
                  <a:lnTo>
                    <a:pt x="635501" y="90668"/>
                  </a:lnTo>
                  <a:lnTo>
                    <a:pt x="599750" y="64501"/>
                  </a:lnTo>
                  <a:lnTo>
                    <a:pt x="560159" y="42264"/>
                  </a:lnTo>
                  <a:lnTo>
                    <a:pt x="517173" y="24326"/>
                  </a:lnTo>
                  <a:lnTo>
                    <a:pt x="471234" y="11057"/>
                  </a:lnTo>
                  <a:lnTo>
                    <a:pt x="422787" y="2825"/>
                  </a:lnTo>
                  <a:lnTo>
                    <a:pt x="372275" y="0"/>
                  </a:lnTo>
                  <a:close/>
                </a:path>
              </a:pathLst>
            </a:custGeom>
            <a:solidFill>
              <a:srgbClr val="FFFF99"/>
            </a:solidFill>
          </p:spPr>
          <p:txBody>
            <a:bodyPr wrap="square" lIns="0" tIns="0" rIns="0" bIns="0" rtlCol="0"/>
            <a:lstStyle/>
            <a:p>
              <a:endParaRPr/>
            </a:p>
          </p:txBody>
        </p:sp>
        <p:sp>
          <p:nvSpPr>
            <p:cNvPr id="10" name="object 10"/>
            <p:cNvSpPr/>
            <p:nvPr/>
          </p:nvSpPr>
          <p:spPr>
            <a:xfrm>
              <a:off x="4711700" y="1676400"/>
              <a:ext cx="744855" cy="619125"/>
            </a:xfrm>
            <a:custGeom>
              <a:avLst/>
              <a:gdLst/>
              <a:ahLst/>
              <a:cxnLst/>
              <a:rect l="l" t="t" r="r" b="b"/>
              <a:pathLst>
                <a:path w="744854" h="619125">
                  <a:moveTo>
                    <a:pt x="0" y="309562"/>
                  </a:moveTo>
                  <a:lnTo>
                    <a:pt x="3398" y="267556"/>
                  </a:lnTo>
                  <a:lnTo>
                    <a:pt x="13298" y="227268"/>
                  </a:lnTo>
                  <a:lnTo>
                    <a:pt x="29255" y="189066"/>
                  </a:lnTo>
                  <a:lnTo>
                    <a:pt x="50826" y="153320"/>
                  </a:lnTo>
                  <a:lnTo>
                    <a:pt x="77568" y="120397"/>
                  </a:lnTo>
                  <a:lnTo>
                    <a:pt x="109037" y="90668"/>
                  </a:lnTo>
                  <a:lnTo>
                    <a:pt x="144789" y="64501"/>
                  </a:lnTo>
                  <a:lnTo>
                    <a:pt x="184381" y="42264"/>
                  </a:lnTo>
                  <a:lnTo>
                    <a:pt x="227369" y="24326"/>
                  </a:lnTo>
                  <a:lnTo>
                    <a:pt x="273310" y="11057"/>
                  </a:lnTo>
                  <a:lnTo>
                    <a:pt x="321759" y="2825"/>
                  </a:lnTo>
                  <a:lnTo>
                    <a:pt x="372275" y="0"/>
                  </a:lnTo>
                  <a:lnTo>
                    <a:pt x="422787" y="2825"/>
                  </a:lnTo>
                  <a:lnTo>
                    <a:pt x="471234" y="11057"/>
                  </a:lnTo>
                  <a:lnTo>
                    <a:pt x="517173" y="24326"/>
                  </a:lnTo>
                  <a:lnTo>
                    <a:pt x="560159" y="42264"/>
                  </a:lnTo>
                  <a:lnTo>
                    <a:pt x="599750" y="64501"/>
                  </a:lnTo>
                  <a:lnTo>
                    <a:pt x="635501" y="90668"/>
                  </a:lnTo>
                  <a:lnTo>
                    <a:pt x="666969" y="120397"/>
                  </a:lnTo>
                  <a:lnTo>
                    <a:pt x="693711" y="153320"/>
                  </a:lnTo>
                  <a:lnTo>
                    <a:pt x="715282" y="189066"/>
                  </a:lnTo>
                  <a:lnTo>
                    <a:pt x="731239" y="227268"/>
                  </a:lnTo>
                  <a:lnTo>
                    <a:pt x="741139" y="267556"/>
                  </a:lnTo>
                  <a:lnTo>
                    <a:pt x="744537" y="309562"/>
                  </a:lnTo>
                  <a:lnTo>
                    <a:pt x="741139" y="351568"/>
                  </a:lnTo>
                  <a:lnTo>
                    <a:pt x="731239" y="391856"/>
                  </a:lnTo>
                  <a:lnTo>
                    <a:pt x="715282" y="430058"/>
                  </a:lnTo>
                  <a:lnTo>
                    <a:pt x="693711" y="465804"/>
                  </a:lnTo>
                  <a:lnTo>
                    <a:pt x="666969" y="498727"/>
                  </a:lnTo>
                  <a:lnTo>
                    <a:pt x="635501" y="528456"/>
                  </a:lnTo>
                  <a:lnTo>
                    <a:pt x="599750" y="554623"/>
                  </a:lnTo>
                  <a:lnTo>
                    <a:pt x="560159" y="576860"/>
                  </a:lnTo>
                  <a:lnTo>
                    <a:pt x="517173" y="594798"/>
                  </a:lnTo>
                  <a:lnTo>
                    <a:pt x="471234" y="608067"/>
                  </a:lnTo>
                  <a:lnTo>
                    <a:pt x="422787" y="616299"/>
                  </a:lnTo>
                  <a:lnTo>
                    <a:pt x="372275" y="619125"/>
                  </a:lnTo>
                  <a:lnTo>
                    <a:pt x="321759" y="616299"/>
                  </a:lnTo>
                  <a:lnTo>
                    <a:pt x="273310" y="608067"/>
                  </a:lnTo>
                  <a:lnTo>
                    <a:pt x="227369" y="594798"/>
                  </a:lnTo>
                  <a:lnTo>
                    <a:pt x="184381" y="576860"/>
                  </a:lnTo>
                  <a:lnTo>
                    <a:pt x="144789" y="554623"/>
                  </a:lnTo>
                  <a:lnTo>
                    <a:pt x="109037" y="528456"/>
                  </a:lnTo>
                  <a:lnTo>
                    <a:pt x="77568" y="498727"/>
                  </a:lnTo>
                  <a:lnTo>
                    <a:pt x="50826" y="465804"/>
                  </a:lnTo>
                  <a:lnTo>
                    <a:pt x="29255" y="430058"/>
                  </a:lnTo>
                  <a:lnTo>
                    <a:pt x="13298" y="391856"/>
                  </a:lnTo>
                  <a:lnTo>
                    <a:pt x="3398" y="351568"/>
                  </a:lnTo>
                  <a:lnTo>
                    <a:pt x="0" y="309562"/>
                  </a:lnTo>
                  <a:close/>
                </a:path>
              </a:pathLst>
            </a:custGeom>
            <a:ln w="9525">
              <a:solidFill>
                <a:srgbClr val="000000"/>
              </a:solidFill>
            </a:ln>
          </p:spPr>
          <p:txBody>
            <a:bodyPr wrap="square" lIns="0" tIns="0" rIns="0" bIns="0" rtlCol="0"/>
            <a:lstStyle/>
            <a:p>
              <a:endParaRPr/>
            </a:p>
          </p:txBody>
        </p:sp>
      </p:grpSp>
      <p:sp>
        <p:nvSpPr>
          <p:cNvPr id="11" name="object 11"/>
          <p:cNvSpPr txBox="1"/>
          <p:nvPr/>
        </p:nvSpPr>
        <p:spPr>
          <a:xfrm>
            <a:off x="4876927" y="1779714"/>
            <a:ext cx="415290"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008380"/>
                </a:solidFill>
                <a:latin typeface="Times New Roman"/>
                <a:cs typeface="Times New Roman"/>
              </a:rPr>
              <a:t>1</a:t>
            </a:r>
            <a:r>
              <a:rPr sz="2400" spc="-5" dirty="0">
                <a:solidFill>
                  <a:srgbClr val="008380"/>
                </a:solidFill>
                <a:latin typeface="Times New Roman"/>
                <a:cs typeface="Times New Roman"/>
              </a:rPr>
              <a:t>:</a:t>
            </a:r>
            <a:r>
              <a:rPr sz="2400" dirty="0">
                <a:solidFill>
                  <a:srgbClr val="008380"/>
                </a:solidFill>
                <a:latin typeface="Times New Roman"/>
                <a:cs typeface="Times New Roman"/>
              </a:rPr>
              <a:t>2</a:t>
            </a:r>
            <a:endParaRPr sz="2400">
              <a:latin typeface="Times New Roman"/>
              <a:cs typeface="Times New Roman"/>
            </a:endParaRPr>
          </a:p>
        </p:txBody>
      </p:sp>
      <p:grpSp>
        <p:nvGrpSpPr>
          <p:cNvPr id="12" name="object 12"/>
          <p:cNvGrpSpPr/>
          <p:nvPr/>
        </p:nvGrpSpPr>
        <p:grpSpPr>
          <a:xfrm>
            <a:off x="3265487" y="2332037"/>
            <a:ext cx="908050" cy="705485"/>
            <a:chOff x="3265487" y="2332037"/>
            <a:chExt cx="908050" cy="705485"/>
          </a:xfrm>
        </p:grpSpPr>
        <p:sp>
          <p:nvSpPr>
            <p:cNvPr id="13" name="object 13"/>
            <p:cNvSpPr/>
            <p:nvPr/>
          </p:nvSpPr>
          <p:spPr>
            <a:xfrm>
              <a:off x="3340607" y="2407157"/>
              <a:ext cx="755903" cy="630174"/>
            </a:xfrm>
            <a:prstGeom prst="rect">
              <a:avLst/>
            </a:prstGeom>
            <a:blipFill>
              <a:blip r:embed="rId7" cstate="print"/>
              <a:stretch>
                <a:fillRect/>
              </a:stretch>
            </a:blipFill>
          </p:spPr>
          <p:txBody>
            <a:bodyPr wrap="square" lIns="0" tIns="0" rIns="0" bIns="0" rtlCol="0"/>
            <a:lstStyle/>
            <a:p>
              <a:endParaRPr/>
            </a:p>
          </p:txBody>
        </p:sp>
        <p:sp>
          <p:nvSpPr>
            <p:cNvPr id="14" name="object 14"/>
            <p:cNvSpPr/>
            <p:nvPr/>
          </p:nvSpPr>
          <p:spPr>
            <a:xfrm>
              <a:off x="3844988" y="2447544"/>
              <a:ext cx="328485" cy="458723"/>
            </a:xfrm>
            <a:prstGeom prst="rect">
              <a:avLst/>
            </a:prstGeom>
            <a:blipFill>
              <a:blip r:embed="rId4" cstate="print"/>
              <a:stretch>
                <a:fillRect/>
              </a:stretch>
            </a:blipFill>
          </p:spPr>
          <p:txBody>
            <a:bodyPr wrap="square" lIns="0" tIns="0" rIns="0" bIns="0" rtlCol="0"/>
            <a:lstStyle/>
            <a:p>
              <a:endParaRPr/>
            </a:p>
          </p:txBody>
        </p:sp>
        <p:sp>
          <p:nvSpPr>
            <p:cNvPr id="15" name="object 15"/>
            <p:cNvSpPr/>
            <p:nvPr/>
          </p:nvSpPr>
          <p:spPr>
            <a:xfrm>
              <a:off x="3340607" y="2447544"/>
              <a:ext cx="16751" cy="17881"/>
            </a:xfrm>
            <a:prstGeom prst="rect">
              <a:avLst/>
            </a:prstGeom>
            <a:blipFill>
              <a:blip r:embed="rId5" cstate="print"/>
              <a:stretch>
                <a:fillRect/>
              </a:stretch>
            </a:blipFill>
          </p:spPr>
          <p:txBody>
            <a:bodyPr wrap="square" lIns="0" tIns="0" rIns="0" bIns="0" rtlCol="0"/>
            <a:lstStyle/>
            <a:p>
              <a:endParaRPr/>
            </a:p>
          </p:txBody>
        </p:sp>
        <p:sp>
          <p:nvSpPr>
            <p:cNvPr id="16" name="object 16"/>
            <p:cNvSpPr/>
            <p:nvPr/>
          </p:nvSpPr>
          <p:spPr>
            <a:xfrm>
              <a:off x="3340607" y="2827388"/>
              <a:ext cx="99542" cy="78879"/>
            </a:xfrm>
            <a:prstGeom prst="rect">
              <a:avLst/>
            </a:prstGeom>
            <a:blipFill>
              <a:blip r:embed="rId6" cstate="print"/>
              <a:stretch>
                <a:fillRect/>
              </a:stretch>
            </a:blipFill>
          </p:spPr>
          <p:txBody>
            <a:bodyPr wrap="square" lIns="0" tIns="0" rIns="0" bIns="0" rtlCol="0"/>
            <a:lstStyle/>
            <a:p>
              <a:endParaRPr/>
            </a:p>
          </p:txBody>
        </p:sp>
        <p:sp>
          <p:nvSpPr>
            <p:cNvPr id="17" name="object 17"/>
            <p:cNvSpPr/>
            <p:nvPr/>
          </p:nvSpPr>
          <p:spPr>
            <a:xfrm>
              <a:off x="3270250" y="2336800"/>
              <a:ext cx="744855" cy="619125"/>
            </a:xfrm>
            <a:custGeom>
              <a:avLst/>
              <a:gdLst/>
              <a:ahLst/>
              <a:cxnLst/>
              <a:rect l="l" t="t" r="r" b="b"/>
              <a:pathLst>
                <a:path w="744854" h="619125">
                  <a:moveTo>
                    <a:pt x="372275" y="0"/>
                  </a:moveTo>
                  <a:lnTo>
                    <a:pt x="321759" y="2825"/>
                  </a:lnTo>
                  <a:lnTo>
                    <a:pt x="273310" y="11057"/>
                  </a:lnTo>
                  <a:lnTo>
                    <a:pt x="227369" y="24326"/>
                  </a:lnTo>
                  <a:lnTo>
                    <a:pt x="184381" y="42264"/>
                  </a:lnTo>
                  <a:lnTo>
                    <a:pt x="144789" y="64501"/>
                  </a:lnTo>
                  <a:lnTo>
                    <a:pt x="109037" y="90668"/>
                  </a:lnTo>
                  <a:lnTo>
                    <a:pt x="77568" y="120397"/>
                  </a:lnTo>
                  <a:lnTo>
                    <a:pt x="50826" y="153320"/>
                  </a:lnTo>
                  <a:lnTo>
                    <a:pt x="29255" y="189066"/>
                  </a:lnTo>
                  <a:lnTo>
                    <a:pt x="13298" y="227268"/>
                  </a:lnTo>
                  <a:lnTo>
                    <a:pt x="3398" y="267556"/>
                  </a:lnTo>
                  <a:lnTo>
                    <a:pt x="0" y="309562"/>
                  </a:lnTo>
                  <a:lnTo>
                    <a:pt x="3398" y="351568"/>
                  </a:lnTo>
                  <a:lnTo>
                    <a:pt x="13298" y="391856"/>
                  </a:lnTo>
                  <a:lnTo>
                    <a:pt x="29255" y="430058"/>
                  </a:lnTo>
                  <a:lnTo>
                    <a:pt x="50826" y="465804"/>
                  </a:lnTo>
                  <a:lnTo>
                    <a:pt x="77568" y="498727"/>
                  </a:lnTo>
                  <a:lnTo>
                    <a:pt x="109037" y="528456"/>
                  </a:lnTo>
                  <a:lnTo>
                    <a:pt x="144789" y="554623"/>
                  </a:lnTo>
                  <a:lnTo>
                    <a:pt x="184381" y="576860"/>
                  </a:lnTo>
                  <a:lnTo>
                    <a:pt x="227369" y="594798"/>
                  </a:lnTo>
                  <a:lnTo>
                    <a:pt x="273310" y="608067"/>
                  </a:lnTo>
                  <a:lnTo>
                    <a:pt x="321759" y="616299"/>
                  </a:lnTo>
                  <a:lnTo>
                    <a:pt x="372275" y="619125"/>
                  </a:lnTo>
                  <a:lnTo>
                    <a:pt x="422787" y="616299"/>
                  </a:lnTo>
                  <a:lnTo>
                    <a:pt x="471234" y="608067"/>
                  </a:lnTo>
                  <a:lnTo>
                    <a:pt x="517173" y="594798"/>
                  </a:lnTo>
                  <a:lnTo>
                    <a:pt x="560159" y="576860"/>
                  </a:lnTo>
                  <a:lnTo>
                    <a:pt x="599750" y="554623"/>
                  </a:lnTo>
                  <a:lnTo>
                    <a:pt x="635501" y="528456"/>
                  </a:lnTo>
                  <a:lnTo>
                    <a:pt x="666969" y="498727"/>
                  </a:lnTo>
                  <a:lnTo>
                    <a:pt x="693711" y="465804"/>
                  </a:lnTo>
                  <a:lnTo>
                    <a:pt x="715282" y="430058"/>
                  </a:lnTo>
                  <a:lnTo>
                    <a:pt x="731239" y="391856"/>
                  </a:lnTo>
                  <a:lnTo>
                    <a:pt x="741139" y="351568"/>
                  </a:lnTo>
                  <a:lnTo>
                    <a:pt x="744537" y="309562"/>
                  </a:lnTo>
                  <a:lnTo>
                    <a:pt x="741139" y="267556"/>
                  </a:lnTo>
                  <a:lnTo>
                    <a:pt x="731239" y="227268"/>
                  </a:lnTo>
                  <a:lnTo>
                    <a:pt x="715282" y="189066"/>
                  </a:lnTo>
                  <a:lnTo>
                    <a:pt x="693711" y="153320"/>
                  </a:lnTo>
                  <a:lnTo>
                    <a:pt x="666969" y="120397"/>
                  </a:lnTo>
                  <a:lnTo>
                    <a:pt x="635501" y="90668"/>
                  </a:lnTo>
                  <a:lnTo>
                    <a:pt x="599750" y="64501"/>
                  </a:lnTo>
                  <a:lnTo>
                    <a:pt x="560159" y="42264"/>
                  </a:lnTo>
                  <a:lnTo>
                    <a:pt x="517173" y="24326"/>
                  </a:lnTo>
                  <a:lnTo>
                    <a:pt x="471234" y="11057"/>
                  </a:lnTo>
                  <a:lnTo>
                    <a:pt x="422787" y="2825"/>
                  </a:lnTo>
                  <a:lnTo>
                    <a:pt x="372275" y="0"/>
                  </a:lnTo>
                  <a:close/>
                </a:path>
              </a:pathLst>
            </a:custGeom>
            <a:solidFill>
              <a:srgbClr val="FFCCCC"/>
            </a:solidFill>
          </p:spPr>
          <p:txBody>
            <a:bodyPr wrap="square" lIns="0" tIns="0" rIns="0" bIns="0" rtlCol="0"/>
            <a:lstStyle/>
            <a:p>
              <a:endParaRPr/>
            </a:p>
          </p:txBody>
        </p:sp>
        <p:sp>
          <p:nvSpPr>
            <p:cNvPr id="18" name="object 18"/>
            <p:cNvSpPr/>
            <p:nvPr/>
          </p:nvSpPr>
          <p:spPr>
            <a:xfrm>
              <a:off x="3270250" y="2336800"/>
              <a:ext cx="744855" cy="619125"/>
            </a:xfrm>
            <a:custGeom>
              <a:avLst/>
              <a:gdLst/>
              <a:ahLst/>
              <a:cxnLst/>
              <a:rect l="l" t="t" r="r" b="b"/>
              <a:pathLst>
                <a:path w="744854" h="619125">
                  <a:moveTo>
                    <a:pt x="0" y="309562"/>
                  </a:moveTo>
                  <a:lnTo>
                    <a:pt x="3398" y="267556"/>
                  </a:lnTo>
                  <a:lnTo>
                    <a:pt x="13298" y="227268"/>
                  </a:lnTo>
                  <a:lnTo>
                    <a:pt x="29255" y="189066"/>
                  </a:lnTo>
                  <a:lnTo>
                    <a:pt x="50826" y="153320"/>
                  </a:lnTo>
                  <a:lnTo>
                    <a:pt x="77568" y="120397"/>
                  </a:lnTo>
                  <a:lnTo>
                    <a:pt x="109037" y="90668"/>
                  </a:lnTo>
                  <a:lnTo>
                    <a:pt x="144789" y="64501"/>
                  </a:lnTo>
                  <a:lnTo>
                    <a:pt x="184381" y="42264"/>
                  </a:lnTo>
                  <a:lnTo>
                    <a:pt x="227369" y="24326"/>
                  </a:lnTo>
                  <a:lnTo>
                    <a:pt x="273310" y="11057"/>
                  </a:lnTo>
                  <a:lnTo>
                    <a:pt x="321759" y="2825"/>
                  </a:lnTo>
                  <a:lnTo>
                    <a:pt x="372275" y="0"/>
                  </a:lnTo>
                  <a:lnTo>
                    <a:pt x="422787" y="2825"/>
                  </a:lnTo>
                  <a:lnTo>
                    <a:pt x="471234" y="11057"/>
                  </a:lnTo>
                  <a:lnTo>
                    <a:pt x="517173" y="24326"/>
                  </a:lnTo>
                  <a:lnTo>
                    <a:pt x="560159" y="42264"/>
                  </a:lnTo>
                  <a:lnTo>
                    <a:pt x="599750" y="64501"/>
                  </a:lnTo>
                  <a:lnTo>
                    <a:pt x="635501" y="90668"/>
                  </a:lnTo>
                  <a:lnTo>
                    <a:pt x="666969" y="120397"/>
                  </a:lnTo>
                  <a:lnTo>
                    <a:pt x="693711" y="153320"/>
                  </a:lnTo>
                  <a:lnTo>
                    <a:pt x="715282" y="189066"/>
                  </a:lnTo>
                  <a:lnTo>
                    <a:pt x="731239" y="227268"/>
                  </a:lnTo>
                  <a:lnTo>
                    <a:pt x="741139" y="267556"/>
                  </a:lnTo>
                  <a:lnTo>
                    <a:pt x="744537" y="309562"/>
                  </a:lnTo>
                  <a:lnTo>
                    <a:pt x="741139" y="351568"/>
                  </a:lnTo>
                  <a:lnTo>
                    <a:pt x="731239" y="391856"/>
                  </a:lnTo>
                  <a:lnTo>
                    <a:pt x="715282" y="430058"/>
                  </a:lnTo>
                  <a:lnTo>
                    <a:pt x="693711" y="465804"/>
                  </a:lnTo>
                  <a:lnTo>
                    <a:pt x="666969" y="498727"/>
                  </a:lnTo>
                  <a:lnTo>
                    <a:pt x="635501" y="528456"/>
                  </a:lnTo>
                  <a:lnTo>
                    <a:pt x="599750" y="554623"/>
                  </a:lnTo>
                  <a:lnTo>
                    <a:pt x="560159" y="576860"/>
                  </a:lnTo>
                  <a:lnTo>
                    <a:pt x="517173" y="594798"/>
                  </a:lnTo>
                  <a:lnTo>
                    <a:pt x="471234" y="608067"/>
                  </a:lnTo>
                  <a:lnTo>
                    <a:pt x="422787" y="616299"/>
                  </a:lnTo>
                  <a:lnTo>
                    <a:pt x="372275" y="619125"/>
                  </a:lnTo>
                  <a:lnTo>
                    <a:pt x="321759" y="616299"/>
                  </a:lnTo>
                  <a:lnTo>
                    <a:pt x="273310" y="608067"/>
                  </a:lnTo>
                  <a:lnTo>
                    <a:pt x="227369" y="594798"/>
                  </a:lnTo>
                  <a:lnTo>
                    <a:pt x="184381" y="576860"/>
                  </a:lnTo>
                  <a:lnTo>
                    <a:pt x="144789" y="554623"/>
                  </a:lnTo>
                  <a:lnTo>
                    <a:pt x="109037" y="528456"/>
                  </a:lnTo>
                  <a:lnTo>
                    <a:pt x="77568" y="498727"/>
                  </a:lnTo>
                  <a:lnTo>
                    <a:pt x="50826" y="465804"/>
                  </a:lnTo>
                  <a:lnTo>
                    <a:pt x="29255" y="430058"/>
                  </a:lnTo>
                  <a:lnTo>
                    <a:pt x="13298" y="391856"/>
                  </a:lnTo>
                  <a:lnTo>
                    <a:pt x="3398" y="351568"/>
                  </a:lnTo>
                  <a:lnTo>
                    <a:pt x="0" y="309562"/>
                  </a:lnTo>
                  <a:close/>
                </a:path>
              </a:pathLst>
            </a:custGeom>
            <a:ln w="9525">
              <a:solidFill>
                <a:srgbClr val="000000"/>
              </a:solidFill>
            </a:ln>
          </p:spPr>
          <p:txBody>
            <a:bodyPr wrap="square" lIns="0" tIns="0" rIns="0" bIns="0" rtlCol="0"/>
            <a:lstStyle/>
            <a:p>
              <a:endParaRPr/>
            </a:p>
          </p:txBody>
        </p:sp>
      </p:grpSp>
      <p:sp>
        <p:nvSpPr>
          <p:cNvPr id="19" name="object 19"/>
          <p:cNvSpPr txBox="1"/>
          <p:nvPr/>
        </p:nvSpPr>
        <p:spPr>
          <a:xfrm>
            <a:off x="3435477" y="2440114"/>
            <a:ext cx="415290"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008380"/>
                </a:solidFill>
                <a:latin typeface="Times New Roman"/>
                <a:cs typeface="Times New Roman"/>
              </a:rPr>
              <a:t>2</a:t>
            </a:r>
            <a:r>
              <a:rPr sz="2400" spc="-5" dirty="0">
                <a:solidFill>
                  <a:srgbClr val="008380"/>
                </a:solidFill>
                <a:latin typeface="Times New Roman"/>
                <a:cs typeface="Times New Roman"/>
              </a:rPr>
              <a:t>:</a:t>
            </a:r>
            <a:r>
              <a:rPr sz="2400" dirty="0">
                <a:solidFill>
                  <a:srgbClr val="008380"/>
                </a:solidFill>
                <a:latin typeface="Times New Roman"/>
                <a:cs typeface="Times New Roman"/>
              </a:rPr>
              <a:t>3</a:t>
            </a:r>
            <a:endParaRPr sz="2400">
              <a:latin typeface="Times New Roman"/>
              <a:cs typeface="Times New Roman"/>
            </a:endParaRPr>
          </a:p>
        </p:txBody>
      </p:sp>
      <p:grpSp>
        <p:nvGrpSpPr>
          <p:cNvPr id="20" name="object 20"/>
          <p:cNvGrpSpPr/>
          <p:nvPr/>
        </p:nvGrpSpPr>
        <p:grpSpPr>
          <a:xfrm>
            <a:off x="2533650" y="3123438"/>
            <a:ext cx="901065" cy="514350"/>
            <a:chOff x="2533650" y="3123438"/>
            <a:chExt cx="901065" cy="514350"/>
          </a:xfrm>
        </p:grpSpPr>
        <p:sp>
          <p:nvSpPr>
            <p:cNvPr id="21" name="object 21"/>
            <p:cNvSpPr/>
            <p:nvPr/>
          </p:nvSpPr>
          <p:spPr>
            <a:xfrm>
              <a:off x="2615184" y="3160014"/>
              <a:ext cx="662178" cy="477774"/>
            </a:xfrm>
            <a:prstGeom prst="rect">
              <a:avLst/>
            </a:prstGeom>
            <a:blipFill>
              <a:blip r:embed="rId8" cstate="print"/>
              <a:stretch>
                <a:fillRect/>
              </a:stretch>
            </a:blipFill>
          </p:spPr>
          <p:txBody>
            <a:bodyPr wrap="square" lIns="0" tIns="0" rIns="0" bIns="0" rtlCol="0"/>
            <a:lstStyle/>
            <a:p>
              <a:endParaRPr/>
            </a:p>
          </p:txBody>
        </p:sp>
        <p:sp>
          <p:nvSpPr>
            <p:cNvPr id="22" name="object 22"/>
            <p:cNvSpPr/>
            <p:nvPr/>
          </p:nvSpPr>
          <p:spPr>
            <a:xfrm>
              <a:off x="2533650" y="3123438"/>
              <a:ext cx="900684" cy="458724"/>
            </a:xfrm>
            <a:prstGeom prst="rect">
              <a:avLst/>
            </a:prstGeom>
            <a:blipFill>
              <a:blip r:embed="rId9" cstate="print"/>
              <a:stretch>
                <a:fillRect/>
              </a:stretch>
            </a:blipFill>
          </p:spPr>
          <p:txBody>
            <a:bodyPr wrap="square" lIns="0" tIns="0" rIns="0" bIns="0" rtlCol="0"/>
            <a:lstStyle/>
            <a:p>
              <a:endParaRPr/>
            </a:p>
          </p:txBody>
        </p:sp>
      </p:grpSp>
      <p:sp>
        <p:nvSpPr>
          <p:cNvPr id="23" name="object 23"/>
          <p:cNvSpPr txBox="1"/>
          <p:nvPr/>
        </p:nvSpPr>
        <p:spPr>
          <a:xfrm>
            <a:off x="2544762" y="3089275"/>
            <a:ext cx="650875" cy="466725"/>
          </a:xfrm>
          <a:prstGeom prst="rect">
            <a:avLst/>
          </a:prstGeom>
          <a:solidFill>
            <a:srgbClr val="C1C1C1"/>
          </a:solidFill>
          <a:ln w="9525">
            <a:solidFill>
              <a:srgbClr val="000000"/>
            </a:solidFill>
          </a:ln>
        </p:spPr>
        <p:txBody>
          <a:bodyPr vert="horz" wrap="square" lIns="0" tIns="39370" rIns="0" bIns="0" rtlCol="0">
            <a:spAutoFit/>
          </a:bodyPr>
          <a:lstStyle/>
          <a:p>
            <a:pPr marL="96520">
              <a:lnSpc>
                <a:spcPct val="100000"/>
              </a:lnSpc>
              <a:spcBef>
                <a:spcPts val="310"/>
              </a:spcBef>
            </a:pPr>
            <a:r>
              <a:rPr sz="2400" dirty="0">
                <a:solidFill>
                  <a:srgbClr val="008380"/>
                </a:solidFill>
                <a:latin typeface="Times New Roman"/>
                <a:cs typeface="Times New Roman"/>
              </a:rPr>
              <a:t>123</a:t>
            </a:r>
            <a:endParaRPr sz="2400">
              <a:latin typeface="Times New Roman"/>
              <a:cs typeface="Times New Roman"/>
            </a:endParaRPr>
          </a:p>
        </p:txBody>
      </p:sp>
      <p:grpSp>
        <p:nvGrpSpPr>
          <p:cNvPr id="24" name="object 24"/>
          <p:cNvGrpSpPr/>
          <p:nvPr/>
        </p:nvGrpSpPr>
        <p:grpSpPr>
          <a:xfrm>
            <a:off x="2855912" y="2851150"/>
            <a:ext cx="2101850" cy="941069"/>
            <a:chOff x="2855912" y="2851150"/>
            <a:chExt cx="2101850" cy="941069"/>
          </a:xfrm>
        </p:grpSpPr>
        <p:sp>
          <p:nvSpPr>
            <p:cNvPr id="25" name="object 25"/>
            <p:cNvSpPr/>
            <p:nvPr/>
          </p:nvSpPr>
          <p:spPr>
            <a:xfrm>
              <a:off x="2870200" y="2865437"/>
              <a:ext cx="509905" cy="224154"/>
            </a:xfrm>
            <a:custGeom>
              <a:avLst/>
              <a:gdLst/>
              <a:ahLst/>
              <a:cxnLst/>
              <a:rect l="l" t="t" r="r" b="b"/>
              <a:pathLst>
                <a:path w="509904" h="224155">
                  <a:moveTo>
                    <a:pt x="0" y="223837"/>
                  </a:moveTo>
                  <a:lnTo>
                    <a:pt x="509587" y="0"/>
                  </a:lnTo>
                </a:path>
              </a:pathLst>
            </a:custGeom>
            <a:ln w="28575">
              <a:solidFill>
                <a:srgbClr val="000000"/>
              </a:solidFill>
            </a:ln>
          </p:spPr>
          <p:txBody>
            <a:bodyPr wrap="square" lIns="0" tIns="0" rIns="0" bIns="0" rtlCol="0"/>
            <a:lstStyle/>
            <a:p>
              <a:endParaRPr/>
            </a:p>
          </p:txBody>
        </p:sp>
        <p:sp>
          <p:nvSpPr>
            <p:cNvPr id="26" name="object 26"/>
            <p:cNvSpPr/>
            <p:nvPr/>
          </p:nvSpPr>
          <p:spPr>
            <a:xfrm>
              <a:off x="4125467" y="3161538"/>
              <a:ext cx="755141" cy="630174"/>
            </a:xfrm>
            <a:prstGeom prst="rect">
              <a:avLst/>
            </a:prstGeom>
            <a:blipFill>
              <a:blip r:embed="rId10" cstate="print"/>
              <a:stretch>
                <a:fillRect/>
              </a:stretch>
            </a:blipFill>
          </p:spPr>
          <p:txBody>
            <a:bodyPr wrap="square" lIns="0" tIns="0" rIns="0" bIns="0" rtlCol="0"/>
            <a:lstStyle/>
            <a:p>
              <a:endParaRPr/>
            </a:p>
          </p:txBody>
        </p:sp>
        <p:sp>
          <p:nvSpPr>
            <p:cNvPr id="27" name="object 27"/>
            <p:cNvSpPr/>
            <p:nvPr/>
          </p:nvSpPr>
          <p:spPr>
            <a:xfrm>
              <a:off x="4628807" y="3201924"/>
              <a:ext cx="328764" cy="458724"/>
            </a:xfrm>
            <a:prstGeom prst="rect">
              <a:avLst/>
            </a:prstGeom>
            <a:blipFill>
              <a:blip r:embed="rId4" cstate="print"/>
              <a:stretch>
                <a:fillRect/>
              </a:stretch>
            </a:blipFill>
          </p:spPr>
          <p:txBody>
            <a:bodyPr wrap="square" lIns="0" tIns="0" rIns="0" bIns="0" rtlCol="0"/>
            <a:lstStyle/>
            <a:p>
              <a:endParaRPr/>
            </a:p>
          </p:txBody>
        </p:sp>
        <p:sp>
          <p:nvSpPr>
            <p:cNvPr id="28" name="object 28"/>
            <p:cNvSpPr/>
            <p:nvPr/>
          </p:nvSpPr>
          <p:spPr>
            <a:xfrm>
              <a:off x="4124705" y="3201924"/>
              <a:ext cx="16294" cy="17437"/>
            </a:xfrm>
            <a:prstGeom prst="rect">
              <a:avLst/>
            </a:prstGeom>
            <a:blipFill>
              <a:blip r:embed="rId5" cstate="print"/>
              <a:stretch>
                <a:fillRect/>
              </a:stretch>
            </a:blipFill>
          </p:spPr>
          <p:txBody>
            <a:bodyPr wrap="square" lIns="0" tIns="0" rIns="0" bIns="0" rtlCol="0"/>
            <a:lstStyle/>
            <a:p>
              <a:endParaRPr/>
            </a:p>
          </p:txBody>
        </p:sp>
        <p:sp>
          <p:nvSpPr>
            <p:cNvPr id="29" name="object 29"/>
            <p:cNvSpPr/>
            <p:nvPr/>
          </p:nvSpPr>
          <p:spPr>
            <a:xfrm>
              <a:off x="4124705" y="3581488"/>
              <a:ext cx="100076" cy="79159"/>
            </a:xfrm>
            <a:prstGeom prst="rect">
              <a:avLst/>
            </a:prstGeom>
            <a:blipFill>
              <a:blip r:embed="rId6" cstate="print"/>
              <a:stretch>
                <a:fillRect/>
              </a:stretch>
            </a:blipFill>
          </p:spPr>
          <p:txBody>
            <a:bodyPr wrap="square" lIns="0" tIns="0" rIns="0" bIns="0" rtlCol="0"/>
            <a:lstStyle/>
            <a:p>
              <a:endParaRPr/>
            </a:p>
          </p:txBody>
        </p:sp>
        <p:sp>
          <p:nvSpPr>
            <p:cNvPr id="30" name="object 30"/>
            <p:cNvSpPr/>
            <p:nvPr/>
          </p:nvSpPr>
          <p:spPr>
            <a:xfrm>
              <a:off x="4054475" y="3090862"/>
              <a:ext cx="744855" cy="619125"/>
            </a:xfrm>
            <a:custGeom>
              <a:avLst/>
              <a:gdLst/>
              <a:ahLst/>
              <a:cxnLst/>
              <a:rect l="l" t="t" r="r" b="b"/>
              <a:pathLst>
                <a:path w="744854" h="619125">
                  <a:moveTo>
                    <a:pt x="372275" y="0"/>
                  </a:moveTo>
                  <a:lnTo>
                    <a:pt x="321759" y="2825"/>
                  </a:lnTo>
                  <a:lnTo>
                    <a:pt x="273310" y="11057"/>
                  </a:lnTo>
                  <a:lnTo>
                    <a:pt x="227369" y="24326"/>
                  </a:lnTo>
                  <a:lnTo>
                    <a:pt x="184381" y="42264"/>
                  </a:lnTo>
                  <a:lnTo>
                    <a:pt x="144789" y="64501"/>
                  </a:lnTo>
                  <a:lnTo>
                    <a:pt x="109037" y="90668"/>
                  </a:lnTo>
                  <a:lnTo>
                    <a:pt x="77568" y="120397"/>
                  </a:lnTo>
                  <a:lnTo>
                    <a:pt x="50826" y="153320"/>
                  </a:lnTo>
                  <a:lnTo>
                    <a:pt x="29255" y="189066"/>
                  </a:lnTo>
                  <a:lnTo>
                    <a:pt x="13298" y="227268"/>
                  </a:lnTo>
                  <a:lnTo>
                    <a:pt x="3398" y="267556"/>
                  </a:lnTo>
                  <a:lnTo>
                    <a:pt x="0" y="309562"/>
                  </a:lnTo>
                  <a:lnTo>
                    <a:pt x="3398" y="351568"/>
                  </a:lnTo>
                  <a:lnTo>
                    <a:pt x="13298" y="391856"/>
                  </a:lnTo>
                  <a:lnTo>
                    <a:pt x="29255" y="430058"/>
                  </a:lnTo>
                  <a:lnTo>
                    <a:pt x="50826" y="465804"/>
                  </a:lnTo>
                  <a:lnTo>
                    <a:pt x="77568" y="498727"/>
                  </a:lnTo>
                  <a:lnTo>
                    <a:pt x="109037" y="528456"/>
                  </a:lnTo>
                  <a:lnTo>
                    <a:pt x="144789" y="554623"/>
                  </a:lnTo>
                  <a:lnTo>
                    <a:pt x="184381" y="576860"/>
                  </a:lnTo>
                  <a:lnTo>
                    <a:pt x="227369" y="594798"/>
                  </a:lnTo>
                  <a:lnTo>
                    <a:pt x="273310" y="608067"/>
                  </a:lnTo>
                  <a:lnTo>
                    <a:pt x="321759" y="616299"/>
                  </a:lnTo>
                  <a:lnTo>
                    <a:pt x="372275" y="619125"/>
                  </a:lnTo>
                  <a:lnTo>
                    <a:pt x="422787" y="616299"/>
                  </a:lnTo>
                  <a:lnTo>
                    <a:pt x="471234" y="608067"/>
                  </a:lnTo>
                  <a:lnTo>
                    <a:pt x="517173" y="594798"/>
                  </a:lnTo>
                  <a:lnTo>
                    <a:pt x="560159" y="576860"/>
                  </a:lnTo>
                  <a:lnTo>
                    <a:pt x="599750" y="554623"/>
                  </a:lnTo>
                  <a:lnTo>
                    <a:pt x="635501" y="528456"/>
                  </a:lnTo>
                  <a:lnTo>
                    <a:pt x="666969" y="498727"/>
                  </a:lnTo>
                  <a:lnTo>
                    <a:pt x="693711" y="465804"/>
                  </a:lnTo>
                  <a:lnTo>
                    <a:pt x="715282" y="430058"/>
                  </a:lnTo>
                  <a:lnTo>
                    <a:pt x="731239" y="391856"/>
                  </a:lnTo>
                  <a:lnTo>
                    <a:pt x="741139" y="351568"/>
                  </a:lnTo>
                  <a:lnTo>
                    <a:pt x="744537" y="309562"/>
                  </a:lnTo>
                  <a:lnTo>
                    <a:pt x="741139" y="267556"/>
                  </a:lnTo>
                  <a:lnTo>
                    <a:pt x="731239" y="227268"/>
                  </a:lnTo>
                  <a:lnTo>
                    <a:pt x="715282" y="189066"/>
                  </a:lnTo>
                  <a:lnTo>
                    <a:pt x="693711" y="153320"/>
                  </a:lnTo>
                  <a:lnTo>
                    <a:pt x="666969" y="120397"/>
                  </a:lnTo>
                  <a:lnTo>
                    <a:pt x="635501" y="90668"/>
                  </a:lnTo>
                  <a:lnTo>
                    <a:pt x="599750" y="64501"/>
                  </a:lnTo>
                  <a:lnTo>
                    <a:pt x="560159" y="42264"/>
                  </a:lnTo>
                  <a:lnTo>
                    <a:pt x="517173" y="24326"/>
                  </a:lnTo>
                  <a:lnTo>
                    <a:pt x="471234" y="11057"/>
                  </a:lnTo>
                  <a:lnTo>
                    <a:pt x="422787" y="2825"/>
                  </a:lnTo>
                  <a:lnTo>
                    <a:pt x="372275" y="0"/>
                  </a:lnTo>
                  <a:close/>
                </a:path>
              </a:pathLst>
            </a:custGeom>
            <a:solidFill>
              <a:srgbClr val="FFCCCC"/>
            </a:solidFill>
          </p:spPr>
          <p:txBody>
            <a:bodyPr wrap="square" lIns="0" tIns="0" rIns="0" bIns="0" rtlCol="0"/>
            <a:lstStyle/>
            <a:p>
              <a:endParaRPr/>
            </a:p>
          </p:txBody>
        </p:sp>
        <p:sp>
          <p:nvSpPr>
            <p:cNvPr id="31" name="object 31"/>
            <p:cNvSpPr/>
            <p:nvPr/>
          </p:nvSpPr>
          <p:spPr>
            <a:xfrm>
              <a:off x="4054475" y="3090862"/>
              <a:ext cx="744855" cy="619125"/>
            </a:xfrm>
            <a:custGeom>
              <a:avLst/>
              <a:gdLst/>
              <a:ahLst/>
              <a:cxnLst/>
              <a:rect l="l" t="t" r="r" b="b"/>
              <a:pathLst>
                <a:path w="744854" h="619125">
                  <a:moveTo>
                    <a:pt x="0" y="309562"/>
                  </a:moveTo>
                  <a:lnTo>
                    <a:pt x="3398" y="267556"/>
                  </a:lnTo>
                  <a:lnTo>
                    <a:pt x="13298" y="227268"/>
                  </a:lnTo>
                  <a:lnTo>
                    <a:pt x="29255" y="189066"/>
                  </a:lnTo>
                  <a:lnTo>
                    <a:pt x="50826" y="153320"/>
                  </a:lnTo>
                  <a:lnTo>
                    <a:pt x="77568" y="120397"/>
                  </a:lnTo>
                  <a:lnTo>
                    <a:pt x="109037" y="90668"/>
                  </a:lnTo>
                  <a:lnTo>
                    <a:pt x="144789" y="64501"/>
                  </a:lnTo>
                  <a:lnTo>
                    <a:pt x="184381" y="42264"/>
                  </a:lnTo>
                  <a:lnTo>
                    <a:pt x="227369" y="24326"/>
                  </a:lnTo>
                  <a:lnTo>
                    <a:pt x="273310" y="11057"/>
                  </a:lnTo>
                  <a:lnTo>
                    <a:pt x="321759" y="2825"/>
                  </a:lnTo>
                  <a:lnTo>
                    <a:pt x="372275" y="0"/>
                  </a:lnTo>
                  <a:lnTo>
                    <a:pt x="422787" y="2825"/>
                  </a:lnTo>
                  <a:lnTo>
                    <a:pt x="471234" y="11057"/>
                  </a:lnTo>
                  <a:lnTo>
                    <a:pt x="517173" y="24326"/>
                  </a:lnTo>
                  <a:lnTo>
                    <a:pt x="560159" y="42264"/>
                  </a:lnTo>
                  <a:lnTo>
                    <a:pt x="599750" y="64501"/>
                  </a:lnTo>
                  <a:lnTo>
                    <a:pt x="635501" y="90668"/>
                  </a:lnTo>
                  <a:lnTo>
                    <a:pt x="666969" y="120397"/>
                  </a:lnTo>
                  <a:lnTo>
                    <a:pt x="693711" y="153320"/>
                  </a:lnTo>
                  <a:lnTo>
                    <a:pt x="715282" y="189066"/>
                  </a:lnTo>
                  <a:lnTo>
                    <a:pt x="731239" y="227268"/>
                  </a:lnTo>
                  <a:lnTo>
                    <a:pt x="741139" y="267556"/>
                  </a:lnTo>
                  <a:lnTo>
                    <a:pt x="744537" y="309562"/>
                  </a:lnTo>
                  <a:lnTo>
                    <a:pt x="741139" y="351568"/>
                  </a:lnTo>
                  <a:lnTo>
                    <a:pt x="731239" y="391856"/>
                  </a:lnTo>
                  <a:lnTo>
                    <a:pt x="715282" y="430058"/>
                  </a:lnTo>
                  <a:lnTo>
                    <a:pt x="693711" y="465804"/>
                  </a:lnTo>
                  <a:lnTo>
                    <a:pt x="666969" y="498727"/>
                  </a:lnTo>
                  <a:lnTo>
                    <a:pt x="635501" y="528456"/>
                  </a:lnTo>
                  <a:lnTo>
                    <a:pt x="599750" y="554623"/>
                  </a:lnTo>
                  <a:lnTo>
                    <a:pt x="560159" y="576860"/>
                  </a:lnTo>
                  <a:lnTo>
                    <a:pt x="517173" y="594798"/>
                  </a:lnTo>
                  <a:lnTo>
                    <a:pt x="471234" y="608067"/>
                  </a:lnTo>
                  <a:lnTo>
                    <a:pt x="422787" y="616299"/>
                  </a:lnTo>
                  <a:lnTo>
                    <a:pt x="372275" y="619125"/>
                  </a:lnTo>
                  <a:lnTo>
                    <a:pt x="321759" y="616299"/>
                  </a:lnTo>
                  <a:lnTo>
                    <a:pt x="273310" y="608067"/>
                  </a:lnTo>
                  <a:lnTo>
                    <a:pt x="227369" y="594798"/>
                  </a:lnTo>
                  <a:lnTo>
                    <a:pt x="184381" y="576860"/>
                  </a:lnTo>
                  <a:lnTo>
                    <a:pt x="144789" y="554623"/>
                  </a:lnTo>
                  <a:lnTo>
                    <a:pt x="109037" y="528456"/>
                  </a:lnTo>
                  <a:lnTo>
                    <a:pt x="77568" y="498727"/>
                  </a:lnTo>
                  <a:lnTo>
                    <a:pt x="50826" y="465804"/>
                  </a:lnTo>
                  <a:lnTo>
                    <a:pt x="29255" y="430058"/>
                  </a:lnTo>
                  <a:lnTo>
                    <a:pt x="13298" y="391856"/>
                  </a:lnTo>
                  <a:lnTo>
                    <a:pt x="3398" y="351568"/>
                  </a:lnTo>
                  <a:lnTo>
                    <a:pt x="0" y="309562"/>
                  </a:lnTo>
                  <a:close/>
                </a:path>
              </a:pathLst>
            </a:custGeom>
            <a:ln w="9525">
              <a:solidFill>
                <a:srgbClr val="000000"/>
              </a:solidFill>
            </a:ln>
          </p:spPr>
          <p:txBody>
            <a:bodyPr wrap="square" lIns="0" tIns="0" rIns="0" bIns="0" rtlCol="0"/>
            <a:lstStyle/>
            <a:p>
              <a:endParaRPr/>
            </a:p>
          </p:txBody>
        </p:sp>
      </p:grpSp>
      <p:sp>
        <p:nvSpPr>
          <p:cNvPr id="32" name="object 32"/>
          <p:cNvSpPr txBox="1"/>
          <p:nvPr/>
        </p:nvSpPr>
        <p:spPr>
          <a:xfrm>
            <a:off x="4219702" y="3194177"/>
            <a:ext cx="415290"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008380"/>
                </a:solidFill>
                <a:latin typeface="Times New Roman"/>
                <a:cs typeface="Times New Roman"/>
              </a:rPr>
              <a:t>1</a:t>
            </a:r>
            <a:r>
              <a:rPr sz="2400" spc="-5" dirty="0">
                <a:solidFill>
                  <a:srgbClr val="008380"/>
                </a:solidFill>
                <a:latin typeface="Times New Roman"/>
                <a:cs typeface="Times New Roman"/>
              </a:rPr>
              <a:t>:</a:t>
            </a:r>
            <a:r>
              <a:rPr sz="2400" dirty="0">
                <a:solidFill>
                  <a:srgbClr val="008380"/>
                </a:solidFill>
                <a:latin typeface="Times New Roman"/>
                <a:cs typeface="Times New Roman"/>
              </a:rPr>
              <a:t>3</a:t>
            </a:r>
            <a:endParaRPr sz="2400">
              <a:latin typeface="Times New Roman"/>
              <a:cs typeface="Times New Roman"/>
            </a:endParaRPr>
          </a:p>
        </p:txBody>
      </p:sp>
      <p:grpSp>
        <p:nvGrpSpPr>
          <p:cNvPr id="33" name="object 33"/>
          <p:cNvGrpSpPr/>
          <p:nvPr/>
        </p:nvGrpSpPr>
        <p:grpSpPr>
          <a:xfrm>
            <a:off x="3318509" y="3877817"/>
            <a:ext cx="901065" cy="514350"/>
            <a:chOff x="3318509" y="3877817"/>
            <a:chExt cx="901065" cy="514350"/>
          </a:xfrm>
        </p:grpSpPr>
        <p:sp>
          <p:nvSpPr>
            <p:cNvPr id="34" name="object 34"/>
            <p:cNvSpPr/>
            <p:nvPr/>
          </p:nvSpPr>
          <p:spPr>
            <a:xfrm>
              <a:off x="3400043" y="3914393"/>
              <a:ext cx="661415" cy="477774"/>
            </a:xfrm>
            <a:prstGeom prst="rect">
              <a:avLst/>
            </a:prstGeom>
            <a:blipFill>
              <a:blip r:embed="rId11" cstate="print"/>
              <a:stretch>
                <a:fillRect/>
              </a:stretch>
            </a:blipFill>
          </p:spPr>
          <p:txBody>
            <a:bodyPr wrap="square" lIns="0" tIns="0" rIns="0" bIns="0" rtlCol="0"/>
            <a:lstStyle/>
            <a:p>
              <a:endParaRPr/>
            </a:p>
          </p:txBody>
        </p:sp>
        <p:sp>
          <p:nvSpPr>
            <p:cNvPr id="35" name="object 35"/>
            <p:cNvSpPr/>
            <p:nvPr/>
          </p:nvSpPr>
          <p:spPr>
            <a:xfrm>
              <a:off x="3318509" y="3877817"/>
              <a:ext cx="900684" cy="458724"/>
            </a:xfrm>
            <a:prstGeom prst="rect">
              <a:avLst/>
            </a:prstGeom>
            <a:blipFill>
              <a:blip r:embed="rId9" cstate="print"/>
              <a:stretch>
                <a:fillRect/>
              </a:stretch>
            </a:blipFill>
          </p:spPr>
          <p:txBody>
            <a:bodyPr wrap="square" lIns="0" tIns="0" rIns="0" bIns="0" rtlCol="0"/>
            <a:lstStyle/>
            <a:p>
              <a:endParaRPr/>
            </a:p>
          </p:txBody>
        </p:sp>
      </p:grpSp>
      <p:sp>
        <p:nvSpPr>
          <p:cNvPr id="36" name="object 36"/>
          <p:cNvSpPr txBox="1"/>
          <p:nvPr/>
        </p:nvSpPr>
        <p:spPr>
          <a:xfrm>
            <a:off x="3328987" y="3843337"/>
            <a:ext cx="650875" cy="466725"/>
          </a:xfrm>
          <a:prstGeom prst="rect">
            <a:avLst/>
          </a:prstGeom>
          <a:solidFill>
            <a:srgbClr val="C1C1C1"/>
          </a:solidFill>
          <a:ln w="9525">
            <a:solidFill>
              <a:srgbClr val="000000"/>
            </a:solidFill>
          </a:ln>
        </p:spPr>
        <p:txBody>
          <a:bodyPr vert="horz" wrap="square" lIns="0" tIns="39370" rIns="0" bIns="0" rtlCol="0">
            <a:spAutoFit/>
          </a:bodyPr>
          <a:lstStyle/>
          <a:p>
            <a:pPr marL="96520">
              <a:lnSpc>
                <a:spcPct val="100000"/>
              </a:lnSpc>
              <a:spcBef>
                <a:spcPts val="310"/>
              </a:spcBef>
            </a:pPr>
            <a:r>
              <a:rPr sz="2400" dirty="0">
                <a:solidFill>
                  <a:srgbClr val="008380"/>
                </a:solidFill>
                <a:latin typeface="Times New Roman"/>
                <a:cs typeface="Times New Roman"/>
              </a:rPr>
              <a:t>132</a:t>
            </a:r>
            <a:endParaRPr sz="2400">
              <a:latin typeface="Times New Roman"/>
              <a:cs typeface="Times New Roman"/>
            </a:endParaRPr>
          </a:p>
        </p:txBody>
      </p:sp>
      <p:grpSp>
        <p:nvGrpSpPr>
          <p:cNvPr id="37" name="object 37"/>
          <p:cNvGrpSpPr/>
          <p:nvPr/>
        </p:nvGrpSpPr>
        <p:grpSpPr>
          <a:xfrm>
            <a:off x="3640137" y="3605212"/>
            <a:ext cx="2115820" cy="787400"/>
            <a:chOff x="3640137" y="3605212"/>
            <a:chExt cx="2115820" cy="787400"/>
          </a:xfrm>
        </p:grpSpPr>
        <p:sp>
          <p:nvSpPr>
            <p:cNvPr id="38" name="object 38"/>
            <p:cNvSpPr/>
            <p:nvPr/>
          </p:nvSpPr>
          <p:spPr>
            <a:xfrm>
              <a:off x="3654425" y="3619500"/>
              <a:ext cx="509905" cy="224154"/>
            </a:xfrm>
            <a:custGeom>
              <a:avLst/>
              <a:gdLst/>
              <a:ahLst/>
              <a:cxnLst/>
              <a:rect l="l" t="t" r="r" b="b"/>
              <a:pathLst>
                <a:path w="509904" h="224154">
                  <a:moveTo>
                    <a:pt x="0" y="223837"/>
                  </a:moveTo>
                  <a:lnTo>
                    <a:pt x="509587" y="0"/>
                  </a:lnTo>
                </a:path>
              </a:pathLst>
            </a:custGeom>
            <a:ln w="28575">
              <a:solidFill>
                <a:srgbClr val="000000"/>
              </a:solidFill>
            </a:ln>
          </p:spPr>
          <p:txBody>
            <a:bodyPr wrap="square" lIns="0" tIns="0" rIns="0" bIns="0" rtlCol="0"/>
            <a:lstStyle/>
            <a:p>
              <a:endParaRPr/>
            </a:p>
          </p:txBody>
        </p:sp>
        <p:sp>
          <p:nvSpPr>
            <p:cNvPr id="39" name="object 39"/>
            <p:cNvSpPr/>
            <p:nvPr/>
          </p:nvSpPr>
          <p:spPr>
            <a:xfrm>
              <a:off x="4936236" y="3914393"/>
              <a:ext cx="662177" cy="477774"/>
            </a:xfrm>
            <a:prstGeom prst="rect">
              <a:avLst/>
            </a:prstGeom>
            <a:blipFill>
              <a:blip r:embed="rId8" cstate="print"/>
              <a:stretch>
                <a:fillRect/>
              </a:stretch>
            </a:blipFill>
          </p:spPr>
          <p:txBody>
            <a:bodyPr wrap="square" lIns="0" tIns="0" rIns="0" bIns="0" rtlCol="0"/>
            <a:lstStyle/>
            <a:p>
              <a:endParaRPr/>
            </a:p>
          </p:txBody>
        </p:sp>
        <p:sp>
          <p:nvSpPr>
            <p:cNvPr id="40" name="object 40"/>
            <p:cNvSpPr/>
            <p:nvPr/>
          </p:nvSpPr>
          <p:spPr>
            <a:xfrm>
              <a:off x="4854702" y="3877818"/>
              <a:ext cx="900684" cy="458724"/>
            </a:xfrm>
            <a:prstGeom prst="rect">
              <a:avLst/>
            </a:prstGeom>
            <a:blipFill>
              <a:blip r:embed="rId9" cstate="print"/>
              <a:stretch>
                <a:fillRect/>
              </a:stretch>
            </a:blipFill>
          </p:spPr>
          <p:txBody>
            <a:bodyPr wrap="square" lIns="0" tIns="0" rIns="0" bIns="0" rtlCol="0"/>
            <a:lstStyle/>
            <a:p>
              <a:endParaRPr/>
            </a:p>
          </p:txBody>
        </p:sp>
      </p:grpSp>
      <p:sp>
        <p:nvSpPr>
          <p:cNvPr id="41" name="object 41"/>
          <p:cNvSpPr txBox="1"/>
          <p:nvPr/>
        </p:nvSpPr>
        <p:spPr>
          <a:xfrm>
            <a:off x="4865687" y="3843337"/>
            <a:ext cx="650875" cy="466725"/>
          </a:xfrm>
          <a:prstGeom prst="rect">
            <a:avLst/>
          </a:prstGeom>
          <a:solidFill>
            <a:srgbClr val="C1C1C1"/>
          </a:solidFill>
          <a:ln w="9525">
            <a:solidFill>
              <a:srgbClr val="000000"/>
            </a:solidFill>
          </a:ln>
        </p:spPr>
        <p:txBody>
          <a:bodyPr vert="horz" wrap="square" lIns="0" tIns="39370" rIns="0" bIns="0" rtlCol="0">
            <a:spAutoFit/>
          </a:bodyPr>
          <a:lstStyle/>
          <a:p>
            <a:pPr marL="96520">
              <a:lnSpc>
                <a:spcPct val="100000"/>
              </a:lnSpc>
              <a:spcBef>
                <a:spcPts val="310"/>
              </a:spcBef>
            </a:pPr>
            <a:r>
              <a:rPr sz="2400" dirty="0">
                <a:solidFill>
                  <a:srgbClr val="008380"/>
                </a:solidFill>
                <a:latin typeface="Times New Roman"/>
                <a:cs typeface="Times New Roman"/>
              </a:rPr>
              <a:t>312</a:t>
            </a:r>
            <a:endParaRPr sz="2400">
              <a:latin typeface="Times New Roman"/>
              <a:cs typeface="Times New Roman"/>
            </a:endParaRPr>
          </a:p>
        </p:txBody>
      </p:sp>
      <p:grpSp>
        <p:nvGrpSpPr>
          <p:cNvPr id="42" name="object 42"/>
          <p:cNvGrpSpPr/>
          <p:nvPr/>
        </p:nvGrpSpPr>
        <p:grpSpPr>
          <a:xfrm>
            <a:off x="3890962" y="2332037"/>
            <a:ext cx="3146425" cy="1525905"/>
            <a:chOff x="3890962" y="2332037"/>
            <a:chExt cx="3146425" cy="1525905"/>
          </a:xfrm>
        </p:grpSpPr>
        <p:sp>
          <p:nvSpPr>
            <p:cNvPr id="43" name="object 43"/>
            <p:cNvSpPr/>
            <p:nvPr/>
          </p:nvSpPr>
          <p:spPr>
            <a:xfrm>
              <a:off x="4689475" y="3619500"/>
              <a:ext cx="501650" cy="224154"/>
            </a:xfrm>
            <a:custGeom>
              <a:avLst/>
              <a:gdLst/>
              <a:ahLst/>
              <a:cxnLst/>
              <a:rect l="l" t="t" r="r" b="b"/>
              <a:pathLst>
                <a:path w="501650" h="224154">
                  <a:moveTo>
                    <a:pt x="501650" y="223837"/>
                  </a:moveTo>
                  <a:lnTo>
                    <a:pt x="0" y="0"/>
                  </a:lnTo>
                </a:path>
              </a:pathLst>
            </a:custGeom>
            <a:ln w="28575">
              <a:solidFill>
                <a:srgbClr val="000000"/>
              </a:solidFill>
            </a:ln>
          </p:spPr>
          <p:txBody>
            <a:bodyPr wrap="square" lIns="0" tIns="0" rIns="0" bIns="0" rtlCol="0"/>
            <a:lstStyle/>
            <a:p>
              <a:endParaRPr/>
            </a:p>
          </p:txBody>
        </p:sp>
        <p:sp>
          <p:nvSpPr>
            <p:cNvPr id="44" name="object 44"/>
            <p:cNvSpPr/>
            <p:nvPr/>
          </p:nvSpPr>
          <p:spPr>
            <a:xfrm>
              <a:off x="3905250" y="2865437"/>
              <a:ext cx="522605" cy="225425"/>
            </a:xfrm>
            <a:custGeom>
              <a:avLst/>
              <a:gdLst/>
              <a:ahLst/>
              <a:cxnLst/>
              <a:rect l="l" t="t" r="r" b="b"/>
              <a:pathLst>
                <a:path w="522604" h="225425">
                  <a:moveTo>
                    <a:pt x="0" y="0"/>
                  </a:moveTo>
                  <a:lnTo>
                    <a:pt x="522287" y="225425"/>
                  </a:lnTo>
                </a:path>
              </a:pathLst>
            </a:custGeom>
            <a:ln w="28575">
              <a:solidFill>
                <a:srgbClr val="000000"/>
              </a:solidFill>
            </a:ln>
          </p:spPr>
          <p:txBody>
            <a:bodyPr wrap="square" lIns="0" tIns="0" rIns="0" bIns="0" rtlCol="0"/>
            <a:lstStyle/>
            <a:p>
              <a:endParaRPr/>
            </a:p>
          </p:txBody>
        </p:sp>
        <p:sp>
          <p:nvSpPr>
            <p:cNvPr id="45" name="object 45"/>
            <p:cNvSpPr/>
            <p:nvPr/>
          </p:nvSpPr>
          <p:spPr>
            <a:xfrm>
              <a:off x="5479541" y="3160013"/>
              <a:ext cx="662939" cy="477774"/>
            </a:xfrm>
            <a:prstGeom prst="rect">
              <a:avLst/>
            </a:prstGeom>
            <a:blipFill>
              <a:blip r:embed="rId12" cstate="print"/>
              <a:stretch>
                <a:fillRect/>
              </a:stretch>
            </a:blipFill>
          </p:spPr>
          <p:txBody>
            <a:bodyPr wrap="square" lIns="0" tIns="0" rIns="0" bIns="0" rtlCol="0"/>
            <a:lstStyle/>
            <a:p>
              <a:endParaRPr/>
            </a:p>
          </p:txBody>
        </p:sp>
        <p:sp>
          <p:nvSpPr>
            <p:cNvPr id="46" name="object 46"/>
            <p:cNvSpPr/>
            <p:nvPr/>
          </p:nvSpPr>
          <p:spPr>
            <a:xfrm>
              <a:off x="5398769" y="3123437"/>
              <a:ext cx="900683" cy="458724"/>
            </a:xfrm>
            <a:prstGeom prst="rect">
              <a:avLst/>
            </a:prstGeom>
            <a:blipFill>
              <a:blip r:embed="rId9" cstate="print"/>
              <a:stretch>
                <a:fillRect/>
              </a:stretch>
            </a:blipFill>
          </p:spPr>
          <p:txBody>
            <a:bodyPr wrap="square" lIns="0" tIns="0" rIns="0" bIns="0" rtlCol="0"/>
            <a:lstStyle/>
            <a:p>
              <a:endParaRPr/>
            </a:p>
          </p:txBody>
        </p:sp>
        <p:sp>
          <p:nvSpPr>
            <p:cNvPr id="47" name="object 47"/>
            <p:cNvSpPr/>
            <p:nvPr/>
          </p:nvSpPr>
          <p:spPr>
            <a:xfrm>
              <a:off x="6204966" y="2407157"/>
              <a:ext cx="755141" cy="630174"/>
            </a:xfrm>
            <a:prstGeom prst="rect">
              <a:avLst/>
            </a:prstGeom>
            <a:blipFill>
              <a:blip r:embed="rId13" cstate="print"/>
              <a:stretch>
                <a:fillRect/>
              </a:stretch>
            </a:blipFill>
          </p:spPr>
          <p:txBody>
            <a:bodyPr wrap="square" lIns="0" tIns="0" rIns="0" bIns="0" rtlCol="0"/>
            <a:lstStyle/>
            <a:p>
              <a:endParaRPr/>
            </a:p>
          </p:txBody>
        </p:sp>
        <p:sp>
          <p:nvSpPr>
            <p:cNvPr id="48" name="object 48"/>
            <p:cNvSpPr/>
            <p:nvPr/>
          </p:nvSpPr>
          <p:spPr>
            <a:xfrm>
              <a:off x="6708749" y="2447544"/>
              <a:ext cx="328320" cy="458723"/>
            </a:xfrm>
            <a:prstGeom prst="rect">
              <a:avLst/>
            </a:prstGeom>
            <a:blipFill>
              <a:blip r:embed="rId4" cstate="print"/>
              <a:stretch>
                <a:fillRect/>
              </a:stretch>
            </a:blipFill>
          </p:spPr>
          <p:txBody>
            <a:bodyPr wrap="square" lIns="0" tIns="0" rIns="0" bIns="0" rtlCol="0"/>
            <a:lstStyle/>
            <a:p>
              <a:endParaRPr/>
            </a:p>
          </p:txBody>
        </p:sp>
        <p:sp>
          <p:nvSpPr>
            <p:cNvPr id="49" name="object 49"/>
            <p:cNvSpPr/>
            <p:nvPr/>
          </p:nvSpPr>
          <p:spPr>
            <a:xfrm>
              <a:off x="6204204" y="2447544"/>
              <a:ext cx="16751" cy="17843"/>
            </a:xfrm>
            <a:prstGeom prst="rect">
              <a:avLst/>
            </a:prstGeom>
            <a:blipFill>
              <a:blip r:embed="rId5" cstate="print"/>
              <a:stretch>
                <a:fillRect/>
              </a:stretch>
            </a:blipFill>
          </p:spPr>
          <p:txBody>
            <a:bodyPr wrap="square" lIns="0" tIns="0" rIns="0" bIns="0" rtlCol="0"/>
            <a:lstStyle/>
            <a:p>
              <a:endParaRPr/>
            </a:p>
          </p:txBody>
        </p:sp>
        <p:sp>
          <p:nvSpPr>
            <p:cNvPr id="50" name="object 50"/>
            <p:cNvSpPr/>
            <p:nvPr/>
          </p:nvSpPr>
          <p:spPr>
            <a:xfrm>
              <a:off x="6204204" y="2827413"/>
              <a:ext cx="99695" cy="78854"/>
            </a:xfrm>
            <a:prstGeom prst="rect">
              <a:avLst/>
            </a:prstGeom>
            <a:blipFill>
              <a:blip r:embed="rId6" cstate="print"/>
              <a:stretch>
                <a:fillRect/>
              </a:stretch>
            </a:blipFill>
          </p:spPr>
          <p:txBody>
            <a:bodyPr wrap="square" lIns="0" tIns="0" rIns="0" bIns="0" rtlCol="0"/>
            <a:lstStyle/>
            <a:p>
              <a:endParaRPr/>
            </a:p>
          </p:txBody>
        </p:sp>
        <p:sp>
          <p:nvSpPr>
            <p:cNvPr id="51" name="object 51"/>
            <p:cNvSpPr/>
            <p:nvPr/>
          </p:nvSpPr>
          <p:spPr>
            <a:xfrm>
              <a:off x="6134100" y="2336800"/>
              <a:ext cx="744855" cy="619125"/>
            </a:xfrm>
            <a:custGeom>
              <a:avLst/>
              <a:gdLst/>
              <a:ahLst/>
              <a:cxnLst/>
              <a:rect l="l" t="t" r="r" b="b"/>
              <a:pathLst>
                <a:path w="744854" h="619125">
                  <a:moveTo>
                    <a:pt x="372262" y="0"/>
                  </a:moveTo>
                  <a:lnTo>
                    <a:pt x="321750" y="2825"/>
                  </a:lnTo>
                  <a:lnTo>
                    <a:pt x="273302" y="11057"/>
                  </a:lnTo>
                  <a:lnTo>
                    <a:pt x="227364" y="24326"/>
                  </a:lnTo>
                  <a:lnTo>
                    <a:pt x="184377" y="42264"/>
                  </a:lnTo>
                  <a:lnTo>
                    <a:pt x="144787" y="64501"/>
                  </a:lnTo>
                  <a:lnTo>
                    <a:pt x="109035" y="90668"/>
                  </a:lnTo>
                  <a:lnTo>
                    <a:pt x="77567" y="120397"/>
                  </a:lnTo>
                  <a:lnTo>
                    <a:pt x="50826" y="153320"/>
                  </a:lnTo>
                  <a:lnTo>
                    <a:pt x="29255" y="189066"/>
                  </a:lnTo>
                  <a:lnTo>
                    <a:pt x="13298" y="227268"/>
                  </a:lnTo>
                  <a:lnTo>
                    <a:pt x="3398" y="267556"/>
                  </a:lnTo>
                  <a:lnTo>
                    <a:pt x="0" y="309562"/>
                  </a:lnTo>
                  <a:lnTo>
                    <a:pt x="3398" y="351568"/>
                  </a:lnTo>
                  <a:lnTo>
                    <a:pt x="13298" y="391856"/>
                  </a:lnTo>
                  <a:lnTo>
                    <a:pt x="29255" y="430058"/>
                  </a:lnTo>
                  <a:lnTo>
                    <a:pt x="50826" y="465804"/>
                  </a:lnTo>
                  <a:lnTo>
                    <a:pt x="77567" y="498727"/>
                  </a:lnTo>
                  <a:lnTo>
                    <a:pt x="109035" y="528456"/>
                  </a:lnTo>
                  <a:lnTo>
                    <a:pt x="144787" y="554623"/>
                  </a:lnTo>
                  <a:lnTo>
                    <a:pt x="184377" y="576860"/>
                  </a:lnTo>
                  <a:lnTo>
                    <a:pt x="227364" y="594798"/>
                  </a:lnTo>
                  <a:lnTo>
                    <a:pt x="273302" y="608067"/>
                  </a:lnTo>
                  <a:lnTo>
                    <a:pt x="321750" y="616299"/>
                  </a:lnTo>
                  <a:lnTo>
                    <a:pt x="372262" y="619125"/>
                  </a:lnTo>
                  <a:lnTo>
                    <a:pt x="422777" y="616299"/>
                  </a:lnTo>
                  <a:lnTo>
                    <a:pt x="471227" y="608067"/>
                  </a:lnTo>
                  <a:lnTo>
                    <a:pt x="517168" y="594798"/>
                  </a:lnTo>
                  <a:lnTo>
                    <a:pt x="560156" y="576860"/>
                  </a:lnTo>
                  <a:lnTo>
                    <a:pt x="599747" y="554623"/>
                  </a:lnTo>
                  <a:lnTo>
                    <a:pt x="635500" y="528456"/>
                  </a:lnTo>
                  <a:lnTo>
                    <a:pt x="666968" y="498727"/>
                  </a:lnTo>
                  <a:lnTo>
                    <a:pt x="693710" y="465804"/>
                  </a:lnTo>
                  <a:lnTo>
                    <a:pt x="715282" y="430058"/>
                  </a:lnTo>
                  <a:lnTo>
                    <a:pt x="731239" y="391856"/>
                  </a:lnTo>
                  <a:lnTo>
                    <a:pt x="741139" y="351568"/>
                  </a:lnTo>
                  <a:lnTo>
                    <a:pt x="744537" y="309562"/>
                  </a:lnTo>
                  <a:lnTo>
                    <a:pt x="741139" y="267556"/>
                  </a:lnTo>
                  <a:lnTo>
                    <a:pt x="731239" y="227268"/>
                  </a:lnTo>
                  <a:lnTo>
                    <a:pt x="715282" y="189066"/>
                  </a:lnTo>
                  <a:lnTo>
                    <a:pt x="693710" y="153320"/>
                  </a:lnTo>
                  <a:lnTo>
                    <a:pt x="666968" y="120397"/>
                  </a:lnTo>
                  <a:lnTo>
                    <a:pt x="635500" y="90668"/>
                  </a:lnTo>
                  <a:lnTo>
                    <a:pt x="599747" y="64501"/>
                  </a:lnTo>
                  <a:lnTo>
                    <a:pt x="560156" y="42264"/>
                  </a:lnTo>
                  <a:lnTo>
                    <a:pt x="517168" y="24326"/>
                  </a:lnTo>
                  <a:lnTo>
                    <a:pt x="471227" y="11057"/>
                  </a:lnTo>
                  <a:lnTo>
                    <a:pt x="422777" y="2825"/>
                  </a:lnTo>
                  <a:lnTo>
                    <a:pt x="372262" y="0"/>
                  </a:lnTo>
                  <a:close/>
                </a:path>
              </a:pathLst>
            </a:custGeom>
            <a:solidFill>
              <a:srgbClr val="FFCCCC"/>
            </a:solidFill>
          </p:spPr>
          <p:txBody>
            <a:bodyPr wrap="square" lIns="0" tIns="0" rIns="0" bIns="0" rtlCol="0"/>
            <a:lstStyle/>
            <a:p>
              <a:endParaRPr/>
            </a:p>
          </p:txBody>
        </p:sp>
        <p:sp>
          <p:nvSpPr>
            <p:cNvPr id="52" name="object 52"/>
            <p:cNvSpPr/>
            <p:nvPr/>
          </p:nvSpPr>
          <p:spPr>
            <a:xfrm>
              <a:off x="6134100" y="2336800"/>
              <a:ext cx="744855" cy="619125"/>
            </a:xfrm>
            <a:custGeom>
              <a:avLst/>
              <a:gdLst/>
              <a:ahLst/>
              <a:cxnLst/>
              <a:rect l="l" t="t" r="r" b="b"/>
              <a:pathLst>
                <a:path w="744854" h="619125">
                  <a:moveTo>
                    <a:pt x="0" y="309562"/>
                  </a:moveTo>
                  <a:lnTo>
                    <a:pt x="3398" y="267556"/>
                  </a:lnTo>
                  <a:lnTo>
                    <a:pt x="13298" y="227268"/>
                  </a:lnTo>
                  <a:lnTo>
                    <a:pt x="29255" y="189066"/>
                  </a:lnTo>
                  <a:lnTo>
                    <a:pt x="50826" y="153320"/>
                  </a:lnTo>
                  <a:lnTo>
                    <a:pt x="77567" y="120397"/>
                  </a:lnTo>
                  <a:lnTo>
                    <a:pt x="109035" y="90668"/>
                  </a:lnTo>
                  <a:lnTo>
                    <a:pt x="144787" y="64501"/>
                  </a:lnTo>
                  <a:lnTo>
                    <a:pt x="184377" y="42264"/>
                  </a:lnTo>
                  <a:lnTo>
                    <a:pt x="227364" y="24326"/>
                  </a:lnTo>
                  <a:lnTo>
                    <a:pt x="273302" y="11057"/>
                  </a:lnTo>
                  <a:lnTo>
                    <a:pt x="321750" y="2825"/>
                  </a:lnTo>
                  <a:lnTo>
                    <a:pt x="372262" y="0"/>
                  </a:lnTo>
                  <a:lnTo>
                    <a:pt x="422777" y="2825"/>
                  </a:lnTo>
                  <a:lnTo>
                    <a:pt x="471227" y="11057"/>
                  </a:lnTo>
                  <a:lnTo>
                    <a:pt x="517168" y="24326"/>
                  </a:lnTo>
                  <a:lnTo>
                    <a:pt x="560156" y="42264"/>
                  </a:lnTo>
                  <a:lnTo>
                    <a:pt x="599747" y="64501"/>
                  </a:lnTo>
                  <a:lnTo>
                    <a:pt x="635500" y="90668"/>
                  </a:lnTo>
                  <a:lnTo>
                    <a:pt x="666968" y="120397"/>
                  </a:lnTo>
                  <a:lnTo>
                    <a:pt x="693710" y="153320"/>
                  </a:lnTo>
                  <a:lnTo>
                    <a:pt x="715282" y="189066"/>
                  </a:lnTo>
                  <a:lnTo>
                    <a:pt x="731239" y="227268"/>
                  </a:lnTo>
                  <a:lnTo>
                    <a:pt x="741139" y="267556"/>
                  </a:lnTo>
                  <a:lnTo>
                    <a:pt x="744537" y="309562"/>
                  </a:lnTo>
                  <a:lnTo>
                    <a:pt x="741139" y="351568"/>
                  </a:lnTo>
                  <a:lnTo>
                    <a:pt x="731239" y="391856"/>
                  </a:lnTo>
                  <a:lnTo>
                    <a:pt x="715282" y="430058"/>
                  </a:lnTo>
                  <a:lnTo>
                    <a:pt x="693710" y="465804"/>
                  </a:lnTo>
                  <a:lnTo>
                    <a:pt x="666968" y="498727"/>
                  </a:lnTo>
                  <a:lnTo>
                    <a:pt x="635500" y="528456"/>
                  </a:lnTo>
                  <a:lnTo>
                    <a:pt x="599747" y="554623"/>
                  </a:lnTo>
                  <a:lnTo>
                    <a:pt x="560156" y="576860"/>
                  </a:lnTo>
                  <a:lnTo>
                    <a:pt x="517168" y="594798"/>
                  </a:lnTo>
                  <a:lnTo>
                    <a:pt x="471227" y="608067"/>
                  </a:lnTo>
                  <a:lnTo>
                    <a:pt x="422777" y="616299"/>
                  </a:lnTo>
                  <a:lnTo>
                    <a:pt x="372262" y="619125"/>
                  </a:lnTo>
                  <a:lnTo>
                    <a:pt x="321750" y="616299"/>
                  </a:lnTo>
                  <a:lnTo>
                    <a:pt x="273302" y="608067"/>
                  </a:lnTo>
                  <a:lnTo>
                    <a:pt x="227364" y="594798"/>
                  </a:lnTo>
                  <a:lnTo>
                    <a:pt x="184377" y="576860"/>
                  </a:lnTo>
                  <a:lnTo>
                    <a:pt x="144787" y="554623"/>
                  </a:lnTo>
                  <a:lnTo>
                    <a:pt x="109035" y="528456"/>
                  </a:lnTo>
                  <a:lnTo>
                    <a:pt x="77567" y="498727"/>
                  </a:lnTo>
                  <a:lnTo>
                    <a:pt x="50826" y="465804"/>
                  </a:lnTo>
                  <a:lnTo>
                    <a:pt x="29255" y="430058"/>
                  </a:lnTo>
                  <a:lnTo>
                    <a:pt x="13298" y="391856"/>
                  </a:lnTo>
                  <a:lnTo>
                    <a:pt x="3398" y="351568"/>
                  </a:lnTo>
                  <a:lnTo>
                    <a:pt x="0" y="309562"/>
                  </a:lnTo>
                  <a:close/>
                </a:path>
              </a:pathLst>
            </a:custGeom>
            <a:ln w="9525">
              <a:solidFill>
                <a:srgbClr val="000000"/>
              </a:solidFill>
            </a:ln>
          </p:spPr>
          <p:txBody>
            <a:bodyPr wrap="square" lIns="0" tIns="0" rIns="0" bIns="0" rtlCol="0"/>
            <a:lstStyle/>
            <a:p>
              <a:endParaRPr/>
            </a:p>
          </p:txBody>
        </p:sp>
      </p:grpSp>
      <p:sp>
        <p:nvSpPr>
          <p:cNvPr id="53" name="object 53"/>
          <p:cNvSpPr txBox="1"/>
          <p:nvPr/>
        </p:nvSpPr>
        <p:spPr>
          <a:xfrm>
            <a:off x="5408612" y="3089275"/>
            <a:ext cx="652780" cy="466725"/>
          </a:xfrm>
          <a:prstGeom prst="rect">
            <a:avLst/>
          </a:prstGeom>
          <a:solidFill>
            <a:srgbClr val="C1C1C1"/>
          </a:solidFill>
          <a:ln w="9525">
            <a:solidFill>
              <a:srgbClr val="000000"/>
            </a:solidFill>
          </a:ln>
        </p:spPr>
        <p:txBody>
          <a:bodyPr vert="horz" wrap="square" lIns="0" tIns="39370" rIns="0" bIns="0" rtlCol="0">
            <a:spAutoFit/>
          </a:bodyPr>
          <a:lstStyle/>
          <a:p>
            <a:pPr marL="97155">
              <a:lnSpc>
                <a:spcPct val="100000"/>
              </a:lnSpc>
              <a:spcBef>
                <a:spcPts val="310"/>
              </a:spcBef>
            </a:pPr>
            <a:r>
              <a:rPr sz="2400" dirty="0">
                <a:solidFill>
                  <a:srgbClr val="008380"/>
                </a:solidFill>
                <a:latin typeface="Times New Roman"/>
                <a:cs typeface="Times New Roman"/>
              </a:rPr>
              <a:t>213</a:t>
            </a:r>
            <a:endParaRPr sz="2400">
              <a:latin typeface="Times New Roman"/>
              <a:cs typeface="Times New Roman"/>
            </a:endParaRPr>
          </a:p>
        </p:txBody>
      </p:sp>
      <p:grpSp>
        <p:nvGrpSpPr>
          <p:cNvPr id="54" name="object 54"/>
          <p:cNvGrpSpPr/>
          <p:nvPr/>
        </p:nvGrpSpPr>
        <p:grpSpPr>
          <a:xfrm>
            <a:off x="5721350" y="2851150"/>
            <a:ext cx="2102485" cy="941069"/>
            <a:chOff x="5721350" y="2851150"/>
            <a:chExt cx="2102485" cy="941069"/>
          </a:xfrm>
        </p:grpSpPr>
        <p:sp>
          <p:nvSpPr>
            <p:cNvPr id="55" name="object 55"/>
            <p:cNvSpPr/>
            <p:nvPr/>
          </p:nvSpPr>
          <p:spPr>
            <a:xfrm>
              <a:off x="5735637" y="2865437"/>
              <a:ext cx="508000" cy="224154"/>
            </a:xfrm>
            <a:custGeom>
              <a:avLst/>
              <a:gdLst/>
              <a:ahLst/>
              <a:cxnLst/>
              <a:rect l="l" t="t" r="r" b="b"/>
              <a:pathLst>
                <a:path w="508000" h="224155">
                  <a:moveTo>
                    <a:pt x="0" y="223837"/>
                  </a:moveTo>
                  <a:lnTo>
                    <a:pt x="508000" y="0"/>
                  </a:lnTo>
                </a:path>
              </a:pathLst>
            </a:custGeom>
            <a:ln w="28575">
              <a:solidFill>
                <a:srgbClr val="000000"/>
              </a:solidFill>
            </a:ln>
          </p:spPr>
          <p:txBody>
            <a:bodyPr wrap="square" lIns="0" tIns="0" rIns="0" bIns="0" rtlCol="0"/>
            <a:lstStyle/>
            <a:p>
              <a:endParaRPr/>
            </a:p>
          </p:txBody>
        </p:sp>
        <p:sp>
          <p:nvSpPr>
            <p:cNvPr id="56" name="object 56"/>
            <p:cNvSpPr/>
            <p:nvPr/>
          </p:nvSpPr>
          <p:spPr>
            <a:xfrm>
              <a:off x="6990588" y="3161538"/>
              <a:ext cx="755903" cy="630174"/>
            </a:xfrm>
            <a:prstGeom prst="rect">
              <a:avLst/>
            </a:prstGeom>
            <a:blipFill>
              <a:blip r:embed="rId14" cstate="print"/>
              <a:stretch>
                <a:fillRect/>
              </a:stretch>
            </a:blipFill>
          </p:spPr>
          <p:txBody>
            <a:bodyPr wrap="square" lIns="0" tIns="0" rIns="0" bIns="0" rtlCol="0"/>
            <a:lstStyle/>
            <a:p>
              <a:endParaRPr/>
            </a:p>
          </p:txBody>
        </p:sp>
        <p:sp>
          <p:nvSpPr>
            <p:cNvPr id="57" name="object 57"/>
            <p:cNvSpPr/>
            <p:nvPr/>
          </p:nvSpPr>
          <p:spPr>
            <a:xfrm>
              <a:off x="7494206" y="3201924"/>
              <a:ext cx="329247" cy="458724"/>
            </a:xfrm>
            <a:prstGeom prst="rect">
              <a:avLst/>
            </a:prstGeom>
            <a:blipFill>
              <a:blip r:embed="rId4" cstate="print"/>
              <a:stretch>
                <a:fillRect/>
              </a:stretch>
            </a:blipFill>
          </p:spPr>
          <p:txBody>
            <a:bodyPr wrap="square" lIns="0" tIns="0" rIns="0" bIns="0" rtlCol="0"/>
            <a:lstStyle/>
            <a:p>
              <a:endParaRPr/>
            </a:p>
          </p:txBody>
        </p:sp>
        <p:sp>
          <p:nvSpPr>
            <p:cNvPr id="58" name="object 58"/>
            <p:cNvSpPr/>
            <p:nvPr/>
          </p:nvSpPr>
          <p:spPr>
            <a:xfrm>
              <a:off x="6990588" y="3201924"/>
              <a:ext cx="15913" cy="17005"/>
            </a:xfrm>
            <a:prstGeom prst="rect">
              <a:avLst/>
            </a:prstGeom>
            <a:blipFill>
              <a:blip r:embed="rId5" cstate="print"/>
              <a:stretch>
                <a:fillRect/>
              </a:stretch>
            </a:blipFill>
          </p:spPr>
          <p:txBody>
            <a:bodyPr wrap="square" lIns="0" tIns="0" rIns="0" bIns="0" rtlCol="0"/>
            <a:lstStyle/>
            <a:p>
              <a:endParaRPr/>
            </a:p>
          </p:txBody>
        </p:sp>
        <p:sp>
          <p:nvSpPr>
            <p:cNvPr id="59" name="object 59"/>
            <p:cNvSpPr/>
            <p:nvPr/>
          </p:nvSpPr>
          <p:spPr>
            <a:xfrm>
              <a:off x="6990588" y="3581920"/>
              <a:ext cx="99593" cy="78727"/>
            </a:xfrm>
            <a:prstGeom prst="rect">
              <a:avLst/>
            </a:prstGeom>
            <a:blipFill>
              <a:blip r:embed="rId6" cstate="print"/>
              <a:stretch>
                <a:fillRect/>
              </a:stretch>
            </a:blipFill>
          </p:spPr>
          <p:txBody>
            <a:bodyPr wrap="square" lIns="0" tIns="0" rIns="0" bIns="0" rtlCol="0"/>
            <a:lstStyle/>
            <a:p>
              <a:endParaRPr/>
            </a:p>
          </p:txBody>
        </p:sp>
        <p:sp>
          <p:nvSpPr>
            <p:cNvPr id="60" name="object 60"/>
            <p:cNvSpPr/>
            <p:nvPr/>
          </p:nvSpPr>
          <p:spPr>
            <a:xfrm>
              <a:off x="6919912" y="3090862"/>
              <a:ext cx="744855" cy="619125"/>
            </a:xfrm>
            <a:custGeom>
              <a:avLst/>
              <a:gdLst/>
              <a:ahLst/>
              <a:cxnLst/>
              <a:rect l="l" t="t" r="r" b="b"/>
              <a:pathLst>
                <a:path w="744854" h="619125">
                  <a:moveTo>
                    <a:pt x="372262" y="0"/>
                  </a:moveTo>
                  <a:lnTo>
                    <a:pt x="321750" y="2825"/>
                  </a:lnTo>
                  <a:lnTo>
                    <a:pt x="273302" y="11057"/>
                  </a:lnTo>
                  <a:lnTo>
                    <a:pt x="227364" y="24326"/>
                  </a:lnTo>
                  <a:lnTo>
                    <a:pt x="184377" y="42264"/>
                  </a:lnTo>
                  <a:lnTo>
                    <a:pt x="144787" y="64501"/>
                  </a:lnTo>
                  <a:lnTo>
                    <a:pt x="109035" y="90668"/>
                  </a:lnTo>
                  <a:lnTo>
                    <a:pt x="77567" y="120397"/>
                  </a:lnTo>
                  <a:lnTo>
                    <a:pt x="50826" y="153320"/>
                  </a:lnTo>
                  <a:lnTo>
                    <a:pt x="29255" y="189066"/>
                  </a:lnTo>
                  <a:lnTo>
                    <a:pt x="13298" y="227268"/>
                  </a:lnTo>
                  <a:lnTo>
                    <a:pt x="3398" y="267556"/>
                  </a:lnTo>
                  <a:lnTo>
                    <a:pt x="0" y="309562"/>
                  </a:lnTo>
                  <a:lnTo>
                    <a:pt x="3398" y="351568"/>
                  </a:lnTo>
                  <a:lnTo>
                    <a:pt x="13298" y="391856"/>
                  </a:lnTo>
                  <a:lnTo>
                    <a:pt x="29255" y="430058"/>
                  </a:lnTo>
                  <a:lnTo>
                    <a:pt x="50826" y="465804"/>
                  </a:lnTo>
                  <a:lnTo>
                    <a:pt x="77567" y="498727"/>
                  </a:lnTo>
                  <a:lnTo>
                    <a:pt x="109035" y="528456"/>
                  </a:lnTo>
                  <a:lnTo>
                    <a:pt x="144787" y="554623"/>
                  </a:lnTo>
                  <a:lnTo>
                    <a:pt x="184377" y="576860"/>
                  </a:lnTo>
                  <a:lnTo>
                    <a:pt x="227364" y="594798"/>
                  </a:lnTo>
                  <a:lnTo>
                    <a:pt x="273302" y="608067"/>
                  </a:lnTo>
                  <a:lnTo>
                    <a:pt x="321750" y="616299"/>
                  </a:lnTo>
                  <a:lnTo>
                    <a:pt x="372262" y="619125"/>
                  </a:lnTo>
                  <a:lnTo>
                    <a:pt x="422777" y="616299"/>
                  </a:lnTo>
                  <a:lnTo>
                    <a:pt x="471227" y="608067"/>
                  </a:lnTo>
                  <a:lnTo>
                    <a:pt x="517168" y="594798"/>
                  </a:lnTo>
                  <a:lnTo>
                    <a:pt x="560156" y="576860"/>
                  </a:lnTo>
                  <a:lnTo>
                    <a:pt x="599747" y="554623"/>
                  </a:lnTo>
                  <a:lnTo>
                    <a:pt x="635500" y="528456"/>
                  </a:lnTo>
                  <a:lnTo>
                    <a:pt x="666968" y="498727"/>
                  </a:lnTo>
                  <a:lnTo>
                    <a:pt x="693710" y="465804"/>
                  </a:lnTo>
                  <a:lnTo>
                    <a:pt x="715282" y="430058"/>
                  </a:lnTo>
                  <a:lnTo>
                    <a:pt x="731239" y="391856"/>
                  </a:lnTo>
                  <a:lnTo>
                    <a:pt x="741139" y="351568"/>
                  </a:lnTo>
                  <a:lnTo>
                    <a:pt x="744537" y="309562"/>
                  </a:lnTo>
                  <a:lnTo>
                    <a:pt x="741139" y="267556"/>
                  </a:lnTo>
                  <a:lnTo>
                    <a:pt x="731239" y="227268"/>
                  </a:lnTo>
                  <a:lnTo>
                    <a:pt x="715282" y="189066"/>
                  </a:lnTo>
                  <a:lnTo>
                    <a:pt x="693710" y="153320"/>
                  </a:lnTo>
                  <a:lnTo>
                    <a:pt x="666968" y="120397"/>
                  </a:lnTo>
                  <a:lnTo>
                    <a:pt x="635500" y="90668"/>
                  </a:lnTo>
                  <a:lnTo>
                    <a:pt x="599747" y="64501"/>
                  </a:lnTo>
                  <a:lnTo>
                    <a:pt x="560156" y="42264"/>
                  </a:lnTo>
                  <a:lnTo>
                    <a:pt x="517168" y="24326"/>
                  </a:lnTo>
                  <a:lnTo>
                    <a:pt x="471227" y="11057"/>
                  </a:lnTo>
                  <a:lnTo>
                    <a:pt x="422777" y="2825"/>
                  </a:lnTo>
                  <a:lnTo>
                    <a:pt x="372262" y="0"/>
                  </a:lnTo>
                  <a:close/>
                </a:path>
              </a:pathLst>
            </a:custGeom>
            <a:solidFill>
              <a:srgbClr val="FFCCCC"/>
            </a:solidFill>
          </p:spPr>
          <p:txBody>
            <a:bodyPr wrap="square" lIns="0" tIns="0" rIns="0" bIns="0" rtlCol="0"/>
            <a:lstStyle/>
            <a:p>
              <a:endParaRPr/>
            </a:p>
          </p:txBody>
        </p:sp>
        <p:sp>
          <p:nvSpPr>
            <p:cNvPr id="61" name="object 61"/>
            <p:cNvSpPr/>
            <p:nvPr/>
          </p:nvSpPr>
          <p:spPr>
            <a:xfrm>
              <a:off x="6919912" y="3090862"/>
              <a:ext cx="744855" cy="619125"/>
            </a:xfrm>
            <a:custGeom>
              <a:avLst/>
              <a:gdLst/>
              <a:ahLst/>
              <a:cxnLst/>
              <a:rect l="l" t="t" r="r" b="b"/>
              <a:pathLst>
                <a:path w="744854" h="619125">
                  <a:moveTo>
                    <a:pt x="0" y="309562"/>
                  </a:moveTo>
                  <a:lnTo>
                    <a:pt x="3398" y="267556"/>
                  </a:lnTo>
                  <a:lnTo>
                    <a:pt x="13298" y="227268"/>
                  </a:lnTo>
                  <a:lnTo>
                    <a:pt x="29255" y="189066"/>
                  </a:lnTo>
                  <a:lnTo>
                    <a:pt x="50826" y="153320"/>
                  </a:lnTo>
                  <a:lnTo>
                    <a:pt x="77567" y="120397"/>
                  </a:lnTo>
                  <a:lnTo>
                    <a:pt x="109035" y="90668"/>
                  </a:lnTo>
                  <a:lnTo>
                    <a:pt x="144787" y="64501"/>
                  </a:lnTo>
                  <a:lnTo>
                    <a:pt x="184377" y="42264"/>
                  </a:lnTo>
                  <a:lnTo>
                    <a:pt x="227364" y="24326"/>
                  </a:lnTo>
                  <a:lnTo>
                    <a:pt x="273302" y="11057"/>
                  </a:lnTo>
                  <a:lnTo>
                    <a:pt x="321750" y="2825"/>
                  </a:lnTo>
                  <a:lnTo>
                    <a:pt x="372262" y="0"/>
                  </a:lnTo>
                  <a:lnTo>
                    <a:pt x="422777" y="2825"/>
                  </a:lnTo>
                  <a:lnTo>
                    <a:pt x="471227" y="11057"/>
                  </a:lnTo>
                  <a:lnTo>
                    <a:pt x="517168" y="24326"/>
                  </a:lnTo>
                  <a:lnTo>
                    <a:pt x="560156" y="42264"/>
                  </a:lnTo>
                  <a:lnTo>
                    <a:pt x="599747" y="64501"/>
                  </a:lnTo>
                  <a:lnTo>
                    <a:pt x="635500" y="90668"/>
                  </a:lnTo>
                  <a:lnTo>
                    <a:pt x="666968" y="120397"/>
                  </a:lnTo>
                  <a:lnTo>
                    <a:pt x="693710" y="153320"/>
                  </a:lnTo>
                  <a:lnTo>
                    <a:pt x="715282" y="189066"/>
                  </a:lnTo>
                  <a:lnTo>
                    <a:pt x="731239" y="227268"/>
                  </a:lnTo>
                  <a:lnTo>
                    <a:pt x="741139" y="267556"/>
                  </a:lnTo>
                  <a:lnTo>
                    <a:pt x="744537" y="309562"/>
                  </a:lnTo>
                  <a:lnTo>
                    <a:pt x="741139" y="351568"/>
                  </a:lnTo>
                  <a:lnTo>
                    <a:pt x="731239" y="391856"/>
                  </a:lnTo>
                  <a:lnTo>
                    <a:pt x="715282" y="430058"/>
                  </a:lnTo>
                  <a:lnTo>
                    <a:pt x="693710" y="465804"/>
                  </a:lnTo>
                  <a:lnTo>
                    <a:pt x="666968" y="498727"/>
                  </a:lnTo>
                  <a:lnTo>
                    <a:pt x="635500" y="528456"/>
                  </a:lnTo>
                  <a:lnTo>
                    <a:pt x="599747" y="554623"/>
                  </a:lnTo>
                  <a:lnTo>
                    <a:pt x="560156" y="576860"/>
                  </a:lnTo>
                  <a:lnTo>
                    <a:pt x="517168" y="594798"/>
                  </a:lnTo>
                  <a:lnTo>
                    <a:pt x="471227" y="608067"/>
                  </a:lnTo>
                  <a:lnTo>
                    <a:pt x="422777" y="616299"/>
                  </a:lnTo>
                  <a:lnTo>
                    <a:pt x="372262" y="619125"/>
                  </a:lnTo>
                  <a:lnTo>
                    <a:pt x="321750" y="616299"/>
                  </a:lnTo>
                  <a:lnTo>
                    <a:pt x="273302" y="608067"/>
                  </a:lnTo>
                  <a:lnTo>
                    <a:pt x="227364" y="594798"/>
                  </a:lnTo>
                  <a:lnTo>
                    <a:pt x="184377" y="576860"/>
                  </a:lnTo>
                  <a:lnTo>
                    <a:pt x="144787" y="554623"/>
                  </a:lnTo>
                  <a:lnTo>
                    <a:pt x="109035" y="528456"/>
                  </a:lnTo>
                  <a:lnTo>
                    <a:pt x="77567" y="498727"/>
                  </a:lnTo>
                  <a:lnTo>
                    <a:pt x="50826" y="465804"/>
                  </a:lnTo>
                  <a:lnTo>
                    <a:pt x="29255" y="430058"/>
                  </a:lnTo>
                  <a:lnTo>
                    <a:pt x="13298" y="391856"/>
                  </a:lnTo>
                  <a:lnTo>
                    <a:pt x="3398" y="351568"/>
                  </a:lnTo>
                  <a:lnTo>
                    <a:pt x="0" y="309562"/>
                  </a:lnTo>
                  <a:close/>
                </a:path>
              </a:pathLst>
            </a:custGeom>
            <a:ln w="9525">
              <a:solidFill>
                <a:srgbClr val="000000"/>
              </a:solidFill>
            </a:ln>
          </p:spPr>
          <p:txBody>
            <a:bodyPr wrap="square" lIns="0" tIns="0" rIns="0" bIns="0" rtlCol="0"/>
            <a:lstStyle/>
            <a:p>
              <a:endParaRPr/>
            </a:p>
          </p:txBody>
        </p:sp>
      </p:grpSp>
      <p:sp>
        <p:nvSpPr>
          <p:cNvPr id="62" name="object 62"/>
          <p:cNvSpPr txBox="1"/>
          <p:nvPr/>
        </p:nvSpPr>
        <p:spPr>
          <a:xfrm>
            <a:off x="7085139" y="3194177"/>
            <a:ext cx="415290"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008380"/>
                </a:solidFill>
                <a:latin typeface="Times New Roman"/>
                <a:cs typeface="Times New Roman"/>
              </a:rPr>
              <a:t>2</a:t>
            </a:r>
            <a:r>
              <a:rPr sz="2400" spc="-5" dirty="0">
                <a:solidFill>
                  <a:srgbClr val="008380"/>
                </a:solidFill>
                <a:latin typeface="Times New Roman"/>
                <a:cs typeface="Times New Roman"/>
              </a:rPr>
              <a:t>:</a:t>
            </a:r>
            <a:r>
              <a:rPr sz="2400" dirty="0">
                <a:solidFill>
                  <a:srgbClr val="008380"/>
                </a:solidFill>
                <a:latin typeface="Times New Roman"/>
                <a:cs typeface="Times New Roman"/>
              </a:rPr>
              <a:t>3</a:t>
            </a:r>
            <a:endParaRPr sz="2400">
              <a:latin typeface="Times New Roman"/>
              <a:cs typeface="Times New Roman"/>
            </a:endParaRPr>
          </a:p>
        </p:txBody>
      </p:sp>
      <p:grpSp>
        <p:nvGrpSpPr>
          <p:cNvPr id="63" name="object 63"/>
          <p:cNvGrpSpPr/>
          <p:nvPr/>
        </p:nvGrpSpPr>
        <p:grpSpPr>
          <a:xfrm>
            <a:off x="6183629" y="3877817"/>
            <a:ext cx="901065" cy="514350"/>
            <a:chOff x="6183629" y="3877817"/>
            <a:chExt cx="901065" cy="514350"/>
          </a:xfrm>
        </p:grpSpPr>
        <p:sp>
          <p:nvSpPr>
            <p:cNvPr id="64" name="object 64"/>
            <p:cNvSpPr/>
            <p:nvPr/>
          </p:nvSpPr>
          <p:spPr>
            <a:xfrm>
              <a:off x="6265163" y="3914393"/>
              <a:ext cx="662178" cy="477774"/>
            </a:xfrm>
            <a:prstGeom prst="rect">
              <a:avLst/>
            </a:prstGeom>
            <a:blipFill>
              <a:blip r:embed="rId15" cstate="print"/>
              <a:stretch>
                <a:fillRect/>
              </a:stretch>
            </a:blipFill>
          </p:spPr>
          <p:txBody>
            <a:bodyPr wrap="square" lIns="0" tIns="0" rIns="0" bIns="0" rtlCol="0"/>
            <a:lstStyle/>
            <a:p>
              <a:endParaRPr/>
            </a:p>
          </p:txBody>
        </p:sp>
        <p:sp>
          <p:nvSpPr>
            <p:cNvPr id="65" name="object 65"/>
            <p:cNvSpPr/>
            <p:nvPr/>
          </p:nvSpPr>
          <p:spPr>
            <a:xfrm>
              <a:off x="6183629" y="3877817"/>
              <a:ext cx="900683" cy="458724"/>
            </a:xfrm>
            <a:prstGeom prst="rect">
              <a:avLst/>
            </a:prstGeom>
            <a:blipFill>
              <a:blip r:embed="rId9" cstate="print"/>
              <a:stretch>
                <a:fillRect/>
              </a:stretch>
            </a:blipFill>
          </p:spPr>
          <p:txBody>
            <a:bodyPr wrap="square" lIns="0" tIns="0" rIns="0" bIns="0" rtlCol="0"/>
            <a:lstStyle/>
            <a:p>
              <a:endParaRPr/>
            </a:p>
          </p:txBody>
        </p:sp>
      </p:grpSp>
      <p:sp>
        <p:nvSpPr>
          <p:cNvPr id="66" name="object 66"/>
          <p:cNvSpPr txBox="1"/>
          <p:nvPr/>
        </p:nvSpPr>
        <p:spPr>
          <a:xfrm>
            <a:off x="6194425" y="3843337"/>
            <a:ext cx="650875" cy="466725"/>
          </a:xfrm>
          <a:prstGeom prst="rect">
            <a:avLst/>
          </a:prstGeom>
          <a:solidFill>
            <a:srgbClr val="C1C1C1"/>
          </a:solidFill>
          <a:ln w="9525">
            <a:solidFill>
              <a:srgbClr val="000000"/>
            </a:solidFill>
          </a:ln>
        </p:spPr>
        <p:txBody>
          <a:bodyPr vert="horz" wrap="square" lIns="0" tIns="39370" rIns="0" bIns="0" rtlCol="0">
            <a:spAutoFit/>
          </a:bodyPr>
          <a:lstStyle/>
          <a:p>
            <a:pPr marL="96520">
              <a:lnSpc>
                <a:spcPct val="100000"/>
              </a:lnSpc>
              <a:spcBef>
                <a:spcPts val="310"/>
              </a:spcBef>
            </a:pPr>
            <a:r>
              <a:rPr sz="2400" dirty="0">
                <a:solidFill>
                  <a:srgbClr val="008380"/>
                </a:solidFill>
                <a:latin typeface="Times New Roman"/>
                <a:cs typeface="Times New Roman"/>
              </a:rPr>
              <a:t>231</a:t>
            </a:r>
            <a:endParaRPr sz="2400">
              <a:latin typeface="Times New Roman"/>
              <a:cs typeface="Times New Roman"/>
            </a:endParaRPr>
          </a:p>
        </p:txBody>
      </p:sp>
      <p:grpSp>
        <p:nvGrpSpPr>
          <p:cNvPr id="67" name="object 67"/>
          <p:cNvGrpSpPr/>
          <p:nvPr/>
        </p:nvGrpSpPr>
        <p:grpSpPr>
          <a:xfrm>
            <a:off x="6505575" y="3605212"/>
            <a:ext cx="2115820" cy="787400"/>
            <a:chOff x="6505575" y="3605212"/>
            <a:chExt cx="2115820" cy="787400"/>
          </a:xfrm>
        </p:grpSpPr>
        <p:sp>
          <p:nvSpPr>
            <p:cNvPr id="68" name="object 68"/>
            <p:cNvSpPr/>
            <p:nvPr/>
          </p:nvSpPr>
          <p:spPr>
            <a:xfrm>
              <a:off x="6519862" y="3619500"/>
              <a:ext cx="509905" cy="224154"/>
            </a:xfrm>
            <a:custGeom>
              <a:avLst/>
              <a:gdLst/>
              <a:ahLst/>
              <a:cxnLst/>
              <a:rect l="l" t="t" r="r" b="b"/>
              <a:pathLst>
                <a:path w="509904" h="224154">
                  <a:moveTo>
                    <a:pt x="0" y="223837"/>
                  </a:moveTo>
                  <a:lnTo>
                    <a:pt x="509587" y="0"/>
                  </a:lnTo>
                </a:path>
              </a:pathLst>
            </a:custGeom>
            <a:ln w="28575">
              <a:solidFill>
                <a:srgbClr val="000000"/>
              </a:solidFill>
            </a:ln>
          </p:spPr>
          <p:txBody>
            <a:bodyPr wrap="square" lIns="0" tIns="0" rIns="0" bIns="0" rtlCol="0"/>
            <a:lstStyle/>
            <a:p>
              <a:endParaRPr/>
            </a:p>
          </p:txBody>
        </p:sp>
        <p:sp>
          <p:nvSpPr>
            <p:cNvPr id="69" name="object 69"/>
            <p:cNvSpPr/>
            <p:nvPr/>
          </p:nvSpPr>
          <p:spPr>
            <a:xfrm>
              <a:off x="7802117" y="3914393"/>
              <a:ext cx="661415" cy="477774"/>
            </a:xfrm>
            <a:prstGeom prst="rect">
              <a:avLst/>
            </a:prstGeom>
            <a:blipFill>
              <a:blip r:embed="rId12" cstate="print"/>
              <a:stretch>
                <a:fillRect/>
              </a:stretch>
            </a:blipFill>
          </p:spPr>
          <p:txBody>
            <a:bodyPr wrap="square" lIns="0" tIns="0" rIns="0" bIns="0" rtlCol="0"/>
            <a:lstStyle/>
            <a:p>
              <a:endParaRPr/>
            </a:p>
          </p:txBody>
        </p:sp>
        <p:sp>
          <p:nvSpPr>
            <p:cNvPr id="70" name="object 70"/>
            <p:cNvSpPr/>
            <p:nvPr/>
          </p:nvSpPr>
          <p:spPr>
            <a:xfrm>
              <a:off x="7720583" y="3877818"/>
              <a:ext cx="900683" cy="458724"/>
            </a:xfrm>
            <a:prstGeom prst="rect">
              <a:avLst/>
            </a:prstGeom>
            <a:blipFill>
              <a:blip r:embed="rId9" cstate="print"/>
              <a:stretch>
                <a:fillRect/>
              </a:stretch>
            </a:blipFill>
          </p:spPr>
          <p:txBody>
            <a:bodyPr wrap="square" lIns="0" tIns="0" rIns="0" bIns="0" rtlCol="0"/>
            <a:lstStyle/>
            <a:p>
              <a:endParaRPr/>
            </a:p>
          </p:txBody>
        </p:sp>
      </p:grpSp>
      <p:sp>
        <p:nvSpPr>
          <p:cNvPr id="71" name="object 71"/>
          <p:cNvSpPr txBox="1"/>
          <p:nvPr/>
        </p:nvSpPr>
        <p:spPr>
          <a:xfrm>
            <a:off x="7731125" y="3843337"/>
            <a:ext cx="650875" cy="466725"/>
          </a:xfrm>
          <a:prstGeom prst="rect">
            <a:avLst/>
          </a:prstGeom>
          <a:solidFill>
            <a:srgbClr val="C1C1C1"/>
          </a:solidFill>
          <a:ln w="9525">
            <a:solidFill>
              <a:srgbClr val="000000"/>
            </a:solidFill>
          </a:ln>
        </p:spPr>
        <p:txBody>
          <a:bodyPr vert="horz" wrap="square" lIns="0" tIns="39370" rIns="0" bIns="0" rtlCol="0">
            <a:spAutoFit/>
          </a:bodyPr>
          <a:lstStyle/>
          <a:p>
            <a:pPr marL="96520">
              <a:lnSpc>
                <a:spcPct val="100000"/>
              </a:lnSpc>
              <a:spcBef>
                <a:spcPts val="310"/>
              </a:spcBef>
            </a:pPr>
            <a:r>
              <a:rPr sz="2400" dirty="0">
                <a:solidFill>
                  <a:srgbClr val="008380"/>
                </a:solidFill>
                <a:latin typeface="Times New Roman"/>
                <a:cs typeface="Times New Roman"/>
              </a:rPr>
              <a:t>321</a:t>
            </a:r>
            <a:endParaRPr sz="2400">
              <a:latin typeface="Times New Roman"/>
              <a:cs typeface="Times New Roman"/>
            </a:endParaRPr>
          </a:p>
        </p:txBody>
      </p:sp>
      <p:grpSp>
        <p:nvGrpSpPr>
          <p:cNvPr id="72" name="object 72"/>
          <p:cNvGrpSpPr/>
          <p:nvPr/>
        </p:nvGrpSpPr>
        <p:grpSpPr>
          <a:xfrm>
            <a:off x="3890962" y="2185987"/>
            <a:ext cx="4180204" cy="1671955"/>
            <a:chOff x="3890962" y="2185987"/>
            <a:chExt cx="4180204" cy="1671955"/>
          </a:xfrm>
        </p:grpSpPr>
        <p:sp>
          <p:nvSpPr>
            <p:cNvPr id="73" name="object 73"/>
            <p:cNvSpPr/>
            <p:nvPr/>
          </p:nvSpPr>
          <p:spPr>
            <a:xfrm>
              <a:off x="7554912" y="3619500"/>
              <a:ext cx="501650" cy="224154"/>
            </a:xfrm>
            <a:custGeom>
              <a:avLst/>
              <a:gdLst/>
              <a:ahLst/>
              <a:cxnLst/>
              <a:rect l="l" t="t" r="r" b="b"/>
              <a:pathLst>
                <a:path w="501650" h="224154">
                  <a:moveTo>
                    <a:pt x="501650" y="223837"/>
                  </a:moveTo>
                  <a:lnTo>
                    <a:pt x="0" y="0"/>
                  </a:lnTo>
                </a:path>
              </a:pathLst>
            </a:custGeom>
            <a:ln w="28575">
              <a:solidFill>
                <a:srgbClr val="000000"/>
              </a:solidFill>
            </a:ln>
          </p:spPr>
          <p:txBody>
            <a:bodyPr wrap="square" lIns="0" tIns="0" rIns="0" bIns="0" rtlCol="0"/>
            <a:lstStyle/>
            <a:p>
              <a:endParaRPr/>
            </a:p>
          </p:txBody>
        </p:sp>
        <p:sp>
          <p:nvSpPr>
            <p:cNvPr id="74" name="object 74"/>
            <p:cNvSpPr/>
            <p:nvPr/>
          </p:nvSpPr>
          <p:spPr>
            <a:xfrm>
              <a:off x="6769100" y="2865437"/>
              <a:ext cx="523875" cy="225425"/>
            </a:xfrm>
            <a:custGeom>
              <a:avLst/>
              <a:gdLst/>
              <a:ahLst/>
              <a:cxnLst/>
              <a:rect l="l" t="t" r="r" b="b"/>
              <a:pathLst>
                <a:path w="523875" h="225425">
                  <a:moveTo>
                    <a:pt x="0" y="0"/>
                  </a:moveTo>
                  <a:lnTo>
                    <a:pt x="523875" y="225425"/>
                  </a:lnTo>
                </a:path>
              </a:pathLst>
            </a:custGeom>
            <a:ln w="28575">
              <a:solidFill>
                <a:srgbClr val="000000"/>
              </a:solidFill>
            </a:ln>
          </p:spPr>
          <p:txBody>
            <a:bodyPr wrap="square" lIns="0" tIns="0" rIns="0" bIns="0" rtlCol="0"/>
            <a:lstStyle/>
            <a:p>
              <a:endParaRPr/>
            </a:p>
          </p:txBody>
        </p:sp>
        <p:sp>
          <p:nvSpPr>
            <p:cNvPr id="75" name="object 75"/>
            <p:cNvSpPr/>
            <p:nvPr/>
          </p:nvSpPr>
          <p:spPr>
            <a:xfrm>
              <a:off x="3905250" y="2205037"/>
              <a:ext cx="916305" cy="222250"/>
            </a:xfrm>
            <a:custGeom>
              <a:avLst/>
              <a:gdLst/>
              <a:ahLst/>
              <a:cxnLst/>
              <a:rect l="l" t="t" r="r" b="b"/>
              <a:pathLst>
                <a:path w="916304" h="222250">
                  <a:moveTo>
                    <a:pt x="0" y="222250"/>
                  </a:moveTo>
                  <a:lnTo>
                    <a:pt x="915987" y="0"/>
                  </a:lnTo>
                </a:path>
              </a:pathLst>
            </a:custGeom>
            <a:ln w="28575">
              <a:solidFill>
                <a:srgbClr val="000000"/>
              </a:solidFill>
            </a:ln>
          </p:spPr>
          <p:txBody>
            <a:bodyPr wrap="square" lIns="0" tIns="0" rIns="0" bIns="0" rtlCol="0"/>
            <a:lstStyle/>
            <a:p>
              <a:endParaRPr/>
            </a:p>
          </p:txBody>
        </p:sp>
        <p:sp>
          <p:nvSpPr>
            <p:cNvPr id="76" name="object 76"/>
            <p:cNvSpPr/>
            <p:nvPr/>
          </p:nvSpPr>
          <p:spPr>
            <a:xfrm>
              <a:off x="5346700" y="2205037"/>
              <a:ext cx="823594" cy="204470"/>
            </a:xfrm>
            <a:custGeom>
              <a:avLst/>
              <a:gdLst/>
              <a:ahLst/>
              <a:cxnLst/>
              <a:rect l="l" t="t" r="r" b="b"/>
              <a:pathLst>
                <a:path w="823595" h="204469">
                  <a:moveTo>
                    <a:pt x="0" y="0"/>
                  </a:moveTo>
                  <a:lnTo>
                    <a:pt x="822972" y="203923"/>
                  </a:lnTo>
                </a:path>
              </a:pathLst>
            </a:custGeom>
            <a:ln w="38100">
              <a:solidFill>
                <a:srgbClr val="CC0000"/>
              </a:solidFill>
            </a:ln>
          </p:spPr>
          <p:txBody>
            <a:bodyPr wrap="square" lIns="0" tIns="0" rIns="0" bIns="0" rtlCol="0"/>
            <a:lstStyle/>
            <a:p>
              <a:endParaRPr/>
            </a:p>
          </p:txBody>
        </p:sp>
        <p:sp>
          <p:nvSpPr>
            <p:cNvPr id="77" name="object 77"/>
            <p:cNvSpPr/>
            <p:nvPr/>
          </p:nvSpPr>
          <p:spPr>
            <a:xfrm>
              <a:off x="6118948" y="2344318"/>
              <a:ext cx="125095" cy="111125"/>
            </a:xfrm>
            <a:custGeom>
              <a:avLst/>
              <a:gdLst/>
              <a:ahLst/>
              <a:cxnLst/>
              <a:rect l="l" t="t" r="r" b="b"/>
              <a:pathLst>
                <a:path w="125095" h="111125">
                  <a:moveTo>
                    <a:pt x="27495" y="0"/>
                  </a:moveTo>
                  <a:lnTo>
                    <a:pt x="50723" y="64642"/>
                  </a:lnTo>
                  <a:lnTo>
                    <a:pt x="0" y="110947"/>
                  </a:lnTo>
                  <a:lnTo>
                    <a:pt x="124688" y="82969"/>
                  </a:lnTo>
                  <a:lnTo>
                    <a:pt x="27495" y="0"/>
                  </a:lnTo>
                  <a:close/>
                </a:path>
              </a:pathLst>
            </a:custGeom>
            <a:solidFill>
              <a:srgbClr val="CC0000"/>
            </a:solidFill>
          </p:spPr>
          <p:txBody>
            <a:bodyPr wrap="square" lIns="0" tIns="0" rIns="0" bIns="0" rtlCol="0"/>
            <a:lstStyle/>
            <a:p>
              <a:endParaRPr/>
            </a:p>
          </p:txBody>
        </p:sp>
      </p:grpSp>
      <p:sp>
        <p:nvSpPr>
          <p:cNvPr id="78" name="object 78"/>
          <p:cNvSpPr txBox="1"/>
          <p:nvPr/>
        </p:nvSpPr>
        <p:spPr>
          <a:xfrm>
            <a:off x="5718047" y="1852676"/>
            <a:ext cx="996315" cy="979169"/>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008A87"/>
                </a:solidFill>
                <a:latin typeface="Times New Roman"/>
                <a:cs typeface="Times New Roman"/>
              </a:rPr>
              <a:t>9 </a:t>
            </a:r>
            <a:r>
              <a:rPr sz="2400" dirty="0">
                <a:solidFill>
                  <a:srgbClr val="008A87"/>
                </a:solidFill>
                <a:latin typeface="Symbol"/>
                <a:cs typeface="Symbol"/>
              </a:rPr>
              <a:t></a:t>
            </a:r>
            <a:r>
              <a:rPr sz="2400" spc="-40" dirty="0">
                <a:solidFill>
                  <a:srgbClr val="008A87"/>
                </a:solidFill>
                <a:latin typeface="Times New Roman"/>
                <a:cs typeface="Times New Roman"/>
              </a:rPr>
              <a:t> </a:t>
            </a:r>
            <a:r>
              <a:rPr sz="2400" dirty="0">
                <a:solidFill>
                  <a:srgbClr val="008A87"/>
                </a:solidFill>
                <a:latin typeface="Times New Roman"/>
                <a:cs typeface="Times New Roman"/>
              </a:rPr>
              <a:t>4</a:t>
            </a:r>
            <a:endParaRPr sz="2400">
              <a:latin typeface="Times New Roman"/>
              <a:cs typeface="Times New Roman"/>
            </a:endParaRPr>
          </a:p>
          <a:p>
            <a:pPr marL="593725">
              <a:lnSpc>
                <a:spcPct val="100000"/>
              </a:lnSpc>
              <a:spcBef>
                <a:spcPts val="1745"/>
              </a:spcBef>
            </a:pPr>
            <a:r>
              <a:rPr sz="2400" dirty="0">
                <a:solidFill>
                  <a:srgbClr val="008380"/>
                </a:solidFill>
                <a:latin typeface="Times New Roman"/>
                <a:cs typeface="Times New Roman"/>
              </a:rPr>
              <a:t>1</a:t>
            </a:r>
            <a:r>
              <a:rPr sz="2400" spc="-5" dirty="0">
                <a:solidFill>
                  <a:srgbClr val="008380"/>
                </a:solidFill>
                <a:latin typeface="Times New Roman"/>
                <a:cs typeface="Times New Roman"/>
              </a:rPr>
              <a:t>:</a:t>
            </a:r>
            <a:r>
              <a:rPr sz="2400" dirty="0">
                <a:solidFill>
                  <a:srgbClr val="008380"/>
                </a:solidFill>
                <a:latin typeface="Times New Roman"/>
                <a:cs typeface="Times New Roman"/>
              </a:rPr>
              <a:t>3</a:t>
            </a:r>
            <a:endParaRPr sz="2400">
              <a:latin typeface="Times New Roman"/>
              <a:cs typeface="Times New Roman"/>
            </a:endParaRPr>
          </a:p>
        </p:txBody>
      </p:sp>
      <p:sp>
        <p:nvSpPr>
          <p:cNvPr id="82" name="object 82"/>
          <p:cNvSpPr txBox="1"/>
          <p:nvPr/>
        </p:nvSpPr>
        <p:spPr>
          <a:xfrm>
            <a:off x="2661086" y="6523256"/>
            <a:ext cx="4583430" cy="222250"/>
          </a:xfrm>
          <a:prstGeom prst="rect">
            <a:avLst/>
          </a:prstGeom>
        </p:spPr>
        <p:txBody>
          <a:bodyPr vert="horz" wrap="square" lIns="0" tIns="0" rIns="0" bIns="0" rtlCol="0">
            <a:spAutoFit/>
          </a:bodyPr>
          <a:lstStyle/>
          <a:p>
            <a:pPr marL="12700">
              <a:lnSpc>
                <a:spcPts val="1625"/>
              </a:lnSpc>
            </a:pPr>
            <a:r>
              <a:rPr sz="1400" i="1" spc="-5" dirty="0">
                <a:latin typeface="Times New Roman"/>
                <a:cs typeface="Times New Roman"/>
              </a:rPr>
              <a:t>Copyright © 2001-5 Erik D. Demaine and Charles E.</a:t>
            </a:r>
            <a:r>
              <a:rPr sz="1400" i="1" spc="80" dirty="0">
                <a:latin typeface="Times New Roman"/>
                <a:cs typeface="Times New Roman"/>
              </a:rPr>
              <a:t> </a:t>
            </a:r>
            <a:r>
              <a:rPr sz="1400" i="1" spc="-5" dirty="0">
                <a:latin typeface="Times New Roman"/>
                <a:cs typeface="Times New Roman"/>
              </a:rPr>
              <a:t>Leiserson</a:t>
            </a:r>
            <a:endParaRPr sz="1400">
              <a:latin typeface="Times New Roman"/>
              <a:cs typeface="Times New Roman"/>
            </a:endParaRPr>
          </a:p>
        </p:txBody>
      </p:sp>
      <p:sp>
        <p:nvSpPr>
          <p:cNvPr id="79" name="object 79"/>
          <p:cNvSpPr txBox="1"/>
          <p:nvPr/>
        </p:nvSpPr>
        <p:spPr>
          <a:xfrm>
            <a:off x="281940" y="4745990"/>
            <a:ext cx="8542655" cy="1306195"/>
          </a:xfrm>
          <a:prstGeom prst="rect">
            <a:avLst/>
          </a:prstGeom>
        </p:spPr>
        <p:txBody>
          <a:bodyPr vert="horz" wrap="square" lIns="0" tIns="12700" rIns="0" bIns="0" rtlCol="0">
            <a:spAutoFit/>
          </a:bodyPr>
          <a:lstStyle/>
          <a:p>
            <a:pPr marL="38100">
              <a:lnSpc>
                <a:spcPct val="100000"/>
              </a:lnSpc>
              <a:spcBef>
                <a:spcPts val="100"/>
              </a:spcBef>
            </a:pPr>
            <a:r>
              <a:rPr sz="2800" spc="-5" dirty="0">
                <a:latin typeface="Times New Roman"/>
                <a:cs typeface="Times New Roman"/>
              </a:rPr>
              <a:t>Each internal </a:t>
            </a:r>
            <a:r>
              <a:rPr sz="2800" dirty="0">
                <a:latin typeface="Times New Roman"/>
                <a:cs typeface="Times New Roman"/>
              </a:rPr>
              <a:t>node is </a:t>
            </a:r>
            <a:r>
              <a:rPr sz="2800" spc="-5" dirty="0">
                <a:latin typeface="Times New Roman"/>
                <a:cs typeface="Times New Roman"/>
              </a:rPr>
              <a:t>labeled </a:t>
            </a:r>
            <a:r>
              <a:rPr sz="2800" i="1" dirty="0">
                <a:solidFill>
                  <a:srgbClr val="008380"/>
                </a:solidFill>
                <a:latin typeface="Times New Roman"/>
                <a:cs typeface="Times New Roman"/>
              </a:rPr>
              <a:t>i</a:t>
            </a:r>
            <a:r>
              <a:rPr sz="2800" dirty="0">
                <a:solidFill>
                  <a:srgbClr val="008380"/>
                </a:solidFill>
                <a:latin typeface="Times New Roman"/>
                <a:cs typeface="Times New Roman"/>
              </a:rPr>
              <a:t>:</a:t>
            </a:r>
            <a:r>
              <a:rPr sz="2800" i="1" dirty="0">
                <a:solidFill>
                  <a:srgbClr val="008380"/>
                </a:solidFill>
                <a:latin typeface="Times New Roman"/>
                <a:cs typeface="Times New Roman"/>
              </a:rPr>
              <a:t>j </a:t>
            </a:r>
            <a:r>
              <a:rPr sz="2800" dirty="0">
                <a:latin typeface="Times New Roman"/>
                <a:cs typeface="Times New Roman"/>
              </a:rPr>
              <a:t>for </a:t>
            </a:r>
            <a:r>
              <a:rPr sz="2800" i="1" dirty="0">
                <a:solidFill>
                  <a:srgbClr val="008380"/>
                </a:solidFill>
                <a:latin typeface="Times New Roman"/>
                <a:cs typeface="Times New Roman"/>
              </a:rPr>
              <a:t>i</a:t>
            </a:r>
            <a:r>
              <a:rPr sz="2800" dirty="0">
                <a:solidFill>
                  <a:srgbClr val="008380"/>
                </a:solidFill>
                <a:latin typeface="Times New Roman"/>
                <a:cs typeface="Times New Roman"/>
              </a:rPr>
              <a:t>, </a:t>
            </a:r>
            <a:r>
              <a:rPr sz="2800" i="1" dirty="0">
                <a:solidFill>
                  <a:srgbClr val="008380"/>
                </a:solidFill>
                <a:latin typeface="Times New Roman"/>
                <a:cs typeface="Times New Roman"/>
              </a:rPr>
              <a:t>j </a:t>
            </a:r>
            <a:r>
              <a:rPr sz="2800" dirty="0">
                <a:solidFill>
                  <a:srgbClr val="008380"/>
                </a:solidFill>
                <a:latin typeface="Symbol"/>
                <a:cs typeface="Symbol"/>
              </a:rPr>
              <a:t></a:t>
            </a:r>
            <a:r>
              <a:rPr sz="2800" dirty="0">
                <a:solidFill>
                  <a:srgbClr val="008380"/>
                </a:solidFill>
                <a:latin typeface="Times New Roman"/>
                <a:cs typeface="Times New Roman"/>
              </a:rPr>
              <a:t> </a:t>
            </a:r>
            <a:r>
              <a:rPr sz="2800" spc="-5" dirty="0">
                <a:solidFill>
                  <a:srgbClr val="008380"/>
                </a:solidFill>
                <a:latin typeface="Times New Roman"/>
                <a:cs typeface="Times New Roman"/>
              </a:rPr>
              <a:t>{1, </a:t>
            </a:r>
            <a:r>
              <a:rPr sz="2800" dirty="0">
                <a:solidFill>
                  <a:srgbClr val="008380"/>
                </a:solidFill>
                <a:latin typeface="Times New Roman"/>
                <a:cs typeface="Times New Roman"/>
              </a:rPr>
              <a:t>2,…,</a:t>
            </a:r>
            <a:r>
              <a:rPr sz="2800" spc="-114" dirty="0">
                <a:solidFill>
                  <a:srgbClr val="008380"/>
                </a:solidFill>
                <a:latin typeface="Times New Roman"/>
                <a:cs typeface="Times New Roman"/>
              </a:rPr>
              <a:t> </a:t>
            </a:r>
            <a:r>
              <a:rPr sz="2800" i="1" dirty="0">
                <a:solidFill>
                  <a:srgbClr val="008380"/>
                </a:solidFill>
                <a:latin typeface="Times New Roman"/>
                <a:cs typeface="Times New Roman"/>
              </a:rPr>
              <a:t>n</a:t>
            </a:r>
            <a:r>
              <a:rPr sz="2800" dirty="0">
                <a:solidFill>
                  <a:srgbClr val="008380"/>
                </a:solidFill>
                <a:latin typeface="Times New Roman"/>
                <a:cs typeface="Times New Roman"/>
              </a:rPr>
              <a:t>}</a:t>
            </a:r>
            <a:r>
              <a:rPr sz="2800" dirty="0">
                <a:latin typeface="Times New Roman"/>
                <a:cs typeface="Times New Roman"/>
              </a:rPr>
              <a:t>.</a:t>
            </a:r>
            <a:endParaRPr sz="2800">
              <a:latin typeface="Times New Roman"/>
              <a:cs typeface="Times New Roman"/>
            </a:endParaRPr>
          </a:p>
          <a:p>
            <a:pPr marL="204470" indent="-167005">
              <a:lnSpc>
                <a:spcPct val="100000"/>
              </a:lnSpc>
              <a:buClr>
                <a:srgbClr val="CC0000"/>
              </a:buClr>
              <a:buChar char="•"/>
              <a:tabLst>
                <a:tab pos="205104" algn="l"/>
              </a:tabLst>
            </a:pPr>
            <a:r>
              <a:rPr sz="2800" spc="-5" dirty="0">
                <a:latin typeface="Times New Roman"/>
                <a:cs typeface="Times New Roman"/>
              </a:rPr>
              <a:t>The left </a:t>
            </a:r>
            <a:r>
              <a:rPr sz="2800" dirty="0">
                <a:latin typeface="Times New Roman"/>
                <a:cs typeface="Times New Roman"/>
              </a:rPr>
              <a:t>subtree </a:t>
            </a:r>
            <a:r>
              <a:rPr sz="2800" spc="-5" dirty="0">
                <a:latin typeface="Times New Roman"/>
                <a:cs typeface="Times New Roman"/>
              </a:rPr>
              <a:t>shows subsequent comparisons </a:t>
            </a:r>
            <a:r>
              <a:rPr sz="2800" dirty="0">
                <a:latin typeface="Times New Roman"/>
                <a:cs typeface="Times New Roman"/>
              </a:rPr>
              <a:t>if </a:t>
            </a:r>
            <a:r>
              <a:rPr sz="2800" i="1" dirty="0">
                <a:solidFill>
                  <a:srgbClr val="008380"/>
                </a:solidFill>
                <a:latin typeface="Times New Roman"/>
                <a:cs typeface="Times New Roman"/>
              </a:rPr>
              <a:t>a</a:t>
            </a:r>
            <a:r>
              <a:rPr sz="2775" i="1" baseline="-21021" dirty="0">
                <a:solidFill>
                  <a:srgbClr val="008380"/>
                </a:solidFill>
                <a:latin typeface="Times New Roman"/>
                <a:cs typeface="Times New Roman"/>
              </a:rPr>
              <a:t>i </a:t>
            </a:r>
            <a:r>
              <a:rPr sz="2800" dirty="0">
                <a:solidFill>
                  <a:srgbClr val="008380"/>
                </a:solidFill>
                <a:latin typeface="Symbol"/>
                <a:cs typeface="Symbol"/>
              </a:rPr>
              <a:t></a:t>
            </a:r>
            <a:r>
              <a:rPr sz="2800" spc="-315" dirty="0">
                <a:solidFill>
                  <a:srgbClr val="008380"/>
                </a:solidFill>
                <a:latin typeface="Times New Roman"/>
                <a:cs typeface="Times New Roman"/>
              </a:rPr>
              <a:t> </a:t>
            </a:r>
            <a:r>
              <a:rPr sz="2800" i="1" dirty="0">
                <a:solidFill>
                  <a:srgbClr val="008380"/>
                </a:solidFill>
                <a:latin typeface="Times New Roman"/>
                <a:cs typeface="Times New Roman"/>
              </a:rPr>
              <a:t>a</a:t>
            </a:r>
            <a:r>
              <a:rPr sz="2775" i="1" baseline="-21021" dirty="0">
                <a:solidFill>
                  <a:srgbClr val="008380"/>
                </a:solidFill>
                <a:latin typeface="Times New Roman"/>
                <a:cs typeface="Times New Roman"/>
              </a:rPr>
              <a:t>j</a:t>
            </a:r>
            <a:r>
              <a:rPr sz="2800" dirty="0">
                <a:latin typeface="Times New Roman"/>
                <a:cs typeface="Times New Roman"/>
              </a:rPr>
              <a:t>.</a:t>
            </a:r>
            <a:endParaRPr sz="2800">
              <a:latin typeface="Times New Roman"/>
              <a:cs typeface="Times New Roman"/>
            </a:endParaRPr>
          </a:p>
          <a:p>
            <a:pPr marL="204470" indent="-167005">
              <a:lnSpc>
                <a:spcPct val="100000"/>
              </a:lnSpc>
              <a:buClr>
                <a:srgbClr val="CC0000"/>
              </a:buClr>
              <a:buChar char="•"/>
              <a:tabLst>
                <a:tab pos="205104" algn="l"/>
              </a:tabLst>
            </a:pPr>
            <a:r>
              <a:rPr sz="2800" spc="-5" dirty="0">
                <a:latin typeface="Times New Roman"/>
                <a:cs typeface="Times New Roman"/>
              </a:rPr>
              <a:t>The </a:t>
            </a:r>
            <a:r>
              <a:rPr sz="2800" dirty="0">
                <a:latin typeface="Times New Roman"/>
                <a:cs typeface="Times New Roman"/>
              </a:rPr>
              <a:t>right subtree </a:t>
            </a:r>
            <a:r>
              <a:rPr sz="2800" spc="-5" dirty="0">
                <a:latin typeface="Times New Roman"/>
                <a:cs typeface="Times New Roman"/>
              </a:rPr>
              <a:t>shows subsequent comparisons </a:t>
            </a:r>
            <a:r>
              <a:rPr sz="2800" dirty="0">
                <a:latin typeface="Times New Roman"/>
                <a:cs typeface="Times New Roman"/>
              </a:rPr>
              <a:t>if </a:t>
            </a:r>
            <a:r>
              <a:rPr sz="2800" i="1" dirty="0">
                <a:solidFill>
                  <a:srgbClr val="008380"/>
                </a:solidFill>
                <a:latin typeface="Times New Roman"/>
                <a:cs typeface="Times New Roman"/>
              </a:rPr>
              <a:t>a</a:t>
            </a:r>
            <a:r>
              <a:rPr sz="2775" i="1" baseline="-21021" dirty="0">
                <a:solidFill>
                  <a:srgbClr val="008380"/>
                </a:solidFill>
                <a:latin typeface="Times New Roman"/>
                <a:cs typeface="Times New Roman"/>
              </a:rPr>
              <a:t>i </a:t>
            </a:r>
            <a:r>
              <a:rPr sz="2800" dirty="0">
                <a:solidFill>
                  <a:srgbClr val="008380"/>
                </a:solidFill>
                <a:latin typeface="Symbol"/>
                <a:cs typeface="Symbol"/>
              </a:rPr>
              <a:t></a:t>
            </a:r>
            <a:r>
              <a:rPr sz="2800" spc="-340" dirty="0">
                <a:solidFill>
                  <a:srgbClr val="008380"/>
                </a:solidFill>
                <a:latin typeface="Times New Roman"/>
                <a:cs typeface="Times New Roman"/>
              </a:rPr>
              <a:t> </a:t>
            </a:r>
            <a:r>
              <a:rPr sz="2800" i="1" dirty="0">
                <a:solidFill>
                  <a:srgbClr val="008380"/>
                </a:solidFill>
                <a:latin typeface="Times New Roman"/>
                <a:cs typeface="Times New Roman"/>
              </a:rPr>
              <a:t>a</a:t>
            </a:r>
            <a:r>
              <a:rPr sz="2775" i="1" baseline="-21021" dirty="0">
                <a:solidFill>
                  <a:srgbClr val="008380"/>
                </a:solidFill>
                <a:latin typeface="Times New Roman"/>
                <a:cs typeface="Times New Roman"/>
              </a:rPr>
              <a:t>j</a:t>
            </a:r>
            <a:r>
              <a:rPr sz="2800" dirty="0">
                <a:latin typeface="Times New Roman"/>
                <a:cs typeface="Times New Roman"/>
              </a:rPr>
              <a:t>.</a:t>
            </a:r>
            <a:endParaRPr sz="2800">
              <a:latin typeface="Times New Roman"/>
              <a:cs typeface="Times New Roman"/>
            </a:endParaRPr>
          </a:p>
        </p:txBody>
      </p:sp>
      <p:sp>
        <p:nvSpPr>
          <p:cNvPr id="80" name="object 80"/>
          <p:cNvSpPr txBox="1"/>
          <p:nvPr/>
        </p:nvSpPr>
        <p:spPr>
          <a:xfrm>
            <a:off x="358125" y="1621027"/>
            <a:ext cx="2542540" cy="1000760"/>
          </a:xfrm>
          <a:prstGeom prst="rect">
            <a:avLst/>
          </a:prstGeom>
        </p:spPr>
        <p:txBody>
          <a:bodyPr vert="horz" wrap="square" lIns="0" tIns="12065" rIns="0" bIns="0" rtlCol="0">
            <a:spAutoFit/>
          </a:bodyPr>
          <a:lstStyle/>
          <a:p>
            <a:pPr marL="38100">
              <a:lnSpc>
                <a:spcPct val="100000"/>
              </a:lnSpc>
              <a:spcBef>
                <a:spcPts val="95"/>
              </a:spcBef>
            </a:pPr>
            <a:r>
              <a:rPr sz="3200" spc="-5" dirty="0">
                <a:latin typeface="Times New Roman"/>
                <a:cs typeface="Times New Roman"/>
              </a:rPr>
              <a:t>Sort </a:t>
            </a:r>
            <a:r>
              <a:rPr sz="3200" dirty="0">
                <a:solidFill>
                  <a:srgbClr val="008380"/>
                </a:solidFill>
                <a:latin typeface="Symbol"/>
                <a:cs typeface="Symbol"/>
              </a:rPr>
              <a:t></a:t>
            </a:r>
            <a:r>
              <a:rPr sz="3200" i="1" dirty="0">
                <a:solidFill>
                  <a:srgbClr val="008380"/>
                </a:solidFill>
                <a:latin typeface="Times New Roman"/>
                <a:cs typeface="Times New Roman"/>
              </a:rPr>
              <a:t>a</a:t>
            </a:r>
            <a:r>
              <a:rPr sz="3150" baseline="-21164" dirty="0">
                <a:solidFill>
                  <a:srgbClr val="008380"/>
                </a:solidFill>
                <a:latin typeface="Times New Roman"/>
                <a:cs typeface="Times New Roman"/>
              </a:rPr>
              <a:t>1</a:t>
            </a:r>
            <a:r>
              <a:rPr sz="3200" dirty="0">
                <a:solidFill>
                  <a:srgbClr val="008380"/>
                </a:solidFill>
                <a:latin typeface="Times New Roman"/>
                <a:cs typeface="Times New Roman"/>
              </a:rPr>
              <a:t>, </a:t>
            </a:r>
            <a:r>
              <a:rPr sz="3200" i="1" spc="5" dirty="0">
                <a:solidFill>
                  <a:srgbClr val="008380"/>
                </a:solidFill>
                <a:latin typeface="Times New Roman"/>
                <a:cs typeface="Times New Roman"/>
              </a:rPr>
              <a:t>a</a:t>
            </a:r>
            <a:r>
              <a:rPr sz="3150" spc="7" baseline="-21164" dirty="0">
                <a:solidFill>
                  <a:srgbClr val="008380"/>
                </a:solidFill>
                <a:latin typeface="Times New Roman"/>
                <a:cs typeface="Times New Roman"/>
              </a:rPr>
              <a:t>2</a:t>
            </a:r>
            <a:r>
              <a:rPr sz="3200" spc="5" dirty="0">
                <a:solidFill>
                  <a:srgbClr val="008380"/>
                </a:solidFill>
                <a:latin typeface="Times New Roman"/>
                <a:cs typeface="Times New Roman"/>
              </a:rPr>
              <a:t>,</a:t>
            </a:r>
            <a:r>
              <a:rPr sz="3200" spc="-100" dirty="0">
                <a:solidFill>
                  <a:srgbClr val="008380"/>
                </a:solidFill>
                <a:latin typeface="Times New Roman"/>
                <a:cs typeface="Times New Roman"/>
              </a:rPr>
              <a:t> </a:t>
            </a:r>
            <a:r>
              <a:rPr sz="3200" i="1" spc="5" dirty="0">
                <a:solidFill>
                  <a:srgbClr val="008380"/>
                </a:solidFill>
                <a:latin typeface="Times New Roman"/>
                <a:cs typeface="Times New Roman"/>
              </a:rPr>
              <a:t>a</a:t>
            </a:r>
            <a:r>
              <a:rPr sz="3150" spc="7" baseline="-21164" dirty="0">
                <a:solidFill>
                  <a:srgbClr val="008380"/>
                </a:solidFill>
                <a:latin typeface="Times New Roman"/>
                <a:cs typeface="Times New Roman"/>
              </a:rPr>
              <a:t>3</a:t>
            </a:r>
            <a:r>
              <a:rPr sz="3200" spc="5" dirty="0">
                <a:solidFill>
                  <a:srgbClr val="008380"/>
                </a:solidFill>
                <a:latin typeface="Symbol"/>
                <a:cs typeface="Symbol"/>
              </a:rPr>
              <a:t></a:t>
            </a:r>
            <a:endParaRPr sz="3200">
              <a:latin typeface="Symbol"/>
              <a:cs typeface="Symbol"/>
            </a:endParaRPr>
          </a:p>
          <a:p>
            <a:pPr marL="38100">
              <a:lnSpc>
                <a:spcPct val="100000"/>
              </a:lnSpc>
            </a:pPr>
            <a:r>
              <a:rPr sz="3200" spc="-5" dirty="0">
                <a:solidFill>
                  <a:srgbClr val="008380"/>
                </a:solidFill>
                <a:latin typeface="Symbol"/>
                <a:cs typeface="Symbol"/>
              </a:rPr>
              <a:t></a:t>
            </a:r>
            <a:r>
              <a:rPr sz="3200" spc="-5" dirty="0">
                <a:solidFill>
                  <a:srgbClr val="008380"/>
                </a:solidFill>
                <a:latin typeface="Times New Roman"/>
                <a:cs typeface="Times New Roman"/>
              </a:rPr>
              <a:t> </a:t>
            </a:r>
            <a:r>
              <a:rPr sz="3200" spc="-5" dirty="0">
                <a:solidFill>
                  <a:srgbClr val="008380"/>
                </a:solidFill>
                <a:latin typeface="Symbol"/>
                <a:cs typeface="Symbol"/>
              </a:rPr>
              <a:t></a:t>
            </a:r>
            <a:r>
              <a:rPr sz="3200" spc="-5" dirty="0">
                <a:solidFill>
                  <a:srgbClr val="008380"/>
                </a:solidFill>
                <a:latin typeface="Times New Roman"/>
                <a:cs typeface="Times New Roman"/>
              </a:rPr>
              <a:t> 9, 4, 6</a:t>
            </a:r>
            <a:r>
              <a:rPr sz="3200" spc="-30" dirty="0">
                <a:solidFill>
                  <a:srgbClr val="008380"/>
                </a:solidFill>
                <a:latin typeface="Times New Roman"/>
                <a:cs typeface="Times New Roman"/>
              </a:rPr>
              <a:t> </a:t>
            </a:r>
            <a:r>
              <a:rPr sz="3200" spc="-5" dirty="0">
                <a:solidFill>
                  <a:srgbClr val="008380"/>
                </a:solidFill>
                <a:latin typeface="Symbol"/>
                <a:cs typeface="Symbol"/>
              </a:rPr>
              <a:t></a:t>
            </a:r>
            <a:r>
              <a:rPr sz="3200" spc="-5" dirty="0">
                <a:latin typeface="Symbol"/>
                <a:cs typeface="Symbol"/>
              </a:rPr>
              <a:t></a:t>
            </a:r>
            <a:endParaRPr sz="3200">
              <a:latin typeface="Symbol"/>
              <a:cs typeface="Symbol"/>
            </a:endParaRPr>
          </a:p>
        </p:txBody>
      </p:sp>
    </p:spTree>
    <p:extLst>
      <p:ext uri="{BB962C8B-B14F-4D97-AF65-F5344CB8AC3E}">
        <p14:creationId xmlns:p14="http://schemas.microsoft.com/office/powerpoint/2010/main" val="25213239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92112" y="319087"/>
            <a:ext cx="942975" cy="1114425"/>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526539" y="509269"/>
            <a:ext cx="5283835" cy="695960"/>
          </a:xfrm>
          <a:prstGeom prst="rect">
            <a:avLst/>
          </a:prstGeom>
        </p:spPr>
        <p:txBody>
          <a:bodyPr vert="horz" wrap="square" lIns="0" tIns="12065" rIns="0" bIns="0" rtlCol="0">
            <a:spAutoFit/>
          </a:bodyPr>
          <a:lstStyle/>
          <a:p>
            <a:pPr marL="12700">
              <a:lnSpc>
                <a:spcPct val="100000"/>
              </a:lnSpc>
              <a:spcBef>
                <a:spcPts val="95"/>
              </a:spcBef>
            </a:pPr>
            <a:r>
              <a:rPr spc="-5" dirty="0"/>
              <a:t>Decision-tree</a:t>
            </a:r>
            <a:r>
              <a:rPr spc="-50" dirty="0"/>
              <a:t> </a:t>
            </a:r>
            <a:r>
              <a:rPr spc="-5" dirty="0"/>
              <a:t>example</a:t>
            </a:r>
          </a:p>
        </p:txBody>
      </p:sp>
      <p:grpSp>
        <p:nvGrpSpPr>
          <p:cNvPr id="4" name="object 4"/>
          <p:cNvGrpSpPr/>
          <p:nvPr/>
        </p:nvGrpSpPr>
        <p:grpSpPr>
          <a:xfrm>
            <a:off x="4706937" y="1671637"/>
            <a:ext cx="908685" cy="706120"/>
            <a:chOff x="4706937" y="1671637"/>
            <a:chExt cx="908685" cy="706120"/>
          </a:xfrm>
        </p:grpSpPr>
        <p:sp>
          <p:nvSpPr>
            <p:cNvPr id="5" name="object 5"/>
            <p:cNvSpPr/>
            <p:nvPr/>
          </p:nvSpPr>
          <p:spPr>
            <a:xfrm>
              <a:off x="4782311" y="1747265"/>
              <a:ext cx="755903" cy="630174"/>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5286375" y="1786889"/>
              <a:ext cx="328802" cy="458724"/>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4782311" y="1786889"/>
              <a:ext cx="16738" cy="17868"/>
            </a:xfrm>
            <a:prstGeom prst="rect">
              <a:avLst/>
            </a:prstGeom>
            <a:blipFill>
              <a:blip r:embed="rId5" cstate="print"/>
              <a:stretch>
                <a:fillRect/>
              </a:stretch>
            </a:blipFill>
          </p:spPr>
          <p:txBody>
            <a:bodyPr wrap="square" lIns="0" tIns="0" rIns="0" bIns="0" rtlCol="0"/>
            <a:lstStyle/>
            <a:p>
              <a:endParaRPr/>
            </a:p>
          </p:txBody>
        </p:sp>
        <p:sp>
          <p:nvSpPr>
            <p:cNvPr id="8" name="object 8"/>
            <p:cNvSpPr/>
            <p:nvPr/>
          </p:nvSpPr>
          <p:spPr>
            <a:xfrm>
              <a:off x="4782311" y="2167127"/>
              <a:ext cx="99288" cy="78486"/>
            </a:xfrm>
            <a:prstGeom prst="rect">
              <a:avLst/>
            </a:prstGeom>
            <a:blipFill>
              <a:blip r:embed="rId6" cstate="print"/>
              <a:stretch>
                <a:fillRect/>
              </a:stretch>
            </a:blipFill>
          </p:spPr>
          <p:txBody>
            <a:bodyPr wrap="square" lIns="0" tIns="0" rIns="0" bIns="0" rtlCol="0"/>
            <a:lstStyle/>
            <a:p>
              <a:endParaRPr/>
            </a:p>
          </p:txBody>
        </p:sp>
        <p:sp>
          <p:nvSpPr>
            <p:cNvPr id="9" name="object 9"/>
            <p:cNvSpPr/>
            <p:nvPr/>
          </p:nvSpPr>
          <p:spPr>
            <a:xfrm>
              <a:off x="4711700" y="1676400"/>
              <a:ext cx="744855" cy="619125"/>
            </a:xfrm>
            <a:custGeom>
              <a:avLst/>
              <a:gdLst/>
              <a:ahLst/>
              <a:cxnLst/>
              <a:rect l="l" t="t" r="r" b="b"/>
              <a:pathLst>
                <a:path w="744854" h="619125">
                  <a:moveTo>
                    <a:pt x="372275" y="0"/>
                  </a:moveTo>
                  <a:lnTo>
                    <a:pt x="321759" y="2825"/>
                  </a:lnTo>
                  <a:lnTo>
                    <a:pt x="273310" y="11057"/>
                  </a:lnTo>
                  <a:lnTo>
                    <a:pt x="227369" y="24326"/>
                  </a:lnTo>
                  <a:lnTo>
                    <a:pt x="184381" y="42264"/>
                  </a:lnTo>
                  <a:lnTo>
                    <a:pt x="144789" y="64501"/>
                  </a:lnTo>
                  <a:lnTo>
                    <a:pt x="109037" y="90668"/>
                  </a:lnTo>
                  <a:lnTo>
                    <a:pt x="77568" y="120397"/>
                  </a:lnTo>
                  <a:lnTo>
                    <a:pt x="50826" y="153320"/>
                  </a:lnTo>
                  <a:lnTo>
                    <a:pt x="29255" y="189066"/>
                  </a:lnTo>
                  <a:lnTo>
                    <a:pt x="13298" y="227268"/>
                  </a:lnTo>
                  <a:lnTo>
                    <a:pt x="3398" y="267556"/>
                  </a:lnTo>
                  <a:lnTo>
                    <a:pt x="0" y="309562"/>
                  </a:lnTo>
                  <a:lnTo>
                    <a:pt x="3398" y="351568"/>
                  </a:lnTo>
                  <a:lnTo>
                    <a:pt x="13298" y="391856"/>
                  </a:lnTo>
                  <a:lnTo>
                    <a:pt x="29255" y="430058"/>
                  </a:lnTo>
                  <a:lnTo>
                    <a:pt x="50826" y="465804"/>
                  </a:lnTo>
                  <a:lnTo>
                    <a:pt x="77568" y="498727"/>
                  </a:lnTo>
                  <a:lnTo>
                    <a:pt x="109037" y="528456"/>
                  </a:lnTo>
                  <a:lnTo>
                    <a:pt x="144789" y="554623"/>
                  </a:lnTo>
                  <a:lnTo>
                    <a:pt x="184381" y="576860"/>
                  </a:lnTo>
                  <a:lnTo>
                    <a:pt x="227369" y="594798"/>
                  </a:lnTo>
                  <a:lnTo>
                    <a:pt x="273310" y="608067"/>
                  </a:lnTo>
                  <a:lnTo>
                    <a:pt x="321759" y="616299"/>
                  </a:lnTo>
                  <a:lnTo>
                    <a:pt x="372275" y="619125"/>
                  </a:lnTo>
                  <a:lnTo>
                    <a:pt x="422787" y="616299"/>
                  </a:lnTo>
                  <a:lnTo>
                    <a:pt x="471234" y="608067"/>
                  </a:lnTo>
                  <a:lnTo>
                    <a:pt x="517173" y="594798"/>
                  </a:lnTo>
                  <a:lnTo>
                    <a:pt x="560159" y="576860"/>
                  </a:lnTo>
                  <a:lnTo>
                    <a:pt x="599750" y="554623"/>
                  </a:lnTo>
                  <a:lnTo>
                    <a:pt x="635501" y="528456"/>
                  </a:lnTo>
                  <a:lnTo>
                    <a:pt x="666969" y="498727"/>
                  </a:lnTo>
                  <a:lnTo>
                    <a:pt x="693711" y="465804"/>
                  </a:lnTo>
                  <a:lnTo>
                    <a:pt x="715282" y="430058"/>
                  </a:lnTo>
                  <a:lnTo>
                    <a:pt x="731239" y="391856"/>
                  </a:lnTo>
                  <a:lnTo>
                    <a:pt x="741139" y="351568"/>
                  </a:lnTo>
                  <a:lnTo>
                    <a:pt x="744537" y="309562"/>
                  </a:lnTo>
                  <a:lnTo>
                    <a:pt x="741139" y="267556"/>
                  </a:lnTo>
                  <a:lnTo>
                    <a:pt x="731239" y="227268"/>
                  </a:lnTo>
                  <a:lnTo>
                    <a:pt x="715282" y="189066"/>
                  </a:lnTo>
                  <a:lnTo>
                    <a:pt x="693711" y="153320"/>
                  </a:lnTo>
                  <a:lnTo>
                    <a:pt x="666969" y="120397"/>
                  </a:lnTo>
                  <a:lnTo>
                    <a:pt x="635501" y="90668"/>
                  </a:lnTo>
                  <a:lnTo>
                    <a:pt x="599750" y="64501"/>
                  </a:lnTo>
                  <a:lnTo>
                    <a:pt x="560159" y="42264"/>
                  </a:lnTo>
                  <a:lnTo>
                    <a:pt x="517173" y="24326"/>
                  </a:lnTo>
                  <a:lnTo>
                    <a:pt x="471234" y="11057"/>
                  </a:lnTo>
                  <a:lnTo>
                    <a:pt x="422787" y="2825"/>
                  </a:lnTo>
                  <a:lnTo>
                    <a:pt x="372275" y="0"/>
                  </a:lnTo>
                  <a:close/>
                </a:path>
              </a:pathLst>
            </a:custGeom>
            <a:solidFill>
              <a:srgbClr val="FFCCCC"/>
            </a:solidFill>
          </p:spPr>
          <p:txBody>
            <a:bodyPr wrap="square" lIns="0" tIns="0" rIns="0" bIns="0" rtlCol="0"/>
            <a:lstStyle/>
            <a:p>
              <a:endParaRPr/>
            </a:p>
          </p:txBody>
        </p:sp>
        <p:sp>
          <p:nvSpPr>
            <p:cNvPr id="10" name="object 10"/>
            <p:cNvSpPr/>
            <p:nvPr/>
          </p:nvSpPr>
          <p:spPr>
            <a:xfrm>
              <a:off x="4711700" y="1676400"/>
              <a:ext cx="744855" cy="619125"/>
            </a:xfrm>
            <a:custGeom>
              <a:avLst/>
              <a:gdLst/>
              <a:ahLst/>
              <a:cxnLst/>
              <a:rect l="l" t="t" r="r" b="b"/>
              <a:pathLst>
                <a:path w="744854" h="619125">
                  <a:moveTo>
                    <a:pt x="0" y="309562"/>
                  </a:moveTo>
                  <a:lnTo>
                    <a:pt x="3398" y="267556"/>
                  </a:lnTo>
                  <a:lnTo>
                    <a:pt x="13298" y="227268"/>
                  </a:lnTo>
                  <a:lnTo>
                    <a:pt x="29255" y="189066"/>
                  </a:lnTo>
                  <a:lnTo>
                    <a:pt x="50826" y="153320"/>
                  </a:lnTo>
                  <a:lnTo>
                    <a:pt x="77568" y="120397"/>
                  </a:lnTo>
                  <a:lnTo>
                    <a:pt x="109037" y="90668"/>
                  </a:lnTo>
                  <a:lnTo>
                    <a:pt x="144789" y="64501"/>
                  </a:lnTo>
                  <a:lnTo>
                    <a:pt x="184381" y="42264"/>
                  </a:lnTo>
                  <a:lnTo>
                    <a:pt x="227369" y="24326"/>
                  </a:lnTo>
                  <a:lnTo>
                    <a:pt x="273310" y="11057"/>
                  </a:lnTo>
                  <a:lnTo>
                    <a:pt x="321759" y="2825"/>
                  </a:lnTo>
                  <a:lnTo>
                    <a:pt x="372275" y="0"/>
                  </a:lnTo>
                  <a:lnTo>
                    <a:pt x="422787" y="2825"/>
                  </a:lnTo>
                  <a:lnTo>
                    <a:pt x="471234" y="11057"/>
                  </a:lnTo>
                  <a:lnTo>
                    <a:pt x="517173" y="24326"/>
                  </a:lnTo>
                  <a:lnTo>
                    <a:pt x="560159" y="42264"/>
                  </a:lnTo>
                  <a:lnTo>
                    <a:pt x="599750" y="64501"/>
                  </a:lnTo>
                  <a:lnTo>
                    <a:pt x="635501" y="90668"/>
                  </a:lnTo>
                  <a:lnTo>
                    <a:pt x="666969" y="120397"/>
                  </a:lnTo>
                  <a:lnTo>
                    <a:pt x="693711" y="153320"/>
                  </a:lnTo>
                  <a:lnTo>
                    <a:pt x="715282" y="189066"/>
                  </a:lnTo>
                  <a:lnTo>
                    <a:pt x="731239" y="227268"/>
                  </a:lnTo>
                  <a:lnTo>
                    <a:pt x="741139" y="267556"/>
                  </a:lnTo>
                  <a:lnTo>
                    <a:pt x="744537" y="309562"/>
                  </a:lnTo>
                  <a:lnTo>
                    <a:pt x="741139" y="351568"/>
                  </a:lnTo>
                  <a:lnTo>
                    <a:pt x="731239" y="391856"/>
                  </a:lnTo>
                  <a:lnTo>
                    <a:pt x="715282" y="430058"/>
                  </a:lnTo>
                  <a:lnTo>
                    <a:pt x="693711" y="465804"/>
                  </a:lnTo>
                  <a:lnTo>
                    <a:pt x="666969" y="498727"/>
                  </a:lnTo>
                  <a:lnTo>
                    <a:pt x="635501" y="528456"/>
                  </a:lnTo>
                  <a:lnTo>
                    <a:pt x="599750" y="554623"/>
                  </a:lnTo>
                  <a:lnTo>
                    <a:pt x="560159" y="576860"/>
                  </a:lnTo>
                  <a:lnTo>
                    <a:pt x="517173" y="594798"/>
                  </a:lnTo>
                  <a:lnTo>
                    <a:pt x="471234" y="608067"/>
                  </a:lnTo>
                  <a:lnTo>
                    <a:pt x="422787" y="616299"/>
                  </a:lnTo>
                  <a:lnTo>
                    <a:pt x="372275" y="619125"/>
                  </a:lnTo>
                  <a:lnTo>
                    <a:pt x="321759" y="616299"/>
                  </a:lnTo>
                  <a:lnTo>
                    <a:pt x="273310" y="608067"/>
                  </a:lnTo>
                  <a:lnTo>
                    <a:pt x="227369" y="594798"/>
                  </a:lnTo>
                  <a:lnTo>
                    <a:pt x="184381" y="576860"/>
                  </a:lnTo>
                  <a:lnTo>
                    <a:pt x="144789" y="554623"/>
                  </a:lnTo>
                  <a:lnTo>
                    <a:pt x="109037" y="528456"/>
                  </a:lnTo>
                  <a:lnTo>
                    <a:pt x="77568" y="498727"/>
                  </a:lnTo>
                  <a:lnTo>
                    <a:pt x="50826" y="465804"/>
                  </a:lnTo>
                  <a:lnTo>
                    <a:pt x="29255" y="430058"/>
                  </a:lnTo>
                  <a:lnTo>
                    <a:pt x="13298" y="391856"/>
                  </a:lnTo>
                  <a:lnTo>
                    <a:pt x="3398" y="351568"/>
                  </a:lnTo>
                  <a:lnTo>
                    <a:pt x="0" y="309562"/>
                  </a:lnTo>
                  <a:close/>
                </a:path>
              </a:pathLst>
            </a:custGeom>
            <a:ln w="9525">
              <a:solidFill>
                <a:srgbClr val="000000"/>
              </a:solidFill>
            </a:ln>
          </p:spPr>
          <p:txBody>
            <a:bodyPr wrap="square" lIns="0" tIns="0" rIns="0" bIns="0" rtlCol="0"/>
            <a:lstStyle/>
            <a:p>
              <a:endParaRPr/>
            </a:p>
          </p:txBody>
        </p:sp>
      </p:grpSp>
      <p:sp>
        <p:nvSpPr>
          <p:cNvPr id="11" name="object 11"/>
          <p:cNvSpPr txBox="1"/>
          <p:nvPr/>
        </p:nvSpPr>
        <p:spPr>
          <a:xfrm>
            <a:off x="4876927" y="1779714"/>
            <a:ext cx="415290"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008380"/>
                </a:solidFill>
                <a:latin typeface="Times New Roman"/>
                <a:cs typeface="Times New Roman"/>
              </a:rPr>
              <a:t>1</a:t>
            </a:r>
            <a:r>
              <a:rPr sz="2400" spc="-5" dirty="0">
                <a:solidFill>
                  <a:srgbClr val="008380"/>
                </a:solidFill>
                <a:latin typeface="Times New Roman"/>
                <a:cs typeface="Times New Roman"/>
              </a:rPr>
              <a:t>:</a:t>
            </a:r>
            <a:r>
              <a:rPr sz="2400" dirty="0">
                <a:solidFill>
                  <a:srgbClr val="008380"/>
                </a:solidFill>
                <a:latin typeface="Times New Roman"/>
                <a:cs typeface="Times New Roman"/>
              </a:rPr>
              <a:t>2</a:t>
            </a:r>
            <a:endParaRPr sz="2400">
              <a:latin typeface="Times New Roman"/>
              <a:cs typeface="Times New Roman"/>
            </a:endParaRPr>
          </a:p>
        </p:txBody>
      </p:sp>
      <p:grpSp>
        <p:nvGrpSpPr>
          <p:cNvPr id="12" name="object 12"/>
          <p:cNvGrpSpPr/>
          <p:nvPr/>
        </p:nvGrpSpPr>
        <p:grpSpPr>
          <a:xfrm>
            <a:off x="3265487" y="2332037"/>
            <a:ext cx="908050" cy="705485"/>
            <a:chOff x="3265487" y="2332037"/>
            <a:chExt cx="908050" cy="705485"/>
          </a:xfrm>
        </p:grpSpPr>
        <p:sp>
          <p:nvSpPr>
            <p:cNvPr id="13" name="object 13"/>
            <p:cNvSpPr/>
            <p:nvPr/>
          </p:nvSpPr>
          <p:spPr>
            <a:xfrm>
              <a:off x="3340607" y="2407157"/>
              <a:ext cx="755903" cy="630174"/>
            </a:xfrm>
            <a:prstGeom prst="rect">
              <a:avLst/>
            </a:prstGeom>
            <a:blipFill>
              <a:blip r:embed="rId7" cstate="print"/>
              <a:stretch>
                <a:fillRect/>
              </a:stretch>
            </a:blipFill>
          </p:spPr>
          <p:txBody>
            <a:bodyPr wrap="square" lIns="0" tIns="0" rIns="0" bIns="0" rtlCol="0"/>
            <a:lstStyle/>
            <a:p>
              <a:endParaRPr/>
            </a:p>
          </p:txBody>
        </p:sp>
        <p:sp>
          <p:nvSpPr>
            <p:cNvPr id="14" name="object 14"/>
            <p:cNvSpPr/>
            <p:nvPr/>
          </p:nvSpPr>
          <p:spPr>
            <a:xfrm>
              <a:off x="3844988" y="2447544"/>
              <a:ext cx="328485" cy="458723"/>
            </a:xfrm>
            <a:prstGeom prst="rect">
              <a:avLst/>
            </a:prstGeom>
            <a:blipFill>
              <a:blip r:embed="rId4" cstate="print"/>
              <a:stretch>
                <a:fillRect/>
              </a:stretch>
            </a:blipFill>
          </p:spPr>
          <p:txBody>
            <a:bodyPr wrap="square" lIns="0" tIns="0" rIns="0" bIns="0" rtlCol="0"/>
            <a:lstStyle/>
            <a:p>
              <a:endParaRPr/>
            </a:p>
          </p:txBody>
        </p:sp>
        <p:sp>
          <p:nvSpPr>
            <p:cNvPr id="15" name="object 15"/>
            <p:cNvSpPr/>
            <p:nvPr/>
          </p:nvSpPr>
          <p:spPr>
            <a:xfrm>
              <a:off x="3340607" y="2447544"/>
              <a:ext cx="16751" cy="17881"/>
            </a:xfrm>
            <a:prstGeom prst="rect">
              <a:avLst/>
            </a:prstGeom>
            <a:blipFill>
              <a:blip r:embed="rId5" cstate="print"/>
              <a:stretch>
                <a:fillRect/>
              </a:stretch>
            </a:blipFill>
          </p:spPr>
          <p:txBody>
            <a:bodyPr wrap="square" lIns="0" tIns="0" rIns="0" bIns="0" rtlCol="0"/>
            <a:lstStyle/>
            <a:p>
              <a:endParaRPr/>
            </a:p>
          </p:txBody>
        </p:sp>
        <p:sp>
          <p:nvSpPr>
            <p:cNvPr id="16" name="object 16"/>
            <p:cNvSpPr/>
            <p:nvPr/>
          </p:nvSpPr>
          <p:spPr>
            <a:xfrm>
              <a:off x="3340607" y="2827388"/>
              <a:ext cx="99542" cy="78879"/>
            </a:xfrm>
            <a:prstGeom prst="rect">
              <a:avLst/>
            </a:prstGeom>
            <a:blipFill>
              <a:blip r:embed="rId6" cstate="print"/>
              <a:stretch>
                <a:fillRect/>
              </a:stretch>
            </a:blipFill>
          </p:spPr>
          <p:txBody>
            <a:bodyPr wrap="square" lIns="0" tIns="0" rIns="0" bIns="0" rtlCol="0"/>
            <a:lstStyle/>
            <a:p>
              <a:endParaRPr/>
            </a:p>
          </p:txBody>
        </p:sp>
        <p:sp>
          <p:nvSpPr>
            <p:cNvPr id="17" name="object 17"/>
            <p:cNvSpPr/>
            <p:nvPr/>
          </p:nvSpPr>
          <p:spPr>
            <a:xfrm>
              <a:off x="3270250" y="2336800"/>
              <a:ext cx="744855" cy="619125"/>
            </a:xfrm>
            <a:custGeom>
              <a:avLst/>
              <a:gdLst/>
              <a:ahLst/>
              <a:cxnLst/>
              <a:rect l="l" t="t" r="r" b="b"/>
              <a:pathLst>
                <a:path w="744854" h="619125">
                  <a:moveTo>
                    <a:pt x="372275" y="0"/>
                  </a:moveTo>
                  <a:lnTo>
                    <a:pt x="321759" y="2825"/>
                  </a:lnTo>
                  <a:lnTo>
                    <a:pt x="273310" y="11057"/>
                  </a:lnTo>
                  <a:lnTo>
                    <a:pt x="227369" y="24326"/>
                  </a:lnTo>
                  <a:lnTo>
                    <a:pt x="184381" y="42264"/>
                  </a:lnTo>
                  <a:lnTo>
                    <a:pt x="144789" y="64501"/>
                  </a:lnTo>
                  <a:lnTo>
                    <a:pt x="109037" y="90668"/>
                  </a:lnTo>
                  <a:lnTo>
                    <a:pt x="77568" y="120397"/>
                  </a:lnTo>
                  <a:lnTo>
                    <a:pt x="50826" y="153320"/>
                  </a:lnTo>
                  <a:lnTo>
                    <a:pt x="29255" y="189066"/>
                  </a:lnTo>
                  <a:lnTo>
                    <a:pt x="13298" y="227268"/>
                  </a:lnTo>
                  <a:lnTo>
                    <a:pt x="3398" y="267556"/>
                  </a:lnTo>
                  <a:lnTo>
                    <a:pt x="0" y="309562"/>
                  </a:lnTo>
                  <a:lnTo>
                    <a:pt x="3398" y="351568"/>
                  </a:lnTo>
                  <a:lnTo>
                    <a:pt x="13298" y="391856"/>
                  </a:lnTo>
                  <a:lnTo>
                    <a:pt x="29255" y="430058"/>
                  </a:lnTo>
                  <a:lnTo>
                    <a:pt x="50826" y="465804"/>
                  </a:lnTo>
                  <a:lnTo>
                    <a:pt x="77568" y="498727"/>
                  </a:lnTo>
                  <a:lnTo>
                    <a:pt x="109037" y="528456"/>
                  </a:lnTo>
                  <a:lnTo>
                    <a:pt x="144789" y="554623"/>
                  </a:lnTo>
                  <a:lnTo>
                    <a:pt x="184381" y="576860"/>
                  </a:lnTo>
                  <a:lnTo>
                    <a:pt x="227369" y="594798"/>
                  </a:lnTo>
                  <a:lnTo>
                    <a:pt x="273310" y="608067"/>
                  </a:lnTo>
                  <a:lnTo>
                    <a:pt x="321759" y="616299"/>
                  </a:lnTo>
                  <a:lnTo>
                    <a:pt x="372275" y="619125"/>
                  </a:lnTo>
                  <a:lnTo>
                    <a:pt x="422787" y="616299"/>
                  </a:lnTo>
                  <a:lnTo>
                    <a:pt x="471234" y="608067"/>
                  </a:lnTo>
                  <a:lnTo>
                    <a:pt x="517173" y="594798"/>
                  </a:lnTo>
                  <a:lnTo>
                    <a:pt x="560159" y="576860"/>
                  </a:lnTo>
                  <a:lnTo>
                    <a:pt x="599750" y="554623"/>
                  </a:lnTo>
                  <a:lnTo>
                    <a:pt x="635501" y="528456"/>
                  </a:lnTo>
                  <a:lnTo>
                    <a:pt x="666969" y="498727"/>
                  </a:lnTo>
                  <a:lnTo>
                    <a:pt x="693711" y="465804"/>
                  </a:lnTo>
                  <a:lnTo>
                    <a:pt x="715282" y="430058"/>
                  </a:lnTo>
                  <a:lnTo>
                    <a:pt x="731239" y="391856"/>
                  </a:lnTo>
                  <a:lnTo>
                    <a:pt x="741139" y="351568"/>
                  </a:lnTo>
                  <a:lnTo>
                    <a:pt x="744537" y="309562"/>
                  </a:lnTo>
                  <a:lnTo>
                    <a:pt x="741139" y="267556"/>
                  </a:lnTo>
                  <a:lnTo>
                    <a:pt x="731239" y="227268"/>
                  </a:lnTo>
                  <a:lnTo>
                    <a:pt x="715282" y="189066"/>
                  </a:lnTo>
                  <a:lnTo>
                    <a:pt x="693711" y="153320"/>
                  </a:lnTo>
                  <a:lnTo>
                    <a:pt x="666969" y="120397"/>
                  </a:lnTo>
                  <a:lnTo>
                    <a:pt x="635501" y="90668"/>
                  </a:lnTo>
                  <a:lnTo>
                    <a:pt x="599750" y="64501"/>
                  </a:lnTo>
                  <a:lnTo>
                    <a:pt x="560159" y="42264"/>
                  </a:lnTo>
                  <a:lnTo>
                    <a:pt x="517173" y="24326"/>
                  </a:lnTo>
                  <a:lnTo>
                    <a:pt x="471234" y="11057"/>
                  </a:lnTo>
                  <a:lnTo>
                    <a:pt x="422787" y="2825"/>
                  </a:lnTo>
                  <a:lnTo>
                    <a:pt x="372275" y="0"/>
                  </a:lnTo>
                  <a:close/>
                </a:path>
              </a:pathLst>
            </a:custGeom>
            <a:solidFill>
              <a:srgbClr val="FFCCCC"/>
            </a:solidFill>
          </p:spPr>
          <p:txBody>
            <a:bodyPr wrap="square" lIns="0" tIns="0" rIns="0" bIns="0" rtlCol="0"/>
            <a:lstStyle/>
            <a:p>
              <a:endParaRPr/>
            </a:p>
          </p:txBody>
        </p:sp>
        <p:sp>
          <p:nvSpPr>
            <p:cNvPr id="18" name="object 18"/>
            <p:cNvSpPr/>
            <p:nvPr/>
          </p:nvSpPr>
          <p:spPr>
            <a:xfrm>
              <a:off x="3270250" y="2336800"/>
              <a:ext cx="744855" cy="619125"/>
            </a:xfrm>
            <a:custGeom>
              <a:avLst/>
              <a:gdLst/>
              <a:ahLst/>
              <a:cxnLst/>
              <a:rect l="l" t="t" r="r" b="b"/>
              <a:pathLst>
                <a:path w="744854" h="619125">
                  <a:moveTo>
                    <a:pt x="0" y="309562"/>
                  </a:moveTo>
                  <a:lnTo>
                    <a:pt x="3398" y="267556"/>
                  </a:lnTo>
                  <a:lnTo>
                    <a:pt x="13298" y="227268"/>
                  </a:lnTo>
                  <a:lnTo>
                    <a:pt x="29255" y="189066"/>
                  </a:lnTo>
                  <a:lnTo>
                    <a:pt x="50826" y="153320"/>
                  </a:lnTo>
                  <a:lnTo>
                    <a:pt x="77568" y="120397"/>
                  </a:lnTo>
                  <a:lnTo>
                    <a:pt x="109037" y="90668"/>
                  </a:lnTo>
                  <a:lnTo>
                    <a:pt x="144789" y="64501"/>
                  </a:lnTo>
                  <a:lnTo>
                    <a:pt x="184381" y="42264"/>
                  </a:lnTo>
                  <a:lnTo>
                    <a:pt x="227369" y="24326"/>
                  </a:lnTo>
                  <a:lnTo>
                    <a:pt x="273310" y="11057"/>
                  </a:lnTo>
                  <a:lnTo>
                    <a:pt x="321759" y="2825"/>
                  </a:lnTo>
                  <a:lnTo>
                    <a:pt x="372275" y="0"/>
                  </a:lnTo>
                  <a:lnTo>
                    <a:pt x="422787" y="2825"/>
                  </a:lnTo>
                  <a:lnTo>
                    <a:pt x="471234" y="11057"/>
                  </a:lnTo>
                  <a:lnTo>
                    <a:pt x="517173" y="24326"/>
                  </a:lnTo>
                  <a:lnTo>
                    <a:pt x="560159" y="42264"/>
                  </a:lnTo>
                  <a:lnTo>
                    <a:pt x="599750" y="64501"/>
                  </a:lnTo>
                  <a:lnTo>
                    <a:pt x="635501" y="90668"/>
                  </a:lnTo>
                  <a:lnTo>
                    <a:pt x="666969" y="120397"/>
                  </a:lnTo>
                  <a:lnTo>
                    <a:pt x="693711" y="153320"/>
                  </a:lnTo>
                  <a:lnTo>
                    <a:pt x="715282" y="189066"/>
                  </a:lnTo>
                  <a:lnTo>
                    <a:pt x="731239" y="227268"/>
                  </a:lnTo>
                  <a:lnTo>
                    <a:pt x="741139" y="267556"/>
                  </a:lnTo>
                  <a:lnTo>
                    <a:pt x="744537" y="309562"/>
                  </a:lnTo>
                  <a:lnTo>
                    <a:pt x="741139" y="351568"/>
                  </a:lnTo>
                  <a:lnTo>
                    <a:pt x="731239" y="391856"/>
                  </a:lnTo>
                  <a:lnTo>
                    <a:pt x="715282" y="430058"/>
                  </a:lnTo>
                  <a:lnTo>
                    <a:pt x="693711" y="465804"/>
                  </a:lnTo>
                  <a:lnTo>
                    <a:pt x="666969" y="498727"/>
                  </a:lnTo>
                  <a:lnTo>
                    <a:pt x="635501" y="528456"/>
                  </a:lnTo>
                  <a:lnTo>
                    <a:pt x="599750" y="554623"/>
                  </a:lnTo>
                  <a:lnTo>
                    <a:pt x="560159" y="576860"/>
                  </a:lnTo>
                  <a:lnTo>
                    <a:pt x="517173" y="594798"/>
                  </a:lnTo>
                  <a:lnTo>
                    <a:pt x="471234" y="608067"/>
                  </a:lnTo>
                  <a:lnTo>
                    <a:pt x="422787" y="616299"/>
                  </a:lnTo>
                  <a:lnTo>
                    <a:pt x="372275" y="619125"/>
                  </a:lnTo>
                  <a:lnTo>
                    <a:pt x="321759" y="616299"/>
                  </a:lnTo>
                  <a:lnTo>
                    <a:pt x="273310" y="608067"/>
                  </a:lnTo>
                  <a:lnTo>
                    <a:pt x="227369" y="594798"/>
                  </a:lnTo>
                  <a:lnTo>
                    <a:pt x="184381" y="576860"/>
                  </a:lnTo>
                  <a:lnTo>
                    <a:pt x="144789" y="554623"/>
                  </a:lnTo>
                  <a:lnTo>
                    <a:pt x="109037" y="528456"/>
                  </a:lnTo>
                  <a:lnTo>
                    <a:pt x="77568" y="498727"/>
                  </a:lnTo>
                  <a:lnTo>
                    <a:pt x="50826" y="465804"/>
                  </a:lnTo>
                  <a:lnTo>
                    <a:pt x="29255" y="430058"/>
                  </a:lnTo>
                  <a:lnTo>
                    <a:pt x="13298" y="391856"/>
                  </a:lnTo>
                  <a:lnTo>
                    <a:pt x="3398" y="351568"/>
                  </a:lnTo>
                  <a:lnTo>
                    <a:pt x="0" y="309562"/>
                  </a:lnTo>
                  <a:close/>
                </a:path>
              </a:pathLst>
            </a:custGeom>
            <a:ln w="9525">
              <a:solidFill>
                <a:srgbClr val="000000"/>
              </a:solidFill>
            </a:ln>
          </p:spPr>
          <p:txBody>
            <a:bodyPr wrap="square" lIns="0" tIns="0" rIns="0" bIns="0" rtlCol="0"/>
            <a:lstStyle/>
            <a:p>
              <a:endParaRPr/>
            </a:p>
          </p:txBody>
        </p:sp>
      </p:grpSp>
      <p:sp>
        <p:nvSpPr>
          <p:cNvPr id="19" name="object 19"/>
          <p:cNvSpPr txBox="1"/>
          <p:nvPr/>
        </p:nvSpPr>
        <p:spPr>
          <a:xfrm>
            <a:off x="3435477" y="2440114"/>
            <a:ext cx="415290"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008380"/>
                </a:solidFill>
                <a:latin typeface="Times New Roman"/>
                <a:cs typeface="Times New Roman"/>
              </a:rPr>
              <a:t>2</a:t>
            </a:r>
            <a:r>
              <a:rPr sz="2400" spc="-5" dirty="0">
                <a:solidFill>
                  <a:srgbClr val="008380"/>
                </a:solidFill>
                <a:latin typeface="Times New Roman"/>
                <a:cs typeface="Times New Roman"/>
              </a:rPr>
              <a:t>:</a:t>
            </a:r>
            <a:r>
              <a:rPr sz="2400" dirty="0">
                <a:solidFill>
                  <a:srgbClr val="008380"/>
                </a:solidFill>
                <a:latin typeface="Times New Roman"/>
                <a:cs typeface="Times New Roman"/>
              </a:rPr>
              <a:t>3</a:t>
            </a:r>
            <a:endParaRPr sz="2400">
              <a:latin typeface="Times New Roman"/>
              <a:cs typeface="Times New Roman"/>
            </a:endParaRPr>
          </a:p>
        </p:txBody>
      </p:sp>
      <p:grpSp>
        <p:nvGrpSpPr>
          <p:cNvPr id="20" name="object 20"/>
          <p:cNvGrpSpPr/>
          <p:nvPr/>
        </p:nvGrpSpPr>
        <p:grpSpPr>
          <a:xfrm>
            <a:off x="2533650" y="3123438"/>
            <a:ext cx="901065" cy="514350"/>
            <a:chOff x="2533650" y="3123438"/>
            <a:chExt cx="901065" cy="514350"/>
          </a:xfrm>
        </p:grpSpPr>
        <p:sp>
          <p:nvSpPr>
            <p:cNvPr id="21" name="object 21"/>
            <p:cNvSpPr/>
            <p:nvPr/>
          </p:nvSpPr>
          <p:spPr>
            <a:xfrm>
              <a:off x="2615184" y="3160014"/>
              <a:ext cx="662178" cy="477774"/>
            </a:xfrm>
            <a:prstGeom prst="rect">
              <a:avLst/>
            </a:prstGeom>
            <a:blipFill>
              <a:blip r:embed="rId8" cstate="print"/>
              <a:stretch>
                <a:fillRect/>
              </a:stretch>
            </a:blipFill>
          </p:spPr>
          <p:txBody>
            <a:bodyPr wrap="square" lIns="0" tIns="0" rIns="0" bIns="0" rtlCol="0"/>
            <a:lstStyle/>
            <a:p>
              <a:endParaRPr/>
            </a:p>
          </p:txBody>
        </p:sp>
        <p:sp>
          <p:nvSpPr>
            <p:cNvPr id="22" name="object 22"/>
            <p:cNvSpPr/>
            <p:nvPr/>
          </p:nvSpPr>
          <p:spPr>
            <a:xfrm>
              <a:off x="2533650" y="3123438"/>
              <a:ext cx="900684" cy="458724"/>
            </a:xfrm>
            <a:prstGeom prst="rect">
              <a:avLst/>
            </a:prstGeom>
            <a:blipFill>
              <a:blip r:embed="rId9" cstate="print"/>
              <a:stretch>
                <a:fillRect/>
              </a:stretch>
            </a:blipFill>
          </p:spPr>
          <p:txBody>
            <a:bodyPr wrap="square" lIns="0" tIns="0" rIns="0" bIns="0" rtlCol="0"/>
            <a:lstStyle/>
            <a:p>
              <a:endParaRPr/>
            </a:p>
          </p:txBody>
        </p:sp>
      </p:grpSp>
      <p:sp>
        <p:nvSpPr>
          <p:cNvPr id="23" name="object 23"/>
          <p:cNvSpPr txBox="1"/>
          <p:nvPr/>
        </p:nvSpPr>
        <p:spPr>
          <a:xfrm>
            <a:off x="2544762" y="3089275"/>
            <a:ext cx="650875" cy="466725"/>
          </a:xfrm>
          <a:prstGeom prst="rect">
            <a:avLst/>
          </a:prstGeom>
          <a:solidFill>
            <a:srgbClr val="C1C1C1"/>
          </a:solidFill>
          <a:ln w="9525">
            <a:solidFill>
              <a:srgbClr val="000000"/>
            </a:solidFill>
          </a:ln>
        </p:spPr>
        <p:txBody>
          <a:bodyPr vert="horz" wrap="square" lIns="0" tIns="39370" rIns="0" bIns="0" rtlCol="0">
            <a:spAutoFit/>
          </a:bodyPr>
          <a:lstStyle/>
          <a:p>
            <a:pPr marL="96520">
              <a:lnSpc>
                <a:spcPct val="100000"/>
              </a:lnSpc>
              <a:spcBef>
                <a:spcPts val="310"/>
              </a:spcBef>
            </a:pPr>
            <a:r>
              <a:rPr sz="2400" dirty="0">
                <a:solidFill>
                  <a:srgbClr val="008380"/>
                </a:solidFill>
                <a:latin typeface="Times New Roman"/>
                <a:cs typeface="Times New Roman"/>
              </a:rPr>
              <a:t>123</a:t>
            </a:r>
            <a:endParaRPr sz="2400">
              <a:latin typeface="Times New Roman"/>
              <a:cs typeface="Times New Roman"/>
            </a:endParaRPr>
          </a:p>
        </p:txBody>
      </p:sp>
      <p:grpSp>
        <p:nvGrpSpPr>
          <p:cNvPr id="24" name="object 24"/>
          <p:cNvGrpSpPr/>
          <p:nvPr/>
        </p:nvGrpSpPr>
        <p:grpSpPr>
          <a:xfrm>
            <a:off x="2855912" y="2851150"/>
            <a:ext cx="2101850" cy="941069"/>
            <a:chOff x="2855912" y="2851150"/>
            <a:chExt cx="2101850" cy="941069"/>
          </a:xfrm>
        </p:grpSpPr>
        <p:sp>
          <p:nvSpPr>
            <p:cNvPr id="25" name="object 25"/>
            <p:cNvSpPr/>
            <p:nvPr/>
          </p:nvSpPr>
          <p:spPr>
            <a:xfrm>
              <a:off x="2870200" y="2865437"/>
              <a:ext cx="509905" cy="224154"/>
            </a:xfrm>
            <a:custGeom>
              <a:avLst/>
              <a:gdLst/>
              <a:ahLst/>
              <a:cxnLst/>
              <a:rect l="l" t="t" r="r" b="b"/>
              <a:pathLst>
                <a:path w="509904" h="224155">
                  <a:moveTo>
                    <a:pt x="0" y="223837"/>
                  </a:moveTo>
                  <a:lnTo>
                    <a:pt x="509587" y="0"/>
                  </a:lnTo>
                </a:path>
              </a:pathLst>
            </a:custGeom>
            <a:ln w="28575">
              <a:solidFill>
                <a:srgbClr val="000000"/>
              </a:solidFill>
            </a:ln>
          </p:spPr>
          <p:txBody>
            <a:bodyPr wrap="square" lIns="0" tIns="0" rIns="0" bIns="0" rtlCol="0"/>
            <a:lstStyle/>
            <a:p>
              <a:endParaRPr/>
            </a:p>
          </p:txBody>
        </p:sp>
        <p:sp>
          <p:nvSpPr>
            <p:cNvPr id="26" name="object 26"/>
            <p:cNvSpPr/>
            <p:nvPr/>
          </p:nvSpPr>
          <p:spPr>
            <a:xfrm>
              <a:off x="4125467" y="3161538"/>
              <a:ext cx="755141" cy="630174"/>
            </a:xfrm>
            <a:prstGeom prst="rect">
              <a:avLst/>
            </a:prstGeom>
            <a:blipFill>
              <a:blip r:embed="rId10" cstate="print"/>
              <a:stretch>
                <a:fillRect/>
              </a:stretch>
            </a:blipFill>
          </p:spPr>
          <p:txBody>
            <a:bodyPr wrap="square" lIns="0" tIns="0" rIns="0" bIns="0" rtlCol="0"/>
            <a:lstStyle/>
            <a:p>
              <a:endParaRPr/>
            </a:p>
          </p:txBody>
        </p:sp>
        <p:sp>
          <p:nvSpPr>
            <p:cNvPr id="27" name="object 27"/>
            <p:cNvSpPr/>
            <p:nvPr/>
          </p:nvSpPr>
          <p:spPr>
            <a:xfrm>
              <a:off x="4628807" y="3201924"/>
              <a:ext cx="328764" cy="458724"/>
            </a:xfrm>
            <a:prstGeom prst="rect">
              <a:avLst/>
            </a:prstGeom>
            <a:blipFill>
              <a:blip r:embed="rId4" cstate="print"/>
              <a:stretch>
                <a:fillRect/>
              </a:stretch>
            </a:blipFill>
          </p:spPr>
          <p:txBody>
            <a:bodyPr wrap="square" lIns="0" tIns="0" rIns="0" bIns="0" rtlCol="0"/>
            <a:lstStyle/>
            <a:p>
              <a:endParaRPr/>
            </a:p>
          </p:txBody>
        </p:sp>
        <p:sp>
          <p:nvSpPr>
            <p:cNvPr id="28" name="object 28"/>
            <p:cNvSpPr/>
            <p:nvPr/>
          </p:nvSpPr>
          <p:spPr>
            <a:xfrm>
              <a:off x="4124705" y="3201924"/>
              <a:ext cx="16294" cy="17437"/>
            </a:xfrm>
            <a:prstGeom prst="rect">
              <a:avLst/>
            </a:prstGeom>
            <a:blipFill>
              <a:blip r:embed="rId5" cstate="print"/>
              <a:stretch>
                <a:fillRect/>
              </a:stretch>
            </a:blipFill>
          </p:spPr>
          <p:txBody>
            <a:bodyPr wrap="square" lIns="0" tIns="0" rIns="0" bIns="0" rtlCol="0"/>
            <a:lstStyle/>
            <a:p>
              <a:endParaRPr/>
            </a:p>
          </p:txBody>
        </p:sp>
        <p:sp>
          <p:nvSpPr>
            <p:cNvPr id="29" name="object 29"/>
            <p:cNvSpPr/>
            <p:nvPr/>
          </p:nvSpPr>
          <p:spPr>
            <a:xfrm>
              <a:off x="4124705" y="3581488"/>
              <a:ext cx="100076" cy="79159"/>
            </a:xfrm>
            <a:prstGeom prst="rect">
              <a:avLst/>
            </a:prstGeom>
            <a:blipFill>
              <a:blip r:embed="rId6" cstate="print"/>
              <a:stretch>
                <a:fillRect/>
              </a:stretch>
            </a:blipFill>
          </p:spPr>
          <p:txBody>
            <a:bodyPr wrap="square" lIns="0" tIns="0" rIns="0" bIns="0" rtlCol="0"/>
            <a:lstStyle/>
            <a:p>
              <a:endParaRPr/>
            </a:p>
          </p:txBody>
        </p:sp>
        <p:sp>
          <p:nvSpPr>
            <p:cNvPr id="30" name="object 30"/>
            <p:cNvSpPr/>
            <p:nvPr/>
          </p:nvSpPr>
          <p:spPr>
            <a:xfrm>
              <a:off x="4054475" y="3090862"/>
              <a:ext cx="744855" cy="619125"/>
            </a:xfrm>
            <a:custGeom>
              <a:avLst/>
              <a:gdLst/>
              <a:ahLst/>
              <a:cxnLst/>
              <a:rect l="l" t="t" r="r" b="b"/>
              <a:pathLst>
                <a:path w="744854" h="619125">
                  <a:moveTo>
                    <a:pt x="372275" y="0"/>
                  </a:moveTo>
                  <a:lnTo>
                    <a:pt x="321759" y="2825"/>
                  </a:lnTo>
                  <a:lnTo>
                    <a:pt x="273310" y="11057"/>
                  </a:lnTo>
                  <a:lnTo>
                    <a:pt x="227369" y="24326"/>
                  </a:lnTo>
                  <a:lnTo>
                    <a:pt x="184381" y="42264"/>
                  </a:lnTo>
                  <a:lnTo>
                    <a:pt x="144789" y="64501"/>
                  </a:lnTo>
                  <a:lnTo>
                    <a:pt x="109037" y="90668"/>
                  </a:lnTo>
                  <a:lnTo>
                    <a:pt x="77568" y="120397"/>
                  </a:lnTo>
                  <a:lnTo>
                    <a:pt x="50826" y="153320"/>
                  </a:lnTo>
                  <a:lnTo>
                    <a:pt x="29255" y="189066"/>
                  </a:lnTo>
                  <a:lnTo>
                    <a:pt x="13298" y="227268"/>
                  </a:lnTo>
                  <a:lnTo>
                    <a:pt x="3398" y="267556"/>
                  </a:lnTo>
                  <a:lnTo>
                    <a:pt x="0" y="309562"/>
                  </a:lnTo>
                  <a:lnTo>
                    <a:pt x="3398" y="351568"/>
                  </a:lnTo>
                  <a:lnTo>
                    <a:pt x="13298" y="391856"/>
                  </a:lnTo>
                  <a:lnTo>
                    <a:pt x="29255" y="430058"/>
                  </a:lnTo>
                  <a:lnTo>
                    <a:pt x="50826" y="465804"/>
                  </a:lnTo>
                  <a:lnTo>
                    <a:pt x="77568" y="498727"/>
                  </a:lnTo>
                  <a:lnTo>
                    <a:pt x="109037" y="528456"/>
                  </a:lnTo>
                  <a:lnTo>
                    <a:pt x="144789" y="554623"/>
                  </a:lnTo>
                  <a:lnTo>
                    <a:pt x="184381" y="576860"/>
                  </a:lnTo>
                  <a:lnTo>
                    <a:pt x="227369" y="594798"/>
                  </a:lnTo>
                  <a:lnTo>
                    <a:pt x="273310" y="608067"/>
                  </a:lnTo>
                  <a:lnTo>
                    <a:pt x="321759" y="616299"/>
                  </a:lnTo>
                  <a:lnTo>
                    <a:pt x="372275" y="619125"/>
                  </a:lnTo>
                  <a:lnTo>
                    <a:pt x="422787" y="616299"/>
                  </a:lnTo>
                  <a:lnTo>
                    <a:pt x="471234" y="608067"/>
                  </a:lnTo>
                  <a:lnTo>
                    <a:pt x="517173" y="594798"/>
                  </a:lnTo>
                  <a:lnTo>
                    <a:pt x="560159" y="576860"/>
                  </a:lnTo>
                  <a:lnTo>
                    <a:pt x="599750" y="554623"/>
                  </a:lnTo>
                  <a:lnTo>
                    <a:pt x="635501" y="528456"/>
                  </a:lnTo>
                  <a:lnTo>
                    <a:pt x="666969" y="498727"/>
                  </a:lnTo>
                  <a:lnTo>
                    <a:pt x="693711" y="465804"/>
                  </a:lnTo>
                  <a:lnTo>
                    <a:pt x="715282" y="430058"/>
                  </a:lnTo>
                  <a:lnTo>
                    <a:pt x="731239" y="391856"/>
                  </a:lnTo>
                  <a:lnTo>
                    <a:pt x="741139" y="351568"/>
                  </a:lnTo>
                  <a:lnTo>
                    <a:pt x="744537" y="309562"/>
                  </a:lnTo>
                  <a:lnTo>
                    <a:pt x="741139" y="267556"/>
                  </a:lnTo>
                  <a:lnTo>
                    <a:pt x="731239" y="227268"/>
                  </a:lnTo>
                  <a:lnTo>
                    <a:pt x="715282" y="189066"/>
                  </a:lnTo>
                  <a:lnTo>
                    <a:pt x="693711" y="153320"/>
                  </a:lnTo>
                  <a:lnTo>
                    <a:pt x="666969" y="120397"/>
                  </a:lnTo>
                  <a:lnTo>
                    <a:pt x="635501" y="90668"/>
                  </a:lnTo>
                  <a:lnTo>
                    <a:pt x="599750" y="64501"/>
                  </a:lnTo>
                  <a:lnTo>
                    <a:pt x="560159" y="42264"/>
                  </a:lnTo>
                  <a:lnTo>
                    <a:pt x="517173" y="24326"/>
                  </a:lnTo>
                  <a:lnTo>
                    <a:pt x="471234" y="11057"/>
                  </a:lnTo>
                  <a:lnTo>
                    <a:pt x="422787" y="2825"/>
                  </a:lnTo>
                  <a:lnTo>
                    <a:pt x="372275" y="0"/>
                  </a:lnTo>
                  <a:close/>
                </a:path>
              </a:pathLst>
            </a:custGeom>
            <a:solidFill>
              <a:srgbClr val="FFCCCC"/>
            </a:solidFill>
          </p:spPr>
          <p:txBody>
            <a:bodyPr wrap="square" lIns="0" tIns="0" rIns="0" bIns="0" rtlCol="0"/>
            <a:lstStyle/>
            <a:p>
              <a:endParaRPr/>
            </a:p>
          </p:txBody>
        </p:sp>
        <p:sp>
          <p:nvSpPr>
            <p:cNvPr id="31" name="object 31"/>
            <p:cNvSpPr/>
            <p:nvPr/>
          </p:nvSpPr>
          <p:spPr>
            <a:xfrm>
              <a:off x="4054475" y="3090862"/>
              <a:ext cx="744855" cy="619125"/>
            </a:xfrm>
            <a:custGeom>
              <a:avLst/>
              <a:gdLst/>
              <a:ahLst/>
              <a:cxnLst/>
              <a:rect l="l" t="t" r="r" b="b"/>
              <a:pathLst>
                <a:path w="744854" h="619125">
                  <a:moveTo>
                    <a:pt x="0" y="309562"/>
                  </a:moveTo>
                  <a:lnTo>
                    <a:pt x="3398" y="267556"/>
                  </a:lnTo>
                  <a:lnTo>
                    <a:pt x="13298" y="227268"/>
                  </a:lnTo>
                  <a:lnTo>
                    <a:pt x="29255" y="189066"/>
                  </a:lnTo>
                  <a:lnTo>
                    <a:pt x="50826" y="153320"/>
                  </a:lnTo>
                  <a:lnTo>
                    <a:pt x="77568" y="120397"/>
                  </a:lnTo>
                  <a:lnTo>
                    <a:pt x="109037" y="90668"/>
                  </a:lnTo>
                  <a:lnTo>
                    <a:pt x="144789" y="64501"/>
                  </a:lnTo>
                  <a:lnTo>
                    <a:pt x="184381" y="42264"/>
                  </a:lnTo>
                  <a:lnTo>
                    <a:pt x="227369" y="24326"/>
                  </a:lnTo>
                  <a:lnTo>
                    <a:pt x="273310" y="11057"/>
                  </a:lnTo>
                  <a:lnTo>
                    <a:pt x="321759" y="2825"/>
                  </a:lnTo>
                  <a:lnTo>
                    <a:pt x="372275" y="0"/>
                  </a:lnTo>
                  <a:lnTo>
                    <a:pt x="422787" y="2825"/>
                  </a:lnTo>
                  <a:lnTo>
                    <a:pt x="471234" y="11057"/>
                  </a:lnTo>
                  <a:lnTo>
                    <a:pt x="517173" y="24326"/>
                  </a:lnTo>
                  <a:lnTo>
                    <a:pt x="560159" y="42264"/>
                  </a:lnTo>
                  <a:lnTo>
                    <a:pt x="599750" y="64501"/>
                  </a:lnTo>
                  <a:lnTo>
                    <a:pt x="635501" y="90668"/>
                  </a:lnTo>
                  <a:lnTo>
                    <a:pt x="666969" y="120397"/>
                  </a:lnTo>
                  <a:lnTo>
                    <a:pt x="693711" y="153320"/>
                  </a:lnTo>
                  <a:lnTo>
                    <a:pt x="715282" y="189066"/>
                  </a:lnTo>
                  <a:lnTo>
                    <a:pt x="731239" y="227268"/>
                  </a:lnTo>
                  <a:lnTo>
                    <a:pt x="741139" y="267556"/>
                  </a:lnTo>
                  <a:lnTo>
                    <a:pt x="744537" y="309562"/>
                  </a:lnTo>
                  <a:lnTo>
                    <a:pt x="741139" y="351568"/>
                  </a:lnTo>
                  <a:lnTo>
                    <a:pt x="731239" y="391856"/>
                  </a:lnTo>
                  <a:lnTo>
                    <a:pt x="715282" y="430058"/>
                  </a:lnTo>
                  <a:lnTo>
                    <a:pt x="693711" y="465804"/>
                  </a:lnTo>
                  <a:lnTo>
                    <a:pt x="666969" y="498727"/>
                  </a:lnTo>
                  <a:lnTo>
                    <a:pt x="635501" y="528456"/>
                  </a:lnTo>
                  <a:lnTo>
                    <a:pt x="599750" y="554623"/>
                  </a:lnTo>
                  <a:lnTo>
                    <a:pt x="560159" y="576860"/>
                  </a:lnTo>
                  <a:lnTo>
                    <a:pt x="517173" y="594798"/>
                  </a:lnTo>
                  <a:lnTo>
                    <a:pt x="471234" y="608067"/>
                  </a:lnTo>
                  <a:lnTo>
                    <a:pt x="422787" y="616299"/>
                  </a:lnTo>
                  <a:lnTo>
                    <a:pt x="372275" y="619125"/>
                  </a:lnTo>
                  <a:lnTo>
                    <a:pt x="321759" y="616299"/>
                  </a:lnTo>
                  <a:lnTo>
                    <a:pt x="273310" y="608067"/>
                  </a:lnTo>
                  <a:lnTo>
                    <a:pt x="227369" y="594798"/>
                  </a:lnTo>
                  <a:lnTo>
                    <a:pt x="184381" y="576860"/>
                  </a:lnTo>
                  <a:lnTo>
                    <a:pt x="144789" y="554623"/>
                  </a:lnTo>
                  <a:lnTo>
                    <a:pt x="109037" y="528456"/>
                  </a:lnTo>
                  <a:lnTo>
                    <a:pt x="77568" y="498727"/>
                  </a:lnTo>
                  <a:lnTo>
                    <a:pt x="50826" y="465804"/>
                  </a:lnTo>
                  <a:lnTo>
                    <a:pt x="29255" y="430058"/>
                  </a:lnTo>
                  <a:lnTo>
                    <a:pt x="13298" y="391856"/>
                  </a:lnTo>
                  <a:lnTo>
                    <a:pt x="3398" y="351568"/>
                  </a:lnTo>
                  <a:lnTo>
                    <a:pt x="0" y="309562"/>
                  </a:lnTo>
                  <a:close/>
                </a:path>
              </a:pathLst>
            </a:custGeom>
            <a:ln w="9525">
              <a:solidFill>
                <a:srgbClr val="000000"/>
              </a:solidFill>
            </a:ln>
          </p:spPr>
          <p:txBody>
            <a:bodyPr wrap="square" lIns="0" tIns="0" rIns="0" bIns="0" rtlCol="0"/>
            <a:lstStyle/>
            <a:p>
              <a:endParaRPr/>
            </a:p>
          </p:txBody>
        </p:sp>
      </p:grpSp>
      <p:sp>
        <p:nvSpPr>
          <p:cNvPr id="32" name="object 32"/>
          <p:cNvSpPr txBox="1"/>
          <p:nvPr/>
        </p:nvSpPr>
        <p:spPr>
          <a:xfrm>
            <a:off x="4219702" y="3194177"/>
            <a:ext cx="415290"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008380"/>
                </a:solidFill>
                <a:latin typeface="Times New Roman"/>
                <a:cs typeface="Times New Roman"/>
              </a:rPr>
              <a:t>1</a:t>
            </a:r>
            <a:r>
              <a:rPr sz="2400" spc="-5" dirty="0">
                <a:solidFill>
                  <a:srgbClr val="008380"/>
                </a:solidFill>
                <a:latin typeface="Times New Roman"/>
                <a:cs typeface="Times New Roman"/>
              </a:rPr>
              <a:t>:</a:t>
            </a:r>
            <a:r>
              <a:rPr sz="2400" dirty="0">
                <a:solidFill>
                  <a:srgbClr val="008380"/>
                </a:solidFill>
                <a:latin typeface="Times New Roman"/>
                <a:cs typeface="Times New Roman"/>
              </a:rPr>
              <a:t>3</a:t>
            </a:r>
            <a:endParaRPr sz="2400">
              <a:latin typeface="Times New Roman"/>
              <a:cs typeface="Times New Roman"/>
            </a:endParaRPr>
          </a:p>
        </p:txBody>
      </p:sp>
      <p:grpSp>
        <p:nvGrpSpPr>
          <p:cNvPr id="33" name="object 33"/>
          <p:cNvGrpSpPr/>
          <p:nvPr/>
        </p:nvGrpSpPr>
        <p:grpSpPr>
          <a:xfrm>
            <a:off x="3318509" y="3877817"/>
            <a:ext cx="901065" cy="514350"/>
            <a:chOff x="3318509" y="3877817"/>
            <a:chExt cx="901065" cy="514350"/>
          </a:xfrm>
        </p:grpSpPr>
        <p:sp>
          <p:nvSpPr>
            <p:cNvPr id="34" name="object 34"/>
            <p:cNvSpPr/>
            <p:nvPr/>
          </p:nvSpPr>
          <p:spPr>
            <a:xfrm>
              <a:off x="3400043" y="3914393"/>
              <a:ext cx="661415" cy="477774"/>
            </a:xfrm>
            <a:prstGeom prst="rect">
              <a:avLst/>
            </a:prstGeom>
            <a:blipFill>
              <a:blip r:embed="rId11" cstate="print"/>
              <a:stretch>
                <a:fillRect/>
              </a:stretch>
            </a:blipFill>
          </p:spPr>
          <p:txBody>
            <a:bodyPr wrap="square" lIns="0" tIns="0" rIns="0" bIns="0" rtlCol="0"/>
            <a:lstStyle/>
            <a:p>
              <a:endParaRPr/>
            </a:p>
          </p:txBody>
        </p:sp>
        <p:sp>
          <p:nvSpPr>
            <p:cNvPr id="35" name="object 35"/>
            <p:cNvSpPr/>
            <p:nvPr/>
          </p:nvSpPr>
          <p:spPr>
            <a:xfrm>
              <a:off x="3318509" y="3877817"/>
              <a:ext cx="900684" cy="458724"/>
            </a:xfrm>
            <a:prstGeom prst="rect">
              <a:avLst/>
            </a:prstGeom>
            <a:blipFill>
              <a:blip r:embed="rId9" cstate="print"/>
              <a:stretch>
                <a:fillRect/>
              </a:stretch>
            </a:blipFill>
          </p:spPr>
          <p:txBody>
            <a:bodyPr wrap="square" lIns="0" tIns="0" rIns="0" bIns="0" rtlCol="0"/>
            <a:lstStyle/>
            <a:p>
              <a:endParaRPr/>
            </a:p>
          </p:txBody>
        </p:sp>
      </p:grpSp>
      <p:sp>
        <p:nvSpPr>
          <p:cNvPr id="36" name="object 36"/>
          <p:cNvSpPr txBox="1"/>
          <p:nvPr/>
        </p:nvSpPr>
        <p:spPr>
          <a:xfrm>
            <a:off x="3328987" y="3843337"/>
            <a:ext cx="650875" cy="466725"/>
          </a:xfrm>
          <a:prstGeom prst="rect">
            <a:avLst/>
          </a:prstGeom>
          <a:solidFill>
            <a:srgbClr val="C1C1C1"/>
          </a:solidFill>
          <a:ln w="9525">
            <a:solidFill>
              <a:srgbClr val="000000"/>
            </a:solidFill>
          </a:ln>
        </p:spPr>
        <p:txBody>
          <a:bodyPr vert="horz" wrap="square" lIns="0" tIns="39370" rIns="0" bIns="0" rtlCol="0">
            <a:spAutoFit/>
          </a:bodyPr>
          <a:lstStyle/>
          <a:p>
            <a:pPr marL="96520">
              <a:lnSpc>
                <a:spcPct val="100000"/>
              </a:lnSpc>
              <a:spcBef>
                <a:spcPts val="310"/>
              </a:spcBef>
            </a:pPr>
            <a:r>
              <a:rPr sz="2400" dirty="0">
                <a:solidFill>
                  <a:srgbClr val="008380"/>
                </a:solidFill>
                <a:latin typeface="Times New Roman"/>
                <a:cs typeface="Times New Roman"/>
              </a:rPr>
              <a:t>132</a:t>
            </a:r>
            <a:endParaRPr sz="2400">
              <a:latin typeface="Times New Roman"/>
              <a:cs typeface="Times New Roman"/>
            </a:endParaRPr>
          </a:p>
        </p:txBody>
      </p:sp>
      <p:grpSp>
        <p:nvGrpSpPr>
          <p:cNvPr id="37" name="object 37"/>
          <p:cNvGrpSpPr/>
          <p:nvPr/>
        </p:nvGrpSpPr>
        <p:grpSpPr>
          <a:xfrm>
            <a:off x="3640137" y="3605212"/>
            <a:ext cx="2115820" cy="787400"/>
            <a:chOff x="3640137" y="3605212"/>
            <a:chExt cx="2115820" cy="787400"/>
          </a:xfrm>
        </p:grpSpPr>
        <p:sp>
          <p:nvSpPr>
            <p:cNvPr id="38" name="object 38"/>
            <p:cNvSpPr/>
            <p:nvPr/>
          </p:nvSpPr>
          <p:spPr>
            <a:xfrm>
              <a:off x="3654425" y="3619500"/>
              <a:ext cx="509905" cy="224154"/>
            </a:xfrm>
            <a:custGeom>
              <a:avLst/>
              <a:gdLst/>
              <a:ahLst/>
              <a:cxnLst/>
              <a:rect l="l" t="t" r="r" b="b"/>
              <a:pathLst>
                <a:path w="509904" h="224154">
                  <a:moveTo>
                    <a:pt x="0" y="223837"/>
                  </a:moveTo>
                  <a:lnTo>
                    <a:pt x="509587" y="0"/>
                  </a:lnTo>
                </a:path>
              </a:pathLst>
            </a:custGeom>
            <a:ln w="28575">
              <a:solidFill>
                <a:srgbClr val="000000"/>
              </a:solidFill>
            </a:ln>
          </p:spPr>
          <p:txBody>
            <a:bodyPr wrap="square" lIns="0" tIns="0" rIns="0" bIns="0" rtlCol="0"/>
            <a:lstStyle/>
            <a:p>
              <a:endParaRPr/>
            </a:p>
          </p:txBody>
        </p:sp>
        <p:sp>
          <p:nvSpPr>
            <p:cNvPr id="39" name="object 39"/>
            <p:cNvSpPr/>
            <p:nvPr/>
          </p:nvSpPr>
          <p:spPr>
            <a:xfrm>
              <a:off x="4936236" y="3914393"/>
              <a:ext cx="662177" cy="477774"/>
            </a:xfrm>
            <a:prstGeom prst="rect">
              <a:avLst/>
            </a:prstGeom>
            <a:blipFill>
              <a:blip r:embed="rId8" cstate="print"/>
              <a:stretch>
                <a:fillRect/>
              </a:stretch>
            </a:blipFill>
          </p:spPr>
          <p:txBody>
            <a:bodyPr wrap="square" lIns="0" tIns="0" rIns="0" bIns="0" rtlCol="0"/>
            <a:lstStyle/>
            <a:p>
              <a:endParaRPr/>
            </a:p>
          </p:txBody>
        </p:sp>
        <p:sp>
          <p:nvSpPr>
            <p:cNvPr id="40" name="object 40"/>
            <p:cNvSpPr/>
            <p:nvPr/>
          </p:nvSpPr>
          <p:spPr>
            <a:xfrm>
              <a:off x="4854702" y="3877818"/>
              <a:ext cx="900684" cy="458724"/>
            </a:xfrm>
            <a:prstGeom prst="rect">
              <a:avLst/>
            </a:prstGeom>
            <a:blipFill>
              <a:blip r:embed="rId9" cstate="print"/>
              <a:stretch>
                <a:fillRect/>
              </a:stretch>
            </a:blipFill>
          </p:spPr>
          <p:txBody>
            <a:bodyPr wrap="square" lIns="0" tIns="0" rIns="0" bIns="0" rtlCol="0"/>
            <a:lstStyle/>
            <a:p>
              <a:endParaRPr/>
            </a:p>
          </p:txBody>
        </p:sp>
      </p:grpSp>
      <p:sp>
        <p:nvSpPr>
          <p:cNvPr id="41" name="object 41"/>
          <p:cNvSpPr txBox="1"/>
          <p:nvPr/>
        </p:nvSpPr>
        <p:spPr>
          <a:xfrm>
            <a:off x="4865687" y="3843337"/>
            <a:ext cx="650875" cy="466725"/>
          </a:xfrm>
          <a:prstGeom prst="rect">
            <a:avLst/>
          </a:prstGeom>
          <a:solidFill>
            <a:srgbClr val="C1C1C1"/>
          </a:solidFill>
          <a:ln w="9525">
            <a:solidFill>
              <a:srgbClr val="000000"/>
            </a:solidFill>
          </a:ln>
        </p:spPr>
        <p:txBody>
          <a:bodyPr vert="horz" wrap="square" lIns="0" tIns="39370" rIns="0" bIns="0" rtlCol="0">
            <a:spAutoFit/>
          </a:bodyPr>
          <a:lstStyle/>
          <a:p>
            <a:pPr marL="96520">
              <a:lnSpc>
                <a:spcPct val="100000"/>
              </a:lnSpc>
              <a:spcBef>
                <a:spcPts val="310"/>
              </a:spcBef>
            </a:pPr>
            <a:r>
              <a:rPr sz="2400" dirty="0">
                <a:solidFill>
                  <a:srgbClr val="008380"/>
                </a:solidFill>
                <a:latin typeface="Times New Roman"/>
                <a:cs typeface="Times New Roman"/>
              </a:rPr>
              <a:t>312</a:t>
            </a:r>
            <a:endParaRPr sz="2400">
              <a:latin typeface="Times New Roman"/>
              <a:cs typeface="Times New Roman"/>
            </a:endParaRPr>
          </a:p>
        </p:txBody>
      </p:sp>
      <p:grpSp>
        <p:nvGrpSpPr>
          <p:cNvPr id="42" name="object 42"/>
          <p:cNvGrpSpPr/>
          <p:nvPr/>
        </p:nvGrpSpPr>
        <p:grpSpPr>
          <a:xfrm>
            <a:off x="3890962" y="2332037"/>
            <a:ext cx="3146425" cy="1525905"/>
            <a:chOff x="3890962" y="2332037"/>
            <a:chExt cx="3146425" cy="1525905"/>
          </a:xfrm>
        </p:grpSpPr>
        <p:sp>
          <p:nvSpPr>
            <p:cNvPr id="43" name="object 43"/>
            <p:cNvSpPr/>
            <p:nvPr/>
          </p:nvSpPr>
          <p:spPr>
            <a:xfrm>
              <a:off x="4689475" y="3619500"/>
              <a:ext cx="501650" cy="224154"/>
            </a:xfrm>
            <a:custGeom>
              <a:avLst/>
              <a:gdLst/>
              <a:ahLst/>
              <a:cxnLst/>
              <a:rect l="l" t="t" r="r" b="b"/>
              <a:pathLst>
                <a:path w="501650" h="224154">
                  <a:moveTo>
                    <a:pt x="501650" y="223837"/>
                  </a:moveTo>
                  <a:lnTo>
                    <a:pt x="0" y="0"/>
                  </a:lnTo>
                </a:path>
              </a:pathLst>
            </a:custGeom>
            <a:ln w="28575">
              <a:solidFill>
                <a:srgbClr val="000000"/>
              </a:solidFill>
            </a:ln>
          </p:spPr>
          <p:txBody>
            <a:bodyPr wrap="square" lIns="0" tIns="0" rIns="0" bIns="0" rtlCol="0"/>
            <a:lstStyle/>
            <a:p>
              <a:endParaRPr/>
            </a:p>
          </p:txBody>
        </p:sp>
        <p:sp>
          <p:nvSpPr>
            <p:cNvPr id="44" name="object 44"/>
            <p:cNvSpPr/>
            <p:nvPr/>
          </p:nvSpPr>
          <p:spPr>
            <a:xfrm>
              <a:off x="3905250" y="2865437"/>
              <a:ext cx="522605" cy="225425"/>
            </a:xfrm>
            <a:custGeom>
              <a:avLst/>
              <a:gdLst/>
              <a:ahLst/>
              <a:cxnLst/>
              <a:rect l="l" t="t" r="r" b="b"/>
              <a:pathLst>
                <a:path w="522604" h="225425">
                  <a:moveTo>
                    <a:pt x="0" y="0"/>
                  </a:moveTo>
                  <a:lnTo>
                    <a:pt x="522287" y="225425"/>
                  </a:lnTo>
                </a:path>
              </a:pathLst>
            </a:custGeom>
            <a:ln w="28575">
              <a:solidFill>
                <a:srgbClr val="000000"/>
              </a:solidFill>
            </a:ln>
          </p:spPr>
          <p:txBody>
            <a:bodyPr wrap="square" lIns="0" tIns="0" rIns="0" bIns="0" rtlCol="0"/>
            <a:lstStyle/>
            <a:p>
              <a:endParaRPr/>
            </a:p>
          </p:txBody>
        </p:sp>
        <p:sp>
          <p:nvSpPr>
            <p:cNvPr id="45" name="object 45"/>
            <p:cNvSpPr/>
            <p:nvPr/>
          </p:nvSpPr>
          <p:spPr>
            <a:xfrm>
              <a:off x="6204966" y="2407157"/>
              <a:ext cx="755141" cy="630174"/>
            </a:xfrm>
            <a:prstGeom prst="rect">
              <a:avLst/>
            </a:prstGeom>
            <a:blipFill>
              <a:blip r:embed="rId12" cstate="print"/>
              <a:stretch>
                <a:fillRect/>
              </a:stretch>
            </a:blipFill>
          </p:spPr>
          <p:txBody>
            <a:bodyPr wrap="square" lIns="0" tIns="0" rIns="0" bIns="0" rtlCol="0"/>
            <a:lstStyle/>
            <a:p>
              <a:endParaRPr/>
            </a:p>
          </p:txBody>
        </p:sp>
        <p:sp>
          <p:nvSpPr>
            <p:cNvPr id="46" name="object 46"/>
            <p:cNvSpPr/>
            <p:nvPr/>
          </p:nvSpPr>
          <p:spPr>
            <a:xfrm>
              <a:off x="6708749" y="2447544"/>
              <a:ext cx="328320" cy="458723"/>
            </a:xfrm>
            <a:prstGeom prst="rect">
              <a:avLst/>
            </a:prstGeom>
            <a:blipFill>
              <a:blip r:embed="rId4" cstate="print"/>
              <a:stretch>
                <a:fillRect/>
              </a:stretch>
            </a:blipFill>
          </p:spPr>
          <p:txBody>
            <a:bodyPr wrap="square" lIns="0" tIns="0" rIns="0" bIns="0" rtlCol="0"/>
            <a:lstStyle/>
            <a:p>
              <a:endParaRPr/>
            </a:p>
          </p:txBody>
        </p:sp>
        <p:sp>
          <p:nvSpPr>
            <p:cNvPr id="47" name="object 47"/>
            <p:cNvSpPr/>
            <p:nvPr/>
          </p:nvSpPr>
          <p:spPr>
            <a:xfrm>
              <a:off x="6204204" y="2447544"/>
              <a:ext cx="16751" cy="17843"/>
            </a:xfrm>
            <a:prstGeom prst="rect">
              <a:avLst/>
            </a:prstGeom>
            <a:blipFill>
              <a:blip r:embed="rId5" cstate="print"/>
              <a:stretch>
                <a:fillRect/>
              </a:stretch>
            </a:blipFill>
          </p:spPr>
          <p:txBody>
            <a:bodyPr wrap="square" lIns="0" tIns="0" rIns="0" bIns="0" rtlCol="0"/>
            <a:lstStyle/>
            <a:p>
              <a:endParaRPr/>
            </a:p>
          </p:txBody>
        </p:sp>
        <p:sp>
          <p:nvSpPr>
            <p:cNvPr id="48" name="object 48"/>
            <p:cNvSpPr/>
            <p:nvPr/>
          </p:nvSpPr>
          <p:spPr>
            <a:xfrm>
              <a:off x="6204204" y="2827413"/>
              <a:ext cx="99695" cy="78854"/>
            </a:xfrm>
            <a:prstGeom prst="rect">
              <a:avLst/>
            </a:prstGeom>
            <a:blipFill>
              <a:blip r:embed="rId6" cstate="print"/>
              <a:stretch>
                <a:fillRect/>
              </a:stretch>
            </a:blipFill>
          </p:spPr>
          <p:txBody>
            <a:bodyPr wrap="square" lIns="0" tIns="0" rIns="0" bIns="0" rtlCol="0"/>
            <a:lstStyle/>
            <a:p>
              <a:endParaRPr/>
            </a:p>
          </p:txBody>
        </p:sp>
        <p:sp>
          <p:nvSpPr>
            <p:cNvPr id="49" name="object 49"/>
            <p:cNvSpPr/>
            <p:nvPr/>
          </p:nvSpPr>
          <p:spPr>
            <a:xfrm>
              <a:off x="6134100" y="2336800"/>
              <a:ext cx="744855" cy="619125"/>
            </a:xfrm>
            <a:custGeom>
              <a:avLst/>
              <a:gdLst/>
              <a:ahLst/>
              <a:cxnLst/>
              <a:rect l="l" t="t" r="r" b="b"/>
              <a:pathLst>
                <a:path w="744854" h="619125">
                  <a:moveTo>
                    <a:pt x="372262" y="0"/>
                  </a:moveTo>
                  <a:lnTo>
                    <a:pt x="321750" y="2825"/>
                  </a:lnTo>
                  <a:lnTo>
                    <a:pt x="273302" y="11057"/>
                  </a:lnTo>
                  <a:lnTo>
                    <a:pt x="227364" y="24326"/>
                  </a:lnTo>
                  <a:lnTo>
                    <a:pt x="184377" y="42264"/>
                  </a:lnTo>
                  <a:lnTo>
                    <a:pt x="144787" y="64501"/>
                  </a:lnTo>
                  <a:lnTo>
                    <a:pt x="109035" y="90668"/>
                  </a:lnTo>
                  <a:lnTo>
                    <a:pt x="77567" y="120397"/>
                  </a:lnTo>
                  <a:lnTo>
                    <a:pt x="50826" y="153320"/>
                  </a:lnTo>
                  <a:lnTo>
                    <a:pt x="29255" y="189066"/>
                  </a:lnTo>
                  <a:lnTo>
                    <a:pt x="13298" y="227268"/>
                  </a:lnTo>
                  <a:lnTo>
                    <a:pt x="3398" y="267556"/>
                  </a:lnTo>
                  <a:lnTo>
                    <a:pt x="0" y="309562"/>
                  </a:lnTo>
                  <a:lnTo>
                    <a:pt x="3398" y="351568"/>
                  </a:lnTo>
                  <a:lnTo>
                    <a:pt x="13298" y="391856"/>
                  </a:lnTo>
                  <a:lnTo>
                    <a:pt x="29255" y="430058"/>
                  </a:lnTo>
                  <a:lnTo>
                    <a:pt x="50826" y="465804"/>
                  </a:lnTo>
                  <a:lnTo>
                    <a:pt x="77567" y="498727"/>
                  </a:lnTo>
                  <a:lnTo>
                    <a:pt x="109035" y="528456"/>
                  </a:lnTo>
                  <a:lnTo>
                    <a:pt x="144787" y="554623"/>
                  </a:lnTo>
                  <a:lnTo>
                    <a:pt x="184377" y="576860"/>
                  </a:lnTo>
                  <a:lnTo>
                    <a:pt x="227364" y="594798"/>
                  </a:lnTo>
                  <a:lnTo>
                    <a:pt x="273302" y="608067"/>
                  </a:lnTo>
                  <a:lnTo>
                    <a:pt x="321750" y="616299"/>
                  </a:lnTo>
                  <a:lnTo>
                    <a:pt x="372262" y="619125"/>
                  </a:lnTo>
                  <a:lnTo>
                    <a:pt x="422777" y="616299"/>
                  </a:lnTo>
                  <a:lnTo>
                    <a:pt x="471227" y="608067"/>
                  </a:lnTo>
                  <a:lnTo>
                    <a:pt x="517168" y="594798"/>
                  </a:lnTo>
                  <a:lnTo>
                    <a:pt x="560156" y="576860"/>
                  </a:lnTo>
                  <a:lnTo>
                    <a:pt x="599747" y="554623"/>
                  </a:lnTo>
                  <a:lnTo>
                    <a:pt x="635500" y="528456"/>
                  </a:lnTo>
                  <a:lnTo>
                    <a:pt x="666968" y="498727"/>
                  </a:lnTo>
                  <a:lnTo>
                    <a:pt x="693710" y="465804"/>
                  </a:lnTo>
                  <a:lnTo>
                    <a:pt x="715282" y="430058"/>
                  </a:lnTo>
                  <a:lnTo>
                    <a:pt x="731239" y="391856"/>
                  </a:lnTo>
                  <a:lnTo>
                    <a:pt x="741139" y="351568"/>
                  </a:lnTo>
                  <a:lnTo>
                    <a:pt x="744537" y="309562"/>
                  </a:lnTo>
                  <a:lnTo>
                    <a:pt x="741139" y="267556"/>
                  </a:lnTo>
                  <a:lnTo>
                    <a:pt x="731239" y="227268"/>
                  </a:lnTo>
                  <a:lnTo>
                    <a:pt x="715282" y="189066"/>
                  </a:lnTo>
                  <a:lnTo>
                    <a:pt x="693710" y="153320"/>
                  </a:lnTo>
                  <a:lnTo>
                    <a:pt x="666968" y="120397"/>
                  </a:lnTo>
                  <a:lnTo>
                    <a:pt x="635500" y="90668"/>
                  </a:lnTo>
                  <a:lnTo>
                    <a:pt x="599747" y="64501"/>
                  </a:lnTo>
                  <a:lnTo>
                    <a:pt x="560156" y="42264"/>
                  </a:lnTo>
                  <a:lnTo>
                    <a:pt x="517168" y="24326"/>
                  </a:lnTo>
                  <a:lnTo>
                    <a:pt x="471227" y="11057"/>
                  </a:lnTo>
                  <a:lnTo>
                    <a:pt x="422777" y="2825"/>
                  </a:lnTo>
                  <a:lnTo>
                    <a:pt x="372262" y="0"/>
                  </a:lnTo>
                  <a:close/>
                </a:path>
              </a:pathLst>
            </a:custGeom>
            <a:solidFill>
              <a:srgbClr val="FFFF99"/>
            </a:solidFill>
          </p:spPr>
          <p:txBody>
            <a:bodyPr wrap="square" lIns="0" tIns="0" rIns="0" bIns="0" rtlCol="0"/>
            <a:lstStyle/>
            <a:p>
              <a:endParaRPr/>
            </a:p>
          </p:txBody>
        </p:sp>
        <p:sp>
          <p:nvSpPr>
            <p:cNvPr id="50" name="object 50"/>
            <p:cNvSpPr/>
            <p:nvPr/>
          </p:nvSpPr>
          <p:spPr>
            <a:xfrm>
              <a:off x="6134100" y="2336800"/>
              <a:ext cx="744855" cy="619125"/>
            </a:xfrm>
            <a:custGeom>
              <a:avLst/>
              <a:gdLst/>
              <a:ahLst/>
              <a:cxnLst/>
              <a:rect l="l" t="t" r="r" b="b"/>
              <a:pathLst>
                <a:path w="744854" h="619125">
                  <a:moveTo>
                    <a:pt x="0" y="309562"/>
                  </a:moveTo>
                  <a:lnTo>
                    <a:pt x="3398" y="267556"/>
                  </a:lnTo>
                  <a:lnTo>
                    <a:pt x="13298" y="227268"/>
                  </a:lnTo>
                  <a:lnTo>
                    <a:pt x="29255" y="189066"/>
                  </a:lnTo>
                  <a:lnTo>
                    <a:pt x="50826" y="153320"/>
                  </a:lnTo>
                  <a:lnTo>
                    <a:pt x="77567" y="120397"/>
                  </a:lnTo>
                  <a:lnTo>
                    <a:pt x="109035" y="90668"/>
                  </a:lnTo>
                  <a:lnTo>
                    <a:pt x="144787" y="64501"/>
                  </a:lnTo>
                  <a:lnTo>
                    <a:pt x="184377" y="42264"/>
                  </a:lnTo>
                  <a:lnTo>
                    <a:pt x="227364" y="24326"/>
                  </a:lnTo>
                  <a:lnTo>
                    <a:pt x="273302" y="11057"/>
                  </a:lnTo>
                  <a:lnTo>
                    <a:pt x="321750" y="2825"/>
                  </a:lnTo>
                  <a:lnTo>
                    <a:pt x="372262" y="0"/>
                  </a:lnTo>
                  <a:lnTo>
                    <a:pt x="422777" y="2825"/>
                  </a:lnTo>
                  <a:lnTo>
                    <a:pt x="471227" y="11057"/>
                  </a:lnTo>
                  <a:lnTo>
                    <a:pt x="517168" y="24326"/>
                  </a:lnTo>
                  <a:lnTo>
                    <a:pt x="560156" y="42264"/>
                  </a:lnTo>
                  <a:lnTo>
                    <a:pt x="599747" y="64501"/>
                  </a:lnTo>
                  <a:lnTo>
                    <a:pt x="635500" y="90668"/>
                  </a:lnTo>
                  <a:lnTo>
                    <a:pt x="666968" y="120397"/>
                  </a:lnTo>
                  <a:lnTo>
                    <a:pt x="693710" y="153320"/>
                  </a:lnTo>
                  <a:lnTo>
                    <a:pt x="715282" y="189066"/>
                  </a:lnTo>
                  <a:lnTo>
                    <a:pt x="731239" y="227268"/>
                  </a:lnTo>
                  <a:lnTo>
                    <a:pt x="741139" y="267556"/>
                  </a:lnTo>
                  <a:lnTo>
                    <a:pt x="744537" y="309562"/>
                  </a:lnTo>
                  <a:lnTo>
                    <a:pt x="741139" y="351568"/>
                  </a:lnTo>
                  <a:lnTo>
                    <a:pt x="731239" y="391856"/>
                  </a:lnTo>
                  <a:lnTo>
                    <a:pt x="715282" y="430058"/>
                  </a:lnTo>
                  <a:lnTo>
                    <a:pt x="693710" y="465804"/>
                  </a:lnTo>
                  <a:lnTo>
                    <a:pt x="666968" y="498727"/>
                  </a:lnTo>
                  <a:lnTo>
                    <a:pt x="635500" y="528456"/>
                  </a:lnTo>
                  <a:lnTo>
                    <a:pt x="599747" y="554623"/>
                  </a:lnTo>
                  <a:lnTo>
                    <a:pt x="560156" y="576860"/>
                  </a:lnTo>
                  <a:lnTo>
                    <a:pt x="517168" y="594798"/>
                  </a:lnTo>
                  <a:lnTo>
                    <a:pt x="471227" y="608067"/>
                  </a:lnTo>
                  <a:lnTo>
                    <a:pt x="422777" y="616299"/>
                  </a:lnTo>
                  <a:lnTo>
                    <a:pt x="372262" y="619125"/>
                  </a:lnTo>
                  <a:lnTo>
                    <a:pt x="321750" y="616299"/>
                  </a:lnTo>
                  <a:lnTo>
                    <a:pt x="273302" y="608067"/>
                  </a:lnTo>
                  <a:lnTo>
                    <a:pt x="227364" y="594798"/>
                  </a:lnTo>
                  <a:lnTo>
                    <a:pt x="184377" y="576860"/>
                  </a:lnTo>
                  <a:lnTo>
                    <a:pt x="144787" y="554623"/>
                  </a:lnTo>
                  <a:lnTo>
                    <a:pt x="109035" y="528456"/>
                  </a:lnTo>
                  <a:lnTo>
                    <a:pt x="77567" y="498727"/>
                  </a:lnTo>
                  <a:lnTo>
                    <a:pt x="50826" y="465804"/>
                  </a:lnTo>
                  <a:lnTo>
                    <a:pt x="29255" y="430058"/>
                  </a:lnTo>
                  <a:lnTo>
                    <a:pt x="13298" y="391856"/>
                  </a:lnTo>
                  <a:lnTo>
                    <a:pt x="3398" y="351568"/>
                  </a:lnTo>
                  <a:lnTo>
                    <a:pt x="0" y="309562"/>
                  </a:lnTo>
                  <a:close/>
                </a:path>
              </a:pathLst>
            </a:custGeom>
            <a:ln w="9525">
              <a:solidFill>
                <a:srgbClr val="000000"/>
              </a:solidFill>
            </a:ln>
          </p:spPr>
          <p:txBody>
            <a:bodyPr wrap="square" lIns="0" tIns="0" rIns="0" bIns="0" rtlCol="0"/>
            <a:lstStyle/>
            <a:p>
              <a:endParaRPr/>
            </a:p>
          </p:txBody>
        </p:sp>
      </p:grpSp>
      <p:sp>
        <p:nvSpPr>
          <p:cNvPr id="51" name="object 51"/>
          <p:cNvSpPr txBox="1"/>
          <p:nvPr/>
        </p:nvSpPr>
        <p:spPr>
          <a:xfrm>
            <a:off x="6299327" y="2440114"/>
            <a:ext cx="415290"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008380"/>
                </a:solidFill>
                <a:latin typeface="Times New Roman"/>
                <a:cs typeface="Times New Roman"/>
              </a:rPr>
              <a:t>1</a:t>
            </a:r>
            <a:r>
              <a:rPr sz="2400" spc="-5" dirty="0">
                <a:solidFill>
                  <a:srgbClr val="008380"/>
                </a:solidFill>
                <a:latin typeface="Times New Roman"/>
                <a:cs typeface="Times New Roman"/>
              </a:rPr>
              <a:t>:</a:t>
            </a:r>
            <a:r>
              <a:rPr sz="2400" dirty="0">
                <a:solidFill>
                  <a:srgbClr val="008380"/>
                </a:solidFill>
                <a:latin typeface="Times New Roman"/>
                <a:cs typeface="Times New Roman"/>
              </a:rPr>
              <a:t>3</a:t>
            </a:r>
            <a:endParaRPr sz="2400">
              <a:latin typeface="Times New Roman"/>
              <a:cs typeface="Times New Roman"/>
            </a:endParaRPr>
          </a:p>
        </p:txBody>
      </p:sp>
      <p:grpSp>
        <p:nvGrpSpPr>
          <p:cNvPr id="52" name="object 52"/>
          <p:cNvGrpSpPr/>
          <p:nvPr/>
        </p:nvGrpSpPr>
        <p:grpSpPr>
          <a:xfrm>
            <a:off x="5398770" y="3123438"/>
            <a:ext cx="901065" cy="514350"/>
            <a:chOff x="5398770" y="3123438"/>
            <a:chExt cx="901065" cy="514350"/>
          </a:xfrm>
        </p:grpSpPr>
        <p:sp>
          <p:nvSpPr>
            <p:cNvPr id="53" name="object 53"/>
            <p:cNvSpPr/>
            <p:nvPr/>
          </p:nvSpPr>
          <p:spPr>
            <a:xfrm>
              <a:off x="5479542" y="3160014"/>
              <a:ext cx="662939" cy="477774"/>
            </a:xfrm>
            <a:prstGeom prst="rect">
              <a:avLst/>
            </a:prstGeom>
            <a:blipFill>
              <a:blip r:embed="rId13" cstate="print"/>
              <a:stretch>
                <a:fillRect/>
              </a:stretch>
            </a:blipFill>
          </p:spPr>
          <p:txBody>
            <a:bodyPr wrap="square" lIns="0" tIns="0" rIns="0" bIns="0" rtlCol="0"/>
            <a:lstStyle/>
            <a:p>
              <a:endParaRPr/>
            </a:p>
          </p:txBody>
        </p:sp>
        <p:sp>
          <p:nvSpPr>
            <p:cNvPr id="54" name="object 54"/>
            <p:cNvSpPr/>
            <p:nvPr/>
          </p:nvSpPr>
          <p:spPr>
            <a:xfrm>
              <a:off x="5398770" y="3123438"/>
              <a:ext cx="900683" cy="458724"/>
            </a:xfrm>
            <a:prstGeom prst="rect">
              <a:avLst/>
            </a:prstGeom>
            <a:blipFill>
              <a:blip r:embed="rId9" cstate="print"/>
              <a:stretch>
                <a:fillRect/>
              </a:stretch>
            </a:blipFill>
          </p:spPr>
          <p:txBody>
            <a:bodyPr wrap="square" lIns="0" tIns="0" rIns="0" bIns="0" rtlCol="0"/>
            <a:lstStyle/>
            <a:p>
              <a:endParaRPr/>
            </a:p>
          </p:txBody>
        </p:sp>
      </p:grpSp>
      <p:sp>
        <p:nvSpPr>
          <p:cNvPr id="55" name="object 55"/>
          <p:cNvSpPr txBox="1"/>
          <p:nvPr/>
        </p:nvSpPr>
        <p:spPr>
          <a:xfrm>
            <a:off x="5408612" y="3089275"/>
            <a:ext cx="652780" cy="466725"/>
          </a:xfrm>
          <a:prstGeom prst="rect">
            <a:avLst/>
          </a:prstGeom>
          <a:solidFill>
            <a:srgbClr val="C1C1C1"/>
          </a:solidFill>
          <a:ln w="9525">
            <a:solidFill>
              <a:srgbClr val="000000"/>
            </a:solidFill>
          </a:ln>
        </p:spPr>
        <p:txBody>
          <a:bodyPr vert="horz" wrap="square" lIns="0" tIns="39370" rIns="0" bIns="0" rtlCol="0">
            <a:spAutoFit/>
          </a:bodyPr>
          <a:lstStyle/>
          <a:p>
            <a:pPr marL="97155">
              <a:lnSpc>
                <a:spcPct val="100000"/>
              </a:lnSpc>
              <a:spcBef>
                <a:spcPts val="310"/>
              </a:spcBef>
            </a:pPr>
            <a:r>
              <a:rPr sz="2400" dirty="0">
                <a:solidFill>
                  <a:srgbClr val="008380"/>
                </a:solidFill>
                <a:latin typeface="Times New Roman"/>
                <a:cs typeface="Times New Roman"/>
              </a:rPr>
              <a:t>213</a:t>
            </a:r>
            <a:endParaRPr sz="2400">
              <a:latin typeface="Times New Roman"/>
              <a:cs typeface="Times New Roman"/>
            </a:endParaRPr>
          </a:p>
        </p:txBody>
      </p:sp>
      <p:grpSp>
        <p:nvGrpSpPr>
          <p:cNvPr id="56" name="object 56"/>
          <p:cNvGrpSpPr/>
          <p:nvPr/>
        </p:nvGrpSpPr>
        <p:grpSpPr>
          <a:xfrm>
            <a:off x="5721350" y="2851150"/>
            <a:ext cx="2102485" cy="941069"/>
            <a:chOff x="5721350" y="2851150"/>
            <a:chExt cx="2102485" cy="941069"/>
          </a:xfrm>
        </p:grpSpPr>
        <p:sp>
          <p:nvSpPr>
            <p:cNvPr id="57" name="object 57"/>
            <p:cNvSpPr/>
            <p:nvPr/>
          </p:nvSpPr>
          <p:spPr>
            <a:xfrm>
              <a:off x="5735637" y="2865437"/>
              <a:ext cx="508000" cy="224154"/>
            </a:xfrm>
            <a:custGeom>
              <a:avLst/>
              <a:gdLst/>
              <a:ahLst/>
              <a:cxnLst/>
              <a:rect l="l" t="t" r="r" b="b"/>
              <a:pathLst>
                <a:path w="508000" h="224155">
                  <a:moveTo>
                    <a:pt x="0" y="223837"/>
                  </a:moveTo>
                  <a:lnTo>
                    <a:pt x="508000" y="0"/>
                  </a:lnTo>
                </a:path>
              </a:pathLst>
            </a:custGeom>
            <a:ln w="28575">
              <a:solidFill>
                <a:srgbClr val="000000"/>
              </a:solidFill>
            </a:ln>
          </p:spPr>
          <p:txBody>
            <a:bodyPr wrap="square" lIns="0" tIns="0" rIns="0" bIns="0" rtlCol="0"/>
            <a:lstStyle/>
            <a:p>
              <a:endParaRPr/>
            </a:p>
          </p:txBody>
        </p:sp>
        <p:sp>
          <p:nvSpPr>
            <p:cNvPr id="58" name="object 58"/>
            <p:cNvSpPr/>
            <p:nvPr/>
          </p:nvSpPr>
          <p:spPr>
            <a:xfrm>
              <a:off x="6990588" y="3161538"/>
              <a:ext cx="755903" cy="630174"/>
            </a:xfrm>
            <a:prstGeom prst="rect">
              <a:avLst/>
            </a:prstGeom>
            <a:blipFill>
              <a:blip r:embed="rId14" cstate="print"/>
              <a:stretch>
                <a:fillRect/>
              </a:stretch>
            </a:blipFill>
          </p:spPr>
          <p:txBody>
            <a:bodyPr wrap="square" lIns="0" tIns="0" rIns="0" bIns="0" rtlCol="0"/>
            <a:lstStyle/>
            <a:p>
              <a:endParaRPr/>
            </a:p>
          </p:txBody>
        </p:sp>
        <p:sp>
          <p:nvSpPr>
            <p:cNvPr id="59" name="object 59"/>
            <p:cNvSpPr/>
            <p:nvPr/>
          </p:nvSpPr>
          <p:spPr>
            <a:xfrm>
              <a:off x="7494206" y="3201924"/>
              <a:ext cx="329247" cy="458724"/>
            </a:xfrm>
            <a:prstGeom prst="rect">
              <a:avLst/>
            </a:prstGeom>
            <a:blipFill>
              <a:blip r:embed="rId4" cstate="print"/>
              <a:stretch>
                <a:fillRect/>
              </a:stretch>
            </a:blipFill>
          </p:spPr>
          <p:txBody>
            <a:bodyPr wrap="square" lIns="0" tIns="0" rIns="0" bIns="0" rtlCol="0"/>
            <a:lstStyle/>
            <a:p>
              <a:endParaRPr/>
            </a:p>
          </p:txBody>
        </p:sp>
        <p:sp>
          <p:nvSpPr>
            <p:cNvPr id="60" name="object 60"/>
            <p:cNvSpPr/>
            <p:nvPr/>
          </p:nvSpPr>
          <p:spPr>
            <a:xfrm>
              <a:off x="6990588" y="3201924"/>
              <a:ext cx="15913" cy="17005"/>
            </a:xfrm>
            <a:prstGeom prst="rect">
              <a:avLst/>
            </a:prstGeom>
            <a:blipFill>
              <a:blip r:embed="rId5" cstate="print"/>
              <a:stretch>
                <a:fillRect/>
              </a:stretch>
            </a:blipFill>
          </p:spPr>
          <p:txBody>
            <a:bodyPr wrap="square" lIns="0" tIns="0" rIns="0" bIns="0" rtlCol="0"/>
            <a:lstStyle/>
            <a:p>
              <a:endParaRPr/>
            </a:p>
          </p:txBody>
        </p:sp>
        <p:sp>
          <p:nvSpPr>
            <p:cNvPr id="61" name="object 61"/>
            <p:cNvSpPr/>
            <p:nvPr/>
          </p:nvSpPr>
          <p:spPr>
            <a:xfrm>
              <a:off x="6990588" y="3581920"/>
              <a:ext cx="99593" cy="78727"/>
            </a:xfrm>
            <a:prstGeom prst="rect">
              <a:avLst/>
            </a:prstGeom>
            <a:blipFill>
              <a:blip r:embed="rId6" cstate="print"/>
              <a:stretch>
                <a:fillRect/>
              </a:stretch>
            </a:blipFill>
          </p:spPr>
          <p:txBody>
            <a:bodyPr wrap="square" lIns="0" tIns="0" rIns="0" bIns="0" rtlCol="0"/>
            <a:lstStyle/>
            <a:p>
              <a:endParaRPr/>
            </a:p>
          </p:txBody>
        </p:sp>
        <p:sp>
          <p:nvSpPr>
            <p:cNvPr id="62" name="object 62"/>
            <p:cNvSpPr/>
            <p:nvPr/>
          </p:nvSpPr>
          <p:spPr>
            <a:xfrm>
              <a:off x="6919912" y="3090862"/>
              <a:ext cx="744855" cy="619125"/>
            </a:xfrm>
            <a:custGeom>
              <a:avLst/>
              <a:gdLst/>
              <a:ahLst/>
              <a:cxnLst/>
              <a:rect l="l" t="t" r="r" b="b"/>
              <a:pathLst>
                <a:path w="744854" h="619125">
                  <a:moveTo>
                    <a:pt x="372262" y="0"/>
                  </a:moveTo>
                  <a:lnTo>
                    <a:pt x="321750" y="2825"/>
                  </a:lnTo>
                  <a:lnTo>
                    <a:pt x="273302" y="11057"/>
                  </a:lnTo>
                  <a:lnTo>
                    <a:pt x="227364" y="24326"/>
                  </a:lnTo>
                  <a:lnTo>
                    <a:pt x="184377" y="42264"/>
                  </a:lnTo>
                  <a:lnTo>
                    <a:pt x="144787" y="64501"/>
                  </a:lnTo>
                  <a:lnTo>
                    <a:pt x="109035" y="90668"/>
                  </a:lnTo>
                  <a:lnTo>
                    <a:pt x="77567" y="120397"/>
                  </a:lnTo>
                  <a:lnTo>
                    <a:pt x="50826" y="153320"/>
                  </a:lnTo>
                  <a:lnTo>
                    <a:pt x="29255" y="189066"/>
                  </a:lnTo>
                  <a:lnTo>
                    <a:pt x="13298" y="227268"/>
                  </a:lnTo>
                  <a:lnTo>
                    <a:pt x="3398" y="267556"/>
                  </a:lnTo>
                  <a:lnTo>
                    <a:pt x="0" y="309562"/>
                  </a:lnTo>
                  <a:lnTo>
                    <a:pt x="3398" y="351568"/>
                  </a:lnTo>
                  <a:lnTo>
                    <a:pt x="13298" y="391856"/>
                  </a:lnTo>
                  <a:lnTo>
                    <a:pt x="29255" y="430058"/>
                  </a:lnTo>
                  <a:lnTo>
                    <a:pt x="50826" y="465804"/>
                  </a:lnTo>
                  <a:lnTo>
                    <a:pt x="77567" y="498727"/>
                  </a:lnTo>
                  <a:lnTo>
                    <a:pt x="109035" y="528456"/>
                  </a:lnTo>
                  <a:lnTo>
                    <a:pt x="144787" y="554623"/>
                  </a:lnTo>
                  <a:lnTo>
                    <a:pt x="184377" y="576860"/>
                  </a:lnTo>
                  <a:lnTo>
                    <a:pt x="227364" y="594798"/>
                  </a:lnTo>
                  <a:lnTo>
                    <a:pt x="273302" y="608067"/>
                  </a:lnTo>
                  <a:lnTo>
                    <a:pt x="321750" y="616299"/>
                  </a:lnTo>
                  <a:lnTo>
                    <a:pt x="372262" y="619125"/>
                  </a:lnTo>
                  <a:lnTo>
                    <a:pt x="422777" y="616299"/>
                  </a:lnTo>
                  <a:lnTo>
                    <a:pt x="471227" y="608067"/>
                  </a:lnTo>
                  <a:lnTo>
                    <a:pt x="517168" y="594798"/>
                  </a:lnTo>
                  <a:lnTo>
                    <a:pt x="560156" y="576860"/>
                  </a:lnTo>
                  <a:lnTo>
                    <a:pt x="599747" y="554623"/>
                  </a:lnTo>
                  <a:lnTo>
                    <a:pt x="635500" y="528456"/>
                  </a:lnTo>
                  <a:lnTo>
                    <a:pt x="666968" y="498727"/>
                  </a:lnTo>
                  <a:lnTo>
                    <a:pt x="693710" y="465804"/>
                  </a:lnTo>
                  <a:lnTo>
                    <a:pt x="715282" y="430058"/>
                  </a:lnTo>
                  <a:lnTo>
                    <a:pt x="731239" y="391856"/>
                  </a:lnTo>
                  <a:lnTo>
                    <a:pt x="741139" y="351568"/>
                  </a:lnTo>
                  <a:lnTo>
                    <a:pt x="744537" y="309562"/>
                  </a:lnTo>
                  <a:lnTo>
                    <a:pt x="741139" y="267556"/>
                  </a:lnTo>
                  <a:lnTo>
                    <a:pt x="731239" y="227268"/>
                  </a:lnTo>
                  <a:lnTo>
                    <a:pt x="715282" y="189066"/>
                  </a:lnTo>
                  <a:lnTo>
                    <a:pt x="693710" y="153320"/>
                  </a:lnTo>
                  <a:lnTo>
                    <a:pt x="666968" y="120397"/>
                  </a:lnTo>
                  <a:lnTo>
                    <a:pt x="635500" y="90668"/>
                  </a:lnTo>
                  <a:lnTo>
                    <a:pt x="599747" y="64501"/>
                  </a:lnTo>
                  <a:lnTo>
                    <a:pt x="560156" y="42264"/>
                  </a:lnTo>
                  <a:lnTo>
                    <a:pt x="517168" y="24326"/>
                  </a:lnTo>
                  <a:lnTo>
                    <a:pt x="471227" y="11057"/>
                  </a:lnTo>
                  <a:lnTo>
                    <a:pt x="422777" y="2825"/>
                  </a:lnTo>
                  <a:lnTo>
                    <a:pt x="372262" y="0"/>
                  </a:lnTo>
                  <a:close/>
                </a:path>
              </a:pathLst>
            </a:custGeom>
            <a:solidFill>
              <a:srgbClr val="FFCCCC"/>
            </a:solidFill>
          </p:spPr>
          <p:txBody>
            <a:bodyPr wrap="square" lIns="0" tIns="0" rIns="0" bIns="0" rtlCol="0"/>
            <a:lstStyle/>
            <a:p>
              <a:endParaRPr/>
            </a:p>
          </p:txBody>
        </p:sp>
        <p:sp>
          <p:nvSpPr>
            <p:cNvPr id="63" name="object 63"/>
            <p:cNvSpPr/>
            <p:nvPr/>
          </p:nvSpPr>
          <p:spPr>
            <a:xfrm>
              <a:off x="6919912" y="3090862"/>
              <a:ext cx="744855" cy="619125"/>
            </a:xfrm>
            <a:custGeom>
              <a:avLst/>
              <a:gdLst/>
              <a:ahLst/>
              <a:cxnLst/>
              <a:rect l="l" t="t" r="r" b="b"/>
              <a:pathLst>
                <a:path w="744854" h="619125">
                  <a:moveTo>
                    <a:pt x="0" y="309562"/>
                  </a:moveTo>
                  <a:lnTo>
                    <a:pt x="3398" y="267556"/>
                  </a:lnTo>
                  <a:lnTo>
                    <a:pt x="13298" y="227268"/>
                  </a:lnTo>
                  <a:lnTo>
                    <a:pt x="29255" y="189066"/>
                  </a:lnTo>
                  <a:lnTo>
                    <a:pt x="50826" y="153320"/>
                  </a:lnTo>
                  <a:lnTo>
                    <a:pt x="77567" y="120397"/>
                  </a:lnTo>
                  <a:lnTo>
                    <a:pt x="109035" y="90668"/>
                  </a:lnTo>
                  <a:lnTo>
                    <a:pt x="144787" y="64501"/>
                  </a:lnTo>
                  <a:lnTo>
                    <a:pt x="184377" y="42264"/>
                  </a:lnTo>
                  <a:lnTo>
                    <a:pt x="227364" y="24326"/>
                  </a:lnTo>
                  <a:lnTo>
                    <a:pt x="273302" y="11057"/>
                  </a:lnTo>
                  <a:lnTo>
                    <a:pt x="321750" y="2825"/>
                  </a:lnTo>
                  <a:lnTo>
                    <a:pt x="372262" y="0"/>
                  </a:lnTo>
                  <a:lnTo>
                    <a:pt x="422777" y="2825"/>
                  </a:lnTo>
                  <a:lnTo>
                    <a:pt x="471227" y="11057"/>
                  </a:lnTo>
                  <a:lnTo>
                    <a:pt x="517168" y="24326"/>
                  </a:lnTo>
                  <a:lnTo>
                    <a:pt x="560156" y="42264"/>
                  </a:lnTo>
                  <a:lnTo>
                    <a:pt x="599747" y="64501"/>
                  </a:lnTo>
                  <a:lnTo>
                    <a:pt x="635500" y="90668"/>
                  </a:lnTo>
                  <a:lnTo>
                    <a:pt x="666968" y="120397"/>
                  </a:lnTo>
                  <a:lnTo>
                    <a:pt x="693710" y="153320"/>
                  </a:lnTo>
                  <a:lnTo>
                    <a:pt x="715282" y="189066"/>
                  </a:lnTo>
                  <a:lnTo>
                    <a:pt x="731239" y="227268"/>
                  </a:lnTo>
                  <a:lnTo>
                    <a:pt x="741139" y="267556"/>
                  </a:lnTo>
                  <a:lnTo>
                    <a:pt x="744537" y="309562"/>
                  </a:lnTo>
                  <a:lnTo>
                    <a:pt x="741139" y="351568"/>
                  </a:lnTo>
                  <a:lnTo>
                    <a:pt x="731239" y="391856"/>
                  </a:lnTo>
                  <a:lnTo>
                    <a:pt x="715282" y="430058"/>
                  </a:lnTo>
                  <a:lnTo>
                    <a:pt x="693710" y="465804"/>
                  </a:lnTo>
                  <a:lnTo>
                    <a:pt x="666968" y="498727"/>
                  </a:lnTo>
                  <a:lnTo>
                    <a:pt x="635500" y="528456"/>
                  </a:lnTo>
                  <a:lnTo>
                    <a:pt x="599747" y="554623"/>
                  </a:lnTo>
                  <a:lnTo>
                    <a:pt x="560156" y="576860"/>
                  </a:lnTo>
                  <a:lnTo>
                    <a:pt x="517168" y="594798"/>
                  </a:lnTo>
                  <a:lnTo>
                    <a:pt x="471227" y="608067"/>
                  </a:lnTo>
                  <a:lnTo>
                    <a:pt x="422777" y="616299"/>
                  </a:lnTo>
                  <a:lnTo>
                    <a:pt x="372262" y="619125"/>
                  </a:lnTo>
                  <a:lnTo>
                    <a:pt x="321750" y="616299"/>
                  </a:lnTo>
                  <a:lnTo>
                    <a:pt x="273302" y="608067"/>
                  </a:lnTo>
                  <a:lnTo>
                    <a:pt x="227364" y="594798"/>
                  </a:lnTo>
                  <a:lnTo>
                    <a:pt x="184377" y="576860"/>
                  </a:lnTo>
                  <a:lnTo>
                    <a:pt x="144787" y="554623"/>
                  </a:lnTo>
                  <a:lnTo>
                    <a:pt x="109035" y="528456"/>
                  </a:lnTo>
                  <a:lnTo>
                    <a:pt x="77567" y="498727"/>
                  </a:lnTo>
                  <a:lnTo>
                    <a:pt x="50826" y="465804"/>
                  </a:lnTo>
                  <a:lnTo>
                    <a:pt x="29255" y="430058"/>
                  </a:lnTo>
                  <a:lnTo>
                    <a:pt x="13298" y="391856"/>
                  </a:lnTo>
                  <a:lnTo>
                    <a:pt x="3398" y="351568"/>
                  </a:lnTo>
                  <a:lnTo>
                    <a:pt x="0" y="309562"/>
                  </a:lnTo>
                  <a:close/>
                </a:path>
              </a:pathLst>
            </a:custGeom>
            <a:ln w="9525">
              <a:solidFill>
                <a:srgbClr val="000000"/>
              </a:solidFill>
            </a:ln>
          </p:spPr>
          <p:txBody>
            <a:bodyPr wrap="square" lIns="0" tIns="0" rIns="0" bIns="0" rtlCol="0"/>
            <a:lstStyle/>
            <a:p>
              <a:endParaRPr/>
            </a:p>
          </p:txBody>
        </p:sp>
      </p:grpSp>
      <p:sp>
        <p:nvSpPr>
          <p:cNvPr id="64" name="object 64"/>
          <p:cNvSpPr txBox="1"/>
          <p:nvPr/>
        </p:nvSpPr>
        <p:spPr>
          <a:xfrm>
            <a:off x="7085139" y="3194177"/>
            <a:ext cx="415290"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008380"/>
                </a:solidFill>
                <a:latin typeface="Times New Roman"/>
                <a:cs typeface="Times New Roman"/>
              </a:rPr>
              <a:t>2</a:t>
            </a:r>
            <a:r>
              <a:rPr sz="2400" spc="-5" dirty="0">
                <a:solidFill>
                  <a:srgbClr val="008380"/>
                </a:solidFill>
                <a:latin typeface="Times New Roman"/>
                <a:cs typeface="Times New Roman"/>
              </a:rPr>
              <a:t>:</a:t>
            </a:r>
            <a:r>
              <a:rPr sz="2400" dirty="0">
                <a:solidFill>
                  <a:srgbClr val="008380"/>
                </a:solidFill>
                <a:latin typeface="Times New Roman"/>
                <a:cs typeface="Times New Roman"/>
              </a:rPr>
              <a:t>3</a:t>
            </a:r>
            <a:endParaRPr sz="2400">
              <a:latin typeface="Times New Roman"/>
              <a:cs typeface="Times New Roman"/>
            </a:endParaRPr>
          </a:p>
        </p:txBody>
      </p:sp>
      <p:grpSp>
        <p:nvGrpSpPr>
          <p:cNvPr id="65" name="object 65"/>
          <p:cNvGrpSpPr/>
          <p:nvPr/>
        </p:nvGrpSpPr>
        <p:grpSpPr>
          <a:xfrm>
            <a:off x="6183629" y="3877817"/>
            <a:ext cx="901065" cy="514350"/>
            <a:chOff x="6183629" y="3877817"/>
            <a:chExt cx="901065" cy="514350"/>
          </a:xfrm>
        </p:grpSpPr>
        <p:sp>
          <p:nvSpPr>
            <p:cNvPr id="66" name="object 66"/>
            <p:cNvSpPr/>
            <p:nvPr/>
          </p:nvSpPr>
          <p:spPr>
            <a:xfrm>
              <a:off x="6265163" y="3914393"/>
              <a:ext cx="662178" cy="477774"/>
            </a:xfrm>
            <a:prstGeom prst="rect">
              <a:avLst/>
            </a:prstGeom>
            <a:blipFill>
              <a:blip r:embed="rId15" cstate="print"/>
              <a:stretch>
                <a:fillRect/>
              </a:stretch>
            </a:blipFill>
          </p:spPr>
          <p:txBody>
            <a:bodyPr wrap="square" lIns="0" tIns="0" rIns="0" bIns="0" rtlCol="0"/>
            <a:lstStyle/>
            <a:p>
              <a:endParaRPr/>
            </a:p>
          </p:txBody>
        </p:sp>
        <p:sp>
          <p:nvSpPr>
            <p:cNvPr id="67" name="object 67"/>
            <p:cNvSpPr/>
            <p:nvPr/>
          </p:nvSpPr>
          <p:spPr>
            <a:xfrm>
              <a:off x="6183629" y="3877817"/>
              <a:ext cx="900683" cy="458724"/>
            </a:xfrm>
            <a:prstGeom prst="rect">
              <a:avLst/>
            </a:prstGeom>
            <a:blipFill>
              <a:blip r:embed="rId9" cstate="print"/>
              <a:stretch>
                <a:fillRect/>
              </a:stretch>
            </a:blipFill>
          </p:spPr>
          <p:txBody>
            <a:bodyPr wrap="square" lIns="0" tIns="0" rIns="0" bIns="0" rtlCol="0"/>
            <a:lstStyle/>
            <a:p>
              <a:endParaRPr/>
            </a:p>
          </p:txBody>
        </p:sp>
      </p:grpSp>
      <p:sp>
        <p:nvSpPr>
          <p:cNvPr id="68" name="object 68"/>
          <p:cNvSpPr txBox="1"/>
          <p:nvPr/>
        </p:nvSpPr>
        <p:spPr>
          <a:xfrm>
            <a:off x="6194425" y="3843337"/>
            <a:ext cx="650875" cy="466725"/>
          </a:xfrm>
          <a:prstGeom prst="rect">
            <a:avLst/>
          </a:prstGeom>
          <a:solidFill>
            <a:srgbClr val="C1C1C1"/>
          </a:solidFill>
          <a:ln w="9525">
            <a:solidFill>
              <a:srgbClr val="000000"/>
            </a:solidFill>
          </a:ln>
        </p:spPr>
        <p:txBody>
          <a:bodyPr vert="horz" wrap="square" lIns="0" tIns="39370" rIns="0" bIns="0" rtlCol="0">
            <a:spAutoFit/>
          </a:bodyPr>
          <a:lstStyle/>
          <a:p>
            <a:pPr marL="96520">
              <a:lnSpc>
                <a:spcPct val="100000"/>
              </a:lnSpc>
              <a:spcBef>
                <a:spcPts val="310"/>
              </a:spcBef>
            </a:pPr>
            <a:r>
              <a:rPr sz="2400" dirty="0">
                <a:solidFill>
                  <a:srgbClr val="008380"/>
                </a:solidFill>
                <a:latin typeface="Times New Roman"/>
                <a:cs typeface="Times New Roman"/>
              </a:rPr>
              <a:t>231</a:t>
            </a:r>
            <a:endParaRPr sz="2400">
              <a:latin typeface="Times New Roman"/>
              <a:cs typeface="Times New Roman"/>
            </a:endParaRPr>
          </a:p>
        </p:txBody>
      </p:sp>
      <p:grpSp>
        <p:nvGrpSpPr>
          <p:cNvPr id="69" name="object 69"/>
          <p:cNvGrpSpPr/>
          <p:nvPr/>
        </p:nvGrpSpPr>
        <p:grpSpPr>
          <a:xfrm>
            <a:off x="6505575" y="3605212"/>
            <a:ext cx="2115820" cy="787400"/>
            <a:chOff x="6505575" y="3605212"/>
            <a:chExt cx="2115820" cy="787400"/>
          </a:xfrm>
        </p:grpSpPr>
        <p:sp>
          <p:nvSpPr>
            <p:cNvPr id="70" name="object 70"/>
            <p:cNvSpPr/>
            <p:nvPr/>
          </p:nvSpPr>
          <p:spPr>
            <a:xfrm>
              <a:off x="6519862" y="3619500"/>
              <a:ext cx="509905" cy="224154"/>
            </a:xfrm>
            <a:custGeom>
              <a:avLst/>
              <a:gdLst/>
              <a:ahLst/>
              <a:cxnLst/>
              <a:rect l="l" t="t" r="r" b="b"/>
              <a:pathLst>
                <a:path w="509904" h="224154">
                  <a:moveTo>
                    <a:pt x="0" y="223837"/>
                  </a:moveTo>
                  <a:lnTo>
                    <a:pt x="509587" y="0"/>
                  </a:lnTo>
                </a:path>
              </a:pathLst>
            </a:custGeom>
            <a:ln w="28575">
              <a:solidFill>
                <a:srgbClr val="000000"/>
              </a:solidFill>
            </a:ln>
          </p:spPr>
          <p:txBody>
            <a:bodyPr wrap="square" lIns="0" tIns="0" rIns="0" bIns="0" rtlCol="0"/>
            <a:lstStyle/>
            <a:p>
              <a:endParaRPr/>
            </a:p>
          </p:txBody>
        </p:sp>
        <p:sp>
          <p:nvSpPr>
            <p:cNvPr id="71" name="object 71"/>
            <p:cNvSpPr/>
            <p:nvPr/>
          </p:nvSpPr>
          <p:spPr>
            <a:xfrm>
              <a:off x="7802117" y="3914393"/>
              <a:ext cx="661415" cy="477774"/>
            </a:xfrm>
            <a:prstGeom prst="rect">
              <a:avLst/>
            </a:prstGeom>
            <a:blipFill>
              <a:blip r:embed="rId13" cstate="print"/>
              <a:stretch>
                <a:fillRect/>
              </a:stretch>
            </a:blipFill>
          </p:spPr>
          <p:txBody>
            <a:bodyPr wrap="square" lIns="0" tIns="0" rIns="0" bIns="0" rtlCol="0"/>
            <a:lstStyle/>
            <a:p>
              <a:endParaRPr/>
            </a:p>
          </p:txBody>
        </p:sp>
        <p:sp>
          <p:nvSpPr>
            <p:cNvPr id="72" name="object 72"/>
            <p:cNvSpPr/>
            <p:nvPr/>
          </p:nvSpPr>
          <p:spPr>
            <a:xfrm>
              <a:off x="7720583" y="3877818"/>
              <a:ext cx="900683" cy="458724"/>
            </a:xfrm>
            <a:prstGeom prst="rect">
              <a:avLst/>
            </a:prstGeom>
            <a:blipFill>
              <a:blip r:embed="rId9" cstate="print"/>
              <a:stretch>
                <a:fillRect/>
              </a:stretch>
            </a:blipFill>
          </p:spPr>
          <p:txBody>
            <a:bodyPr wrap="square" lIns="0" tIns="0" rIns="0" bIns="0" rtlCol="0"/>
            <a:lstStyle/>
            <a:p>
              <a:endParaRPr/>
            </a:p>
          </p:txBody>
        </p:sp>
      </p:grpSp>
      <p:sp>
        <p:nvSpPr>
          <p:cNvPr id="73" name="object 73"/>
          <p:cNvSpPr txBox="1"/>
          <p:nvPr/>
        </p:nvSpPr>
        <p:spPr>
          <a:xfrm>
            <a:off x="7731125" y="3843337"/>
            <a:ext cx="650875" cy="466725"/>
          </a:xfrm>
          <a:prstGeom prst="rect">
            <a:avLst/>
          </a:prstGeom>
          <a:solidFill>
            <a:srgbClr val="C1C1C1"/>
          </a:solidFill>
          <a:ln w="9525">
            <a:solidFill>
              <a:srgbClr val="000000"/>
            </a:solidFill>
          </a:ln>
        </p:spPr>
        <p:txBody>
          <a:bodyPr vert="horz" wrap="square" lIns="0" tIns="39370" rIns="0" bIns="0" rtlCol="0">
            <a:spAutoFit/>
          </a:bodyPr>
          <a:lstStyle/>
          <a:p>
            <a:pPr marL="96520">
              <a:lnSpc>
                <a:spcPct val="100000"/>
              </a:lnSpc>
              <a:spcBef>
                <a:spcPts val="310"/>
              </a:spcBef>
            </a:pPr>
            <a:r>
              <a:rPr sz="2400" dirty="0">
                <a:solidFill>
                  <a:srgbClr val="008380"/>
                </a:solidFill>
                <a:latin typeface="Times New Roman"/>
                <a:cs typeface="Times New Roman"/>
              </a:rPr>
              <a:t>321</a:t>
            </a:r>
            <a:endParaRPr sz="2400">
              <a:latin typeface="Times New Roman"/>
              <a:cs typeface="Times New Roman"/>
            </a:endParaRPr>
          </a:p>
        </p:txBody>
      </p:sp>
      <p:grpSp>
        <p:nvGrpSpPr>
          <p:cNvPr id="74" name="object 74"/>
          <p:cNvGrpSpPr/>
          <p:nvPr/>
        </p:nvGrpSpPr>
        <p:grpSpPr>
          <a:xfrm>
            <a:off x="3890962" y="2190750"/>
            <a:ext cx="4180204" cy="1666875"/>
            <a:chOff x="3890962" y="2190750"/>
            <a:chExt cx="4180204" cy="1666875"/>
          </a:xfrm>
        </p:grpSpPr>
        <p:sp>
          <p:nvSpPr>
            <p:cNvPr id="75" name="object 75"/>
            <p:cNvSpPr/>
            <p:nvPr/>
          </p:nvSpPr>
          <p:spPr>
            <a:xfrm>
              <a:off x="7554912" y="3619500"/>
              <a:ext cx="501650" cy="224154"/>
            </a:xfrm>
            <a:custGeom>
              <a:avLst/>
              <a:gdLst/>
              <a:ahLst/>
              <a:cxnLst/>
              <a:rect l="l" t="t" r="r" b="b"/>
              <a:pathLst>
                <a:path w="501650" h="224154">
                  <a:moveTo>
                    <a:pt x="501650" y="223837"/>
                  </a:moveTo>
                  <a:lnTo>
                    <a:pt x="0" y="0"/>
                  </a:lnTo>
                </a:path>
              </a:pathLst>
            </a:custGeom>
            <a:ln w="28575">
              <a:solidFill>
                <a:srgbClr val="000000"/>
              </a:solidFill>
            </a:ln>
          </p:spPr>
          <p:txBody>
            <a:bodyPr wrap="square" lIns="0" tIns="0" rIns="0" bIns="0" rtlCol="0"/>
            <a:lstStyle/>
            <a:p>
              <a:endParaRPr/>
            </a:p>
          </p:txBody>
        </p:sp>
        <p:sp>
          <p:nvSpPr>
            <p:cNvPr id="76" name="object 76"/>
            <p:cNvSpPr/>
            <p:nvPr/>
          </p:nvSpPr>
          <p:spPr>
            <a:xfrm>
              <a:off x="6769100" y="2865437"/>
              <a:ext cx="454025" cy="195580"/>
            </a:xfrm>
            <a:custGeom>
              <a:avLst/>
              <a:gdLst/>
              <a:ahLst/>
              <a:cxnLst/>
              <a:rect l="l" t="t" r="r" b="b"/>
              <a:pathLst>
                <a:path w="454025" h="195580">
                  <a:moveTo>
                    <a:pt x="0" y="0"/>
                  </a:moveTo>
                  <a:lnTo>
                    <a:pt x="453885" y="195300"/>
                  </a:lnTo>
                </a:path>
              </a:pathLst>
            </a:custGeom>
            <a:ln w="38100">
              <a:solidFill>
                <a:srgbClr val="CC0000"/>
              </a:solidFill>
            </a:ln>
          </p:spPr>
          <p:txBody>
            <a:bodyPr wrap="square" lIns="0" tIns="0" rIns="0" bIns="0" rtlCol="0"/>
            <a:lstStyle/>
            <a:p>
              <a:endParaRPr/>
            </a:p>
          </p:txBody>
        </p:sp>
        <p:sp>
          <p:nvSpPr>
            <p:cNvPr id="77" name="object 77"/>
            <p:cNvSpPr/>
            <p:nvPr/>
          </p:nvSpPr>
          <p:spPr>
            <a:xfrm>
              <a:off x="7165390" y="2993186"/>
              <a:ext cx="127635" cy="105410"/>
            </a:xfrm>
            <a:custGeom>
              <a:avLst/>
              <a:gdLst/>
              <a:ahLst/>
              <a:cxnLst/>
              <a:rect l="l" t="t" r="r" b="b"/>
              <a:pathLst>
                <a:path w="127634" h="105410">
                  <a:moveTo>
                    <a:pt x="45186" y="0"/>
                  </a:moveTo>
                  <a:lnTo>
                    <a:pt x="57594" y="67551"/>
                  </a:lnTo>
                  <a:lnTo>
                    <a:pt x="0" y="104990"/>
                  </a:lnTo>
                  <a:lnTo>
                    <a:pt x="127584" y="97675"/>
                  </a:lnTo>
                  <a:lnTo>
                    <a:pt x="45186" y="0"/>
                  </a:lnTo>
                  <a:close/>
                </a:path>
              </a:pathLst>
            </a:custGeom>
            <a:solidFill>
              <a:srgbClr val="CC0000"/>
            </a:solidFill>
          </p:spPr>
          <p:txBody>
            <a:bodyPr wrap="square" lIns="0" tIns="0" rIns="0" bIns="0" rtlCol="0"/>
            <a:lstStyle/>
            <a:p>
              <a:endParaRPr/>
            </a:p>
          </p:txBody>
        </p:sp>
        <p:sp>
          <p:nvSpPr>
            <p:cNvPr id="78" name="object 78"/>
            <p:cNvSpPr/>
            <p:nvPr/>
          </p:nvSpPr>
          <p:spPr>
            <a:xfrm>
              <a:off x="3905250" y="2205037"/>
              <a:ext cx="916305" cy="222250"/>
            </a:xfrm>
            <a:custGeom>
              <a:avLst/>
              <a:gdLst/>
              <a:ahLst/>
              <a:cxnLst/>
              <a:rect l="l" t="t" r="r" b="b"/>
              <a:pathLst>
                <a:path w="916304" h="222250">
                  <a:moveTo>
                    <a:pt x="0" y="222250"/>
                  </a:moveTo>
                  <a:lnTo>
                    <a:pt x="915987" y="0"/>
                  </a:lnTo>
                </a:path>
              </a:pathLst>
            </a:custGeom>
            <a:ln w="28575">
              <a:solidFill>
                <a:srgbClr val="000000"/>
              </a:solidFill>
            </a:ln>
          </p:spPr>
          <p:txBody>
            <a:bodyPr wrap="square" lIns="0" tIns="0" rIns="0" bIns="0" rtlCol="0"/>
            <a:lstStyle/>
            <a:p>
              <a:endParaRPr/>
            </a:p>
          </p:txBody>
        </p:sp>
        <p:sp>
          <p:nvSpPr>
            <p:cNvPr id="79" name="object 79"/>
            <p:cNvSpPr/>
            <p:nvPr/>
          </p:nvSpPr>
          <p:spPr>
            <a:xfrm>
              <a:off x="5346700" y="2205037"/>
              <a:ext cx="897255" cy="222250"/>
            </a:xfrm>
            <a:custGeom>
              <a:avLst/>
              <a:gdLst/>
              <a:ahLst/>
              <a:cxnLst/>
              <a:rect l="l" t="t" r="r" b="b"/>
              <a:pathLst>
                <a:path w="897254" h="222250">
                  <a:moveTo>
                    <a:pt x="0" y="0"/>
                  </a:moveTo>
                  <a:lnTo>
                    <a:pt x="896937" y="222250"/>
                  </a:lnTo>
                </a:path>
              </a:pathLst>
            </a:custGeom>
            <a:ln w="28575">
              <a:solidFill>
                <a:srgbClr val="000000"/>
              </a:solidFill>
            </a:ln>
          </p:spPr>
          <p:txBody>
            <a:bodyPr wrap="square" lIns="0" tIns="0" rIns="0" bIns="0" rtlCol="0"/>
            <a:lstStyle/>
            <a:p>
              <a:endParaRPr/>
            </a:p>
          </p:txBody>
        </p:sp>
      </p:grpSp>
      <p:sp>
        <p:nvSpPr>
          <p:cNvPr id="80" name="object 80"/>
          <p:cNvSpPr txBox="1"/>
          <p:nvPr/>
        </p:nvSpPr>
        <p:spPr>
          <a:xfrm>
            <a:off x="281940" y="4745990"/>
            <a:ext cx="8542655" cy="1306195"/>
          </a:xfrm>
          <a:prstGeom prst="rect">
            <a:avLst/>
          </a:prstGeom>
        </p:spPr>
        <p:txBody>
          <a:bodyPr vert="horz" wrap="square" lIns="0" tIns="12700" rIns="0" bIns="0" rtlCol="0">
            <a:spAutoFit/>
          </a:bodyPr>
          <a:lstStyle/>
          <a:p>
            <a:pPr marL="38100">
              <a:lnSpc>
                <a:spcPct val="100000"/>
              </a:lnSpc>
              <a:spcBef>
                <a:spcPts val="100"/>
              </a:spcBef>
            </a:pPr>
            <a:r>
              <a:rPr sz="2800" spc="-5" dirty="0">
                <a:latin typeface="Times New Roman"/>
                <a:cs typeface="Times New Roman"/>
              </a:rPr>
              <a:t>Each internal </a:t>
            </a:r>
            <a:r>
              <a:rPr sz="2800" dirty="0">
                <a:latin typeface="Times New Roman"/>
                <a:cs typeface="Times New Roman"/>
              </a:rPr>
              <a:t>node is </a:t>
            </a:r>
            <a:r>
              <a:rPr sz="2800" spc="-5" dirty="0">
                <a:latin typeface="Times New Roman"/>
                <a:cs typeface="Times New Roman"/>
              </a:rPr>
              <a:t>labeled </a:t>
            </a:r>
            <a:r>
              <a:rPr sz="2800" i="1" dirty="0">
                <a:solidFill>
                  <a:srgbClr val="008380"/>
                </a:solidFill>
                <a:latin typeface="Times New Roman"/>
                <a:cs typeface="Times New Roman"/>
              </a:rPr>
              <a:t>i</a:t>
            </a:r>
            <a:r>
              <a:rPr sz="2800" dirty="0">
                <a:solidFill>
                  <a:srgbClr val="008380"/>
                </a:solidFill>
                <a:latin typeface="Times New Roman"/>
                <a:cs typeface="Times New Roman"/>
              </a:rPr>
              <a:t>:</a:t>
            </a:r>
            <a:r>
              <a:rPr sz="2800" i="1" dirty="0">
                <a:solidFill>
                  <a:srgbClr val="008380"/>
                </a:solidFill>
                <a:latin typeface="Times New Roman"/>
                <a:cs typeface="Times New Roman"/>
              </a:rPr>
              <a:t>j </a:t>
            </a:r>
            <a:r>
              <a:rPr sz="2800" dirty="0">
                <a:latin typeface="Times New Roman"/>
                <a:cs typeface="Times New Roman"/>
              </a:rPr>
              <a:t>for </a:t>
            </a:r>
            <a:r>
              <a:rPr sz="2800" i="1" dirty="0">
                <a:solidFill>
                  <a:srgbClr val="008380"/>
                </a:solidFill>
                <a:latin typeface="Times New Roman"/>
                <a:cs typeface="Times New Roman"/>
              </a:rPr>
              <a:t>i</a:t>
            </a:r>
            <a:r>
              <a:rPr sz="2800" dirty="0">
                <a:solidFill>
                  <a:srgbClr val="008380"/>
                </a:solidFill>
                <a:latin typeface="Times New Roman"/>
                <a:cs typeface="Times New Roman"/>
              </a:rPr>
              <a:t>, </a:t>
            </a:r>
            <a:r>
              <a:rPr sz="2800" i="1" dirty="0">
                <a:solidFill>
                  <a:srgbClr val="008380"/>
                </a:solidFill>
                <a:latin typeface="Times New Roman"/>
                <a:cs typeface="Times New Roman"/>
              </a:rPr>
              <a:t>j </a:t>
            </a:r>
            <a:r>
              <a:rPr sz="2800" dirty="0">
                <a:solidFill>
                  <a:srgbClr val="008380"/>
                </a:solidFill>
                <a:latin typeface="Symbol"/>
                <a:cs typeface="Symbol"/>
              </a:rPr>
              <a:t></a:t>
            </a:r>
            <a:r>
              <a:rPr sz="2800" dirty="0">
                <a:solidFill>
                  <a:srgbClr val="008380"/>
                </a:solidFill>
                <a:latin typeface="Times New Roman"/>
                <a:cs typeface="Times New Roman"/>
              </a:rPr>
              <a:t> </a:t>
            </a:r>
            <a:r>
              <a:rPr sz="2800" spc="-5" dirty="0">
                <a:solidFill>
                  <a:srgbClr val="008380"/>
                </a:solidFill>
                <a:latin typeface="Times New Roman"/>
                <a:cs typeface="Times New Roman"/>
              </a:rPr>
              <a:t>{1, </a:t>
            </a:r>
            <a:r>
              <a:rPr sz="2800" dirty="0">
                <a:solidFill>
                  <a:srgbClr val="008380"/>
                </a:solidFill>
                <a:latin typeface="Times New Roman"/>
                <a:cs typeface="Times New Roman"/>
              </a:rPr>
              <a:t>2,…,</a:t>
            </a:r>
            <a:r>
              <a:rPr sz="2800" spc="-114" dirty="0">
                <a:solidFill>
                  <a:srgbClr val="008380"/>
                </a:solidFill>
                <a:latin typeface="Times New Roman"/>
                <a:cs typeface="Times New Roman"/>
              </a:rPr>
              <a:t> </a:t>
            </a:r>
            <a:r>
              <a:rPr sz="2800" i="1" dirty="0">
                <a:solidFill>
                  <a:srgbClr val="008380"/>
                </a:solidFill>
                <a:latin typeface="Times New Roman"/>
                <a:cs typeface="Times New Roman"/>
              </a:rPr>
              <a:t>n</a:t>
            </a:r>
            <a:r>
              <a:rPr sz="2800" dirty="0">
                <a:solidFill>
                  <a:srgbClr val="008380"/>
                </a:solidFill>
                <a:latin typeface="Times New Roman"/>
                <a:cs typeface="Times New Roman"/>
              </a:rPr>
              <a:t>}</a:t>
            </a:r>
            <a:r>
              <a:rPr sz="2800" dirty="0">
                <a:latin typeface="Times New Roman"/>
                <a:cs typeface="Times New Roman"/>
              </a:rPr>
              <a:t>.</a:t>
            </a:r>
            <a:endParaRPr sz="2800">
              <a:latin typeface="Times New Roman"/>
              <a:cs typeface="Times New Roman"/>
            </a:endParaRPr>
          </a:p>
          <a:p>
            <a:pPr marL="204470" indent="-167005">
              <a:lnSpc>
                <a:spcPct val="100000"/>
              </a:lnSpc>
              <a:buClr>
                <a:srgbClr val="CC0000"/>
              </a:buClr>
              <a:buChar char="•"/>
              <a:tabLst>
                <a:tab pos="205104" algn="l"/>
              </a:tabLst>
            </a:pPr>
            <a:r>
              <a:rPr sz="2800" spc="-5" dirty="0">
                <a:latin typeface="Times New Roman"/>
                <a:cs typeface="Times New Roman"/>
              </a:rPr>
              <a:t>The left </a:t>
            </a:r>
            <a:r>
              <a:rPr sz="2800" dirty="0">
                <a:latin typeface="Times New Roman"/>
                <a:cs typeface="Times New Roman"/>
              </a:rPr>
              <a:t>subtree </a:t>
            </a:r>
            <a:r>
              <a:rPr sz="2800" spc="-5" dirty="0">
                <a:latin typeface="Times New Roman"/>
                <a:cs typeface="Times New Roman"/>
              </a:rPr>
              <a:t>shows subsequent comparisons </a:t>
            </a:r>
            <a:r>
              <a:rPr sz="2800" dirty="0">
                <a:latin typeface="Times New Roman"/>
                <a:cs typeface="Times New Roman"/>
              </a:rPr>
              <a:t>if </a:t>
            </a:r>
            <a:r>
              <a:rPr sz="2800" i="1" dirty="0">
                <a:solidFill>
                  <a:srgbClr val="008380"/>
                </a:solidFill>
                <a:latin typeface="Times New Roman"/>
                <a:cs typeface="Times New Roman"/>
              </a:rPr>
              <a:t>a</a:t>
            </a:r>
            <a:r>
              <a:rPr sz="2775" i="1" baseline="-21021" dirty="0">
                <a:solidFill>
                  <a:srgbClr val="008380"/>
                </a:solidFill>
                <a:latin typeface="Times New Roman"/>
                <a:cs typeface="Times New Roman"/>
              </a:rPr>
              <a:t>i </a:t>
            </a:r>
            <a:r>
              <a:rPr sz="2800" dirty="0">
                <a:solidFill>
                  <a:srgbClr val="008380"/>
                </a:solidFill>
                <a:latin typeface="Symbol"/>
                <a:cs typeface="Symbol"/>
              </a:rPr>
              <a:t></a:t>
            </a:r>
            <a:r>
              <a:rPr sz="2800" spc="-315" dirty="0">
                <a:solidFill>
                  <a:srgbClr val="008380"/>
                </a:solidFill>
                <a:latin typeface="Times New Roman"/>
                <a:cs typeface="Times New Roman"/>
              </a:rPr>
              <a:t> </a:t>
            </a:r>
            <a:r>
              <a:rPr sz="2800" i="1" dirty="0">
                <a:solidFill>
                  <a:srgbClr val="008380"/>
                </a:solidFill>
                <a:latin typeface="Times New Roman"/>
                <a:cs typeface="Times New Roman"/>
              </a:rPr>
              <a:t>a</a:t>
            </a:r>
            <a:r>
              <a:rPr sz="2775" i="1" baseline="-21021" dirty="0">
                <a:solidFill>
                  <a:srgbClr val="008380"/>
                </a:solidFill>
                <a:latin typeface="Times New Roman"/>
                <a:cs typeface="Times New Roman"/>
              </a:rPr>
              <a:t>j</a:t>
            </a:r>
            <a:r>
              <a:rPr sz="2800" dirty="0">
                <a:latin typeface="Times New Roman"/>
                <a:cs typeface="Times New Roman"/>
              </a:rPr>
              <a:t>.</a:t>
            </a:r>
            <a:endParaRPr sz="2800">
              <a:latin typeface="Times New Roman"/>
              <a:cs typeface="Times New Roman"/>
            </a:endParaRPr>
          </a:p>
          <a:p>
            <a:pPr marL="204470" indent="-167005">
              <a:lnSpc>
                <a:spcPct val="100000"/>
              </a:lnSpc>
              <a:buClr>
                <a:srgbClr val="CC0000"/>
              </a:buClr>
              <a:buChar char="•"/>
              <a:tabLst>
                <a:tab pos="205104" algn="l"/>
              </a:tabLst>
            </a:pPr>
            <a:r>
              <a:rPr sz="2800" spc="-5" dirty="0">
                <a:latin typeface="Times New Roman"/>
                <a:cs typeface="Times New Roman"/>
              </a:rPr>
              <a:t>The </a:t>
            </a:r>
            <a:r>
              <a:rPr sz="2800" dirty="0">
                <a:latin typeface="Times New Roman"/>
                <a:cs typeface="Times New Roman"/>
              </a:rPr>
              <a:t>right subtree </a:t>
            </a:r>
            <a:r>
              <a:rPr sz="2800" spc="-5" dirty="0">
                <a:latin typeface="Times New Roman"/>
                <a:cs typeface="Times New Roman"/>
              </a:rPr>
              <a:t>shows subsequent comparisons </a:t>
            </a:r>
            <a:r>
              <a:rPr sz="2800" dirty="0">
                <a:latin typeface="Times New Roman"/>
                <a:cs typeface="Times New Roman"/>
              </a:rPr>
              <a:t>if </a:t>
            </a:r>
            <a:r>
              <a:rPr sz="2800" i="1" dirty="0">
                <a:solidFill>
                  <a:srgbClr val="008380"/>
                </a:solidFill>
                <a:latin typeface="Times New Roman"/>
                <a:cs typeface="Times New Roman"/>
              </a:rPr>
              <a:t>a</a:t>
            </a:r>
            <a:r>
              <a:rPr sz="2775" i="1" baseline="-21021" dirty="0">
                <a:solidFill>
                  <a:srgbClr val="008380"/>
                </a:solidFill>
                <a:latin typeface="Times New Roman"/>
                <a:cs typeface="Times New Roman"/>
              </a:rPr>
              <a:t>i </a:t>
            </a:r>
            <a:r>
              <a:rPr sz="2800" dirty="0">
                <a:solidFill>
                  <a:srgbClr val="008380"/>
                </a:solidFill>
                <a:latin typeface="Symbol"/>
                <a:cs typeface="Symbol"/>
              </a:rPr>
              <a:t></a:t>
            </a:r>
            <a:r>
              <a:rPr sz="2800" spc="-340" dirty="0">
                <a:solidFill>
                  <a:srgbClr val="008380"/>
                </a:solidFill>
                <a:latin typeface="Times New Roman"/>
                <a:cs typeface="Times New Roman"/>
              </a:rPr>
              <a:t> </a:t>
            </a:r>
            <a:r>
              <a:rPr sz="2800" i="1" dirty="0">
                <a:solidFill>
                  <a:srgbClr val="008380"/>
                </a:solidFill>
                <a:latin typeface="Times New Roman"/>
                <a:cs typeface="Times New Roman"/>
              </a:rPr>
              <a:t>a</a:t>
            </a:r>
            <a:r>
              <a:rPr sz="2775" i="1" baseline="-21021" dirty="0">
                <a:solidFill>
                  <a:srgbClr val="008380"/>
                </a:solidFill>
                <a:latin typeface="Times New Roman"/>
                <a:cs typeface="Times New Roman"/>
              </a:rPr>
              <a:t>j</a:t>
            </a:r>
            <a:r>
              <a:rPr sz="2800" dirty="0">
                <a:latin typeface="Times New Roman"/>
                <a:cs typeface="Times New Roman"/>
              </a:rPr>
              <a:t>.</a:t>
            </a:r>
            <a:endParaRPr sz="2800">
              <a:latin typeface="Times New Roman"/>
              <a:cs typeface="Times New Roman"/>
            </a:endParaRPr>
          </a:p>
        </p:txBody>
      </p:sp>
      <p:sp>
        <p:nvSpPr>
          <p:cNvPr id="84" name="object 84"/>
          <p:cNvSpPr txBox="1"/>
          <p:nvPr/>
        </p:nvSpPr>
        <p:spPr>
          <a:xfrm>
            <a:off x="2661086" y="6523256"/>
            <a:ext cx="4583430" cy="222250"/>
          </a:xfrm>
          <a:prstGeom prst="rect">
            <a:avLst/>
          </a:prstGeom>
        </p:spPr>
        <p:txBody>
          <a:bodyPr vert="horz" wrap="square" lIns="0" tIns="0" rIns="0" bIns="0" rtlCol="0">
            <a:spAutoFit/>
          </a:bodyPr>
          <a:lstStyle/>
          <a:p>
            <a:pPr marL="12700">
              <a:lnSpc>
                <a:spcPts val="1625"/>
              </a:lnSpc>
            </a:pPr>
            <a:r>
              <a:rPr sz="1400" i="1" spc="-5" dirty="0">
                <a:latin typeface="Times New Roman"/>
                <a:cs typeface="Times New Roman"/>
              </a:rPr>
              <a:t>Copyright © 2001-5 Erik D. Demaine and Charles E.</a:t>
            </a:r>
            <a:r>
              <a:rPr sz="1400" i="1" spc="80" dirty="0">
                <a:latin typeface="Times New Roman"/>
                <a:cs typeface="Times New Roman"/>
              </a:rPr>
              <a:t> </a:t>
            </a:r>
            <a:r>
              <a:rPr sz="1400" i="1" spc="-5" dirty="0">
                <a:latin typeface="Times New Roman"/>
                <a:cs typeface="Times New Roman"/>
              </a:rPr>
              <a:t>Leiserson</a:t>
            </a:r>
            <a:endParaRPr sz="1400">
              <a:latin typeface="Times New Roman"/>
              <a:cs typeface="Times New Roman"/>
            </a:endParaRPr>
          </a:p>
        </p:txBody>
      </p:sp>
      <p:sp>
        <p:nvSpPr>
          <p:cNvPr id="81" name="object 81"/>
          <p:cNvSpPr txBox="1"/>
          <p:nvPr/>
        </p:nvSpPr>
        <p:spPr>
          <a:xfrm>
            <a:off x="7089647" y="2513076"/>
            <a:ext cx="648970"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008A87"/>
                </a:solidFill>
                <a:latin typeface="Times New Roman"/>
                <a:cs typeface="Times New Roman"/>
              </a:rPr>
              <a:t>9 </a:t>
            </a:r>
            <a:r>
              <a:rPr sz="2400" dirty="0">
                <a:solidFill>
                  <a:srgbClr val="008A87"/>
                </a:solidFill>
                <a:latin typeface="Symbol"/>
                <a:cs typeface="Symbol"/>
              </a:rPr>
              <a:t></a:t>
            </a:r>
            <a:r>
              <a:rPr sz="2400" spc="-105" dirty="0">
                <a:solidFill>
                  <a:srgbClr val="008A87"/>
                </a:solidFill>
                <a:latin typeface="Times New Roman"/>
                <a:cs typeface="Times New Roman"/>
              </a:rPr>
              <a:t> </a:t>
            </a:r>
            <a:r>
              <a:rPr sz="2400" dirty="0">
                <a:solidFill>
                  <a:srgbClr val="008A87"/>
                </a:solidFill>
                <a:latin typeface="Times New Roman"/>
                <a:cs typeface="Times New Roman"/>
              </a:rPr>
              <a:t>6</a:t>
            </a:r>
            <a:endParaRPr sz="2400">
              <a:latin typeface="Times New Roman"/>
              <a:cs typeface="Times New Roman"/>
            </a:endParaRPr>
          </a:p>
        </p:txBody>
      </p:sp>
      <p:sp>
        <p:nvSpPr>
          <p:cNvPr id="82" name="object 82"/>
          <p:cNvSpPr txBox="1"/>
          <p:nvPr/>
        </p:nvSpPr>
        <p:spPr>
          <a:xfrm>
            <a:off x="358125" y="1621027"/>
            <a:ext cx="2542540" cy="1000760"/>
          </a:xfrm>
          <a:prstGeom prst="rect">
            <a:avLst/>
          </a:prstGeom>
        </p:spPr>
        <p:txBody>
          <a:bodyPr vert="horz" wrap="square" lIns="0" tIns="12065" rIns="0" bIns="0" rtlCol="0">
            <a:spAutoFit/>
          </a:bodyPr>
          <a:lstStyle/>
          <a:p>
            <a:pPr marL="38100">
              <a:lnSpc>
                <a:spcPct val="100000"/>
              </a:lnSpc>
              <a:spcBef>
                <a:spcPts val="95"/>
              </a:spcBef>
            </a:pPr>
            <a:r>
              <a:rPr sz="3200" spc="-5" dirty="0">
                <a:latin typeface="Times New Roman"/>
                <a:cs typeface="Times New Roman"/>
              </a:rPr>
              <a:t>Sort </a:t>
            </a:r>
            <a:r>
              <a:rPr sz="3200" dirty="0">
                <a:solidFill>
                  <a:srgbClr val="008380"/>
                </a:solidFill>
                <a:latin typeface="Symbol"/>
                <a:cs typeface="Symbol"/>
              </a:rPr>
              <a:t></a:t>
            </a:r>
            <a:r>
              <a:rPr sz="3200" i="1" dirty="0">
                <a:solidFill>
                  <a:srgbClr val="008380"/>
                </a:solidFill>
                <a:latin typeface="Times New Roman"/>
                <a:cs typeface="Times New Roman"/>
              </a:rPr>
              <a:t>a</a:t>
            </a:r>
            <a:r>
              <a:rPr sz="3150" baseline="-21164" dirty="0">
                <a:solidFill>
                  <a:srgbClr val="008380"/>
                </a:solidFill>
                <a:latin typeface="Times New Roman"/>
                <a:cs typeface="Times New Roman"/>
              </a:rPr>
              <a:t>1</a:t>
            </a:r>
            <a:r>
              <a:rPr sz="3200" dirty="0">
                <a:solidFill>
                  <a:srgbClr val="008380"/>
                </a:solidFill>
                <a:latin typeface="Times New Roman"/>
                <a:cs typeface="Times New Roman"/>
              </a:rPr>
              <a:t>, </a:t>
            </a:r>
            <a:r>
              <a:rPr sz="3200" i="1" spc="5" dirty="0">
                <a:solidFill>
                  <a:srgbClr val="008380"/>
                </a:solidFill>
                <a:latin typeface="Times New Roman"/>
                <a:cs typeface="Times New Roman"/>
              </a:rPr>
              <a:t>a</a:t>
            </a:r>
            <a:r>
              <a:rPr sz="3150" spc="7" baseline="-21164" dirty="0">
                <a:solidFill>
                  <a:srgbClr val="008380"/>
                </a:solidFill>
                <a:latin typeface="Times New Roman"/>
                <a:cs typeface="Times New Roman"/>
              </a:rPr>
              <a:t>2</a:t>
            </a:r>
            <a:r>
              <a:rPr sz="3200" spc="5" dirty="0">
                <a:solidFill>
                  <a:srgbClr val="008380"/>
                </a:solidFill>
                <a:latin typeface="Times New Roman"/>
                <a:cs typeface="Times New Roman"/>
              </a:rPr>
              <a:t>,</a:t>
            </a:r>
            <a:r>
              <a:rPr sz="3200" spc="-100" dirty="0">
                <a:solidFill>
                  <a:srgbClr val="008380"/>
                </a:solidFill>
                <a:latin typeface="Times New Roman"/>
                <a:cs typeface="Times New Roman"/>
              </a:rPr>
              <a:t> </a:t>
            </a:r>
            <a:r>
              <a:rPr sz="3200" i="1" spc="5" dirty="0">
                <a:solidFill>
                  <a:srgbClr val="008380"/>
                </a:solidFill>
                <a:latin typeface="Times New Roman"/>
                <a:cs typeface="Times New Roman"/>
              </a:rPr>
              <a:t>a</a:t>
            </a:r>
            <a:r>
              <a:rPr sz="3150" spc="7" baseline="-21164" dirty="0">
                <a:solidFill>
                  <a:srgbClr val="008380"/>
                </a:solidFill>
                <a:latin typeface="Times New Roman"/>
                <a:cs typeface="Times New Roman"/>
              </a:rPr>
              <a:t>3</a:t>
            </a:r>
            <a:r>
              <a:rPr sz="3200" spc="5" dirty="0">
                <a:solidFill>
                  <a:srgbClr val="008380"/>
                </a:solidFill>
                <a:latin typeface="Symbol"/>
                <a:cs typeface="Symbol"/>
              </a:rPr>
              <a:t></a:t>
            </a:r>
            <a:endParaRPr sz="3200">
              <a:latin typeface="Symbol"/>
              <a:cs typeface="Symbol"/>
            </a:endParaRPr>
          </a:p>
          <a:p>
            <a:pPr marL="38100">
              <a:lnSpc>
                <a:spcPct val="100000"/>
              </a:lnSpc>
            </a:pPr>
            <a:r>
              <a:rPr sz="3200" spc="-5" dirty="0">
                <a:solidFill>
                  <a:srgbClr val="008380"/>
                </a:solidFill>
                <a:latin typeface="Symbol"/>
                <a:cs typeface="Symbol"/>
              </a:rPr>
              <a:t></a:t>
            </a:r>
            <a:r>
              <a:rPr sz="3200" spc="-5" dirty="0">
                <a:solidFill>
                  <a:srgbClr val="008380"/>
                </a:solidFill>
                <a:latin typeface="Times New Roman"/>
                <a:cs typeface="Times New Roman"/>
              </a:rPr>
              <a:t> </a:t>
            </a:r>
            <a:r>
              <a:rPr sz="3200" spc="-5" dirty="0">
                <a:solidFill>
                  <a:srgbClr val="008380"/>
                </a:solidFill>
                <a:latin typeface="Symbol"/>
                <a:cs typeface="Symbol"/>
              </a:rPr>
              <a:t></a:t>
            </a:r>
            <a:r>
              <a:rPr sz="3200" spc="-5" dirty="0">
                <a:solidFill>
                  <a:srgbClr val="008380"/>
                </a:solidFill>
                <a:latin typeface="Times New Roman"/>
                <a:cs typeface="Times New Roman"/>
              </a:rPr>
              <a:t> 9, 4, 6</a:t>
            </a:r>
            <a:r>
              <a:rPr sz="3200" spc="-30" dirty="0">
                <a:solidFill>
                  <a:srgbClr val="008380"/>
                </a:solidFill>
                <a:latin typeface="Times New Roman"/>
                <a:cs typeface="Times New Roman"/>
              </a:rPr>
              <a:t> </a:t>
            </a:r>
            <a:r>
              <a:rPr sz="3200" spc="-5" dirty="0">
                <a:solidFill>
                  <a:srgbClr val="008380"/>
                </a:solidFill>
                <a:latin typeface="Symbol"/>
                <a:cs typeface="Symbol"/>
              </a:rPr>
              <a:t></a:t>
            </a:r>
            <a:r>
              <a:rPr sz="3200" spc="-5" dirty="0">
                <a:latin typeface="Symbol"/>
                <a:cs typeface="Symbol"/>
              </a:rPr>
              <a:t></a:t>
            </a:r>
            <a:endParaRPr sz="3200">
              <a:latin typeface="Symbol"/>
              <a:cs typeface="Symbol"/>
            </a:endParaRPr>
          </a:p>
        </p:txBody>
      </p:sp>
    </p:spTree>
    <p:extLst>
      <p:ext uri="{BB962C8B-B14F-4D97-AF65-F5344CB8AC3E}">
        <p14:creationId xmlns:p14="http://schemas.microsoft.com/office/powerpoint/2010/main" val="13824320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92112" y="319087"/>
            <a:ext cx="942975" cy="1114425"/>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526539" y="509269"/>
            <a:ext cx="5283835" cy="695960"/>
          </a:xfrm>
          <a:prstGeom prst="rect">
            <a:avLst/>
          </a:prstGeom>
        </p:spPr>
        <p:txBody>
          <a:bodyPr vert="horz" wrap="square" lIns="0" tIns="12065" rIns="0" bIns="0" rtlCol="0">
            <a:spAutoFit/>
          </a:bodyPr>
          <a:lstStyle/>
          <a:p>
            <a:pPr marL="12700">
              <a:lnSpc>
                <a:spcPct val="100000"/>
              </a:lnSpc>
              <a:spcBef>
                <a:spcPts val="95"/>
              </a:spcBef>
            </a:pPr>
            <a:r>
              <a:rPr spc="-5" dirty="0"/>
              <a:t>Decision-tree</a:t>
            </a:r>
            <a:r>
              <a:rPr spc="-50" dirty="0"/>
              <a:t> </a:t>
            </a:r>
            <a:r>
              <a:rPr spc="-5" dirty="0"/>
              <a:t>example</a:t>
            </a:r>
          </a:p>
        </p:txBody>
      </p:sp>
      <p:grpSp>
        <p:nvGrpSpPr>
          <p:cNvPr id="4" name="object 4"/>
          <p:cNvGrpSpPr/>
          <p:nvPr/>
        </p:nvGrpSpPr>
        <p:grpSpPr>
          <a:xfrm>
            <a:off x="4706937" y="1671637"/>
            <a:ext cx="908685" cy="706120"/>
            <a:chOff x="4706937" y="1671637"/>
            <a:chExt cx="908685" cy="706120"/>
          </a:xfrm>
        </p:grpSpPr>
        <p:sp>
          <p:nvSpPr>
            <p:cNvPr id="5" name="object 5"/>
            <p:cNvSpPr/>
            <p:nvPr/>
          </p:nvSpPr>
          <p:spPr>
            <a:xfrm>
              <a:off x="4782311" y="1747265"/>
              <a:ext cx="755903" cy="630174"/>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5286375" y="1786889"/>
              <a:ext cx="328802" cy="458724"/>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4782311" y="1786889"/>
              <a:ext cx="16738" cy="17868"/>
            </a:xfrm>
            <a:prstGeom prst="rect">
              <a:avLst/>
            </a:prstGeom>
            <a:blipFill>
              <a:blip r:embed="rId5" cstate="print"/>
              <a:stretch>
                <a:fillRect/>
              </a:stretch>
            </a:blipFill>
          </p:spPr>
          <p:txBody>
            <a:bodyPr wrap="square" lIns="0" tIns="0" rIns="0" bIns="0" rtlCol="0"/>
            <a:lstStyle/>
            <a:p>
              <a:endParaRPr/>
            </a:p>
          </p:txBody>
        </p:sp>
        <p:sp>
          <p:nvSpPr>
            <p:cNvPr id="8" name="object 8"/>
            <p:cNvSpPr/>
            <p:nvPr/>
          </p:nvSpPr>
          <p:spPr>
            <a:xfrm>
              <a:off x="4782311" y="2167127"/>
              <a:ext cx="99288" cy="78486"/>
            </a:xfrm>
            <a:prstGeom prst="rect">
              <a:avLst/>
            </a:prstGeom>
            <a:blipFill>
              <a:blip r:embed="rId6" cstate="print"/>
              <a:stretch>
                <a:fillRect/>
              </a:stretch>
            </a:blipFill>
          </p:spPr>
          <p:txBody>
            <a:bodyPr wrap="square" lIns="0" tIns="0" rIns="0" bIns="0" rtlCol="0"/>
            <a:lstStyle/>
            <a:p>
              <a:endParaRPr/>
            </a:p>
          </p:txBody>
        </p:sp>
        <p:sp>
          <p:nvSpPr>
            <p:cNvPr id="9" name="object 9"/>
            <p:cNvSpPr/>
            <p:nvPr/>
          </p:nvSpPr>
          <p:spPr>
            <a:xfrm>
              <a:off x="4711700" y="1676400"/>
              <a:ext cx="744855" cy="619125"/>
            </a:xfrm>
            <a:custGeom>
              <a:avLst/>
              <a:gdLst/>
              <a:ahLst/>
              <a:cxnLst/>
              <a:rect l="l" t="t" r="r" b="b"/>
              <a:pathLst>
                <a:path w="744854" h="619125">
                  <a:moveTo>
                    <a:pt x="372275" y="0"/>
                  </a:moveTo>
                  <a:lnTo>
                    <a:pt x="321759" y="2825"/>
                  </a:lnTo>
                  <a:lnTo>
                    <a:pt x="273310" y="11057"/>
                  </a:lnTo>
                  <a:lnTo>
                    <a:pt x="227369" y="24326"/>
                  </a:lnTo>
                  <a:lnTo>
                    <a:pt x="184381" y="42264"/>
                  </a:lnTo>
                  <a:lnTo>
                    <a:pt x="144789" y="64501"/>
                  </a:lnTo>
                  <a:lnTo>
                    <a:pt x="109037" y="90668"/>
                  </a:lnTo>
                  <a:lnTo>
                    <a:pt x="77568" y="120397"/>
                  </a:lnTo>
                  <a:lnTo>
                    <a:pt x="50826" y="153320"/>
                  </a:lnTo>
                  <a:lnTo>
                    <a:pt x="29255" y="189066"/>
                  </a:lnTo>
                  <a:lnTo>
                    <a:pt x="13298" y="227268"/>
                  </a:lnTo>
                  <a:lnTo>
                    <a:pt x="3398" y="267556"/>
                  </a:lnTo>
                  <a:lnTo>
                    <a:pt x="0" y="309562"/>
                  </a:lnTo>
                  <a:lnTo>
                    <a:pt x="3398" y="351568"/>
                  </a:lnTo>
                  <a:lnTo>
                    <a:pt x="13298" y="391856"/>
                  </a:lnTo>
                  <a:lnTo>
                    <a:pt x="29255" y="430058"/>
                  </a:lnTo>
                  <a:lnTo>
                    <a:pt x="50826" y="465804"/>
                  </a:lnTo>
                  <a:lnTo>
                    <a:pt x="77568" y="498727"/>
                  </a:lnTo>
                  <a:lnTo>
                    <a:pt x="109037" y="528456"/>
                  </a:lnTo>
                  <a:lnTo>
                    <a:pt x="144789" y="554623"/>
                  </a:lnTo>
                  <a:lnTo>
                    <a:pt x="184381" y="576860"/>
                  </a:lnTo>
                  <a:lnTo>
                    <a:pt x="227369" y="594798"/>
                  </a:lnTo>
                  <a:lnTo>
                    <a:pt x="273310" y="608067"/>
                  </a:lnTo>
                  <a:lnTo>
                    <a:pt x="321759" y="616299"/>
                  </a:lnTo>
                  <a:lnTo>
                    <a:pt x="372275" y="619125"/>
                  </a:lnTo>
                  <a:lnTo>
                    <a:pt x="422787" y="616299"/>
                  </a:lnTo>
                  <a:lnTo>
                    <a:pt x="471234" y="608067"/>
                  </a:lnTo>
                  <a:lnTo>
                    <a:pt x="517173" y="594798"/>
                  </a:lnTo>
                  <a:lnTo>
                    <a:pt x="560159" y="576860"/>
                  </a:lnTo>
                  <a:lnTo>
                    <a:pt x="599750" y="554623"/>
                  </a:lnTo>
                  <a:lnTo>
                    <a:pt x="635501" y="528456"/>
                  </a:lnTo>
                  <a:lnTo>
                    <a:pt x="666969" y="498727"/>
                  </a:lnTo>
                  <a:lnTo>
                    <a:pt x="693711" y="465804"/>
                  </a:lnTo>
                  <a:lnTo>
                    <a:pt x="715282" y="430058"/>
                  </a:lnTo>
                  <a:lnTo>
                    <a:pt x="731239" y="391856"/>
                  </a:lnTo>
                  <a:lnTo>
                    <a:pt x="741139" y="351568"/>
                  </a:lnTo>
                  <a:lnTo>
                    <a:pt x="744537" y="309562"/>
                  </a:lnTo>
                  <a:lnTo>
                    <a:pt x="741139" y="267556"/>
                  </a:lnTo>
                  <a:lnTo>
                    <a:pt x="731239" y="227268"/>
                  </a:lnTo>
                  <a:lnTo>
                    <a:pt x="715282" y="189066"/>
                  </a:lnTo>
                  <a:lnTo>
                    <a:pt x="693711" y="153320"/>
                  </a:lnTo>
                  <a:lnTo>
                    <a:pt x="666969" y="120397"/>
                  </a:lnTo>
                  <a:lnTo>
                    <a:pt x="635501" y="90668"/>
                  </a:lnTo>
                  <a:lnTo>
                    <a:pt x="599750" y="64501"/>
                  </a:lnTo>
                  <a:lnTo>
                    <a:pt x="560159" y="42264"/>
                  </a:lnTo>
                  <a:lnTo>
                    <a:pt x="517173" y="24326"/>
                  </a:lnTo>
                  <a:lnTo>
                    <a:pt x="471234" y="11057"/>
                  </a:lnTo>
                  <a:lnTo>
                    <a:pt x="422787" y="2825"/>
                  </a:lnTo>
                  <a:lnTo>
                    <a:pt x="372275" y="0"/>
                  </a:lnTo>
                  <a:close/>
                </a:path>
              </a:pathLst>
            </a:custGeom>
            <a:solidFill>
              <a:srgbClr val="FFCCCC"/>
            </a:solidFill>
          </p:spPr>
          <p:txBody>
            <a:bodyPr wrap="square" lIns="0" tIns="0" rIns="0" bIns="0" rtlCol="0"/>
            <a:lstStyle/>
            <a:p>
              <a:endParaRPr/>
            </a:p>
          </p:txBody>
        </p:sp>
        <p:sp>
          <p:nvSpPr>
            <p:cNvPr id="10" name="object 10"/>
            <p:cNvSpPr/>
            <p:nvPr/>
          </p:nvSpPr>
          <p:spPr>
            <a:xfrm>
              <a:off x="4711700" y="1676400"/>
              <a:ext cx="744855" cy="619125"/>
            </a:xfrm>
            <a:custGeom>
              <a:avLst/>
              <a:gdLst/>
              <a:ahLst/>
              <a:cxnLst/>
              <a:rect l="l" t="t" r="r" b="b"/>
              <a:pathLst>
                <a:path w="744854" h="619125">
                  <a:moveTo>
                    <a:pt x="0" y="309562"/>
                  </a:moveTo>
                  <a:lnTo>
                    <a:pt x="3398" y="267556"/>
                  </a:lnTo>
                  <a:lnTo>
                    <a:pt x="13298" y="227268"/>
                  </a:lnTo>
                  <a:lnTo>
                    <a:pt x="29255" y="189066"/>
                  </a:lnTo>
                  <a:lnTo>
                    <a:pt x="50826" y="153320"/>
                  </a:lnTo>
                  <a:lnTo>
                    <a:pt x="77568" y="120397"/>
                  </a:lnTo>
                  <a:lnTo>
                    <a:pt x="109037" y="90668"/>
                  </a:lnTo>
                  <a:lnTo>
                    <a:pt x="144789" y="64501"/>
                  </a:lnTo>
                  <a:lnTo>
                    <a:pt x="184381" y="42264"/>
                  </a:lnTo>
                  <a:lnTo>
                    <a:pt x="227369" y="24326"/>
                  </a:lnTo>
                  <a:lnTo>
                    <a:pt x="273310" y="11057"/>
                  </a:lnTo>
                  <a:lnTo>
                    <a:pt x="321759" y="2825"/>
                  </a:lnTo>
                  <a:lnTo>
                    <a:pt x="372275" y="0"/>
                  </a:lnTo>
                  <a:lnTo>
                    <a:pt x="422787" y="2825"/>
                  </a:lnTo>
                  <a:lnTo>
                    <a:pt x="471234" y="11057"/>
                  </a:lnTo>
                  <a:lnTo>
                    <a:pt x="517173" y="24326"/>
                  </a:lnTo>
                  <a:lnTo>
                    <a:pt x="560159" y="42264"/>
                  </a:lnTo>
                  <a:lnTo>
                    <a:pt x="599750" y="64501"/>
                  </a:lnTo>
                  <a:lnTo>
                    <a:pt x="635501" y="90668"/>
                  </a:lnTo>
                  <a:lnTo>
                    <a:pt x="666969" y="120397"/>
                  </a:lnTo>
                  <a:lnTo>
                    <a:pt x="693711" y="153320"/>
                  </a:lnTo>
                  <a:lnTo>
                    <a:pt x="715282" y="189066"/>
                  </a:lnTo>
                  <a:lnTo>
                    <a:pt x="731239" y="227268"/>
                  </a:lnTo>
                  <a:lnTo>
                    <a:pt x="741139" y="267556"/>
                  </a:lnTo>
                  <a:lnTo>
                    <a:pt x="744537" y="309562"/>
                  </a:lnTo>
                  <a:lnTo>
                    <a:pt x="741139" y="351568"/>
                  </a:lnTo>
                  <a:lnTo>
                    <a:pt x="731239" y="391856"/>
                  </a:lnTo>
                  <a:lnTo>
                    <a:pt x="715282" y="430058"/>
                  </a:lnTo>
                  <a:lnTo>
                    <a:pt x="693711" y="465804"/>
                  </a:lnTo>
                  <a:lnTo>
                    <a:pt x="666969" y="498727"/>
                  </a:lnTo>
                  <a:lnTo>
                    <a:pt x="635501" y="528456"/>
                  </a:lnTo>
                  <a:lnTo>
                    <a:pt x="599750" y="554623"/>
                  </a:lnTo>
                  <a:lnTo>
                    <a:pt x="560159" y="576860"/>
                  </a:lnTo>
                  <a:lnTo>
                    <a:pt x="517173" y="594798"/>
                  </a:lnTo>
                  <a:lnTo>
                    <a:pt x="471234" y="608067"/>
                  </a:lnTo>
                  <a:lnTo>
                    <a:pt x="422787" y="616299"/>
                  </a:lnTo>
                  <a:lnTo>
                    <a:pt x="372275" y="619125"/>
                  </a:lnTo>
                  <a:lnTo>
                    <a:pt x="321759" y="616299"/>
                  </a:lnTo>
                  <a:lnTo>
                    <a:pt x="273310" y="608067"/>
                  </a:lnTo>
                  <a:lnTo>
                    <a:pt x="227369" y="594798"/>
                  </a:lnTo>
                  <a:lnTo>
                    <a:pt x="184381" y="576860"/>
                  </a:lnTo>
                  <a:lnTo>
                    <a:pt x="144789" y="554623"/>
                  </a:lnTo>
                  <a:lnTo>
                    <a:pt x="109037" y="528456"/>
                  </a:lnTo>
                  <a:lnTo>
                    <a:pt x="77568" y="498727"/>
                  </a:lnTo>
                  <a:lnTo>
                    <a:pt x="50826" y="465804"/>
                  </a:lnTo>
                  <a:lnTo>
                    <a:pt x="29255" y="430058"/>
                  </a:lnTo>
                  <a:lnTo>
                    <a:pt x="13298" y="391856"/>
                  </a:lnTo>
                  <a:lnTo>
                    <a:pt x="3398" y="351568"/>
                  </a:lnTo>
                  <a:lnTo>
                    <a:pt x="0" y="309562"/>
                  </a:lnTo>
                  <a:close/>
                </a:path>
              </a:pathLst>
            </a:custGeom>
            <a:ln w="9525">
              <a:solidFill>
                <a:srgbClr val="000000"/>
              </a:solidFill>
            </a:ln>
          </p:spPr>
          <p:txBody>
            <a:bodyPr wrap="square" lIns="0" tIns="0" rIns="0" bIns="0" rtlCol="0"/>
            <a:lstStyle/>
            <a:p>
              <a:endParaRPr/>
            </a:p>
          </p:txBody>
        </p:sp>
      </p:grpSp>
      <p:sp>
        <p:nvSpPr>
          <p:cNvPr id="11" name="object 11"/>
          <p:cNvSpPr txBox="1"/>
          <p:nvPr/>
        </p:nvSpPr>
        <p:spPr>
          <a:xfrm>
            <a:off x="4876927" y="1779714"/>
            <a:ext cx="415290"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008380"/>
                </a:solidFill>
                <a:latin typeface="Times New Roman"/>
                <a:cs typeface="Times New Roman"/>
              </a:rPr>
              <a:t>1</a:t>
            </a:r>
            <a:r>
              <a:rPr sz="2400" spc="-5" dirty="0">
                <a:solidFill>
                  <a:srgbClr val="008380"/>
                </a:solidFill>
                <a:latin typeface="Times New Roman"/>
                <a:cs typeface="Times New Roman"/>
              </a:rPr>
              <a:t>:</a:t>
            </a:r>
            <a:r>
              <a:rPr sz="2400" dirty="0">
                <a:solidFill>
                  <a:srgbClr val="008380"/>
                </a:solidFill>
                <a:latin typeface="Times New Roman"/>
                <a:cs typeface="Times New Roman"/>
              </a:rPr>
              <a:t>2</a:t>
            </a:r>
            <a:endParaRPr sz="2400">
              <a:latin typeface="Times New Roman"/>
              <a:cs typeface="Times New Roman"/>
            </a:endParaRPr>
          </a:p>
        </p:txBody>
      </p:sp>
      <p:grpSp>
        <p:nvGrpSpPr>
          <p:cNvPr id="12" name="object 12"/>
          <p:cNvGrpSpPr/>
          <p:nvPr/>
        </p:nvGrpSpPr>
        <p:grpSpPr>
          <a:xfrm>
            <a:off x="3265487" y="2332037"/>
            <a:ext cx="908050" cy="705485"/>
            <a:chOff x="3265487" y="2332037"/>
            <a:chExt cx="908050" cy="705485"/>
          </a:xfrm>
        </p:grpSpPr>
        <p:sp>
          <p:nvSpPr>
            <p:cNvPr id="13" name="object 13"/>
            <p:cNvSpPr/>
            <p:nvPr/>
          </p:nvSpPr>
          <p:spPr>
            <a:xfrm>
              <a:off x="3340607" y="2407157"/>
              <a:ext cx="755903" cy="630174"/>
            </a:xfrm>
            <a:prstGeom prst="rect">
              <a:avLst/>
            </a:prstGeom>
            <a:blipFill>
              <a:blip r:embed="rId7" cstate="print"/>
              <a:stretch>
                <a:fillRect/>
              </a:stretch>
            </a:blipFill>
          </p:spPr>
          <p:txBody>
            <a:bodyPr wrap="square" lIns="0" tIns="0" rIns="0" bIns="0" rtlCol="0"/>
            <a:lstStyle/>
            <a:p>
              <a:endParaRPr/>
            </a:p>
          </p:txBody>
        </p:sp>
        <p:sp>
          <p:nvSpPr>
            <p:cNvPr id="14" name="object 14"/>
            <p:cNvSpPr/>
            <p:nvPr/>
          </p:nvSpPr>
          <p:spPr>
            <a:xfrm>
              <a:off x="3844988" y="2447544"/>
              <a:ext cx="328485" cy="458723"/>
            </a:xfrm>
            <a:prstGeom prst="rect">
              <a:avLst/>
            </a:prstGeom>
            <a:blipFill>
              <a:blip r:embed="rId4" cstate="print"/>
              <a:stretch>
                <a:fillRect/>
              </a:stretch>
            </a:blipFill>
          </p:spPr>
          <p:txBody>
            <a:bodyPr wrap="square" lIns="0" tIns="0" rIns="0" bIns="0" rtlCol="0"/>
            <a:lstStyle/>
            <a:p>
              <a:endParaRPr/>
            </a:p>
          </p:txBody>
        </p:sp>
        <p:sp>
          <p:nvSpPr>
            <p:cNvPr id="15" name="object 15"/>
            <p:cNvSpPr/>
            <p:nvPr/>
          </p:nvSpPr>
          <p:spPr>
            <a:xfrm>
              <a:off x="3340607" y="2447544"/>
              <a:ext cx="16751" cy="17881"/>
            </a:xfrm>
            <a:prstGeom prst="rect">
              <a:avLst/>
            </a:prstGeom>
            <a:blipFill>
              <a:blip r:embed="rId5" cstate="print"/>
              <a:stretch>
                <a:fillRect/>
              </a:stretch>
            </a:blipFill>
          </p:spPr>
          <p:txBody>
            <a:bodyPr wrap="square" lIns="0" tIns="0" rIns="0" bIns="0" rtlCol="0"/>
            <a:lstStyle/>
            <a:p>
              <a:endParaRPr/>
            </a:p>
          </p:txBody>
        </p:sp>
        <p:sp>
          <p:nvSpPr>
            <p:cNvPr id="16" name="object 16"/>
            <p:cNvSpPr/>
            <p:nvPr/>
          </p:nvSpPr>
          <p:spPr>
            <a:xfrm>
              <a:off x="3340607" y="2827388"/>
              <a:ext cx="99542" cy="78879"/>
            </a:xfrm>
            <a:prstGeom prst="rect">
              <a:avLst/>
            </a:prstGeom>
            <a:blipFill>
              <a:blip r:embed="rId6" cstate="print"/>
              <a:stretch>
                <a:fillRect/>
              </a:stretch>
            </a:blipFill>
          </p:spPr>
          <p:txBody>
            <a:bodyPr wrap="square" lIns="0" tIns="0" rIns="0" bIns="0" rtlCol="0"/>
            <a:lstStyle/>
            <a:p>
              <a:endParaRPr/>
            </a:p>
          </p:txBody>
        </p:sp>
        <p:sp>
          <p:nvSpPr>
            <p:cNvPr id="17" name="object 17"/>
            <p:cNvSpPr/>
            <p:nvPr/>
          </p:nvSpPr>
          <p:spPr>
            <a:xfrm>
              <a:off x="3270250" y="2336800"/>
              <a:ext cx="744855" cy="619125"/>
            </a:xfrm>
            <a:custGeom>
              <a:avLst/>
              <a:gdLst/>
              <a:ahLst/>
              <a:cxnLst/>
              <a:rect l="l" t="t" r="r" b="b"/>
              <a:pathLst>
                <a:path w="744854" h="619125">
                  <a:moveTo>
                    <a:pt x="372275" y="0"/>
                  </a:moveTo>
                  <a:lnTo>
                    <a:pt x="321759" y="2825"/>
                  </a:lnTo>
                  <a:lnTo>
                    <a:pt x="273310" y="11057"/>
                  </a:lnTo>
                  <a:lnTo>
                    <a:pt x="227369" y="24326"/>
                  </a:lnTo>
                  <a:lnTo>
                    <a:pt x="184381" y="42264"/>
                  </a:lnTo>
                  <a:lnTo>
                    <a:pt x="144789" y="64501"/>
                  </a:lnTo>
                  <a:lnTo>
                    <a:pt x="109037" y="90668"/>
                  </a:lnTo>
                  <a:lnTo>
                    <a:pt x="77568" y="120397"/>
                  </a:lnTo>
                  <a:lnTo>
                    <a:pt x="50826" y="153320"/>
                  </a:lnTo>
                  <a:lnTo>
                    <a:pt x="29255" y="189066"/>
                  </a:lnTo>
                  <a:lnTo>
                    <a:pt x="13298" y="227268"/>
                  </a:lnTo>
                  <a:lnTo>
                    <a:pt x="3398" y="267556"/>
                  </a:lnTo>
                  <a:lnTo>
                    <a:pt x="0" y="309562"/>
                  </a:lnTo>
                  <a:lnTo>
                    <a:pt x="3398" y="351568"/>
                  </a:lnTo>
                  <a:lnTo>
                    <a:pt x="13298" y="391856"/>
                  </a:lnTo>
                  <a:lnTo>
                    <a:pt x="29255" y="430058"/>
                  </a:lnTo>
                  <a:lnTo>
                    <a:pt x="50826" y="465804"/>
                  </a:lnTo>
                  <a:lnTo>
                    <a:pt x="77568" y="498727"/>
                  </a:lnTo>
                  <a:lnTo>
                    <a:pt x="109037" y="528456"/>
                  </a:lnTo>
                  <a:lnTo>
                    <a:pt x="144789" y="554623"/>
                  </a:lnTo>
                  <a:lnTo>
                    <a:pt x="184381" y="576860"/>
                  </a:lnTo>
                  <a:lnTo>
                    <a:pt x="227369" y="594798"/>
                  </a:lnTo>
                  <a:lnTo>
                    <a:pt x="273310" y="608067"/>
                  </a:lnTo>
                  <a:lnTo>
                    <a:pt x="321759" y="616299"/>
                  </a:lnTo>
                  <a:lnTo>
                    <a:pt x="372275" y="619125"/>
                  </a:lnTo>
                  <a:lnTo>
                    <a:pt x="422787" y="616299"/>
                  </a:lnTo>
                  <a:lnTo>
                    <a:pt x="471234" y="608067"/>
                  </a:lnTo>
                  <a:lnTo>
                    <a:pt x="517173" y="594798"/>
                  </a:lnTo>
                  <a:lnTo>
                    <a:pt x="560159" y="576860"/>
                  </a:lnTo>
                  <a:lnTo>
                    <a:pt x="599750" y="554623"/>
                  </a:lnTo>
                  <a:lnTo>
                    <a:pt x="635501" y="528456"/>
                  </a:lnTo>
                  <a:lnTo>
                    <a:pt x="666969" y="498727"/>
                  </a:lnTo>
                  <a:lnTo>
                    <a:pt x="693711" y="465804"/>
                  </a:lnTo>
                  <a:lnTo>
                    <a:pt x="715282" y="430058"/>
                  </a:lnTo>
                  <a:lnTo>
                    <a:pt x="731239" y="391856"/>
                  </a:lnTo>
                  <a:lnTo>
                    <a:pt x="741139" y="351568"/>
                  </a:lnTo>
                  <a:lnTo>
                    <a:pt x="744537" y="309562"/>
                  </a:lnTo>
                  <a:lnTo>
                    <a:pt x="741139" y="267556"/>
                  </a:lnTo>
                  <a:lnTo>
                    <a:pt x="731239" y="227268"/>
                  </a:lnTo>
                  <a:lnTo>
                    <a:pt x="715282" y="189066"/>
                  </a:lnTo>
                  <a:lnTo>
                    <a:pt x="693711" y="153320"/>
                  </a:lnTo>
                  <a:lnTo>
                    <a:pt x="666969" y="120397"/>
                  </a:lnTo>
                  <a:lnTo>
                    <a:pt x="635501" y="90668"/>
                  </a:lnTo>
                  <a:lnTo>
                    <a:pt x="599750" y="64501"/>
                  </a:lnTo>
                  <a:lnTo>
                    <a:pt x="560159" y="42264"/>
                  </a:lnTo>
                  <a:lnTo>
                    <a:pt x="517173" y="24326"/>
                  </a:lnTo>
                  <a:lnTo>
                    <a:pt x="471234" y="11057"/>
                  </a:lnTo>
                  <a:lnTo>
                    <a:pt x="422787" y="2825"/>
                  </a:lnTo>
                  <a:lnTo>
                    <a:pt x="372275" y="0"/>
                  </a:lnTo>
                  <a:close/>
                </a:path>
              </a:pathLst>
            </a:custGeom>
            <a:solidFill>
              <a:srgbClr val="FFCCCC"/>
            </a:solidFill>
          </p:spPr>
          <p:txBody>
            <a:bodyPr wrap="square" lIns="0" tIns="0" rIns="0" bIns="0" rtlCol="0"/>
            <a:lstStyle/>
            <a:p>
              <a:endParaRPr/>
            </a:p>
          </p:txBody>
        </p:sp>
        <p:sp>
          <p:nvSpPr>
            <p:cNvPr id="18" name="object 18"/>
            <p:cNvSpPr/>
            <p:nvPr/>
          </p:nvSpPr>
          <p:spPr>
            <a:xfrm>
              <a:off x="3270250" y="2336800"/>
              <a:ext cx="744855" cy="619125"/>
            </a:xfrm>
            <a:custGeom>
              <a:avLst/>
              <a:gdLst/>
              <a:ahLst/>
              <a:cxnLst/>
              <a:rect l="l" t="t" r="r" b="b"/>
              <a:pathLst>
                <a:path w="744854" h="619125">
                  <a:moveTo>
                    <a:pt x="0" y="309562"/>
                  </a:moveTo>
                  <a:lnTo>
                    <a:pt x="3398" y="267556"/>
                  </a:lnTo>
                  <a:lnTo>
                    <a:pt x="13298" y="227268"/>
                  </a:lnTo>
                  <a:lnTo>
                    <a:pt x="29255" y="189066"/>
                  </a:lnTo>
                  <a:lnTo>
                    <a:pt x="50826" y="153320"/>
                  </a:lnTo>
                  <a:lnTo>
                    <a:pt x="77568" y="120397"/>
                  </a:lnTo>
                  <a:lnTo>
                    <a:pt x="109037" y="90668"/>
                  </a:lnTo>
                  <a:lnTo>
                    <a:pt x="144789" y="64501"/>
                  </a:lnTo>
                  <a:lnTo>
                    <a:pt x="184381" y="42264"/>
                  </a:lnTo>
                  <a:lnTo>
                    <a:pt x="227369" y="24326"/>
                  </a:lnTo>
                  <a:lnTo>
                    <a:pt x="273310" y="11057"/>
                  </a:lnTo>
                  <a:lnTo>
                    <a:pt x="321759" y="2825"/>
                  </a:lnTo>
                  <a:lnTo>
                    <a:pt x="372275" y="0"/>
                  </a:lnTo>
                  <a:lnTo>
                    <a:pt x="422787" y="2825"/>
                  </a:lnTo>
                  <a:lnTo>
                    <a:pt x="471234" y="11057"/>
                  </a:lnTo>
                  <a:lnTo>
                    <a:pt x="517173" y="24326"/>
                  </a:lnTo>
                  <a:lnTo>
                    <a:pt x="560159" y="42264"/>
                  </a:lnTo>
                  <a:lnTo>
                    <a:pt x="599750" y="64501"/>
                  </a:lnTo>
                  <a:lnTo>
                    <a:pt x="635501" y="90668"/>
                  </a:lnTo>
                  <a:lnTo>
                    <a:pt x="666969" y="120397"/>
                  </a:lnTo>
                  <a:lnTo>
                    <a:pt x="693711" y="153320"/>
                  </a:lnTo>
                  <a:lnTo>
                    <a:pt x="715282" y="189066"/>
                  </a:lnTo>
                  <a:lnTo>
                    <a:pt x="731239" y="227268"/>
                  </a:lnTo>
                  <a:lnTo>
                    <a:pt x="741139" y="267556"/>
                  </a:lnTo>
                  <a:lnTo>
                    <a:pt x="744537" y="309562"/>
                  </a:lnTo>
                  <a:lnTo>
                    <a:pt x="741139" y="351568"/>
                  </a:lnTo>
                  <a:lnTo>
                    <a:pt x="731239" y="391856"/>
                  </a:lnTo>
                  <a:lnTo>
                    <a:pt x="715282" y="430058"/>
                  </a:lnTo>
                  <a:lnTo>
                    <a:pt x="693711" y="465804"/>
                  </a:lnTo>
                  <a:lnTo>
                    <a:pt x="666969" y="498727"/>
                  </a:lnTo>
                  <a:lnTo>
                    <a:pt x="635501" y="528456"/>
                  </a:lnTo>
                  <a:lnTo>
                    <a:pt x="599750" y="554623"/>
                  </a:lnTo>
                  <a:lnTo>
                    <a:pt x="560159" y="576860"/>
                  </a:lnTo>
                  <a:lnTo>
                    <a:pt x="517173" y="594798"/>
                  </a:lnTo>
                  <a:lnTo>
                    <a:pt x="471234" y="608067"/>
                  </a:lnTo>
                  <a:lnTo>
                    <a:pt x="422787" y="616299"/>
                  </a:lnTo>
                  <a:lnTo>
                    <a:pt x="372275" y="619125"/>
                  </a:lnTo>
                  <a:lnTo>
                    <a:pt x="321759" y="616299"/>
                  </a:lnTo>
                  <a:lnTo>
                    <a:pt x="273310" y="608067"/>
                  </a:lnTo>
                  <a:lnTo>
                    <a:pt x="227369" y="594798"/>
                  </a:lnTo>
                  <a:lnTo>
                    <a:pt x="184381" y="576860"/>
                  </a:lnTo>
                  <a:lnTo>
                    <a:pt x="144789" y="554623"/>
                  </a:lnTo>
                  <a:lnTo>
                    <a:pt x="109037" y="528456"/>
                  </a:lnTo>
                  <a:lnTo>
                    <a:pt x="77568" y="498727"/>
                  </a:lnTo>
                  <a:lnTo>
                    <a:pt x="50826" y="465804"/>
                  </a:lnTo>
                  <a:lnTo>
                    <a:pt x="29255" y="430058"/>
                  </a:lnTo>
                  <a:lnTo>
                    <a:pt x="13298" y="391856"/>
                  </a:lnTo>
                  <a:lnTo>
                    <a:pt x="3398" y="351568"/>
                  </a:lnTo>
                  <a:lnTo>
                    <a:pt x="0" y="309562"/>
                  </a:lnTo>
                  <a:close/>
                </a:path>
              </a:pathLst>
            </a:custGeom>
            <a:ln w="9525">
              <a:solidFill>
                <a:srgbClr val="000000"/>
              </a:solidFill>
            </a:ln>
          </p:spPr>
          <p:txBody>
            <a:bodyPr wrap="square" lIns="0" tIns="0" rIns="0" bIns="0" rtlCol="0"/>
            <a:lstStyle/>
            <a:p>
              <a:endParaRPr/>
            </a:p>
          </p:txBody>
        </p:sp>
      </p:grpSp>
      <p:sp>
        <p:nvSpPr>
          <p:cNvPr id="19" name="object 19"/>
          <p:cNvSpPr txBox="1"/>
          <p:nvPr/>
        </p:nvSpPr>
        <p:spPr>
          <a:xfrm>
            <a:off x="3435477" y="2440114"/>
            <a:ext cx="415290"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008380"/>
                </a:solidFill>
                <a:latin typeface="Times New Roman"/>
                <a:cs typeface="Times New Roman"/>
              </a:rPr>
              <a:t>2</a:t>
            </a:r>
            <a:r>
              <a:rPr sz="2400" spc="-5" dirty="0">
                <a:solidFill>
                  <a:srgbClr val="008380"/>
                </a:solidFill>
                <a:latin typeface="Times New Roman"/>
                <a:cs typeface="Times New Roman"/>
              </a:rPr>
              <a:t>:</a:t>
            </a:r>
            <a:r>
              <a:rPr sz="2400" dirty="0">
                <a:solidFill>
                  <a:srgbClr val="008380"/>
                </a:solidFill>
                <a:latin typeface="Times New Roman"/>
                <a:cs typeface="Times New Roman"/>
              </a:rPr>
              <a:t>3</a:t>
            </a:r>
            <a:endParaRPr sz="2400">
              <a:latin typeface="Times New Roman"/>
              <a:cs typeface="Times New Roman"/>
            </a:endParaRPr>
          </a:p>
        </p:txBody>
      </p:sp>
      <p:grpSp>
        <p:nvGrpSpPr>
          <p:cNvPr id="20" name="object 20"/>
          <p:cNvGrpSpPr/>
          <p:nvPr/>
        </p:nvGrpSpPr>
        <p:grpSpPr>
          <a:xfrm>
            <a:off x="2533650" y="3123438"/>
            <a:ext cx="901065" cy="514350"/>
            <a:chOff x="2533650" y="3123438"/>
            <a:chExt cx="901065" cy="514350"/>
          </a:xfrm>
        </p:grpSpPr>
        <p:sp>
          <p:nvSpPr>
            <p:cNvPr id="21" name="object 21"/>
            <p:cNvSpPr/>
            <p:nvPr/>
          </p:nvSpPr>
          <p:spPr>
            <a:xfrm>
              <a:off x="2615184" y="3160014"/>
              <a:ext cx="662178" cy="477774"/>
            </a:xfrm>
            <a:prstGeom prst="rect">
              <a:avLst/>
            </a:prstGeom>
            <a:blipFill>
              <a:blip r:embed="rId8" cstate="print"/>
              <a:stretch>
                <a:fillRect/>
              </a:stretch>
            </a:blipFill>
          </p:spPr>
          <p:txBody>
            <a:bodyPr wrap="square" lIns="0" tIns="0" rIns="0" bIns="0" rtlCol="0"/>
            <a:lstStyle/>
            <a:p>
              <a:endParaRPr/>
            </a:p>
          </p:txBody>
        </p:sp>
        <p:sp>
          <p:nvSpPr>
            <p:cNvPr id="22" name="object 22"/>
            <p:cNvSpPr/>
            <p:nvPr/>
          </p:nvSpPr>
          <p:spPr>
            <a:xfrm>
              <a:off x="2533650" y="3123438"/>
              <a:ext cx="900684" cy="458724"/>
            </a:xfrm>
            <a:prstGeom prst="rect">
              <a:avLst/>
            </a:prstGeom>
            <a:blipFill>
              <a:blip r:embed="rId9" cstate="print"/>
              <a:stretch>
                <a:fillRect/>
              </a:stretch>
            </a:blipFill>
          </p:spPr>
          <p:txBody>
            <a:bodyPr wrap="square" lIns="0" tIns="0" rIns="0" bIns="0" rtlCol="0"/>
            <a:lstStyle/>
            <a:p>
              <a:endParaRPr/>
            </a:p>
          </p:txBody>
        </p:sp>
      </p:grpSp>
      <p:sp>
        <p:nvSpPr>
          <p:cNvPr id="23" name="object 23"/>
          <p:cNvSpPr txBox="1"/>
          <p:nvPr/>
        </p:nvSpPr>
        <p:spPr>
          <a:xfrm>
            <a:off x="2544762" y="3089275"/>
            <a:ext cx="650875" cy="466725"/>
          </a:xfrm>
          <a:prstGeom prst="rect">
            <a:avLst/>
          </a:prstGeom>
          <a:solidFill>
            <a:srgbClr val="C1C1C1"/>
          </a:solidFill>
          <a:ln w="9525">
            <a:solidFill>
              <a:srgbClr val="000000"/>
            </a:solidFill>
          </a:ln>
        </p:spPr>
        <p:txBody>
          <a:bodyPr vert="horz" wrap="square" lIns="0" tIns="39370" rIns="0" bIns="0" rtlCol="0">
            <a:spAutoFit/>
          </a:bodyPr>
          <a:lstStyle/>
          <a:p>
            <a:pPr marL="96520">
              <a:lnSpc>
                <a:spcPct val="100000"/>
              </a:lnSpc>
              <a:spcBef>
                <a:spcPts val="310"/>
              </a:spcBef>
            </a:pPr>
            <a:r>
              <a:rPr sz="2400" dirty="0">
                <a:solidFill>
                  <a:srgbClr val="008380"/>
                </a:solidFill>
                <a:latin typeface="Times New Roman"/>
                <a:cs typeface="Times New Roman"/>
              </a:rPr>
              <a:t>123</a:t>
            </a:r>
            <a:endParaRPr sz="2400">
              <a:latin typeface="Times New Roman"/>
              <a:cs typeface="Times New Roman"/>
            </a:endParaRPr>
          </a:p>
        </p:txBody>
      </p:sp>
      <p:grpSp>
        <p:nvGrpSpPr>
          <p:cNvPr id="24" name="object 24"/>
          <p:cNvGrpSpPr/>
          <p:nvPr/>
        </p:nvGrpSpPr>
        <p:grpSpPr>
          <a:xfrm>
            <a:off x="2855912" y="2851150"/>
            <a:ext cx="2101850" cy="941069"/>
            <a:chOff x="2855912" y="2851150"/>
            <a:chExt cx="2101850" cy="941069"/>
          </a:xfrm>
        </p:grpSpPr>
        <p:sp>
          <p:nvSpPr>
            <p:cNvPr id="25" name="object 25"/>
            <p:cNvSpPr/>
            <p:nvPr/>
          </p:nvSpPr>
          <p:spPr>
            <a:xfrm>
              <a:off x="2870200" y="2865437"/>
              <a:ext cx="509905" cy="224154"/>
            </a:xfrm>
            <a:custGeom>
              <a:avLst/>
              <a:gdLst/>
              <a:ahLst/>
              <a:cxnLst/>
              <a:rect l="l" t="t" r="r" b="b"/>
              <a:pathLst>
                <a:path w="509904" h="224155">
                  <a:moveTo>
                    <a:pt x="0" y="223837"/>
                  </a:moveTo>
                  <a:lnTo>
                    <a:pt x="509587" y="0"/>
                  </a:lnTo>
                </a:path>
              </a:pathLst>
            </a:custGeom>
            <a:ln w="28575">
              <a:solidFill>
                <a:srgbClr val="000000"/>
              </a:solidFill>
            </a:ln>
          </p:spPr>
          <p:txBody>
            <a:bodyPr wrap="square" lIns="0" tIns="0" rIns="0" bIns="0" rtlCol="0"/>
            <a:lstStyle/>
            <a:p>
              <a:endParaRPr/>
            </a:p>
          </p:txBody>
        </p:sp>
        <p:sp>
          <p:nvSpPr>
            <p:cNvPr id="26" name="object 26"/>
            <p:cNvSpPr/>
            <p:nvPr/>
          </p:nvSpPr>
          <p:spPr>
            <a:xfrm>
              <a:off x="4125467" y="3161538"/>
              <a:ext cx="755141" cy="630174"/>
            </a:xfrm>
            <a:prstGeom prst="rect">
              <a:avLst/>
            </a:prstGeom>
            <a:blipFill>
              <a:blip r:embed="rId10" cstate="print"/>
              <a:stretch>
                <a:fillRect/>
              </a:stretch>
            </a:blipFill>
          </p:spPr>
          <p:txBody>
            <a:bodyPr wrap="square" lIns="0" tIns="0" rIns="0" bIns="0" rtlCol="0"/>
            <a:lstStyle/>
            <a:p>
              <a:endParaRPr/>
            </a:p>
          </p:txBody>
        </p:sp>
        <p:sp>
          <p:nvSpPr>
            <p:cNvPr id="27" name="object 27"/>
            <p:cNvSpPr/>
            <p:nvPr/>
          </p:nvSpPr>
          <p:spPr>
            <a:xfrm>
              <a:off x="4628807" y="3201924"/>
              <a:ext cx="328764" cy="458724"/>
            </a:xfrm>
            <a:prstGeom prst="rect">
              <a:avLst/>
            </a:prstGeom>
            <a:blipFill>
              <a:blip r:embed="rId4" cstate="print"/>
              <a:stretch>
                <a:fillRect/>
              </a:stretch>
            </a:blipFill>
          </p:spPr>
          <p:txBody>
            <a:bodyPr wrap="square" lIns="0" tIns="0" rIns="0" bIns="0" rtlCol="0"/>
            <a:lstStyle/>
            <a:p>
              <a:endParaRPr/>
            </a:p>
          </p:txBody>
        </p:sp>
        <p:sp>
          <p:nvSpPr>
            <p:cNvPr id="28" name="object 28"/>
            <p:cNvSpPr/>
            <p:nvPr/>
          </p:nvSpPr>
          <p:spPr>
            <a:xfrm>
              <a:off x="4124705" y="3201924"/>
              <a:ext cx="16294" cy="17437"/>
            </a:xfrm>
            <a:prstGeom prst="rect">
              <a:avLst/>
            </a:prstGeom>
            <a:blipFill>
              <a:blip r:embed="rId5" cstate="print"/>
              <a:stretch>
                <a:fillRect/>
              </a:stretch>
            </a:blipFill>
          </p:spPr>
          <p:txBody>
            <a:bodyPr wrap="square" lIns="0" tIns="0" rIns="0" bIns="0" rtlCol="0"/>
            <a:lstStyle/>
            <a:p>
              <a:endParaRPr/>
            </a:p>
          </p:txBody>
        </p:sp>
        <p:sp>
          <p:nvSpPr>
            <p:cNvPr id="29" name="object 29"/>
            <p:cNvSpPr/>
            <p:nvPr/>
          </p:nvSpPr>
          <p:spPr>
            <a:xfrm>
              <a:off x="4124705" y="3581488"/>
              <a:ext cx="100076" cy="79159"/>
            </a:xfrm>
            <a:prstGeom prst="rect">
              <a:avLst/>
            </a:prstGeom>
            <a:blipFill>
              <a:blip r:embed="rId6" cstate="print"/>
              <a:stretch>
                <a:fillRect/>
              </a:stretch>
            </a:blipFill>
          </p:spPr>
          <p:txBody>
            <a:bodyPr wrap="square" lIns="0" tIns="0" rIns="0" bIns="0" rtlCol="0"/>
            <a:lstStyle/>
            <a:p>
              <a:endParaRPr/>
            </a:p>
          </p:txBody>
        </p:sp>
        <p:sp>
          <p:nvSpPr>
            <p:cNvPr id="30" name="object 30"/>
            <p:cNvSpPr/>
            <p:nvPr/>
          </p:nvSpPr>
          <p:spPr>
            <a:xfrm>
              <a:off x="4054475" y="3090862"/>
              <a:ext cx="744855" cy="619125"/>
            </a:xfrm>
            <a:custGeom>
              <a:avLst/>
              <a:gdLst/>
              <a:ahLst/>
              <a:cxnLst/>
              <a:rect l="l" t="t" r="r" b="b"/>
              <a:pathLst>
                <a:path w="744854" h="619125">
                  <a:moveTo>
                    <a:pt x="372275" y="0"/>
                  </a:moveTo>
                  <a:lnTo>
                    <a:pt x="321759" y="2825"/>
                  </a:lnTo>
                  <a:lnTo>
                    <a:pt x="273310" y="11057"/>
                  </a:lnTo>
                  <a:lnTo>
                    <a:pt x="227369" y="24326"/>
                  </a:lnTo>
                  <a:lnTo>
                    <a:pt x="184381" y="42264"/>
                  </a:lnTo>
                  <a:lnTo>
                    <a:pt x="144789" y="64501"/>
                  </a:lnTo>
                  <a:lnTo>
                    <a:pt x="109037" y="90668"/>
                  </a:lnTo>
                  <a:lnTo>
                    <a:pt x="77568" y="120397"/>
                  </a:lnTo>
                  <a:lnTo>
                    <a:pt x="50826" y="153320"/>
                  </a:lnTo>
                  <a:lnTo>
                    <a:pt x="29255" y="189066"/>
                  </a:lnTo>
                  <a:lnTo>
                    <a:pt x="13298" y="227268"/>
                  </a:lnTo>
                  <a:lnTo>
                    <a:pt x="3398" y="267556"/>
                  </a:lnTo>
                  <a:lnTo>
                    <a:pt x="0" y="309562"/>
                  </a:lnTo>
                  <a:lnTo>
                    <a:pt x="3398" y="351568"/>
                  </a:lnTo>
                  <a:lnTo>
                    <a:pt x="13298" y="391856"/>
                  </a:lnTo>
                  <a:lnTo>
                    <a:pt x="29255" y="430058"/>
                  </a:lnTo>
                  <a:lnTo>
                    <a:pt x="50826" y="465804"/>
                  </a:lnTo>
                  <a:lnTo>
                    <a:pt x="77568" y="498727"/>
                  </a:lnTo>
                  <a:lnTo>
                    <a:pt x="109037" y="528456"/>
                  </a:lnTo>
                  <a:lnTo>
                    <a:pt x="144789" y="554623"/>
                  </a:lnTo>
                  <a:lnTo>
                    <a:pt x="184381" y="576860"/>
                  </a:lnTo>
                  <a:lnTo>
                    <a:pt x="227369" y="594798"/>
                  </a:lnTo>
                  <a:lnTo>
                    <a:pt x="273310" y="608067"/>
                  </a:lnTo>
                  <a:lnTo>
                    <a:pt x="321759" y="616299"/>
                  </a:lnTo>
                  <a:lnTo>
                    <a:pt x="372275" y="619125"/>
                  </a:lnTo>
                  <a:lnTo>
                    <a:pt x="422787" y="616299"/>
                  </a:lnTo>
                  <a:lnTo>
                    <a:pt x="471234" y="608067"/>
                  </a:lnTo>
                  <a:lnTo>
                    <a:pt x="517173" y="594798"/>
                  </a:lnTo>
                  <a:lnTo>
                    <a:pt x="560159" y="576860"/>
                  </a:lnTo>
                  <a:lnTo>
                    <a:pt x="599750" y="554623"/>
                  </a:lnTo>
                  <a:lnTo>
                    <a:pt x="635501" y="528456"/>
                  </a:lnTo>
                  <a:lnTo>
                    <a:pt x="666969" y="498727"/>
                  </a:lnTo>
                  <a:lnTo>
                    <a:pt x="693711" y="465804"/>
                  </a:lnTo>
                  <a:lnTo>
                    <a:pt x="715282" y="430058"/>
                  </a:lnTo>
                  <a:lnTo>
                    <a:pt x="731239" y="391856"/>
                  </a:lnTo>
                  <a:lnTo>
                    <a:pt x="741139" y="351568"/>
                  </a:lnTo>
                  <a:lnTo>
                    <a:pt x="744537" y="309562"/>
                  </a:lnTo>
                  <a:lnTo>
                    <a:pt x="741139" y="267556"/>
                  </a:lnTo>
                  <a:lnTo>
                    <a:pt x="731239" y="227268"/>
                  </a:lnTo>
                  <a:lnTo>
                    <a:pt x="715282" y="189066"/>
                  </a:lnTo>
                  <a:lnTo>
                    <a:pt x="693711" y="153320"/>
                  </a:lnTo>
                  <a:lnTo>
                    <a:pt x="666969" y="120397"/>
                  </a:lnTo>
                  <a:lnTo>
                    <a:pt x="635501" y="90668"/>
                  </a:lnTo>
                  <a:lnTo>
                    <a:pt x="599750" y="64501"/>
                  </a:lnTo>
                  <a:lnTo>
                    <a:pt x="560159" y="42264"/>
                  </a:lnTo>
                  <a:lnTo>
                    <a:pt x="517173" y="24326"/>
                  </a:lnTo>
                  <a:lnTo>
                    <a:pt x="471234" y="11057"/>
                  </a:lnTo>
                  <a:lnTo>
                    <a:pt x="422787" y="2825"/>
                  </a:lnTo>
                  <a:lnTo>
                    <a:pt x="372275" y="0"/>
                  </a:lnTo>
                  <a:close/>
                </a:path>
              </a:pathLst>
            </a:custGeom>
            <a:solidFill>
              <a:srgbClr val="FFCCCC"/>
            </a:solidFill>
          </p:spPr>
          <p:txBody>
            <a:bodyPr wrap="square" lIns="0" tIns="0" rIns="0" bIns="0" rtlCol="0"/>
            <a:lstStyle/>
            <a:p>
              <a:endParaRPr/>
            </a:p>
          </p:txBody>
        </p:sp>
        <p:sp>
          <p:nvSpPr>
            <p:cNvPr id="31" name="object 31"/>
            <p:cNvSpPr/>
            <p:nvPr/>
          </p:nvSpPr>
          <p:spPr>
            <a:xfrm>
              <a:off x="4054475" y="3090862"/>
              <a:ext cx="744855" cy="619125"/>
            </a:xfrm>
            <a:custGeom>
              <a:avLst/>
              <a:gdLst/>
              <a:ahLst/>
              <a:cxnLst/>
              <a:rect l="l" t="t" r="r" b="b"/>
              <a:pathLst>
                <a:path w="744854" h="619125">
                  <a:moveTo>
                    <a:pt x="0" y="309562"/>
                  </a:moveTo>
                  <a:lnTo>
                    <a:pt x="3398" y="267556"/>
                  </a:lnTo>
                  <a:lnTo>
                    <a:pt x="13298" y="227268"/>
                  </a:lnTo>
                  <a:lnTo>
                    <a:pt x="29255" y="189066"/>
                  </a:lnTo>
                  <a:lnTo>
                    <a:pt x="50826" y="153320"/>
                  </a:lnTo>
                  <a:lnTo>
                    <a:pt x="77568" y="120397"/>
                  </a:lnTo>
                  <a:lnTo>
                    <a:pt x="109037" y="90668"/>
                  </a:lnTo>
                  <a:lnTo>
                    <a:pt x="144789" y="64501"/>
                  </a:lnTo>
                  <a:lnTo>
                    <a:pt x="184381" y="42264"/>
                  </a:lnTo>
                  <a:lnTo>
                    <a:pt x="227369" y="24326"/>
                  </a:lnTo>
                  <a:lnTo>
                    <a:pt x="273310" y="11057"/>
                  </a:lnTo>
                  <a:lnTo>
                    <a:pt x="321759" y="2825"/>
                  </a:lnTo>
                  <a:lnTo>
                    <a:pt x="372275" y="0"/>
                  </a:lnTo>
                  <a:lnTo>
                    <a:pt x="422787" y="2825"/>
                  </a:lnTo>
                  <a:lnTo>
                    <a:pt x="471234" y="11057"/>
                  </a:lnTo>
                  <a:lnTo>
                    <a:pt x="517173" y="24326"/>
                  </a:lnTo>
                  <a:lnTo>
                    <a:pt x="560159" y="42264"/>
                  </a:lnTo>
                  <a:lnTo>
                    <a:pt x="599750" y="64501"/>
                  </a:lnTo>
                  <a:lnTo>
                    <a:pt x="635501" y="90668"/>
                  </a:lnTo>
                  <a:lnTo>
                    <a:pt x="666969" y="120397"/>
                  </a:lnTo>
                  <a:lnTo>
                    <a:pt x="693711" y="153320"/>
                  </a:lnTo>
                  <a:lnTo>
                    <a:pt x="715282" y="189066"/>
                  </a:lnTo>
                  <a:lnTo>
                    <a:pt x="731239" y="227268"/>
                  </a:lnTo>
                  <a:lnTo>
                    <a:pt x="741139" y="267556"/>
                  </a:lnTo>
                  <a:lnTo>
                    <a:pt x="744537" y="309562"/>
                  </a:lnTo>
                  <a:lnTo>
                    <a:pt x="741139" y="351568"/>
                  </a:lnTo>
                  <a:lnTo>
                    <a:pt x="731239" y="391856"/>
                  </a:lnTo>
                  <a:lnTo>
                    <a:pt x="715282" y="430058"/>
                  </a:lnTo>
                  <a:lnTo>
                    <a:pt x="693711" y="465804"/>
                  </a:lnTo>
                  <a:lnTo>
                    <a:pt x="666969" y="498727"/>
                  </a:lnTo>
                  <a:lnTo>
                    <a:pt x="635501" y="528456"/>
                  </a:lnTo>
                  <a:lnTo>
                    <a:pt x="599750" y="554623"/>
                  </a:lnTo>
                  <a:lnTo>
                    <a:pt x="560159" y="576860"/>
                  </a:lnTo>
                  <a:lnTo>
                    <a:pt x="517173" y="594798"/>
                  </a:lnTo>
                  <a:lnTo>
                    <a:pt x="471234" y="608067"/>
                  </a:lnTo>
                  <a:lnTo>
                    <a:pt x="422787" y="616299"/>
                  </a:lnTo>
                  <a:lnTo>
                    <a:pt x="372275" y="619125"/>
                  </a:lnTo>
                  <a:lnTo>
                    <a:pt x="321759" y="616299"/>
                  </a:lnTo>
                  <a:lnTo>
                    <a:pt x="273310" y="608067"/>
                  </a:lnTo>
                  <a:lnTo>
                    <a:pt x="227369" y="594798"/>
                  </a:lnTo>
                  <a:lnTo>
                    <a:pt x="184381" y="576860"/>
                  </a:lnTo>
                  <a:lnTo>
                    <a:pt x="144789" y="554623"/>
                  </a:lnTo>
                  <a:lnTo>
                    <a:pt x="109037" y="528456"/>
                  </a:lnTo>
                  <a:lnTo>
                    <a:pt x="77568" y="498727"/>
                  </a:lnTo>
                  <a:lnTo>
                    <a:pt x="50826" y="465804"/>
                  </a:lnTo>
                  <a:lnTo>
                    <a:pt x="29255" y="430058"/>
                  </a:lnTo>
                  <a:lnTo>
                    <a:pt x="13298" y="391856"/>
                  </a:lnTo>
                  <a:lnTo>
                    <a:pt x="3398" y="351568"/>
                  </a:lnTo>
                  <a:lnTo>
                    <a:pt x="0" y="309562"/>
                  </a:lnTo>
                  <a:close/>
                </a:path>
              </a:pathLst>
            </a:custGeom>
            <a:ln w="9525">
              <a:solidFill>
                <a:srgbClr val="000000"/>
              </a:solidFill>
            </a:ln>
          </p:spPr>
          <p:txBody>
            <a:bodyPr wrap="square" lIns="0" tIns="0" rIns="0" bIns="0" rtlCol="0"/>
            <a:lstStyle/>
            <a:p>
              <a:endParaRPr/>
            </a:p>
          </p:txBody>
        </p:sp>
      </p:grpSp>
      <p:sp>
        <p:nvSpPr>
          <p:cNvPr id="32" name="object 32"/>
          <p:cNvSpPr txBox="1"/>
          <p:nvPr/>
        </p:nvSpPr>
        <p:spPr>
          <a:xfrm>
            <a:off x="4219702" y="3194177"/>
            <a:ext cx="415290"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008380"/>
                </a:solidFill>
                <a:latin typeface="Times New Roman"/>
                <a:cs typeface="Times New Roman"/>
              </a:rPr>
              <a:t>1</a:t>
            </a:r>
            <a:r>
              <a:rPr sz="2400" spc="-5" dirty="0">
                <a:solidFill>
                  <a:srgbClr val="008380"/>
                </a:solidFill>
                <a:latin typeface="Times New Roman"/>
                <a:cs typeface="Times New Roman"/>
              </a:rPr>
              <a:t>:</a:t>
            </a:r>
            <a:r>
              <a:rPr sz="2400" dirty="0">
                <a:solidFill>
                  <a:srgbClr val="008380"/>
                </a:solidFill>
                <a:latin typeface="Times New Roman"/>
                <a:cs typeface="Times New Roman"/>
              </a:rPr>
              <a:t>3</a:t>
            </a:r>
            <a:endParaRPr sz="2400">
              <a:latin typeface="Times New Roman"/>
              <a:cs typeface="Times New Roman"/>
            </a:endParaRPr>
          </a:p>
        </p:txBody>
      </p:sp>
      <p:grpSp>
        <p:nvGrpSpPr>
          <p:cNvPr id="33" name="object 33"/>
          <p:cNvGrpSpPr/>
          <p:nvPr/>
        </p:nvGrpSpPr>
        <p:grpSpPr>
          <a:xfrm>
            <a:off x="3318509" y="3877817"/>
            <a:ext cx="901065" cy="514350"/>
            <a:chOff x="3318509" y="3877817"/>
            <a:chExt cx="901065" cy="514350"/>
          </a:xfrm>
        </p:grpSpPr>
        <p:sp>
          <p:nvSpPr>
            <p:cNvPr id="34" name="object 34"/>
            <p:cNvSpPr/>
            <p:nvPr/>
          </p:nvSpPr>
          <p:spPr>
            <a:xfrm>
              <a:off x="3400043" y="3914393"/>
              <a:ext cx="661415" cy="477774"/>
            </a:xfrm>
            <a:prstGeom prst="rect">
              <a:avLst/>
            </a:prstGeom>
            <a:blipFill>
              <a:blip r:embed="rId11" cstate="print"/>
              <a:stretch>
                <a:fillRect/>
              </a:stretch>
            </a:blipFill>
          </p:spPr>
          <p:txBody>
            <a:bodyPr wrap="square" lIns="0" tIns="0" rIns="0" bIns="0" rtlCol="0"/>
            <a:lstStyle/>
            <a:p>
              <a:endParaRPr/>
            </a:p>
          </p:txBody>
        </p:sp>
        <p:sp>
          <p:nvSpPr>
            <p:cNvPr id="35" name="object 35"/>
            <p:cNvSpPr/>
            <p:nvPr/>
          </p:nvSpPr>
          <p:spPr>
            <a:xfrm>
              <a:off x="3318509" y="3877817"/>
              <a:ext cx="900684" cy="458724"/>
            </a:xfrm>
            <a:prstGeom prst="rect">
              <a:avLst/>
            </a:prstGeom>
            <a:blipFill>
              <a:blip r:embed="rId9" cstate="print"/>
              <a:stretch>
                <a:fillRect/>
              </a:stretch>
            </a:blipFill>
          </p:spPr>
          <p:txBody>
            <a:bodyPr wrap="square" lIns="0" tIns="0" rIns="0" bIns="0" rtlCol="0"/>
            <a:lstStyle/>
            <a:p>
              <a:endParaRPr/>
            </a:p>
          </p:txBody>
        </p:sp>
      </p:grpSp>
      <p:sp>
        <p:nvSpPr>
          <p:cNvPr id="36" name="object 36"/>
          <p:cNvSpPr txBox="1"/>
          <p:nvPr/>
        </p:nvSpPr>
        <p:spPr>
          <a:xfrm>
            <a:off x="3328987" y="3843337"/>
            <a:ext cx="650875" cy="466725"/>
          </a:xfrm>
          <a:prstGeom prst="rect">
            <a:avLst/>
          </a:prstGeom>
          <a:solidFill>
            <a:srgbClr val="C1C1C1"/>
          </a:solidFill>
          <a:ln w="9525">
            <a:solidFill>
              <a:srgbClr val="000000"/>
            </a:solidFill>
          </a:ln>
        </p:spPr>
        <p:txBody>
          <a:bodyPr vert="horz" wrap="square" lIns="0" tIns="39370" rIns="0" bIns="0" rtlCol="0">
            <a:spAutoFit/>
          </a:bodyPr>
          <a:lstStyle/>
          <a:p>
            <a:pPr marL="96520">
              <a:lnSpc>
                <a:spcPct val="100000"/>
              </a:lnSpc>
              <a:spcBef>
                <a:spcPts val="310"/>
              </a:spcBef>
            </a:pPr>
            <a:r>
              <a:rPr sz="2400" dirty="0">
                <a:solidFill>
                  <a:srgbClr val="008380"/>
                </a:solidFill>
                <a:latin typeface="Times New Roman"/>
                <a:cs typeface="Times New Roman"/>
              </a:rPr>
              <a:t>132</a:t>
            </a:r>
            <a:endParaRPr sz="2400">
              <a:latin typeface="Times New Roman"/>
              <a:cs typeface="Times New Roman"/>
            </a:endParaRPr>
          </a:p>
        </p:txBody>
      </p:sp>
      <p:grpSp>
        <p:nvGrpSpPr>
          <p:cNvPr id="37" name="object 37"/>
          <p:cNvGrpSpPr/>
          <p:nvPr/>
        </p:nvGrpSpPr>
        <p:grpSpPr>
          <a:xfrm>
            <a:off x="3640137" y="3605212"/>
            <a:ext cx="2115820" cy="787400"/>
            <a:chOff x="3640137" y="3605212"/>
            <a:chExt cx="2115820" cy="787400"/>
          </a:xfrm>
        </p:grpSpPr>
        <p:sp>
          <p:nvSpPr>
            <p:cNvPr id="38" name="object 38"/>
            <p:cNvSpPr/>
            <p:nvPr/>
          </p:nvSpPr>
          <p:spPr>
            <a:xfrm>
              <a:off x="3654425" y="3619500"/>
              <a:ext cx="509905" cy="224154"/>
            </a:xfrm>
            <a:custGeom>
              <a:avLst/>
              <a:gdLst/>
              <a:ahLst/>
              <a:cxnLst/>
              <a:rect l="l" t="t" r="r" b="b"/>
              <a:pathLst>
                <a:path w="509904" h="224154">
                  <a:moveTo>
                    <a:pt x="0" y="223837"/>
                  </a:moveTo>
                  <a:lnTo>
                    <a:pt x="509587" y="0"/>
                  </a:lnTo>
                </a:path>
              </a:pathLst>
            </a:custGeom>
            <a:ln w="28575">
              <a:solidFill>
                <a:srgbClr val="000000"/>
              </a:solidFill>
            </a:ln>
          </p:spPr>
          <p:txBody>
            <a:bodyPr wrap="square" lIns="0" tIns="0" rIns="0" bIns="0" rtlCol="0"/>
            <a:lstStyle/>
            <a:p>
              <a:endParaRPr/>
            </a:p>
          </p:txBody>
        </p:sp>
        <p:sp>
          <p:nvSpPr>
            <p:cNvPr id="39" name="object 39"/>
            <p:cNvSpPr/>
            <p:nvPr/>
          </p:nvSpPr>
          <p:spPr>
            <a:xfrm>
              <a:off x="4936236" y="3914393"/>
              <a:ext cx="662177" cy="477774"/>
            </a:xfrm>
            <a:prstGeom prst="rect">
              <a:avLst/>
            </a:prstGeom>
            <a:blipFill>
              <a:blip r:embed="rId8" cstate="print"/>
              <a:stretch>
                <a:fillRect/>
              </a:stretch>
            </a:blipFill>
          </p:spPr>
          <p:txBody>
            <a:bodyPr wrap="square" lIns="0" tIns="0" rIns="0" bIns="0" rtlCol="0"/>
            <a:lstStyle/>
            <a:p>
              <a:endParaRPr/>
            </a:p>
          </p:txBody>
        </p:sp>
        <p:sp>
          <p:nvSpPr>
            <p:cNvPr id="40" name="object 40"/>
            <p:cNvSpPr/>
            <p:nvPr/>
          </p:nvSpPr>
          <p:spPr>
            <a:xfrm>
              <a:off x="4854702" y="3877818"/>
              <a:ext cx="900684" cy="458724"/>
            </a:xfrm>
            <a:prstGeom prst="rect">
              <a:avLst/>
            </a:prstGeom>
            <a:blipFill>
              <a:blip r:embed="rId9" cstate="print"/>
              <a:stretch>
                <a:fillRect/>
              </a:stretch>
            </a:blipFill>
          </p:spPr>
          <p:txBody>
            <a:bodyPr wrap="square" lIns="0" tIns="0" rIns="0" bIns="0" rtlCol="0"/>
            <a:lstStyle/>
            <a:p>
              <a:endParaRPr/>
            </a:p>
          </p:txBody>
        </p:sp>
      </p:grpSp>
      <p:sp>
        <p:nvSpPr>
          <p:cNvPr id="41" name="object 41"/>
          <p:cNvSpPr txBox="1"/>
          <p:nvPr/>
        </p:nvSpPr>
        <p:spPr>
          <a:xfrm>
            <a:off x="4865687" y="3843337"/>
            <a:ext cx="650875" cy="466725"/>
          </a:xfrm>
          <a:prstGeom prst="rect">
            <a:avLst/>
          </a:prstGeom>
          <a:solidFill>
            <a:srgbClr val="C1C1C1"/>
          </a:solidFill>
          <a:ln w="9525">
            <a:solidFill>
              <a:srgbClr val="000000"/>
            </a:solidFill>
          </a:ln>
        </p:spPr>
        <p:txBody>
          <a:bodyPr vert="horz" wrap="square" lIns="0" tIns="39370" rIns="0" bIns="0" rtlCol="0">
            <a:spAutoFit/>
          </a:bodyPr>
          <a:lstStyle/>
          <a:p>
            <a:pPr marL="96520">
              <a:lnSpc>
                <a:spcPct val="100000"/>
              </a:lnSpc>
              <a:spcBef>
                <a:spcPts val="310"/>
              </a:spcBef>
            </a:pPr>
            <a:r>
              <a:rPr sz="2400" dirty="0">
                <a:solidFill>
                  <a:srgbClr val="008380"/>
                </a:solidFill>
                <a:latin typeface="Times New Roman"/>
                <a:cs typeface="Times New Roman"/>
              </a:rPr>
              <a:t>312</a:t>
            </a:r>
            <a:endParaRPr sz="2400">
              <a:latin typeface="Times New Roman"/>
              <a:cs typeface="Times New Roman"/>
            </a:endParaRPr>
          </a:p>
        </p:txBody>
      </p:sp>
      <p:grpSp>
        <p:nvGrpSpPr>
          <p:cNvPr id="42" name="object 42"/>
          <p:cNvGrpSpPr/>
          <p:nvPr/>
        </p:nvGrpSpPr>
        <p:grpSpPr>
          <a:xfrm>
            <a:off x="3890962" y="2332037"/>
            <a:ext cx="3146425" cy="1525905"/>
            <a:chOff x="3890962" y="2332037"/>
            <a:chExt cx="3146425" cy="1525905"/>
          </a:xfrm>
        </p:grpSpPr>
        <p:sp>
          <p:nvSpPr>
            <p:cNvPr id="43" name="object 43"/>
            <p:cNvSpPr/>
            <p:nvPr/>
          </p:nvSpPr>
          <p:spPr>
            <a:xfrm>
              <a:off x="4689475" y="3619500"/>
              <a:ext cx="501650" cy="224154"/>
            </a:xfrm>
            <a:custGeom>
              <a:avLst/>
              <a:gdLst/>
              <a:ahLst/>
              <a:cxnLst/>
              <a:rect l="l" t="t" r="r" b="b"/>
              <a:pathLst>
                <a:path w="501650" h="224154">
                  <a:moveTo>
                    <a:pt x="501650" y="223837"/>
                  </a:moveTo>
                  <a:lnTo>
                    <a:pt x="0" y="0"/>
                  </a:lnTo>
                </a:path>
              </a:pathLst>
            </a:custGeom>
            <a:ln w="28575">
              <a:solidFill>
                <a:srgbClr val="000000"/>
              </a:solidFill>
            </a:ln>
          </p:spPr>
          <p:txBody>
            <a:bodyPr wrap="square" lIns="0" tIns="0" rIns="0" bIns="0" rtlCol="0"/>
            <a:lstStyle/>
            <a:p>
              <a:endParaRPr/>
            </a:p>
          </p:txBody>
        </p:sp>
        <p:sp>
          <p:nvSpPr>
            <p:cNvPr id="44" name="object 44"/>
            <p:cNvSpPr/>
            <p:nvPr/>
          </p:nvSpPr>
          <p:spPr>
            <a:xfrm>
              <a:off x="3905250" y="2865437"/>
              <a:ext cx="522605" cy="225425"/>
            </a:xfrm>
            <a:custGeom>
              <a:avLst/>
              <a:gdLst/>
              <a:ahLst/>
              <a:cxnLst/>
              <a:rect l="l" t="t" r="r" b="b"/>
              <a:pathLst>
                <a:path w="522604" h="225425">
                  <a:moveTo>
                    <a:pt x="0" y="0"/>
                  </a:moveTo>
                  <a:lnTo>
                    <a:pt x="522287" y="225425"/>
                  </a:lnTo>
                </a:path>
              </a:pathLst>
            </a:custGeom>
            <a:ln w="28575">
              <a:solidFill>
                <a:srgbClr val="000000"/>
              </a:solidFill>
            </a:ln>
          </p:spPr>
          <p:txBody>
            <a:bodyPr wrap="square" lIns="0" tIns="0" rIns="0" bIns="0" rtlCol="0"/>
            <a:lstStyle/>
            <a:p>
              <a:endParaRPr/>
            </a:p>
          </p:txBody>
        </p:sp>
        <p:sp>
          <p:nvSpPr>
            <p:cNvPr id="45" name="object 45"/>
            <p:cNvSpPr/>
            <p:nvPr/>
          </p:nvSpPr>
          <p:spPr>
            <a:xfrm>
              <a:off x="6204966" y="2407157"/>
              <a:ext cx="755141" cy="630174"/>
            </a:xfrm>
            <a:prstGeom prst="rect">
              <a:avLst/>
            </a:prstGeom>
            <a:blipFill>
              <a:blip r:embed="rId12" cstate="print"/>
              <a:stretch>
                <a:fillRect/>
              </a:stretch>
            </a:blipFill>
          </p:spPr>
          <p:txBody>
            <a:bodyPr wrap="square" lIns="0" tIns="0" rIns="0" bIns="0" rtlCol="0"/>
            <a:lstStyle/>
            <a:p>
              <a:endParaRPr/>
            </a:p>
          </p:txBody>
        </p:sp>
        <p:sp>
          <p:nvSpPr>
            <p:cNvPr id="46" name="object 46"/>
            <p:cNvSpPr/>
            <p:nvPr/>
          </p:nvSpPr>
          <p:spPr>
            <a:xfrm>
              <a:off x="6708749" y="2447544"/>
              <a:ext cx="328320" cy="458723"/>
            </a:xfrm>
            <a:prstGeom prst="rect">
              <a:avLst/>
            </a:prstGeom>
            <a:blipFill>
              <a:blip r:embed="rId4" cstate="print"/>
              <a:stretch>
                <a:fillRect/>
              </a:stretch>
            </a:blipFill>
          </p:spPr>
          <p:txBody>
            <a:bodyPr wrap="square" lIns="0" tIns="0" rIns="0" bIns="0" rtlCol="0"/>
            <a:lstStyle/>
            <a:p>
              <a:endParaRPr/>
            </a:p>
          </p:txBody>
        </p:sp>
        <p:sp>
          <p:nvSpPr>
            <p:cNvPr id="47" name="object 47"/>
            <p:cNvSpPr/>
            <p:nvPr/>
          </p:nvSpPr>
          <p:spPr>
            <a:xfrm>
              <a:off x="6204204" y="2447544"/>
              <a:ext cx="16751" cy="17843"/>
            </a:xfrm>
            <a:prstGeom prst="rect">
              <a:avLst/>
            </a:prstGeom>
            <a:blipFill>
              <a:blip r:embed="rId5" cstate="print"/>
              <a:stretch>
                <a:fillRect/>
              </a:stretch>
            </a:blipFill>
          </p:spPr>
          <p:txBody>
            <a:bodyPr wrap="square" lIns="0" tIns="0" rIns="0" bIns="0" rtlCol="0"/>
            <a:lstStyle/>
            <a:p>
              <a:endParaRPr/>
            </a:p>
          </p:txBody>
        </p:sp>
        <p:sp>
          <p:nvSpPr>
            <p:cNvPr id="48" name="object 48"/>
            <p:cNvSpPr/>
            <p:nvPr/>
          </p:nvSpPr>
          <p:spPr>
            <a:xfrm>
              <a:off x="6204204" y="2827413"/>
              <a:ext cx="99695" cy="78854"/>
            </a:xfrm>
            <a:prstGeom prst="rect">
              <a:avLst/>
            </a:prstGeom>
            <a:blipFill>
              <a:blip r:embed="rId6" cstate="print"/>
              <a:stretch>
                <a:fillRect/>
              </a:stretch>
            </a:blipFill>
          </p:spPr>
          <p:txBody>
            <a:bodyPr wrap="square" lIns="0" tIns="0" rIns="0" bIns="0" rtlCol="0"/>
            <a:lstStyle/>
            <a:p>
              <a:endParaRPr/>
            </a:p>
          </p:txBody>
        </p:sp>
        <p:sp>
          <p:nvSpPr>
            <p:cNvPr id="49" name="object 49"/>
            <p:cNvSpPr/>
            <p:nvPr/>
          </p:nvSpPr>
          <p:spPr>
            <a:xfrm>
              <a:off x="6134100" y="2336800"/>
              <a:ext cx="744855" cy="619125"/>
            </a:xfrm>
            <a:custGeom>
              <a:avLst/>
              <a:gdLst/>
              <a:ahLst/>
              <a:cxnLst/>
              <a:rect l="l" t="t" r="r" b="b"/>
              <a:pathLst>
                <a:path w="744854" h="619125">
                  <a:moveTo>
                    <a:pt x="372262" y="0"/>
                  </a:moveTo>
                  <a:lnTo>
                    <a:pt x="321750" y="2825"/>
                  </a:lnTo>
                  <a:lnTo>
                    <a:pt x="273302" y="11057"/>
                  </a:lnTo>
                  <a:lnTo>
                    <a:pt x="227364" y="24326"/>
                  </a:lnTo>
                  <a:lnTo>
                    <a:pt x="184377" y="42264"/>
                  </a:lnTo>
                  <a:lnTo>
                    <a:pt x="144787" y="64501"/>
                  </a:lnTo>
                  <a:lnTo>
                    <a:pt x="109035" y="90668"/>
                  </a:lnTo>
                  <a:lnTo>
                    <a:pt x="77567" y="120397"/>
                  </a:lnTo>
                  <a:lnTo>
                    <a:pt x="50826" y="153320"/>
                  </a:lnTo>
                  <a:lnTo>
                    <a:pt x="29255" y="189066"/>
                  </a:lnTo>
                  <a:lnTo>
                    <a:pt x="13298" y="227268"/>
                  </a:lnTo>
                  <a:lnTo>
                    <a:pt x="3398" y="267556"/>
                  </a:lnTo>
                  <a:lnTo>
                    <a:pt x="0" y="309562"/>
                  </a:lnTo>
                  <a:lnTo>
                    <a:pt x="3398" y="351568"/>
                  </a:lnTo>
                  <a:lnTo>
                    <a:pt x="13298" y="391856"/>
                  </a:lnTo>
                  <a:lnTo>
                    <a:pt x="29255" y="430058"/>
                  </a:lnTo>
                  <a:lnTo>
                    <a:pt x="50826" y="465804"/>
                  </a:lnTo>
                  <a:lnTo>
                    <a:pt x="77567" y="498727"/>
                  </a:lnTo>
                  <a:lnTo>
                    <a:pt x="109035" y="528456"/>
                  </a:lnTo>
                  <a:lnTo>
                    <a:pt x="144787" y="554623"/>
                  </a:lnTo>
                  <a:lnTo>
                    <a:pt x="184377" y="576860"/>
                  </a:lnTo>
                  <a:lnTo>
                    <a:pt x="227364" y="594798"/>
                  </a:lnTo>
                  <a:lnTo>
                    <a:pt x="273302" y="608067"/>
                  </a:lnTo>
                  <a:lnTo>
                    <a:pt x="321750" y="616299"/>
                  </a:lnTo>
                  <a:lnTo>
                    <a:pt x="372262" y="619125"/>
                  </a:lnTo>
                  <a:lnTo>
                    <a:pt x="422777" y="616299"/>
                  </a:lnTo>
                  <a:lnTo>
                    <a:pt x="471227" y="608067"/>
                  </a:lnTo>
                  <a:lnTo>
                    <a:pt x="517168" y="594798"/>
                  </a:lnTo>
                  <a:lnTo>
                    <a:pt x="560156" y="576860"/>
                  </a:lnTo>
                  <a:lnTo>
                    <a:pt x="599747" y="554623"/>
                  </a:lnTo>
                  <a:lnTo>
                    <a:pt x="635500" y="528456"/>
                  </a:lnTo>
                  <a:lnTo>
                    <a:pt x="666968" y="498727"/>
                  </a:lnTo>
                  <a:lnTo>
                    <a:pt x="693710" y="465804"/>
                  </a:lnTo>
                  <a:lnTo>
                    <a:pt x="715282" y="430058"/>
                  </a:lnTo>
                  <a:lnTo>
                    <a:pt x="731239" y="391856"/>
                  </a:lnTo>
                  <a:lnTo>
                    <a:pt x="741139" y="351568"/>
                  </a:lnTo>
                  <a:lnTo>
                    <a:pt x="744537" y="309562"/>
                  </a:lnTo>
                  <a:lnTo>
                    <a:pt x="741139" y="267556"/>
                  </a:lnTo>
                  <a:lnTo>
                    <a:pt x="731239" y="227268"/>
                  </a:lnTo>
                  <a:lnTo>
                    <a:pt x="715282" y="189066"/>
                  </a:lnTo>
                  <a:lnTo>
                    <a:pt x="693710" y="153320"/>
                  </a:lnTo>
                  <a:lnTo>
                    <a:pt x="666968" y="120397"/>
                  </a:lnTo>
                  <a:lnTo>
                    <a:pt x="635500" y="90668"/>
                  </a:lnTo>
                  <a:lnTo>
                    <a:pt x="599747" y="64501"/>
                  </a:lnTo>
                  <a:lnTo>
                    <a:pt x="560156" y="42264"/>
                  </a:lnTo>
                  <a:lnTo>
                    <a:pt x="517168" y="24326"/>
                  </a:lnTo>
                  <a:lnTo>
                    <a:pt x="471227" y="11057"/>
                  </a:lnTo>
                  <a:lnTo>
                    <a:pt x="422777" y="2825"/>
                  </a:lnTo>
                  <a:lnTo>
                    <a:pt x="372262" y="0"/>
                  </a:lnTo>
                  <a:close/>
                </a:path>
              </a:pathLst>
            </a:custGeom>
            <a:solidFill>
              <a:srgbClr val="FFCCCC"/>
            </a:solidFill>
          </p:spPr>
          <p:txBody>
            <a:bodyPr wrap="square" lIns="0" tIns="0" rIns="0" bIns="0" rtlCol="0"/>
            <a:lstStyle/>
            <a:p>
              <a:endParaRPr/>
            </a:p>
          </p:txBody>
        </p:sp>
        <p:sp>
          <p:nvSpPr>
            <p:cNvPr id="50" name="object 50"/>
            <p:cNvSpPr/>
            <p:nvPr/>
          </p:nvSpPr>
          <p:spPr>
            <a:xfrm>
              <a:off x="6134100" y="2336800"/>
              <a:ext cx="744855" cy="619125"/>
            </a:xfrm>
            <a:custGeom>
              <a:avLst/>
              <a:gdLst/>
              <a:ahLst/>
              <a:cxnLst/>
              <a:rect l="l" t="t" r="r" b="b"/>
              <a:pathLst>
                <a:path w="744854" h="619125">
                  <a:moveTo>
                    <a:pt x="0" y="309562"/>
                  </a:moveTo>
                  <a:lnTo>
                    <a:pt x="3398" y="267556"/>
                  </a:lnTo>
                  <a:lnTo>
                    <a:pt x="13298" y="227268"/>
                  </a:lnTo>
                  <a:lnTo>
                    <a:pt x="29255" y="189066"/>
                  </a:lnTo>
                  <a:lnTo>
                    <a:pt x="50826" y="153320"/>
                  </a:lnTo>
                  <a:lnTo>
                    <a:pt x="77567" y="120397"/>
                  </a:lnTo>
                  <a:lnTo>
                    <a:pt x="109035" y="90668"/>
                  </a:lnTo>
                  <a:lnTo>
                    <a:pt x="144787" y="64501"/>
                  </a:lnTo>
                  <a:lnTo>
                    <a:pt x="184377" y="42264"/>
                  </a:lnTo>
                  <a:lnTo>
                    <a:pt x="227364" y="24326"/>
                  </a:lnTo>
                  <a:lnTo>
                    <a:pt x="273302" y="11057"/>
                  </a:lnTo>
                  <a:lnTo>
                    <a:pt x="321750" y="2825"/>
                  </a:lnTo>
                  <a:lnTo>
                    <a:pt x="372262" y="0"/>
                  </a:lnTo>
                  <a:lnTo>
                    <a:pt x="422777" y="2825"/>
                  </a:lnTo>
                  <a:lnTo>
                    <a:pt x="471227" y="11057"/>
                  </a:lnTo>
                  <a:lnTo>
                    <a:pt x="517168" y="24326"/>
                  </a:lnTo>
                  <a:lnTo>
                    <a:pt x="560156" y="42264"/>
                  </a:lnTo>
                  <a:lnTo>
                    <a:pt x="599747" y="64501"/>
                  </a:lnTo>
                  <a:lnTo>
                    <a:pt x="635500" y="90668"/>
                  </a:lnTo>
                  <a:lnTo>
                    <a:pt x="666968" y="120397"/>
                  </a:lnTo>
                  <a:lnTo>
                    <a:pt x="693710" y="153320"/>
                  </a:lnTo>
                  <a:lnTo>
                    <a:pt x="715282" y="189066"/>
                  </a:lnTo>
                  <a:lnTo>
                    <a:pt x="731239" y="227268"/>
                  </a:lnTo>
                  <a:lnTo>
                    <a:pt x="741139" y="267556"/>
                  </a:lnTo>
                  <a:lnTo>
                    <a:pt x="744537" y="309562"/>
                  </a:lnTo>
                  <a:lnTo>
                    <a:pt x="741139" y="351568"/>
                  </a:lnTo>
                  <a:lnTo>
                    <a:pt x="731239" y="391856"/>
                  </a:lnTo>
                  <a:lnTo>
                    <a:pt x="715282" y="430058"/>
                  </a:lnTo>
                  <a:lnTo>
                    <a:pt x="693710" y="465804"/>
                  </a:lnTo>
                  <a:lnTo>
                    <a:pt x="666968" y="498727"/>
                  </a:lnTo>
                  <a:lnTo>
                    <a:pt x="635500" y="528456"/>
                  </a:lnTo>
                  <a:lnTo>
                    <a:pt x="599747" y="554623"/>
                  </a:lnTo>
                  <a:lnTo>
                    <a:pt x="560156" y="576860"/>
                  </a:lnTo>
                  <a:lnTo>
                    <a:pt x="517168" y="594798"/>
                  </a:lnTo>
                  <a:lnTo>
                    <a:pt x="471227" y="608067"/>
                  </a:lnTo>
                  <a:lnTo>
                    <a:pt x="422777" y="616299"/>
                  </a:lnTo>
                  <a:lnTo>
                    <a:pt x="372262" y="619125"/>
                  </a:lnTo>
                  <a:lnTo>
                    <a:pt x="321750" y="616299"/>
                  </a:lnTo>
                  <a:lnTo>
                    <a:pt x="273302" y="608067"/>
                  </a:lnTo>
                  <a:lnTo>
                    <a:pt x="227364" y="594798"/>
                  </a:lnTo>
                  <a:lnTo>
                    <a:pt x="184377" y="576860"/>
                  </a:lnTo>
                  <a:lnTo>
                    <a:pt x="144787" y="554623"/>
                  </a:lnTo>
                  <a:lnTo>
                    <a:pt x="109035" y="528456"/>
                  </a:lnTo>
                  <a:lnTo>
                    <a:pt x="77567" y="498727"/>
                  </a:lnTo>
                  <a:lnTo>
                    <a:pt x="50826" y="465804"/>
                  </a:lnTo>
                  <a:lnTo>
                    <a:pt x="29255" y="430058"/>
                  </a:lnTo>
                  <a:lnTo>
                    <a:pt x="13298" y="391856"/>
                  </a:lnTo>
                  <a:lnTo>
                    <a:pt x="3398" y="351568"/>
                  </a:lnTo>
                  <a:lnTo>
                    <a:pt x="0" y="309562"/>
                  </a:lnTo>
                  <a:close/>
                </a:path>
              </a:pathLst>
            </a:custGeom>
            <a:ln w="9525">
              <a:solidFill>
                <a:srgbClr val="000000"/>
              </a:solidFill>
            </a:ln>
          </p:spPr>
          <p:txBody>
            <a:bodyPr wrap="square" lIns="0" tIns="0" rIns="0" bIns="0" rtlCol="0"/>
            <a:lstStyle/>
            <a:p>
              <a:endParaRPr/>
            </a:p>
          </p:txBody>
        </p:sp>
      </p:grpSp>
      <p:sp>
        <p:nvSpPr>
          <p:cNvPr id="51" name="object 51"/>
          <p:cNvSpPr txBox="1"/>
          <p:nvPr/>
        </p:nvSpPr>
        <p:spPr>
          <a:xfrm>
            <a:off x="6299327" y="2440114"/>
            <a:ext cx="415290"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008380"/>
                </a:solidFill>
                <a:latin typeface="Times New Roman"/>
                <a:cs typeface="Times New Roman"/>
              </a:rPr>
              <a:t>1</a:t>
            </a:r>
            <a:r>
              <a:rPr sz="2400" spc="-5" dirty="0">
                <a:solidFill>
                  <a:srgbClr val="008380"/>
                </a:solidFill>
                <a:latin typeface="Times New Roman"/>
                <a:cs typeface="Times New Roman"/>
              </a:rPr>
              <a:t>:</a:t>
            </a:r>
            <a:r>
              <a:rPr sz="2400" dirty="0">
                <a:solidFill>
                  <a:srgbClr val="008380"/>
                </a:solidFill>
                <a:latin typeface="Times New Roman"/>
                <a:cs typeface="Times New Roman"/>
              </a:rPr>
              <a:t>3</a:t>
            </a:r>
            <a:endParaRPr sz="2400">
              <a:latin typeface="Times New Roman"/>
              <a:cs typeface="Times New Roman"/>
            </a:endParaRPr>
          </a:p>
        </p:txBody>
      </p:sp>
      <p:grpSp>
        <p:nvGrpSpPr>
          <p:cNvPr id="52" name="object 52"/>
          <p:cNvGrpSpPr/>
          <p:nvPr/>
        </p:nvGrpSpPr>
        <p:grpSpPr>
          <a:xfrm>
            <a:off x="5398770" y="3123438"/>
            <a:ext cx="901065" cy="514350"/>
            <a:chOff x="5398770" y="3123438"/>
            <a:chExt cx="901065" cy="514350"/>
          </a:xfrm>
        </p:grpSpPr>
        <p:sp>
          <p:nvSpPr>
            <p:cNvPr id="53" name="object 53"/>
            <p:cNvSpPr/>
            <p:nvPr/>
          </p:nvSpPr>
          <p:spPr>
            <a:xfrm>
              <a:off x="5479542" y="3160014"/>
              <a:ext cx="662939" cy="477774"/>
            </a:xfrm>
            <a:prstGeom prst="rect">
              <a:avLst/>
            </a:prstGeom>
            <a:blipFill>
              <a:blip r:embed="rId13" cstate="print"/>
              <a:stretch>
                <a:fillRect/>
              </a:stretch>
            </a:blipFill>
          </p:spPr>
          <p:txBody>
            <a:bodyPr wrap="square" lIns="0" tIns="0" rIns="0" bIns="0" rtlCol="0"/>
            <a:lstStyle/>
            <a:p>
              <a:endParaRPr/>
            </a:p>
          </p:txBody>
        </p:sp>
        <p:sp>
          <p:nvSpPr>
            <p:cNvPr id="54" name="object 54"/>
            <p:cNvSpPr/>
            <p:nvPr/>
          </p:nvSpPr>
          <p:spPr>
            <a:xfrm>
              <a:off x="5398770" y="3123438"/>
              <a:ext cx="900683" cy="458724"/>
            </a:xfrm>
            <a:prstGeom prst="rect">
              <a:avLst/>
            </a:prstGeom>
            <a:blipFill>
              <a:blip r:embed="rId9" cstate="print"/>
              <a:stretch>
                <a:fillRect/>
              </a:stretch>
            </a:blipFill>
          </p:spPr>
          <p:txBody>
            <a:bodyPr wrap="square" lIns="0" tIns="0" rIns="0" bIns="0" rtlCol="0"/>
            <a:lstStyle/>
            <a:p>
              <a:endParaRPr/>
            </a:p>
          </p:txBody>
        </p:sp>
      </p:grpSp>
      <p:sp>
        <p:nvSpPr>
          <p:cNvPr id="55" name="object 55"/>
          <p:cNvSpPr txBox="1"/>
          <p:nvPr/>
        </p:nvSpPr>
        <p:spPr>
          <a:xfrm>
            <a:off x="5408612" y="3089275"/>
            <a:ext cx="652780" cy="466725"/>
          </a:xfrm>
          <a:prstGeom prst="rect">
            <a:avLst/>
          </a:prstGeom>
          <a:solidFill>
            <a:srgbClr val="C1C1C1"/>
          </a:solidFill>
          <a:ln w="9525">
            <a:solidFill>
              <a:srgbClr val="000000"/>
            </a:solidFill>
          </a:ln>
        </p:spPr>
        <p:txBody>
          <a:bodyPr vert="horz" wrap="square" lIns="0" tIns="39370" rIns="0" bIns="0" rtlCol="0">
            <a:spAutoFit/>
          </a:bodyPr>
          <a:lstStyle/>
          <a:p>
            <a:pPr marL="97155">
              <a:lnSpc>
                <a:spcPct val="100000"/>
              </a:lnSpc>
              <a:spcBef>
                <a:spcPts val="310"/>
              </a:spcBef>
            </a:pPr>
            <a:r>
              <a:rPr sz="2400" dirty="0">
                <a:solidFill>
                  <a:srgbClr val="008380"/>
                </a:solidFill>
                <a:latin typeface="Times New Roman"/>
                <a:cs typeface="Times New Roman"/>
              </a:rPr>
              <a:t>213</a:t>
            </a:r>
            <a:endParaRPr sz="2400">
              <a:latin typeface="Times New Roman"/>
              <a:cs typeface="Times New Roman"/>
            </a:endParaRPr>
          </a:p>
        </p:txBody>
      </p:sp>
      <p:grpSp>
        <p:nvGrpSpPr>
          <p:cNvPr id="56" name="object 56"/>
          <p:cNvGrpSpPr/>
          <p:nvPr/>
        </p:nvGrpSpPr>
        <p:grpSpPr>
          <a:xfrm>
            <a:off x="5721350" y="2851150"/>
            <a:ext cx="2102485" cy="941069"/>
            <a:chOff x="5721350" y="2851150"/>
            <a:chExt cx="2102485" cy="941069"/>
          </a:xfrm>
        </p:grpSpPr>
        <p:sp>
          <p:nvSpPr>
            <p:cNvPr id="57" name="object 57"/>
            <p:cNvSpPr/>
            <p:nvPr/>
          </p:nvSpPr>
          <p:spPr>
            <a:xfrm>
              <a:off x="5735637" y="2865437"/>
              <a:ext cx="508000" cy="224154"/>
            </a:xfrm>
            <a:custGeom>
              <a:avLst/>
              <a:gdLst/>
              <a:ahLst/>
              <a:cxnLst/>
              <a:rect l="l" t="t" r="r" b="b"/>
              <a:pathLst>
                <a:path w="508000" h="224155">
                  <a:moveTo>
                    <a:pt x="0" y="223837"/>
                  </a:moveTo>
                  <a:lnTo>
                    <a:pt x="508000" y="0"/>
                  </a:lnTo>
                </a:path>
              </a:pathLst>
            </a:custGeom>
            <a:ln w="28575">
              <a:solidFill>
                <a:srgbClr val="000000"/>
              </a:solidFill>
            </a:ln>
          </p:spPr>
          <p:txBody>
            <a:bodyPr wrap="square" lIns="0" tIns="0" rIns="0" bIns="0" rtlCol="0"/>
            <a:lstStyle/>
            <a:p>
              <a:endParaRPr/>
            </a:p>
          </p:txBody>
        </p:sp>
        <p:sp>
          <p:nvSpPr>
            <p:cNvPr id="58" name="object 58"/>
            <p:cNvSpPr/>
            <p:nvPr/>
          </p:nvSpPr>
          <p:spPr>
            <a:xfrm>
              <a:off x="6990588" y="3161538"/>
              <a:ext cx="755903" cy="630174"/>
            </a:xfrm>
            <a:prstGeom prst="rect">
              <a:avLst/>
            </a:prstGeom>
            <a:blipFill>
              <a:blip r:embed="rId14" cstate="print"/>
              <a:stretch>
                <a:fillRect/>
              </a:stretch>
            </a:blipFill>
          </p:spPr>
          <p:txBody>
            <a:bodyPr wrap="square" lIns="0" tIns="0" rIns="0" bIns="0" rtlCol="0"/>
            <a:lstStyle/>
            <a:p>
              <a:endParaRPr/>
            </a:p>
          </p:txBody>
        </p:sp>
        <p:sp>
          <p:nvSpPr>
            <p:cNvPr id="59" name="object 59"/>
            <p:cNvSpPr/>
            <p:nvPr/>
          </p:nvSpPr>
          <p:spPr>
            <a:xfrm>
              <a:off x="7494206" y="3201924"/>
              <a:ext cx="329247" cy="458724"/>
            </a:xfrm>
            <a:prstGeom prst="rect">
              <a:avLst/>
            </a:prstGeom>
            <a:blipFill>
              <a:blip r:embed="rId4" cstate="print"/>
              <a:stretch>
                <a:fillRect/>
              </a:stretch>
            </a:blipFill>
          </p:spPr>
          <p:txBody>
            <a:bodyPr wrap="square" lIns="0" tIns="0" rIns="0" bIns="0" rtlCol="0"/>
            <a:lstStyle/>
            <a:p>
              <a:endParaRPr/>
            </a:p>
          </p:txBody>
        </p:sp>
        <p:sp>
          <p:nvSpPr>
            <p:cNvPr id="60" name="object 60"/>
            <p:cNvSpPr/>
            <p:nvPr/>
          </p:nvSpPr>
          <p:spPr>
            <a:xfrm>
              <a:off x="6990588" y="3201924"/>
              <a:ext cx="15913" cy="17005"/>
            </a:xfrm>
            <a:prstGeom prst="rect">
              <a:avLst/>
            </a:prstGeom>
            <a:blipFill>
              <a:blip r:embed="rId5" cstate="print"/>
              <a:stretch>
                <a:fillRect/>
              </a:stretch>
            </a:blipFill>
          </p:spPr>
          <p:txBody>
            <a:bodyPr wrap="square" lIns="0" tIns="0" rIns="0" bIns="0" rtlCol="0"/>
            <a:lstStyle/>
            <a:p>
              <a:endParaRPr/>
            </a:p>
          </p:txBody>
        </p:sp>
        <p:sp>
          <p:nvSpPr>
            <p:cNvPr id="61" name="object 61"/>
            <p:cNvSpPr/>
            <p:nvPr/>
          </p:nvSpPr>
          <p:spPr>
            <a:xfrm>
              <a:off x="6990588" y="3581920"/>
              <a:ext cx="99593" cy="78727"/>
            </a:xfrm>
            <a:prstGeom prst="rect">
              <a:avLst/>
            </a:prstGeom>
            <a:blipFill>
              <a:blip r:embed="rId6" cstate="print"/>
              <a:stretch>
                <a:fillRect/>
              </a:stretch>
            </a:blipFill>
          </p:spPr>
          <p:txBody>
            <a:bodyPr wrap="square" lIns="0" tIns="0" rIns="0" bIns="0" rtlCol="0"/>
            <a:lstStyle/>
            <a:p>
              <a:endParaRPr/>
            </a:p>
          </p:txBody>
        </p:sp>
        <p:sp>
          <p:nvSpPr>
            <p:cNvPr id="62" name="object 62"/>
            <p:cNvSpPr/>
            <p:nvPr/>
          </p:nvSpPr>
          <p:spPr>
            <a:xfrm>
              <a:off x="6919912" y="3090862"/>
              <a:ext cx="744855" cy="619125"/>
            </a:xfrm>
            <a:custGeom>
              <a:avLst/>
              <a:gdLst/>
              <a:ahLst/>
              <a:cxnLst/>
              <a:rect l="l" t="t" r="r" b="b"/>
              <a:pathLst>
                <a:path w="744854" h="619125">
                  <a:moveTo>
                    <a:pt x="372262" y="0"/>
                  </a:moveTo>
                  <a:lnTo>
                    <a:pt x="321750" y="2825"/>
                  </a:lnTo>
                  <a:lnTo>
                    <a:pt x="273302" y="11057"/>
                  </a:lnTo>
                  <a:lnTo>
                    <a:pt x="227364" y="24326"/>
                  </a:lnTo>
                  <a:lnTo>
                    <a:pt x="184377" y="42264"/>
                  </a:lnTo>
                  <a:lnTo>
                    <a:pt x="144787" y="64501"/>
                  </a:lnTo>
                  <a:lnTo>
                    <a:pt x="109035" y="90668"/>
                  </a:lnTo>
                  <a:lnTo>
                    <a:pt x="77567" y="120397"/>
                  </a:lnTo>
                  <a:lnTo>
                    <a:pt x="50826" y="153320"/>
                  </a:lnTo>
                  <a:lnTo>
                    <a:pt x="29255" y="189066"/>
                  </a:lnTo>
                  <a:lnTo>
                    <a:pt x="13298" y="227268"/>
                  </a:lnTo>
                  <a:lnTo>
                    <a:pt x="3398" y="267556"/>
                  </a:lnTo>
                  <a:lnTo>
                    <a:pt x="0" y="309562"/>
                  </a:lnTo>
                  <a:lnTo>
                    <a:pt x="3398" y="351568"/>
                  </a:lnTo>
                  <a:lnTo>
                    <a:pt x="13298" y="391856"/>
                  </a:lnTo>
                  <a:lnTo>
                    <a:pt x="29255" y="430058"/>
                  </a:lnTo>
                  <a:lnTo>
                    <a:pt x="50826" y="465804"/>
                  </a:lnTo>
                  <a:lnTo>
                    <a:pt x="77567" y="498727"/>
                  </a:lnTo>
                  <a:lnTo>
                    <a:pt x="109035" y="528456"/>
                  </a:lnTo>
                  <a:lnTo>
                    <a:pt x="144787" y="554623"/>
                  </a:lnTo>
                  <a:lnTo>
                    <a:pt x="184377" y="576860"/>
                  </a:lnTo>
                  <a:lnTo>
                    <a:pt x="227364" y="594798"/>
                  </a:lnTo>
                  <a:lnTo>
                    <a:pt x="273302" y="608067"/>
                  </a:lnTo>
                  <a:lnTo>
                    <a:pt x="321750" y="616299"/>
                  </a:lnTo>
                  <a:lnTo>
                    <a:pt x="372262" y="619125"/>
                  </a:lnTo>
                  <a:lnTo>
                    <a:pt x="422777" y="616299"/>
                  </a:lnTo>
                  <a:lnTo>
                    <a:pt x="471227" y="608067"/>
                  </a:lnTo>
                  <a:lnTo>
                    <a:pt x="517168" y="594798"/>
                  </a:lnTo>
                  <a:lnTo>
                    <a:pt x="560156" y="576860"/>
                  </a:lnTo>
                  <a:lnTo>
                    <a:pt x="599747" y="554623"/>
                  </a:lnTo>
                  <a:lnTo>
                    <a:pt x="635500" y="528456"/>
                  </a:lnTo>
                  <a:lnTo>
                    <a:pt x="666968" y="498727"/>
                  </a:lnTo>
                  <a:lnTo>
                    <a:pt x="693710" y="465804"/>
                  </a:lnTo>
                  <a:lnTo>
                    <a:pt x="715282" y="430058"/>
                  </a:lnTo>
                  <a:lnTo>
                    <a:pt x="731239" y="391856"/>
                  </a:lnTo>
                  <a:lnTo>
                    <a:pt x="741139" y="351568"/>
                  </a:lnTo>
                  <a:lnTo>
                    <a:pt x="744537" y="309562"/>
                  </a:lnTo>
                  <a:lnTo>
                    <a:pt x="741139" y="267556"/>
                  </a:lnTo>
                  <a:lnTo>
                    <a:pt x="731239" y="227268"/>
                  </a:lnTo>
                  <a:lnTo>
                    <a:pt x="715282" y="189066"/>
                  </a:lnTo>
                  <a:lnTo>
                    <a:pt x="693710" y="153320"/>
                  </a:lnTo>
                  <a:lnTo>
                    <a:pt x="666968" y="120397"/>
                  </a:lnTo>
                  <a:lnTo>
                    <a:pt x="635500" y="90668"/>
                  </a:lnTo>
                  <a:lnTo>
                    <a:pt x="599747" y="64501"/>
                  </a:lnTo>
                  <a:lnTo>
                    <a:pt x="560156" y="42264"/>
                  </a:lnTo>
                  <a:lnTo>
                    <a:pt x="517168" y="24326"/>
                  </a:lnTo>
                  <a:lnTo>
                    <a:pt x="471227" y="11057"/>
                  </a:lnTo>
                  <a:lnTo>
                    <a:pt x="422777" y="2825"/>
                  </a:lnTo>
                  <a:lnTo>
                    <a:pt x="372262" y="0"/>
                  </a:lnTo>
                  <a:close/>
                </a:path>
              </a:pathLst>
            </a:custGeom>
            <a:solidFill>
              <a:srgbClr val="FFFF99"/>
            </a:solidFill>
          </p:spPr>
          <p:txBody>
            <a:bodyPr wrap="square" lIns="0" tIns="0" rIns="0" bIns="0" rtlCol="0"/>
            <a:lstStyle/>
            <a:p>
              <a:endParaRPr/>
            </a:p>
          </p:txBody>
        </p:sp>
        <p:sp>
          <p:nvSpPr>
            <p:cNvPr id="63" name="object 63"/>
            <p:cNvSpPr/>
            <p:nvPr/>
          </p:nvSpPr>
          <p:spPr>
            <a:xfrm>
              <a:off x="6919912" y="3090862"/>
              <a:ext cx="744855" cy="619125"/>
            </a:xfrm>
            <a:custGeom>
              <a:avLst/>
              <a:gdLst/>
              <a:ahLst/>
              <a:cxnLst/>
              <a:rect l="l" t="t" r="r" b="b"/>
              <a:pathLst>
                <a:path w="744854" h="619125">
                  <a:moveTo>
                    <a:pt x="0" y="309562"/>
                  </a:moveTo>
                  <a:lnTo>
                    <a:pt x="3398" y="267556"/>
                  </a:lnTo>
                  <a:lnTo>
                    <a:pt x="13298" y="227268"/>
                  </a:lnTo>
                  <a:lnTo>
                    <a:pt x="29255" y="189066"/>
                  </a:lnTo>
                  <a:lnTo>
                    <a:pt x="50826" y="153320"/>
                  </a:lnTo>
                  <a:lnTo>
                    <a:pt x="77567" y="120397"/>
                  </a:lnTo>
                  <a:lnTo>
                    <a:pt x="109035" y="90668"/>
                  </a:lnTo>
                  <a:lnTo>
                    <a:pt x="144787" y="64501"/>
                  </a:lnTo>
                  <a:lnTo>
                    <a:pt x="184377" y="42264"/>
                  </a:lnTo>
                  <a:lnTo>
                    <a:pt x="227364" y="24326"/>
                  </a:lnTo>
                  <a:lnTo>
                    <a:pt x="273302" y="11057"/>
                  </a:lnTo>
                  <a:lnTo>
                    <a:pt x="321750" y="2825"/>
                  </a:lnTo>
                  <a:lnTo>
                    <a:pt x="372262" y="0"/>
                  </a:lnTo>
                  <a:lnTo>
                    <a:pt x="422777" y="2825"/>
                  </a:lnTo>
                  <a:lnTo>
                    <a:pt x="471227" y="11057"/>
                  </a:lnTo>
                  <a:lnTo>
                    <a:pt x="517168" y="24326"/>
                  </a:lnTo>
                  <a:lnTo>
                    <a:pt x="560156" y="42264"/>
                  </a:lnTo>
                  <a:lnTo>
                    <a:pt x="599747" y="64501"/>
                  </a:lnTo>
                  <a:lnTo>
                    <a:pt x="635500" y="90668"/>
                  </a:lnTo>
                  <a:lnTo>
                    <a:pt x="666968" y="120397"/>
                  </a:lnTo>
                  <a:lnTo>
                    <a:pt x="693710" y="153320"/>
                  </a:lnTo>
                  <a:lnTo>
                    <a:pt x="715282" y="189066"/>
                  </a:lnTo>
                  <a:lnTo>
                    <a:pt x="731239" y="227268"/>
                  </a:lnTo>
                  <a:lnTo>
                    <a:pt x="741139" y="267556"/>
                  </a:lnTo>
                  <a:lnTo>
                    <a:pt x="744537" y="309562"/>
                  </a:lnTo>
                  <a:lnTo>
                    <a:pt x="741139" y="351568"/>
                  </a:lnTo>
                  <a:lnTo>
                    <a:pt x="731239" y="391856"/>
                  </a:lnTo>
                  <a:lnTo>
                    <a:pt x="715282" y="430058"/>
                  </a:lnTo>
                  <a:lnTo>
                    <a:pt x="693710" y="465804"/>
                  </a:lnTo>
                  <a:lnTo>
                    <a:pt x="666968" y="498727"/>
                  </a:lnTo>
                  <a:lnTo>
                    <a:pt x="635500" y="528456"/>
                  </a:lnTo>
                  <a:lnTo>
                    <a:pt x="599747" y="554623"/>
                  </a:lnTo>
                  <a:lnTo>
                    <a:pt x="560156" y="576860"/>
                  </a:lnTo>
                  <a:lnTo>
                    <a:pt x="517168" y="594798"/>
                  </a:lnTo>
                  <a:lnTo>
                    <a:pt x="471227" y="608067"/>
                  </a:lnTo>
                  <a:lnTo>
                    <a:pt x="422777" y="616299"/>
                  </a:lnTo>
                  <a:lnTo>
                    <a:pt x="372262" y="619125"/>
                  </a:lnTo>
                  <a:lnTo>
                    <a:pt x="321750" y="616299"/>
                  </a:lnTo>
                  <a:lnTo>
                    <a:pt x="273302" y="608067"/>
                  </a:lnTo>
                  <a:lnTo>
                    <a:pt x="227364" y="594798"/>
                  </a:lnTo>
                  <a:lnTo>
                    <a:pt x="184377" y="576860"/>
                  </a:lnTo>
                  <a:lnTo>
                    <a:pt x="144787" y="554623"/>
                  </a:lnTo>
                  <a:lnTo>
                    <a:pt x="109035" y="528456"/>
                  </a:lnTo>
                  <a:lnTo>
                    <a:pt x="77567" y="498727"/>
                  </a:lnTo>
                  <a:lnTo>
                    <a:pt x="50826" y="465804"/>
                  </a:lnTo>
                  <a:lnTo>
                    <a:pt x="29255" y="430058"/>
                  </a:lnTo>
                  <a:lnTo>
                    <a:pt x="13298" y="391856"/>
                  </a:lnTo>
                  <a:lnTo>
                    <a:pt x="3398" y="351568"/>
                  </a:lnTo>
                  <a:lnTo>
                    <a:pt x="0" y="309562"/>
                  </a:lnTo>
                  <a:close/>
                </a:path>
              </a:pathLst>
            </a:custGeom>
            <a:ln w="9525">
              <a:solidFill>
                <a:srgbClr val="000000"/>
              </a:solidFill>
            </a:ln>
          </p:spPr>
          <p:txBody>
            <a:bodyPr wrap="square" lIns="0" tIns="0" rIns="0" bIns="0" rtlCol="0"/>
            <a:lstStyle/>
            <a:p>
              <a:endParaRPr/>
            </a:p>
          </p:txBody>
        </p:sp>
      </p:grpSp>
      <p:sp>
        <p:nvSpPr>
          <p:cNvPr id="64" name="object 64"/>
          <p:cNvSpPr txBox="1"/>
          <p:nvPr/>
        </p:nvSpPr>
        <p:spPr>
          <a:xfrm>
            <a:off x="7085139" y="3194177"/>
            <a:ext cx="415290"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008380"/>
                </a:solidFill>
                <a:latin typeface="Times New Roman"/>
                <a:cs typeface="Times New Roman"/>
              </a:rPr>
              <a:t>2</a:t>
            </a:r>
            <a:r>
              <a:rPr sz="2400" spc="-5" dirty="0">
                <a:solidFill>
                  <a:srgbClr val="008380"/>
                </a:solidFill>
                <a:latin typeface="Times New Roman"/>
                <a:cs typeface="Times New Roman"/>
              </a:rPr>
              <a:t>:</a:t>
            </a:r>
            <a:r>
              <a:rPr sz="2400" dirty="0">
                <a:solidFill>
                  <a:srgbClr val="008380"/>
                </a:solidFill>
                <a:latin typeface="Times New Roman"/>
                <a:cs typeface="Times New Roman"/>
              </a:rPr>
              <a:t>3</a:t>
            </a:r>
            <a:endParaRPr sz="2400">
              <a:latin typeface="Times New Roman"/>
              <a:cs typeface="Times New Roman"/>
            </a:endParaRPr>
          </a:p>
        </p:txBody>
      </p:sp>
      <p:grpSp>
        <p:nvGrpSpPr>
          <p:cNvPr id="65" name="object 65"/>
          <p:cNvGrpSpPr/>
          <p:nvPr/>
        </p:nvGrpSpPr>
        <p:grpSpPr>
          <a:xfrm>
            <a:off x="6183629" y="3877817"/>
            <a:ext cx="901065" cy="514350"/>
            <a:chOff x="6183629" y="3877817"/>
            <a:chExt cx="901065" cy="514350"/>
          </a:xfrm>
        </p:grpSpPr>
        <p:sp>
          <p:nvSpPr>
            <p:cNvPr id="66" name="object 66"/>
            <p:cNvSpPr/>
            <p:nvPr/>
          </p:nvSpPr>
          <p:spPr>
            <a:xfrm>
              <a:off x="6265163" y="3914393"/>
              <a:ext cx="662178" cy="477774"/>
            </a:xfrm>
            <a:prstGeom prst="rect">
              <a:avLst/>
            </a:prstGeom>
            <a:blipFill>
              <a:blip r:embed="rId15" cstate="print"/>
              <a:stretch>
                <a:fillRect/>
              </a:stretch>
            </a:blipFill>
          </p:spPr>
          <p:txBody>
            <a:bodyPr wrap="square" lIns="0" tIns="0" rIns="0" bIns="0" rtlCol="0"/>
            <a:lstStyle/>
            <a:p>
              <a:endParaRPr/>
            </a:p>
          </p:txBody>
        </p:sp>
        <p:sp>
          <p:nvSpPr>
            <p:cNvPr id="67" name="object 67"/>
            <p:cNvSpPr/>
            <p:nvPr/>
          </p:nvSpPr>
          <p:spPr>
            <a:xfrm>
              <a:off x="6183629" y="3877817"/>
              <a:ext cx="900683" cy="458724"/>
            </a:xfrm>
            <a:prstGeom prst="rect">
              <a:avLst/>
            </a:prstGeom>
            <a:blipFill>
              <a:blip r:embed="rId9" cstate="print"/>
              <a:stretch>
                <a:fillRect/>
              </a:stretch>
            </a:blipFill>
          </p:spPr>
          <p:txBody>
            <a:bodyPr wrap="square" lIns="0" tIns="0" rIns="0" bIns="0" rtlCol="0"/>
            <a:lstStyle/>
            <a:p>
              <a:endParaRPr/>
            </a:p>
          </p:txBody>
        </p:sp>
      </p:grpSp>
      <p:sp>
        <p:nvSpPr>
          <p:cNvPr id="68" name="object 68"/>
          <p:cNvSpPr txBox="1"/>
          <p:nvPr/>
        </p:nvSpPr>
        <p:spPr>
          <a:xfrm>
            <a:off x="6194425" y="3843337"/>
            <a:ext cx="650875" cy="466725"/>
          </a:xfrm>
          <a:prstGeom prst="rect">
            <a:avLst/>
          </a:prstGeom>
          <a:solidFill>
            <a:srgbClr val="C1C1C1"/>
          </a:solidFill>
          <a:ln w="9525">
            <a:solidFill>
              <a:srgbClr val="000000"/>
            </a:solidFill>
          </a:ln>
        </p:spPr>
        <p:txBody>
          <a:bodyPr vert="horz" wrap="square" lIns="0" tIns="39370" rIns="0" bIns="0" rtlCol="0">
            <a:spAutoFit/>
          </a:bodyPr>
          <a:lstStyle/>
          <a:p>
            <a:pPr marL="96520">
              <a:lnSpc>
                <a:spcPct val="100000"/>
              </a:lnSpc>
              <a:spcBef>
                <a:spcPts val="310"/>
              </a:spcBef>
            </a:pPr>
            <a:r>
              <a:rPr sz="2400" dirty="0">
                <a:solidFill>
                  <a:srgbClr val="008380"/>
                </a:solidFill>
                <a:latin typeface="Times New Roman"/>
                <a:cs typeface="Times New Roman"/>
              </a:rPr>
              <a:t>231</a:t>
            </a:r>
            <a:endParaRPr sz="2400">
              <a:latin typeface="Times New Roman"/>
              <a:cs typeface="Times New Roman"/>
            </a:endParaRPr>
          </a:p>
        </p:txBody>
      </p:sp>
      <p:grpSp>
        <p:nvGrpSpPr>
          <p:cNvPr id="69" name="object 69"/>
          <p:cNvGrpSpPr/>
          <p:nvPr/>
        </p:nvGrpSpPr>
        <p:grpSpPr>
          <a:xfrm>
            <a:off x="6519862" y="3600450"/>
            <a:ext cx="2101850" cy="791845"/>
            <a:chOff x="6519862" y="3600450"/>
            <a:chExt cx="2101850" cy="791845"/>
          </a:xfrm>
        </p:grpSpPr>
        <p:sp>
          <p:nvSpPr>
            <p:cNvPr id="70" name="object 70"/>
            <p:cNvSpPr/>
            <p:nvPr/>
          </p:nvSpPr>
          <p:spPr>
            <a:xfrm>
              <a:off x="6589623" y="3619500"/>
              <a:ext cx="440055" cy="193675"/>
            </a:xfrm>
            <a:custGeom>
              <a:avLst/>
              <a:gdLst/>
              <a:ahLst/>
              <a:cxnLst/>
              <a:rect l="l" t="t" r="r" b="b"/>
              <a:pathLst>
                <a:path w="440054" h="193675">
                  <a:moveTo>
                    <a:pt x="0" y="193192"/>
                  </a:moveTo>
                  <a:lnTo>
                    <a:pt x="439826" y="0"/>
                  </a:lnTo>
                </a:path>
              </a:pathLst>
            </a:custGeom>
            <a:ln w="38100">
              <a:solidFill>
                <a:srgbClr val="CC0000"/>
              </a:solidFill>
            </a:ln>
          </p:spPr>
          <p:txBody>
            <a:bodyPr wrap="square" lIns="0" tIns="0" rIns="0" bIns="0" rtlCol="0"/>
            <a:lstStyle/>
            <a:p>
              <a:endParaRPr/>
            </a:p>
          </p:txBody>
        </p:sp>
        <p:sp>
          <p:nvSpPr>
            <p:cNvPr id="71" name="object 71"/>
            <p:cNvSpPr/>
            <p:nvPr/>
          </p:nvSpPr>
          <p:spPr>
            <a:xfrm>
              <a:off x="6519862" y="3745039"/>
              <a:ext cx="127635" cy="104775"/>
            </a:xfrm>
            <a:custGeom>
              <a:avLst/>
              <a:gdLst/>
              <a:ahLst/>
              <a:cxnLst/>
              <a:rect l="l" t="t" r="r" b="b"/>
              <a:pathLst>
                <a:path w="127634" h="104775">
                  <a:moveTo>
                    <a:pt x="81661" y="0"/>
                  </a:moveTo>
                  <a:lnTo>
                    <a:pt x="0" y="98297"/>
                  </a:lnTo>
                  <a:lnTo>
                    <a:pt x="127635" y="104647"/>
                  </a:lnTo>
                  <a:lnTo>
                    <a:pt x="69761" y="67652"/>
                  </a:lnTo>
                  <a:lnTo>
                    <a:pt x="81661" y="0"/>
                  </a:lnTo>
                  <a:close/>
                </a:path>
              </a:pathLst>
            </a:custGeom>
            <a:solidFill>
              <a:srgbClr val="CC0000"/>
            </a:solidFill>
          </p:spPr>
          <p:txBody>
            <a:bodyPr wrap="square" lIns="0" tIns="0" rIns="0" bIns="0" rtlCol="0"/>
            <a:lstStyle/>
            <a:p>
              <a:endParaRPr/>
            </a:p>
          </p:txBody>
        </p:sp>
        <p:sp>
          <p:nvSpPr>
            <p:cNvPr id="72" name="object 72"/>
            <p:cNvSpPr/>
            <p:nvPr/>
          </p:nvSpPr>
          <p:spPr>
            <a:xfrm>
              <a:off x="7802117" y="3914393"/>
              <a:ext cx="661415" cy="477774"/>
            </a:xfrm>
            <a:prstGeom prst="rect">
              <a:avLst/>
            </a:prstGeom>
            <a:blipFill>
              <a:blip r:embed="rId13" cstate="print"/>
              <a:stretch>
                <a:fillRect/>
              </a:stretch>
            </a:blipFill>
          </p:spPr>
          <p:txBody>
            <a:bodyPr wrap="square" lIns="0" tIns="0" rIns="0" bIns="0" rtlCol="0"/>
            <a:lstStyle/>
            <a:p>
              <a:endParaRPr/>
            </a:p>
          </p:txBody>
        </p:sp>
        <p:sp>
          <p:nvSpPr>
            <p:cNvPr id="73" name="object 73"/>
            <p:cNvSpPr/>
            <p:nvPr/>
          </p:nvSpPr>
          <p:spPr>
            <a:xfrm>
              <a:off x="7720583" y="3877818"/>
              <a:ext cx="900683" cy="458724"/>
            </a:xfrm>
            <a:prstGeom prst="rect">
              <a:avLst/>
            </a:prstGeom>
            <a:blipFill>
              <a:blip r:embed="rId9" cstate="print"/>
              <a:stretch>
                <a:fillRect/>
              </a:stretch>
            </a:blipFill>
          </p:spPr>
          <p:txBody>
            <a:bodyPr wrap="square" lIns="0" tIns="0" rIns="0" bIns="0" rtlCol="0"/>
            <a:lstStyle/>
            <a:p>
              <a:endParaRPr/>
            </a:p>
          </p:txBody>
        </p:sp>
      </p:grpSp>
      <p:sp>
        <p:nvSpPr>
          <p:cNvPr id="74" name="object 74"/>
          <p:cNvSpPr txBox="1"/>
          <p:nvPr/>
        </p:nvSpPr>
        <p:spPr>
          <a:xfrm>
            <a:off x="7731125" y="3843337"/>
            <a:ext cx="650875" cy="466725"/>
          </a:xfrm>
          <a:prstGeom prst="rect">
            <a:avLst/>
          </a:prstGeom>
          <a:solidFill>
            <a:srgbClr val="C1C1C1"/>
          </a:solidFill>
          <a:ln w="9525">
            <a:solidFill>
              <a:srgbClr val="000000"/>
            </a:solidFill>
          </a:ln>
        </p:spPr>
        <p:txBody>
          <a:bodyPr vert="horz" wrap="square" lIns="0" tIns="39370" rIns="0" bIns="0" rtlCol="0">
            <a:spAutoFit/>
          </a:bodyPr>
          <a:lstStyle/>
          <a:p>
            <a:pPr marL="96520">
              <a:lnSpc>
                <a:spcPct val="100000"/>
              </a:lnSpc>
              <a:spcBef>
                <a:spcPts val="310"/>
              </a:spcBef>
            </a:pPr>
            <a:r>
              <a:rPr sz="2400" dirty="0">
                <a:solidFill>
                  <a:srgbClr val="008380"/>
                </a:solidFill>
                <a:latin typeface="Times New Roman"/>
                <a:cs typeface="Times New Roman"/>
              </a:rPr>
              <a:t>321</a:t>
            </a:r>
            <a:endParaRPr sz="2400">
              <a:latin typeface="Times New Roman"/>
              <a:cs typeface="Times New Roman"/>
            </a:endParaRPr>
          </a:p>
        </p:txBody>
      </p:sp>
      <p:grpSp>
        <p:nvGrpSpPr>
          <p:cNvPr id="75" name="object 75"/>
          <p:cNvGrpSpPr/>
          <p:nvPr/>
        </p:nvGrpSpPr>
        <p:grpSpPr>
          <a:xfrm>
            <a:off x="3890962" y="2190750"/>
            <a:ext cx="4180204" cy="1666875"/>
            <a:chOff x="3890962" y="2190750"/>
            <a:chExt cx="4180204" cy="1666875"/>
          </a:xfrm>
        </p:grpSpPr>
        <p:sp>
          <p:nvSpPr>
            <p:cNvPr id="76" name="object 76"/>
            <p:cNvSpPr/>
            <p:nvPr/>
          </p:nvSpPr>
          <p:spPr>
            <a:xfrm>
              <a:off x="7554912" y="3619500"/>
              <a:ext cx="501650" cy="224154"/>
            </a:xfrm>
            <a:custGeom>
              <a:avLst/>
              <a:gdLst/>
              <a:ahLst/>
              <a:cxnLst/>
              <a:rect l="l" t="t" r="r" b="b"/>
              <a:pathLst>
                <a:path w="501650" h="224154">
                  <a:moveTo>
                    <a:pt x="501650" y="223837"/>
                  </a:moveTo>
                  <a:lnTo>
                    <a:pt x="0" y="0"/>
                  </a:lnTo>
                </a:path>
              </a:pathLst>
            </a:custGeom>
            <a:ln w="28575">
              <a:solidFill>
                <a:srgbClr val="000000"/>
              </a:solidFill>
            </a:ln>
          </p:spPr>
          <p:txBody>
            <a:bodyPr wrap="square" lIns="0" tIns="0" rIns="0" bIns="0" rtlCol="0"/>
            <a:lstStyle/>
            <a:p>
              <a:endParaRPr/>
            </a:p>
          </p:txBody>
        </p:sp>
        <p:sp>
          <p:nvSpPr>
            <p:cNvPr id="77" name="object 77"/>
            <p:cNvSpPr/>
            <p:nvPr/>
          </p:nvSpPr>
          <p:spPr>
            <a:xfrm>
              <a:off x="6769100" y="2865437"/>
              <a:ext cx="523875" cy="225425"/>
            </a:xfrm>
            <a:custGeom>
              <a:avLst/>
              <a:gdLst/>
              <a:ahLst/>
              <a:cxnLst/>
              <a:rect l="l" t="t" r="r" b="b"/>
              <a:pathLst>
                <a:path w="523875" h="225425">
                  <a:moveTo>
                    <a:pt x="0" y="0"/>
                  </a:moveTo>
                  <a:lnTo>
                    <a:pt x="523875" y="225425"/>
                  </a:lnTo>
                </a:path>
              </a:pathLst>
            </a:custGeom>
            <a:ln w="28575">
              <a:solidFill>
                <a:srgbClr val="000000"/>
              </a:solidFill>
            </a:ln>
          </p:spPr>
          <p:txBody>
            <a:bodyPr wrap="square" lIns="0" tIns="0" rIns="0" bIns="0" rtlCol="0"/>
            <a:lstStyle/>
            <a:p>
              <a:endParaRPr/>
            </a:p>
          </p:txBody>
        </p:sp>
        <p:sp>
          <p:nvSpPr>
            <p:cNvPr id="78" name="object 78"/>
            <p:cNvSpPr/>
            <p:nvPr/>
          </p:nvSpPr>
          <p:spPr>
            <a:xfrm>
              <a:off x="3905250" y="2205037"/>
              <a:ext cx="916305" cy="222250"/>
            </a:xfrm>
            <a:custGeom>
              <a:avLst/>
              <a:gdLst/>
              <a:ahLst/>
              <a:cxnLst/>
              <a:rect l="l" t="t" r="r" b="b"/>
              <a:pathLst>
                <a:path w="916304" h="222250">
                  <a:moveTo>
                    <a:pt x="0" y="222250"/>
                  </a:moveTo>
                  <a:lnTo>
                    <a:pt x="915987" y="0"/>
                  </a:lnTo>
                </a:path>
              </a:pathLst>
            </a:custGeom>
            <a:ln w="28575">
              <a:solidFill>
                <a:srgbClr val="000000"/>
              </a:solidFill>
            </a:ln>
          </p:spPr>
          <p:txBody>
            <a:bodyPr wrap="square" lIns="0" tIns="0" rIns="0" bIns="0" rtlCol="0"/>
            <a:lstStyle/>
            <a:p>
              <a:endParaRPr/>
            </a:p>
          </p:txBody>
        </p:sp>
        <p:sp>
          <p:nvSpPr>
            <p:cNvPr id="79" name="object 79"/>
            <p:cNvSpPr/>
            <p:nvPr/>
          </p:nvSpPr>
          <p:spPr>
            <a:xfrm>
              <a:off x="5346700" y="2205037"/>
              <a:ext cx="897255" cy="222250"/>
            </a:xfrm>
            <a:custGeom>
              <a:avLst/>
              <a:gdLst/>
              <a:ahLst/>
              <a:cxnLst/>
              <a:rect l="l" t="t" r="r" b="b"/>
              <a:pathLst>
                <a:path w="897254" h="222250">
                  <a:moveTo>
                    <a:pt x="0" y="0"/>
                  </a:moveTo>
                  <a:lnTo>
                    <a:pt x="896937" y="222250"/>
                  </a:lnTo>
                </a:path>
              </a:pathLst>
            </a:custGeom>
            <a:ln w="28575">
              <a:solidFill>
                <a:srgbClr val="000000"/>
              </a:solidFill>
            </a:ln>
          </p:spPr>
          <p:txBody>
            <a:bodyPr wrap="square" lIns="0" tIns="0" rIns="0" bIns="0" rtlCol="0"/>
            <a:lstStyle/>
            <a:p>
              <a:endParaRPr/>
            </a:p>
          </p:txBody>
        </p:sp>
      </p:grpSp>
      <p:sp>
        <p:nvSpPr>
          <p:cNvPr id="80" name="object 80"/>
          <p:cNvSpPr txBox="1"/>
          <p:nvPr/>
        </p:nvSpPr>
        <p:spPr>
          <a:xfrm>
            <a:off x="281940" y="4745990"/>
            <a:ext cx="8542655" cy="1306195"/>
          </a:xfrm>
          <a:prstGeom prst="rect">
            <a:avLst/>
          </a:prstGeom>
        </p:spPr>
        <p:txBody>
          <a:bodyPr vert="horz" wrap="square" lIns="0" tIns="12700" rIns="0" bIns="0" rtlCol="0">
            <a:spAutoFit/>
          </a:bodyPr>
          <a:lstStyle/>
          <a:p>
            <a:pPr marL="38100">
              <a:lnSpc>
                <a:spcPct val="100000"/>
              </a:lnSpc>
              <a:spcBef>
                <a:spcPts val="100"/>
              </a:spcBef>
            </a:pPr>
            <a:r>
              <a:rPr sz="2800" spc="-5" dirty="0">
                <a:latin typeface="Times New Roman"/>
                <a:cs typeface="Times New Roman"/>
              </a:rPr>
              <a:t>Each internal </a:t>
            </a:r>
            <a:r>
              <a:rPr sz="2800" dirty="0">
                <a:latin typeface="Times New Roman"/>
                <a:cs typeface="Times New Roman"/>
              </a:rPr>
              <a:t>node is </a:t>
            </a:r>
            <a:r>
              <a:rPr sz="2800" spc="-5" dirty="0">
                <a:latin typeface="Times New Roman"/>
                <a:cs typeface="Times New Roman"/>
              </a:rPr>
              <a:t>labeled </a:t>
            </a:r>
            <a:r>
              <a:rPr sz="2800" i="1" dirty="0">
                <a:solidFill>
                  <a:srgbClr val="008380"/>
                </a:solidFill>
                <a:latin typeface="Times New Roman"/>
                <a:cs typeface="Times New Roman"/>
              </a:rPr>
              <a:t>i</a:t>
            </a:r>
            <a:r>
              <a:rPr sz="2800" dirty="0">
                <a:solidFill>
                  <a:srgbClr val="008380"/>
                </a:solidFill>
                <a:latin typeface="Times New Roman"/>
                <a:cs typeface="Times New Roman"/>
              </a:rPr>
              <a:t>:</a:t>
            </a:r>
            <a:r>
              <a:rPr sz="2800" i="1" dirty="0">
                <a:solidFill>
                  <a:srgbClr val="008380"/>
                </a:solidFill>
                <a:latin typeface="Times New Roman"/>
                <a:cs typeface="Times New Roman"/>
              </a:rPr>
              <a:t>j </a:t>
            </a:r>
            <a:r>
              <a:rPr sz="2800" dirty="0">
                <a:latin typeface="Times New Roman"/>
                <a:cs typeface="Times New Roman"/>
              </a:rPr>
              <a:t>for </a:t>
            </a:r>
            <a:r>
              <a:rPr sz="2800" i="1" dirty="0">
                <a:solidFill>
                  <a:srgbClr val="008380"/>
                </a:solidFill>
                <a:latin typeface="Times New Roman"/>
                <a:cs typeface="Times New Roman"/>
              </a:rPr>
              <a:t>i</a:t>
            </a:r>
            <a:r>
              <a:rPr sz="2800" dirty="0">
                <a:solidFill>
                  <a:srgbClr val="008380"/>
                </a:solidFill>
                <a:latin typeface="Times New Roman"/>
                <a:cs typeface="Times New Roman"/>
              </a:rPr>
              <a:t>, </a:t>
            </a:r>
            <a:r>
              <a:rPr sz="2800" i="1" dirty="0">
                <a:solidFill>
                  <a:srgbClr val="008380"/>
                </a:solidFill>
                <a:latin typeface="Times New Roman"/>
                <a:cs typeface="Times New Roman"/>
              </a:rPr>
              <a:t>j </a:t>
            </a:r>
            <a:r>
              <a:rPr sz="2800" dirty="0">
                <a:solidFill>
                  <a:srgbClr val="008380"/>
                </a:solidFill>
                <a:latin typeface="Symbol"/>
                <a:cs typeface="Symbol"/>
              </a:rPr>
              <a:t></a:t>
            </a:r>
            <a:r>
              <a:rPr sz="2800" dirty="0">
                <a:solidFill>
                  <a:srgbClr val="008380"/>
                </a:solidFill>
                <a:latin typeface="Times New Roman"/>
                <a:cs typeface="Times New Roman"/>
              </a:rPr>
              <a:t> </a:t>
            </a:r>
            <a:r>
              <a:rPr sz="2800" spc="-5" dirty="0">
                <a:solidFill>
                  <a:srgbClr val="008380"/>
                </a:solidFill>
                <a:latin typeface="Times New Roman"/>
                <a:cs typeface="Times New Roman"/>
              </a:rPr>
              <a:t>{1, </a:t>
            </a:r>
            <a:r>
              <a:rPr sz="2800" dirty="0">
                <a:solidFill>
                  <a:srgbClr val="008380"/>
                </a:solidFill>
                <a:latin typeface="Times New Roman"/>
                <a:cs typeface="Times New Roman"/>
              </a:rPr>
              <a:t>2,…,</a:t>
            </a:r>
            <a:r>
              <a:rPr sz="2800" spc="-114" dirty="0">
                <a:solidFill>
                  <a:srgbClr val="008380"/>
                </a:solidFill>
                <a:latin typeface="Times New Roman"/>
                <a:cs typeface="Times New Roman"/>
              </a:rPr>
              <a:t> </a:t>
            </a:r>
            <a:r>
              <a:rPr sz="2800" i="1" dirty="0">
                <a:solidFill>
                  <a:srgbClr val="008380"/>
                </a:solidFill>
                <a:latin typeface="Times New Roman"/>
                <a:cs typeface="Times New Roman"/>
              </a:rPr>
              <a:t>n</a:t>
            </a:r>
            <a:r>
              <a:rPr sz="2800" dirty="0">
                <a:solidFill>
                  <a:srgbClr val="008380"/>
                </a:solidFill>
                <a:latin typeface="Times New Roman"/>
                <a:cs typeface="Times New Roman"/>
              </a:rPr>
              <a:t>}</a:t>
            </a:r>
            <a:r>
              <a:rPr sz="2800" dirty="0">
                <a:latin typeface="Times New Roman"/>
                <a:cs typeface="Times New Roman"/>
              </a:rPr>
              <a:t>.</a:t>
            </a:r>
            <a:endParaRPr sz="2800">
              <a:latin typeface="Times New Roman"/>
              <a:cs typeface="Times New Roman"/>
            </a:endParaRPr>
          </a:p>
          <a:p>
            <a:pPr marL="204470" indent="-167005">
              <a:lnSpc>
                <a:spcPct val="100000"/>
              </a:lnSpc>
              <a:buClr>
                <a:srgbClr val="CC0000"/>
              </a:buClr>
              <a:buChar char="•"/>
              <a:tabLst>
                <a:tab pos="205104" algn="l"/>
              </a:tabLst>
            </a:pPr>
            <a:r>
              <a:rPr sz="2800" spc="-5" dirty="0">
                <a:latin typeface="Times New Roman"/>
                <a:cs typeface="Times New Roman"/>
              </a:rPr>
              <a:t>The left </a:t>
            </a:r>
            <a:r>
              <a:rPr sz="2800" dirty="0">
                <a:latin typeface="Times New Roman"/>
                <a:cs typeface="Times New Roman"/>
              </a:rPr>
              <a:t>subtree </a:t>
            </a:r>
            <a:r>
              <a:rPr sz="2800" spc="-5" dirty="0">
                <a:latin typeface="Times New Roman"/>
                <a:cs typeface="Times New Roman"/>
              </a:rPr>
              <a:t>shows subsequent comparisons </a:t>
            </a:r>
            <a:r>
              <a:rPr sz="2800" dirty="0">
                <a:latin typeface="Times New Roman"/>
                <a:cs typeface="Times New Roman"/>
              </a:rPr>
              <a:t>if </a:t>
            </a:r>
            <a:r>
              <a:rPr sz="2800" i="1" dirty="0">
                <a:solidFill>
                  <a:srgbClr val="008380"/>
                </a:solidFill>
                <a:latin typeface="Times New Roman"/>
                <a:cs typeface="Times New Roman"/>
              </a:rPr>
              <a:t>a</a:t>
            </a:r>
            <a:r>
              <a:rPr sz="2775" i="1" baseline="-21021" dirty="0">
                <a:solidFill>
                  <a:srgbClr val="008380"/>
                </a:solidFill>
                <a:latin typeface="Times New Roman"/>
                <a:cs typeface="Times New Roman"/>
              </a:rPr>
              <a:t>i </a:t>
            </a:r>
            <a:r>
              <a:rPr sz="2800" dirty="0">
                <a:solidFill>
                  <a:srgbClr val="008380"/>
                </a:solidFill>
                <a:latin typeface="Symbol"/>
                <a:cs typeface="Symbol"/>
              </a:rPr>
              <a:t></a:t>
            </a:r>
            <a:r>
              <a:rPr sz="2800" spc="-315" dirty="0">
                <a:solidFill>
                  <a:srgbClr val="008380"/>
                </a:solidFill>
                <a:latin typeface="Times New Roman"/>
                <a:cs typeface="Times New Roman"/>
              </a:rPr>
              <a:t> </a:t>
            </a:r>
            <a:r>
              <a:rPr sz="2800" i="1" dirty="0">
                <a:solidFill>
                  <a:srgbClr val="008380"/>
                </a:solidFill>
                <a:latin typeface="Times New Roman"/>
                <a:cs typeface="Times New Roman"/>
              </a:rPr>
              <a:t>a</a:t>
            </a:r>
            <a:r>
              <a:rPr sz="2775" i="1" baseline="-21021" dirty="0">
                <a:solidFill>
                  <a:srgbClr val="008380"/>
                </a:solidFill>
                <a:latin typeface="Times New Roman"/>
                <a:cs typeface="Times New Roman"/>
              </a:rPr>
              <a:t>j</a:t>
            </a:r>
            <a:r>
              <a:rPr sz="2800" dirty="0">
                <a:latin typeface="Times New Roman"/>
                <a:cs typeface="Times New Roman"/>
              </a:rPr>
              <a:t>.</a:t>
            </a:r>
            <a:endParaRPr sz="2800">
              <a:latin typeface="Times New Roman"/>
              <a:cs typeface="Times New Roman"/>
            </a:endParaRPr>
          </a:p>
          <a:p>
            <a:pPr marL="204470" indent="-167005">
              <a:lnSpc>
                <a:spcPct val="100000"/>
              </a:lnSpc>
              <a:buClr>
                <a:srgbClr val="CC0000"/>
              </a:buClr>
              <a:buChar char="•"/>
              <a:tabLst>
                <a:tab pos="205104" algn="l"/>
              </a:tabLst>
            </a:pPr>
            <a:r>
              <a:rPr sz="2800" spc="-5" dirty="0">
                <a:latin typeface="Times New Roman"/>
                <a:cs typeface="Times New Roman"/>
              </a:rPr>
              <a:t>The </a:t>
            </a:r>
            <a:r>
              <a:rPr sz="2800" dirty="0">
                <a:latin typeface="Times New Roman"/>
                <a:cs typeface="Times New Roman"/>
              </a:rPr>
              <a:t>right subtree </a:t>
            </a:r>
            <a:r>
              <a:rPr sz="2800" spc="-5" dirty="0">
                <a:latin typeface="Times New Roman"/>
                <a:cs typeface="Times New Roman"/>
              </a:rPr>
              <a:t>shows subsequent comparisons </a:t>
            </a:r>
            <a:r>
              <a:rPr sz="2800" dirty="0">
                <a:latin typeface="Times New Roman"/>
                <a:cs typeface="Times New Roman"/>
              </a:rPr>
              <a:t>if </a:t>
            </a:r>
            <a:r>
              <a:rPr sz="2800" i="1" dirty="0">
                <a:solidFill>
                  <a:srgbClr val="008380"/>
                </a:solidFill>
                <a:latin typeface="Times New Roman"/>
                <a:cs typeface="Times New Roman"/>
              </a:rPr>
              <a:t>a</a:t>
            </a:r>
            <a:r>
              <a:rPr sz="2775" i="1" baseline="-21021" dirty="0">
                <a:solidFill>
                  <a:srgbClr val="008380"/>
                </a:solidFill>
                <a:latin typeface="Times New Roman"/>
                <a:cs typeface="Times New Roman"/>
              </a:rPr>
              <a:t>i </a:t>
            </a:r>
            <a:r>
              <a:rPr sz="2800" dirty="0">
                <a:solidFill>
                  <a:srgbClr val="008380"/>
                </a:solidFill>
                <a:latin typeface="Symbol"/>
                <a:cs typeface="Symbol"/>
              </a:rPr>
              <a:t></a:t>
            </a:r>
            <a:r>
              <a:rPr sz="2800" spc="-340" dirty="0">
                <a:solidFill>
                  <a:srgbClr val="008380"/>
                </a:solidFill>
                <a:latin typeface="Times New Roman"/>
                <a:cs typeface="Times New Roman"/>
              </a:rPr>
              <a:t> </a:t>
            </a:r>
            <a:r>
              <a:rPr sz="2800" i="1" dirty="0">
                <a:solidFill>
                  <a:srgbClr val="008380"/>
                </a:solidFill>
                <a:latin typeface="Times New Roman"/>
                <a:cs typeface="Times New Roman"/>
              </a:rPr>
              <a:t>a</a:t>
            </a:r>
            <a:r>
              <a:rPr sz="2775" i="1" baseline="-21021" dirty="0">
                <a:solidFill>
                  <a:srgbClr val="008380"/>
                </a:solidFill>
                <a:latin typeface="Times New Roman"/>
                <a:cs typeface="Times New Roman"/>
              </a:rPr>
              <a:t>j</a:t>
            </a:r>
            <a:r>
              <a:rPr sz="2800" dirty="0">
                <a:latin typeface="Times New Roman"/>
                <a:cs typeface="Times New Roman"/>
              </a:rPr>
              <a:t>.</a:t>
            </a:r>
            <a:endParaRPr sz="2800">
              <a:latin typeface="Times New Roman"/>
              <a:cs typeface="Times New Roman"/>
            </a:endParaRPr>
          </a:p>
        </p:txBody>
      </p:sp>
      <p:sp>
        <p:nvSpPr>
          <p:cNvPr id="84" name="object 84"/>
          <p:cNvSpPr txBox="1"/>
          <p:nvPr/>
        </p:nvSpPr>
        <p:spPr>
          <a:xfrm>
            <a:off x="2661086" y="6523256"/>
            <a:ext cx="4583430" cy="222250"/>
          </a:xfrm>
          <a:prstGeom prst="rect">
            <a:avLst/>
          </a:prstGeom>
        </p:spPr>
        <p:txBody>
          <a:bodyPr vert="horz" wrap="square" lIns="0" tIns="0" rIns="0" bIns="0" rtlCol="0">
            <a:spAutoFit/>
          </a:bodyPr>
          <a:lstStyle/>
          <a:p>
            <a:pPr marL="12700">
              <a:lnSpc>
                <a:spcPts val="1625"/>
              </a:lnSpc>
            </a:pPr>
            <a:r>
              <a:rPr sz="1400" i="1" spc="-5" dirty="0">
                <a:latin typeface="Times New Roman"/>
                <a:cs typeface="Times New Roman"/>
              </a:rPr>
              <a:t>Copyright © 2001-5 Erik D. Demaine and Charles E.</a:t>
            </a:r>
            <a:r>
              <a:rPr sz="1400" i="1" spc="80" dirty="0">
                <a:latin typeface="Times New Roman"/>
                <a:cs typeface="Times New Roman"/>
              </a:rPr>
              <a:t> </a:t>
            </a:r>
            <a:r>
              <a:rPr sz="1400" i="1" spc="-5" dirty="0">
                <a:latin typeface="Times New Roman"/>
                <a:cs typeface="Times New Roman"/>
              </a:rPr>
              <a:t>Leiserson</a:t>
            </a:r>
            <a:endParaRPr sz="1400">
              <a:latin typeface="Times New Roman"/>
              <a:cs typeface="Times New Roman"/>
            </a:endParaRPr>
          </a:p>
        </p:txBody>
      </p:sp>
      <p:sp>
        <p:nvSpPr>
          <p:cNvPr id="81" name="object 81"/>
          <p:cNvSpPr txBox="1"/>
          <p:nvPr/>
        </p:nvSpPr>
        <p:spPr>
          <a:xfrm>
            <a:off x="6229222" y="3300476"/>
            <a:ext cx="648970"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008A87"/>
                </a:solidFill>
                <a:latin typeface="Times New Roman"/>
                <a:cs typeface="Times New Roman"/>
              </a:rPr>
              <a:t>4 </a:t>
            </a:r>
            <a:r>
              <a:rPr sz="2400" dirty="0">
                <a:solidFill>
                  <a:srgbClr val="008A87"/>
                </a:solidFill>
                <a:latin typeface="Symbol"/>
                <a:cs typeface="Symbol"/>
              </a:rPr>
              <a:t></a:t>
            </a:r>
            <a:r>
              <a:rPr sz="2400" spc="-105" dirty="0">
                <a:solidFill>
                  <a:srgbClr val="008A87"/>
                </a:solidFill>
                <a:latin typeface="Times New Roman"/>
                <a:cs typeface="Times New Roman"/>
              </a:rPr>
              <a:t> </a:t>
            </a:r>
            <a:r>
              <a:rPr sz="2400" dirty="0">
                <a:solidFill>
                  <a:srgbClr val="008A87"/>
                </a:solidFill>
                <a:latin typeface="Times New Roman"/>
                <a:cs typeface="Times New Roman"/>
              </a:rPr>
              <a:t>6</a:t>
            </a:r>
            <a:endParaRPr sz="2400">
              <a:latin typeface="Times New Roman"/>
              <a:cs typeface="Times New Roman"/>
            </a:endParaRPr>
          </a:p>
        </p:txBody>
      </p:sp>
      <p:sp>
        <p:nvSpPr>
          <p:cNvPr id="82" name="object 82"/>
          <p:cNvSpPr txBox="1"/>
          <p:nvPr/>
        </p:nvSpPr>
        <p:spPr>
          <a:xfrm>
            <a:off x="358125" y="1621027"/>
            <a:ext cx="2542540" cy="1000760"/>
          </a:xfrm>
          <a:prstGeom prst="rect">
            <a:avLst/>
          </a:prstGeom>
        </p:spPr>
        <p:txBody>
          <a:bodyPr vert="horz" wrap="square" lIns="0" tIns="12065" rIns="0" bIns="0" rtlCol="0">
            <a:spAutoFit/>
          </a:bodyPr>
          <a:lstStyle/>
          <a:p>
            <a:pPr marL="38100">
              <a:lnSpc>
                <a:spcPct val="100000"/>
              </a:lnSpc>
              <a:spcBef>
                <a:spcPts val="95"/>
              </a:spcBef>
            </a:pPr>
            <a:r>
              <a:rPr sz="3200" spc="-5" dirty="0">
                <a:latin typeface="Times New Roman"/>
                <a:cs typeface="Times New Roman"/>
              </a:rPr>
              <a:t>Sort </a:t>
            </a:r>
            <a:r>
              <a:rPr sz="3200" dirty="0">
                <a:solidFill>
                  <a:srgbClr val="008380"/>
                </a:solidFill>
                <a:latin typeface="Symbol"/>
                <a:cs typeface="Symbol"/>
              </a:rPr>
              <a:t></a:t>
            </a:r>
            <a:r>
              <a:rPr sz="3200" i="1" dirty="0">
                <a:solidFill>
                  <a:srgbClr val="008380"/>
                </a:solidFill>
                <a:latin typeface="Times New Roman"/>
                <a:cs typeface="Times New Roman"/>
              </a:rPr>
              <a:t>a</a:t>
            </a:r>
            <a:r>
              <a:rPr sz="3150" baseline="-21164" dirty="0">
                <a:solidFill>
                  <a:srgbClr val="008380"/>
                </a:solidFill>
                <a:latin typeface="Times New Roman"/>
                <a:cs typeface="Times New Roman"/>
              </a:rPr>
              <a:t>1</a:t>
            </a:r>
            <a:r>
              <a:rPr sz="3200" dirty="0">
                <a:solidFill>
                  <a:srgbClr val="008380"/>
                </a:solidFill>
                <a:latin typeface="Times New Roman"/>
                <a:cs typeface="Times New Roman"/>
              </a:rPr>
              <a:t>, </a:t>
            </a:r>
            <a:r>
              <a:rPr sz="3200" i="1" spc="5" dirty="0">
                <a:solidFill>
                  <a:srgbClr val="008380"/>
                </a:solidFill>
                <a:latin typeface="Times New Roman"/>
                <a:cs typeface="Times New Roman"/>
              </a:rPr>
              <a:t>a</a:t>
            </a:r>
            <a:r>
              <a:rPr sz="3150" spc="7" baseline="-21164" dirty="0">
                <a:solidFill>
                  <a:srgbClr val="008380"/>
                </a:solidFill>
                <a:latin typeface="Times New Roman"/>
                <a:cs typeface="Times New Roman"/>
              </a:rPr>
              <a:t>2</a:t>
            </a:r>
            <a:r>
              <a:rPr sz="3200" spc="5" dirty="0">
                <a:solidFill>
                  <a:srgbClr val="008380"/>
                </a:solidFill>
                <a:latin typeface="Times New Roman"/>
                <a:cs typeface="Times New Roman"/>
              </a:rPr>
              <a:t>,</a:t>
            </a:r>
            <a:r>
              <a:rPr sz="3200" spc="-100" dirty="0">
                <a:solidFill>
                  <a:srgbClr val="008380"/>
                </a:solidFill>
                <a:latin typeface="Times New Roman"/>
                <a:cs typeface="Times New Roman"/>
              </a:rPr>
              <a:t> </a:t>
            </a:r>
            <a:r>
              <a:rPr sz="3200" i="1" spc="5" dirty="0">
                <a:solidFill>
                  <a:srgbClr val="008380"/>
                </a:solidFill>
                <a:latin typeface="Times New Roman"/>
                <a:cs typeface="Times New Roman"/>
              </a:rPr>
              <a:t>a</a:t>
            </a:r>
            <a:r>
              <a:rPr sz="3150" spc="7" baseline="-21164" dirty="0">
                <a:solidFill>
                  <a:srgbClr val="008380"/>
                </a:solidFill>
                <a:latin typeface="Times New Roman"/>
                <a:cs typeface="Times New Roman"/>
              </a:rPr>
              <a:t>3</a:t>
            </a:r>
            <a:r>
              <a:rPr sz="3200" spc="5" dirty="0">
                <a:solidFill>
                  <a:srgbClr val="008380"/>
                </a:solidFill>
                <a:latin typeface="Symbol"/>
                <a:cs typeface="Symbol"/>
              </a:rPr>
              <a:t></a:t>
            </a:r>
            <a:endParaRPr sz="3200">
              <a:latin typeface="Symbol"/>
              <a:cs typeface="Symbol"/>
            </a:endParaRPr>
          </a:p>
          <a:p>
            <a:pPr marL="38100">
              <a:lnSpc>
                <a:spcPct val="100000"/>
              </a:lnSpc>
            </a:pPr>
            <a:r>
              <a:rPr sz="3200" spc="-5" dirty="0">
                <a:solidFill>
                  <a:srgbClr val="008380"/>
                </a:solidFill>
                <a:latin typeface="Symbol"/>
                <a:cs typeface="Symbol"/>
              </a:rPr>
              <a:t></a:t>
            </a:r>
            <a:r>
              <a:rPr sz="3200" spc="-5" dirty="0">
                <a:solidFill>
                  <a:srgbClr val="008380"/>
                </a:solidFill>
                <a:latin typeface="Times New Roman"/>
                <a:cs typeface="Times New Roman"/>
              </a:rPr>
              <a:t> </a:t>
            </a:r>
            <a:r>
              <a:rPr sz="3200" spc="-5" dirty="0">
                <a:solidFill>
                  <a:srgbClr val="008380"/>
                </a:solidFill>
                <a:latin typeface="Symbol"/>
                <a:cs typeface="Symbol"/>
              </a:rPr>
              <a:t></a:t>
            </a:r>
            <a:r>
              <a:rPr sz="3200" spc="-5" dirty="0">
                <a:solidFill>
                  <a:srgbClr val="008380"/>
                </a:solidFill>
                <a:latin typeface="Times New Roman"/>
                <a:cs typeface="Times New Roman"/>
              </a:rPr>
              <a:t> 9, 4, 6</a:t>
            </a:r>
            <a:r>
              <a:rPr sz="3200" spc="-30" dirty="0">
                <a:solidFill>
                  <a:srgbClr val="008380"/>
                </a:solidFill>
                <a:latin typeface="Times New Roman"/>
                <a:cs typeface="Times New Roman"/>
              </a:rPr>
              <a:t> </a:t>
            </a:r>
            <a:r>
              <a:rPr sz="3200" spc="-5" dirty="0">
                <a:solidFill>
                  <a:srgbClr val="008380"/>
                </a:solidFill>
                <a:latin typeface="Symbol"/>
                <a:cs typeface="Symbol"/>
              </a:rPr>
              <a:t></a:t>
            </a:r>
            <a:r>
              <a:rPr sz="3200" spc="-5" dirty="0">
                <a:latin typeface="Symbol"/>
                <a:cs typeface="Symbol"/>
              </a:rPr>
              <a:t></a:t>
            </a:r>
            <a:endParaRPr sz="3200">
              <a:latin typeface="Symbol"/>
              <a:cs typeface="Symbol"/>
            </a:endParaRPr>
          </a:p>
        </p:txBody>
      </p:sp>
    </p:spTree>
    <p:extLst>
      <p:ext uri="{BB962C8B-B14F-4D97-AF65-F5344CB8AC3E}">
        <p14:creationId xmlns:p14="http://schemas.microsoft.com/office/powerpoint/2010/main" val="28434705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92112" y="319087"/>
            <a:ext cx="942975" cy="1114425"/>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526539" y="509269"/>
            <a:ext cx="5283835" cy="695960"/>
          </a:xfrm>
          <a:prstGeom prst="rect">
            <a:avLst/>
          </a:prstGeom>
        </p:spPr>
        <p:txBody>
          <a:bodyPr vert="horz" wrap="square" lIns="0" tIns="12065" rIns="0" bIns="0" rtlCol="0">
            <a:spAutoFit/>
          </a:bodyPr>
          <a:lstStyle/>
          <a:p>
            <a:pPr marL="12700">
              <a:lnSpc>
                <a:spcPct val="100000"/>
              </a:lnSpc>
              <a:spcBef>
                <a:spcPts val="95"/>
              </a:spcBef>
            </a:pPr>
            <a:r>
              <a:rPr spc="-5" dirty="0"/>
              <a:t>Decision-tree</a:t>
            </a:r>
            <a:r>
              <a:rPr spc="-50" dirty="0"/>
              <a:t> </a:t>
            </a:r>
            <a:r>
              <a:rPr spc="-5" dirty="0"/>
              <a:t>example</a:t>
            </a:r>
          </a:p>
        </p:txBody>
      </p:sp>
      <p:grpSp>
        <p:nvGrpSpPr>
          <p:cNvPr id="4" name="object 4"/>
          <p:cNvGrpSpPr/>
          <p:nvPr/>
        </p:nvGrpSpPr>
        <p:grpSpPr>
          <a:xfrm>
            <a:off x="4706937" y="1671637"/>
            <a:ext cx="908685" cy="706120"/>
            <a:chOff x="4706937" y="1671637"/>
            <a:chExt cx="908685" cy="706120"/>
          </a:xfrm>
        </p:grpSpPr>
        <p:sp>
          <p:nvSpPr>
            <p:cNvPr id="5" name="object 5"/>
            <p:cNvSpPr/>
            <p:nvPr/>
          </p:nvSpPr>
          <p:spPr>
            <a:xfrm>
              <a:off x="4782311" y="1747265"/>
              <a:ext cx="755903" cy="630174"/>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5286375" y="1786889"/>
              <a:ext cx="328802" cy="458724"/>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4782311" y="1786889"/>
              <a:ext cx="16738" cy="17868"/>
            </a:xfrm>
            <a:prstGeom prst="rect">
              <a:avLst/>
            </a:prstGeom>
            <a:blipFill>
              <a:blip r:embed="rId5" cstate="print"/>
              <a:stretch>
                <a:fillRect/>
              </a:stretch>
            </a:blipFill>
          </p:spPr>
          <p:txBody>
            <a:bodyPr wrap="square" lIns="0" tIns="0" rIns="0" bIns="0" rtlCol="0"/>
            <a:lstStyle/>
            <a:p>
              <a:endParaRPr/>
            </a:p>
          </p:txBody>
        </p:sp>
        <p:sp>
          <p:nvSpPr>
            <p:cNvPr id="8" name="object 8"/>
            <p:cNvSpPr/>
            <p:nvPr/>
          </p:nvSpPr>
          <p:spPr>
            <a:xfrm>
              <a:off x="4782311" y="2167127"/>
              <a:ext cx="99288" cy="78486"/>
            </a:xfrm>
            <a:prstGeom prst="rect">
              <a:avLst/>
            </a:prstGeom>
            <a:blipFill>
              <a:blip r:embed="rId6" cstate="print"/>
              <a:stretch>
                <a:fillRect/>
              </a:stretch>
            </a:blipFill>
          </p:spPr>
          <p:txBody>
            <a:bodyPr wrap="square" lIns="0" tIns="0" rIns="0" bIns="0" rtlCol="0"/>
            <a:lstStyle/>
            <a:p>
              <a:endParaRPr/>
            </a:p>
          </p:txBody>
        </p:sp>
        <p:sp>
          <p:nvSpPr>
            <p:cNvPr id="9" name="object 9"/>
            <p:cNvSpPr/>
            <p:nvPr/>
          </p:nvSpPr>
          <p:spPr>
            <a:xfrm>
              <a:off x="4711700" y="1676400"/>
              <a:ext cx="744855" cy="619125"/>
            </a:xfrm>
            <a:custGeom>
              <a:avLst/>
              <a:gdLst/>
              <a:ahLst/>
              <a:cxnLst/>
              <a:rect l="l" t="t" r="r" b="b"/>
              <a:pathLst>
                <a:path w="744854" h="619125">
                  <a:moveTo>
                    <a:pt x="372275" y="0"/>
                  </a:moveTo>
                  <a:lnTo>
                    <a:pt x="321759" y="2825"/>
                  </a:lnTo>
                  <a:lnTo>
                    <a:pt x="273310" y="11057"/>
                  </a:lnTo>
                  <a:lnTo>
                    <a:pt x="227369" y="24326"/>
                  </a:lnTo>
                  <a:lnTo>
                    <a:pt x="184381" y="42264"/>
                  </a:lnTo>
                  <a:lnTo>
                    <a:pt x="144789" y="64501"/>
                  </a:lnTo>
                  <a:lnTo>
                    <a:pt x="109037" y="90668"/>
                  </a:lnTo>
                  <a:lnTo>
                    <a:pt x="77568" y="120397"/>
                  </a:lnTo>
                  <a:lnTo>
                    <a:pt x="50826" y="153320"/>
                  </a:lnTo>
                  <a:lnTo>
                    <a:pt x="29255" y="189066"/>
                  </a:lnTo>
                  <a:lnTo>
                    <a:pt x="13298" y="227268"/>
                  </a:lnTo>
                  <a:lnTo>
                    <a:pt x="3398" y="267556"/>
                  </a:lnTo>
                  <a:lnTo>
                    <a:pt x="0" y="309562"/>
                  </a:lnTo>
                  <a:lnTo>
                    <a:pt x="3398" y="351568"/>
                  </a:lnTo>
                  <a:lnTo>
                    <a:pt x="13298" y="391856"/>
                  </a:lnTo>
                  <a:lnTo>
                    <a:pt x="29255" y="430058"/>
                  </a:lnTo>
                  <a:lnTo>
                    <a:pt x="50826" y="465804"/>
                  </a:lnTo>
                  <a:lnTo>
                    <a:pt x="77568" y="498727"/>
                  </a:lnTo>
                  <a:lnTo>
                    <a:pt x="109037" y="528456"/>
                  </a:lnTo>
                  <a:lnTo>
                    <a:pt x="144789" y="554623"/>
                  </a:lnTo>
                  <a:lnTo>
                    <a:pt x="184381" y="576860"/>
                  </a:lnTo>
                  <a:lnTo>
                    <a:pt x="227369" y="594798"/>
                  </a:lnTo>
                  <a:lnTo>
                    <a:pt x="273310" y="608067"/>
                  </a:lnTo>
                  <a:lnTo>
                    <a:pt x="321759" y="616299"/>
                  </a:lnTo>
                  <a:lnTo>
                    <a:pt x="372275" y="619125"/>
                  </a:lnTo>
                  <a:lnTo>
                    <a:pt x="422787" y="616299"/>
                  </a:lnTo>
                  <a:lnTo>
                    <a:pt x="471234" y="608067"/>
                  </a:lnTo>
                  <a:lnTo>
                    <a:pt x="517173" y="594798"/>
                  </a:lnTo>
                  <a:lnTo>
                    <a:pt x="560159" y="576860"/>
                  </a:lnTo>
                  <a:lnTo>
                    <a:pt x="599750" y="554623"/>
                  </a:lnTo>
                  <a:lnTo>
                    <a:pt x="635501" y="528456"/>
                  </a:lnTo>
                  <a:lnTo>
                    <a:pt x="666969" y="498727"/>
                  </a:lnTo>
                  <a:lnTo>
                    <a:pt x="693711" y="465804"/>
                  </a:lnTo>
                  <a:lnTo>
                    <a:pt x="715282" y="430058"/>
                  </a:lnTo>
                  <a:lnTo>
                    <a:pt x="731239" y="391856"/>
                  </a:lnTo>
                  <a:lnTo>
                    <a:pt x="741139" y="351568"/>
                  </a:lnTo>
                  <a:lnTo>
                    <a:pt x="744537" y="309562"/>
                  </a:lnTo>
                  <a:lnTo>
                    <a:pt x="741139" y="267556"/>
                  </a:lnTo>
                  <a:lnTo>
                    <a:pt x="731239" y="227268"/>
                  </a:lnTo>
                  <a:lnTo>
                    <a:pt x="715282" y="189066"/>
                  </a:lnTo>
                  <a:lnTo>
                    <a:pt x="693711" y="153320"/>
                  </a:lnTo>
                  <a:lnTo>
                    <a:pt x="666969" y="120397"/>
                  </a:lnTo>
                  <a:lnTo>
                    <a:pt x="635501" y="90668"/>
                  </a:lnTo>
                  <a:lnTo>
                    <a:pt x="599750" y="64501"/>
                  </a:lnTo>
                  <a:lnTo>
                    <a:pt x="560159" y="42264"/>
                  </a:lnTo>
                  <a:lnTo>
                    <a:pt x="517173" y="24326"/>
                  </a:lnTo>
                  <a:lnTo>
                    <a:pt x="471234" y="11057"/>
                  </a:lnTo>
                  <a:lnTo>
                    <a:pt x="422787" y="2825"/>
                  </a:lnTo>
                  <a:lnTo>
                    <a:pt x="372275" y="0"/>
                  </a:lnTo>
                  <a:close/>
                </a:path>
              </a:pathLst>
            </a:custGeom>
            <a:solidFill>
              <a:srgbClr val="FFCCCC"/>
            </a:solidFill>
          </p:spPr>
          <p:txBody>
            <a:bodyPr wrap="square" lIns="0" tIns="0" rIns="0" bIns="0" rtlCol="0"/>
            <a:lstStyle/>
            <a:p>
              <a:endParaRPr/>
            </a:p>
          </p:txBody>
        </p:sp>
        <p:sp>
          <p:nvSpPr>
            <p:cNvPr id="10" name="object 10"/>
            <p:cNvSpPr/>
            <p:nvPr/>
          </p:nvSpPr>
          <p:spPr>
            <a:xfrm>
              <a:off x="4711700" y="1676400"/>
              <a:ext cx="744855" cy="619125"/>
            </a:xfrm>
            <a:custGeom>
              <a:avLst/>
              <a:gdLst/>
              <a:ahLst/>
              <a:cxnLst/>
              <a:rect l="l" t="t" r="r" b="b"/>
              <a:pathLst>
                <a:path w="744854" h="619125">
                  <a:moveTo>
                    <a:pt x="0" y="309562"/>
                  </a:moveTo>
                  <a:lnTo>
                    <a:pt x="3398" y="267556"/>
                  </a:lnTo>
                  <a:lnTo>
                    <a:pt x="13298" y="227268"/>
                  </a:lnTo>
                  <a:lnTo>
                    <a:pt x="29255" y="189066"/>
                  </a:lnTo>
                  <a:lnTo>
                    <a:pt x="50826" y="153320"/>
                  </a:lnTo>
                  <a:lnTo>
                    <a:pt x="77568" y="120397"/>
                  </a:lnTo>
                  <a:lnTo>
                    <a:pt x="109037" y="90668"/>
                  </a:lnTo>
                  <a:lnTo>
                    <a:pt x="144789" y="64501"/>
                  </a:lnTo>
                  <a:lnTo>
                    <a:pt x="184381" y="42264"/>
                  </a:lnTo>
                  <a:lnTo>
                    <a:pt x="227369" y="24326"/>
                  </a:lnTo>
                  <a:lnTo>
                    <a:pt x="273310" y="11057"/>
                  </a:lnTo>
                  <a:lnTo>
                    <a:pt x="321759" y="2825"/>
                  </a:lnTo>
                  <a:lnTo>
                    <a:pt x="372275" y="0"/>
                  </a:lnTo>
                  <a:lnTo>
                    <a:pt x="422787" y="2825"/>
                  </a:lnTo>
                  <a:lnTo>
                    <a:pt x="471234" y="11057"/>
                  </a:lnTo>
                  <a:lnTo>
                    <a:pt x="517173" y="24326"/>
                  </a:lnTo>
                  <a:lnTo>
                    <a:pt x="560159" y="42264"/>
                  </a:lnTo>
                  <a:lnTo>
                    <a:pt x="599750" y="64501"/>
                  </a:lnTo>
                  <a:lnTo>
                    <a:pt x="635501" y="90668"/>
                  </a:lnTo>
                  <a:lnTo>
                    <a:pt x="666969" y="120397"/>
                  </a:lnTo>
                  <a:lnTo>
                    <a:pt x="693711" y="153320"/>
                  </a:lnTo>
                  <a:lnTo>
                    <a:pt x="715282" y="189066"/>
                  </a:lnTo>
                  <a:lnTo>
                    <a:pt x="731239" y="227268"/>
                  </a:lnTo>
                  <a:lnTo>
                    <a:pt x="741139" y="267556"/>
                  </a:lnTo>
                  <a:lnTo>
                    <a:pt x="744537" y="309562"/>
                  </a:lnTo>
                  <a:lnTo>
                    <a:pt x="741139" y="351568"/>
                  </a:lnTo>
                  <a:lnTo>
                    <a:pt x="731239" y="391856"/>
                  </a:lnTo>
                  <a:lnTo>
                    <a:pt x="715282" y="430058"/>
                  </a:lnTo>
                  <a:lnTo>
                    <a:pt x="693711" y="465804"/>
                  </a:lnTo>
                  <a:lnTo>
                    <a:pt x="666969" y="498727"/>
                  </a:lnTo>
                  <a:lnTo>
                    <a:pt x="635501" y="528456"/>
                  </a:lnTo>
                  <a:lnTo>
                    <a:pt x="599750" y="554623"/>
                  </a:lnTo>
                  <a:lnTo>
                    <a:pt x="560159" y="576860"/>
                  </a:lnTo>
                  <a:lnTo>
                    <a:pt x="517173" y="594798"/>
                  </a:lnTo>
                  <a:lnTo>
                    <a:pt x="471234" y="608067"/>
                  </a:lnTo>
                  <a:lnTo>
                    <a:pt x="422787" y="616299"/>
                  </a:lnTo>
                  <a:lnTo>
                    <a:pt x="372275" y="619125"/>
                  </a:lnTo>
                  <a:lnTo>
                    <a:pt x="321759" y="616299"/>
                  </a:lnTo>
                  <a:lnTo>
                    <a:pt x="273310" y="608067"/>
                  </a:lnTo>
                  <a:lnTo>
                    <a:pt x="227369" y="594798"/>
                  </a:lnTo>
                  <a:lnTo>
                    <a:pt x="184381" y="576860"/>
                  </a:lnTo>
                  <a:lnTo>
                    <a:pt x="144789" y="554623"/>
                  </a:lnTo>
                  <a:lnTo>
                    <a:pt x="109037" y="528456"/>
                  </a:lnTo>
                  <a:lnTo>
                    <a:pt x="77568" y="498727"/>
                  </a:lnTo>
                  <a:lnTo>
                    <a:pt x="50826" y="465804"/>
                  </a:lnTo>
                  <a:lnTo>
                    <a:pt x="29255" y="430058"/>
                  </a:lnTo>
                  <a:lnTo>
                    <a:pt x="13298" y="391856"/>
                  </a:lnTo>
                  <a:lnTo>
                    <a:pt x="3398" y="351568"/>
                  </a:lnTo>
                  <a:lnTo>
                    <a:pt x="0" y="309562"/>
                  </a:lnTo>
                  <a:close/>
                </a:path>
              </a:pathLst>
            </a:custGeom>
            <a:ln w="9525">
              <a:solidFill>
                <a:srgbClr val="000000"/>
              </a:solidFill>
            </a:ln>
          </p:spPr>
          <p:txBody>
            <a:bodyPr wrap="square" lIns="0" tIns="0" rIns="0" bIns="0" rtlCol="0"/>
            <a:lstStyle/>
            <a:p>
              <a:endParaRPr/>
            </a:p>
          </p:txBody>
        </p:sp>
      </p:grpSp>
      <p:sp>
        <p:nvSpPr>
          <p:cNvPr id="11" name="object 11"/>
          <p:cNvSpPr txBox="1"/>
          <p:nvPr/>
        </p:nvSpPr>
        <p:spPr>
          <a:xfrm>
            <a:off x="4876927" y="1779714"/>
            <a:ext cx="415290"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008380"/>
                </a:solidFill>
                <a:latin typeface="Times New Roman"/>
                <a:cs typeface="Times New Roman"/>
              </a:rPr>
              <a:t>1</a:t>
            </a:r>
            <a:r>
              <a:rPr sz="2400" spc="-5" dirty="0">
                <a:solidFill>
                  <a:srgbClr val="008380"/>
                </a:solidFill>
                <a:latin typeface="Times New Roman"/>
                <a:cs typeface="Times New Roman"/>
              </a:rPr>
              <a:t>:</a:t>
            </a:r>
            <a:r>
              <a:rPr sz="2400" dirty="0">
                <a:solidFill>
                  <a:srgbClr val="008380"/>
                </a:solidFill>
                <a:latin typeface="Times New Roman"/>
                <a:cs typeface="Times New Roman"/>
              </a:rPr>
              <a:t>2</a:t>
            </a:r>
            <a:endParaRPr sz="2400">
              <a:latin typeface="Times New Roman"/>
              <a:cs typeface="Times New Roman"/>
            </a:endParaRPr>
          </a:p>
        </p:txBody>
      </p:sp>
      <p:grpSp>
        <p:nvGrpSpPr>
          <p:cNvPr id="12" name="object 12"/>
          <p:cNvGrpSpPr/>
          <p:nvPr/>
        </p:nvGrpSpPr>
        <p:grpSpPr>
          <a:xfrm>
            <a:off x="3265487" y="2332037"/>
            <a:ext cx="908050" cy="705485"/>
            <a:chOff x="3265487" y="2332037"/>
            <a:chExt cx="908050" cy="705485"/>
          </a:xfrm>
        </p:grpSpPr>
        <p:sp>
          <p:nvSpPr>
            <p:cNvPr id="13" name="object 13"/>
            <p:cNvSpPr/>
            <p:nvPr/>
          </p:nvSpPr>
          <p:spPr>
            <a:xfrm>
              <a:off x="3340607" y="2407157"/>
              <a:ext cx="755903" cy="630174"/>
            </a:xfrm>
            <a:prstGeom prst="rect">
              <a:avLst/>
            </a:prstGeom>
            <a:blipFill>
              <a:blip r:embed="rId7" cstate="print"/>
              <a:stretch>
                <a:fillRect/>
              </a:stretch>
            </a:blipFill>
          </p:spPr>
          <p:txBody>
            <a:bodyPr wrap="square" lIns="0" tIns="0" rIns="0" bIns="0" rtlCol="0"/>
            <a:lstStyle/>
            <a:p>
              <a:endParaRPr/>
            </a:p>
          </p:txBody>
        </p:sp>
        <p:sp>
          <p:nvSpPr>
            <p:cNvPr id="14" name="object 14"/>
            <p:cNvSpPr/>
            <p:nvPr/>
          </p:nvSpPr>
          <p:spPr>
            <a:xfrm>
              <a:off x="3844988" y="2447544"/>
              <a:ext cx="328485" cy="458723"/>
            </a:xfrm>
            <a:prstGeom prst="rect">
              <a:avLst/>
            </a:prstGeom>
            <a:blipFill>
              <a:blip r:embed="rId4" cstate="print"/>
              <a:stretch>
                <a:fillRect/>
              </a:stretch>
            </a:blipFill>
          </p:spPr>
          <p:txBody>
            <a:bodyPr wrap="square" lIns="0" tIns="0" rIns="0" bIns="0" rtlCol="0"/>
            <a:lstStyle/>
            <a:p>
              <a:endParaRPr/>
            </a:p>
          </p:txBody>
        </p:sp>
        <p:sp>
          <p:nvSpPr>
            <p:cNvPr id="15" name="object 15"/>
            <p:cNvSpPr/>
            <p:nvPr/>
          </p:nvSpPr>
          <p:spPr>
            <a:xfrm>
              <a:off x="3340607" y="2447544"/>
              <a:ext cx="16751" cy="17881"/>
            </a:xfrm>
            <a:prstGeom prst="rect">
              <a:avLst/>
            </a:prstGeom>
            <a:blipFill>
              <a:blip r:embed="rId5" cstate="print"/>
              <a:stretch>
                <a:fillRect/>
              </a:stretch>
            </a:blipFill>
          </p:spPr>
          <p:txBody>
            <a:bodyPr wrap="square" lIns="0" tIns="0" rIns="0" bIns="0" rtlCol="0"/>
            <a:lstStyle/>
            <a:p>
              <a:endParaRPr/>
            </a:p>
          </p:txBody>
        </p:sp>
        <p:sp>
          <p:nvSpPr>
            <p:cNvPr id="16" name="object 16"/>
            <p:cNvSpPr/>
            <p:nvPr/>
          </p:nvSpPr>
          <p:spPr>
            <a:xfrm>
              <a:off x="3340607" y="2827388"/>
              <a:ext cx="99542" cy="78879"/>
            </a:xfrm>
            <a:prstGeom prst="rect">
              <a:avLst/>
            </a:prstGeom>
            <a:blipFill>
              <a:blip r:embed="rId6" cstate="print"/>
              <a:stretch>
                <a:fillRect/>
              </a:stretch>
            </a:blipFill>
          </p:spPr>
          <p:txBody>
            <a:bodyPr wrap="square" lIns="0" tIns="0" rIns="0" bIns="0" rtlCol="0"/>
            <a:lstStyle/>
            <a:p>
              <a:endParaRPr/>
            </a:p>
          </p:txBody>
        </p:sp>
        <p:sp>
          <p:nvSpPr>
            <p:cNvPr id="17" name="object 17"/>
            <p:cNvSpPr/>
            <p:nvPr/>
          </p:nvSpPr>
          <p:spPr>
            <a:xfrm>
              <a:off x="3270250" y="2336800"/>
              <a:ext cx="744855" cy="619125"/>
            </a:xfrm>
            <a:custGeom>
              <a:avLst/>
              <a:gdLst/>
              <a:ahLst/>
              <a:cxnLst/>
              <a:rect l="l" t="t" r="r" b="b"/>
              <a:pathLst>
                <a:path w="744854" h="619125">
                  <a:moveTo>
                    <a:pt x="372275" y="0"/>
                  </a:moveTo>
                  <a:lnTo>
                    <a:pt x="321759" y="2825"/>
                  </a:lnTo>
                  <a:lnTo>
                    <a:pt x="273310" y="11057"/>
                  </a:lnTo>
                  <a:lnTo>
                    <a:pt x="227369" y="24326"/>
                  </a:lnTo>
                  <a:lnTo>
                    <a:pt x="184381" y="42264"/>
                  </a:lnTo>
                  <a:lnTo>
                    <a:pt x="144789" y="64501"/>
                  </a:lnTo>
                  <a:lnTo>
                    <a:pt x="109037" y="90668"/>
                  </a:lnTo>
                  <a:lnTo>
                    <a:pt x="77568" y="120397"/>
                  </a:lnTo>
                  <a:lnTo>
                    <a:pt x="50826" y="153320"/>
                  </a:lnTo>
                  <a:lnTo>
                    <a:pt x="29255" y="189066"/>
                  </a:lnTo>
                  <a:lnTo>
                    <a:pt x="13298" y="227268"/>
                  </a:lnTo>
                  <a:lnTo>
                    <a:pt x="3398" y="267556"/>
                  </a:lnTo>
                  <a:lnTo>
                    <a:pt x="0" y="309562"/>
                  </a:lnTo>
                  <a:lnTo>
                    <a:pt x="3398" y="351568"/>
                  </a:lnTo>
                  <a:lnTo>
                    <a:pt x="13298" y="391856"/>
                  </a:lnTo>
                  <a:lnTo>
                    <a:pt x="29255" y="430058"/>
                  </a:lnTo>
                  <a:lnTo>
                    <a:pt x="50826" y="465804"/>
                  </a:lnTo>
                  <a:lnTo>
                    <a:pt x="77568" y="498727"/>
                  </a:lnTo>
                  <a:lnTo>
                    <a:pt x="109037" y="528456"/>
                  </a:lnTo>
                  <a:lnTo>
                    <a:pt x="144789" y="554623"/>
                  </a:lnTo>
                  <a:lnTo>
                    <a:pt x="184381" y="576860"/>
                  </a:lnTo>
                  <a:lnTo>
                    <a:pt x="227369" y="594798"/>
                  </a:lnTo>
                  <a:lnTo>
                    <a:pt x="273310" y="608067"/>
                  </a:lnTo>
                  <a:lnTo>
                    <a:pt x="321759" y="616299"/>
                  </a:lnTo>
                  <a:lnTo>
                    <a:pt x="372275" y="619125"/>
                  </a:lnTo>
                  <a:lnTo>
                    <a:pt x="422787" y="616299"/>
                  </a:lnTo>
                  <a:lnTo>
                    <a:pt x="471234" y="608067"/>
                  </a:lnTo>
                  <a:lnTo>
                    <a:pt x="517173" y="594798"/>
                  </a:lnTo>
                  <a:lnTo>
                    <a:pt x="560159" y="576860"/>
                  </a:lnTo>
                  <a:lnTo>
                    <a:pt x="599750" y="554623"/>
                  </a:lnTo>
                  <a:lnTo>
                    <a:pt x="635501" y="528456"/>
                  </a:lnTo>
                  <a:lnTo>
                    <a:pt x="666969" y="498727"/>
                  </a:lnTo>
                  <a:lnTo>
                    <a:pt x="693711" y="465804"/>
                  </a:lnTo>
                  <a:lnTo>
                    <a:pt x="715282" y="430058"/>
                  </a:lnTo>
                  <a:lnTo>
                    <a:pt x="731239" y="391856"/>
                  </a:lnTo>
                  <a:lnTo>
                    <a:pt x="741139" y="351568"/>
                  </a:lnTo>
                  <a:lnTo>
                    <a:pt x="744537" y="309562"/>
                  </a:lnTo>
                  <a:lnTo>
                    <a:pt x="741139" y="267556"/>
                  </a:lnTo>
                  <a:lnTo>
                    <a:pt x="731239" y="227268"/>
                  </a:lnTo>
                  <a:lnTo>
                    <a:pt x="715282" y="189066"/>
                  </a:lnTo>
                  <a:lnTo>
                    <a:pt x="693711" y="153320"/>
                  </a:lnTo>
                  <a:lnTo>
                    <a:pt x="666969" y="120397"/>
                  </a:lnTo>
                  <a:lnTo>
                    <a:pt x="635501" y="90668"/>
                  </a:lnTo>
                  <a:lnTo>
                    <a:pt x="599750" y="64501"/>
                  </a:lnTo>
                  <a:lnTo>
                    <a:pt x="560159" y="42264"/>
                  </a:lnTo>
                  <a:lnTo>
                    <a:pt x="517173" y="24326"/>
                  </a:lnTo>
                  <a:lnTo>
                    <a:pt x="471234" y="11057"/>
                  </a:lnTo>
                  <a:lnTo>
                    <a:pt x="422787" y="2825"/>
                  </a:lnTo>
                  <a:lnTo>
                    <a:pt x="372275" y="0"/>
                  </a:lnTo>
                  <a:close/>
                </a:path>
              </a:pathLst>
            </a:custGeom>
            <a:solidFill>
              <a:srgbClr val="FFCCCC"/>
            </a:solidFill>
          </p:spPr>
          <p:txBody>
            <a:bodyPr wrap="square" lIns="0" tIns="0" rIns="0" bIns="0" rtlCol="0"/>
            <a:lstStyle/>
            <a:p>
              <a:endParaRPr/>
            </a:p>
          </p:txBody>
        </p:sp>
        <p:sp>
          <p:nvSpPr>
            <p:cNvPr id="18" name="object 18"/>
            <p:cNvSpPr/>
            <p:nvPr/>
          </p:nvSpPr>
          <p:spPr>
            <a:xfrm>
              <a:off x="3270250" y="2336800"/>
              <a:ext cx="744855" cy="619125"/>
            </a:xfrm>
            <a:custGeom>
              <a:avLst/>
              <a:gdLst/>
              <a:ahLst/>
              <a:cxnLst/>
              <a:rect l="l" t="t" r="r" b="b"/>
              <a:pathLst>
                <a:path w="744854" h="619125">
                  <a:moveTo>
                    <a:pt x="0" y="309562"/>
                  </a:moveTo>
                  <a:lnTo>
                    <a:pt x="3398" y="267556"/>
                  </a:lnTo>
                  <a:lnTo>
                    <a:pt x="13298" y="227268"/>
                  </a:lnTo>
                  <a:lnTo>
                    <a:pt x="29255" y="189066"/>
                  </a:lnTo>
                  <a:lnTo>
                    <a:pt x="50826" y="153320"/>
                  </a:lnTo>
                  <a:lnTo>
                    <a:pt x="77568" y="120397"/>
                  </a:lnTo>
                  <a:lnTo>
                    <a:pt x="109037" y="90668"/>
                  </a:lnTo>
                  <a:lnTo>
                    <a:pt x="144789" y="64501"/>
                  </a:lnTo>
                  <a:lnTo>
                    <a:pt x="184381" y="42264"/>
                  </a:lnTo>
                  <a:lnTo>
                    <a:pt x="227369" y="24326"/>
                  </a:lnTo>
                  <a:lnTo>
                    <a:pt x="273310" y="11057"/>
                  </a:lnTo>
                  <a:lnTo>
                    <a:pt x="321759" y="2825"/>
                  </a:lnTo>
                  <a:lnTo>
                    <a:pt x="372275" y="0"/>
                  </a:lnTo>
                  <a:lnTo>
                    <a:pt x="422787" y="2825"/>
                  </a:lnTo>
                  <a:lnTo>
                    <a:pt x="471234" y="11057"/>
                  </a:lnTo>
                  <a:lnTo>
                    <a:pt x="517173" y="24326"/>
                  </a:lnTo>
                  <a:lnTo>
                    <a:pt x="560159" y="42264"/>
                  </a:lnTo>
                  <a:lnTo>
                    <a:pt x="599750" y="64501"/>
                  </a:lnTo>
                  <a:lnTo>
                    <a:pt x="635501" y="90668"/>
                  </a:lnTo>
                  <a:lnTo>
                    <a:pt x="666969" y="120397"/>
                  </a:lnTo>
                  <a:lnTo>
                    <a:pt x="693711" y="153320"/>
                  </a:lnTo>
                  <a:lnTo>
                    <a:pt x="715282" y="189066"/>
                  </a:lnTo>
                  <a:lnTo>
                    <a:pt x="731239" y="227268"/>
                  </a:lnTo>
                  <a:lnTo>
                    <a:pt x="741139" y="267556"/>
                  </a:lnTo>
                  <a:lnTo>
                    <a:pt x="744537" y="309562"/>
                  </a:lnTo>
                  <a:lnTo>
                    <a:pt x="741139" y="351568"/>
                  </a:lnTo>
                  <a:lnTo>
                    <a:pt x="731239" y="391856"/>
                  </a:lnTo>
                  <a:lnTo>
                    <a:pt x="715282" y="430058"/>
                  </a:lnTo>
                  <a:lnTo>
                    <a:pt x="693711" y="465804"/>
                  </a:lnTo>
                  <a:lnTo>
                    <a:pt x="666969" y="498727"/>
                  </a:lnTo>
                  <a:lnTo>
                    <a:pt x="635501" y="528456"/>
                  </a:lnTo>
                  <a:lnTo>
                    <a:pt x="599750" y="554623"/>
                  </a:lnTo>
                  <a:lnTo>
                    <a:pt x="560159" y="576860"/>
                  </a:lnTo>
                  <a:lnTo>
                    <a:pt x="517173" y="594798"/>
                  </a:lnTo>
                  <a:lnTo>
                    <a:pt x="471234" y="608067"/>
                  </a:lnTo>
                  <a:lnTo>
                    <a:pt x="422787" y="616299"/>
                  </a:lnTo>
                  <a:lnTo>
                    <a:pt x="372275" y="619125"/>
                  </a:lnTo>
                  <a:lnTo>
                    <a:pt x="321759" y="616299"/>
                  </a:lnTo>
                  <a:lnTo>
                    <a:pt x="273310" y="608067"/>
                  </a:lnTo>
                  <a:lnTo>
                    <a:pt x="227369" y="594798"/>
                  </a:lnTo>
                  <a:lnTo>
                    <a:pt x="184381" y="576860"/>
                  </a:lnTo>
                  <a:lnTo>
                    <a:pt x="144789" y="554623"/>
                  </a:lnTo>
                  <a:lnTo>
                    <a:pt x="109037" y="528456"/>
                  </a:lnTo>
                  <a:lnTo>
                    <a:pt x="77568" y="498727"/>
                  </a:lnTo>
                  <a:lnTo>
                    <a:pt x="50826" y="465804"/>
                  </a:lnTo>
                  <a:lnTo>
                    <a:pt x="29255" y="430058"/>
                  </a:lnTo>
                  <a:lnTo>
                    <a:pt x="13298" y="391856"/>
                  </a:lnTo>
                  <a:lnTo>
                    <a:pt x="3398" y="351568"/>
                  </a:lnTo>
                  <a:lnTo>
                    <a:pt x="0" y="309562"/>
                  </a:lnTo>
                  <a:close/>
                </a:path>
              </a:pathLst>
            </a:custGeom>
            <a:ln w="9525">
              <a:solidFill>
                <a:srgbClr val="000000"/>
              </a:solidFill>
            </a:ln>
          </p:spPr>
          <p:txBody>
            <a:bodyPr wrap="square" lIns="0" tIns="0" rIns="0" bIns="0" rtlCol="0"/>
            <a:lstStyle/>
            <a:p>
              <a:endParaRPr/>
            </a:p>
          </p:txBody>
        </p:sp>
      </p:grpSp>
      <p:sp>
        <p:nvSpPr>
          <p:cNvPr id="19" name="object 19"/>
          <p:cNvSpPr txBox="1"/>
          <p:nvPr/>
        </p:nvSpPr>
        <p:spPr>
          <a:xfrm>
            <a:off x="3435477" y="2440114"/>
            <a:ext cx="415290"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008380"/>
                </a:solidFill>
                <a:latin typeface="Times New Roman"/>
                <a:cs typeface="Times New Roman"/>
              </a:rPr>
              <a:t>2</a:t>
            </a:r>
            <a:r>
              <a:rPr sz="2400" spc="-5" dirty="0">
                <a:solidFill>
                  <a:srgbClr val="008380"/>
                </a:solidFill>
                <a:latin typeface="Times New Roman"/>
                <a:cs typeface="Times New Roman"/>
              </a:rPr>
              <a:t>:</a:t>
            </a:r>
            <a:r>
              <a:rPr sz="2400" dirty="0">
                <a:solidFill>
                  <a:srgbClr val="008380"/>
                </a:solidFill>
                <a:latin typeface="Times New Roman"/>
                <a:cs typeface="Times New Roman"/>
              </a:rPr>
              <a:t>3</a:t>
            </a:r>
            <a:endParaRPr sz="2400">
              <a:latin typeface="Times New Roman"/>
              <a:cs typeface="Times New Roman"/>
            </a:endParaRPr>
          </a:p>
        </p:txBody>
      </p:sp>
      <p:grpSp>
        <p:nvGrpSpPr>
          <p:cNvPr id="20" name="object 20"/>
          <p:cNvGrpSpPr/>
          <p:nvPr/>
        </p:nvGrpSpPr>
        <p:grpSpPr>
          <a:xfrm>
            <a:off x="2533650" y="3123438"/>
            <a:ext cx="901065" cy="514350"/>
            <a:chOff x="2533650" y="3123438"/>
            <a:chExt cx="901065" cy="514350"/>
          </a:xfrm>
        </p:grpSpPr>
        <p:sp>
          <p:nvSpPr>
            <p:cNvPr id="21" name="object 21"/>
            <p:cNvSpPr/>
            <p:nvPr/>
          </p:nvSpPr>
          <p:spPr>
            <a:xfrm>
              <a:off x="2615184" y="3160014"/>
              <a:ext cx="662178" cy="477774"/>
            </a:xfrm>
            <a:prstGeom prst="rect">
              <a:avLst/>
            </a:prstGeom>
            <a:blipFill>
              <a:blip r:embed="rId8" cstate="print"/>
              <a:stretch>
                <a:fillRect/>
              </a:stretch>
            </a:blipFill>
          </p:spPr>
          <p:txBody>
            <a:bodyPr wrap="square" lIns="0" tIns="0" rIns="0" bIns="0" rtlCol="0"/>
            <a:lstStyle/>
            <a:p>
              <a:endParaRPr/>
            </a:p>
          </p:txBody>
        </p:sp>
        <p:sp>
          <p:nvSpPr>
            <p:cNvPr id="22" name="object 22"/>
            <p:cNvSpPr/>
            <p:nvPr/>
          </p:nvSpPr>
          <p:spPr>
            <a:xfrm>
              <a:off x="2533650" y="3123438"/>
              <a:ext cx="900684" cy="458724"/>
            </a:xfrm>
            <a:prstGeom prst="rect">
              <a:avLst/>
            </a:prstGeom>
            <a:blipFill>
              <a:blip r:embed="rId9" cstate="print"/>
              <a:stretch>
                <a:fillRect/>
              </a:stretch>
            </a:blipFill>
          </p:spPr>
          <p:txBody>
            <a:bodyPr wrap="square" lIns="0" tIns="0" rIns="0" bIns="0" rtlCol="0"/>
            <a:lstStyle/>
            <a:p>
              <a:endParaRPr/>
            </a:p>
          </p:txBody>
        </p:sp>
      </p:grpSp>
      <p:sp>
        <p:nvSpPr>
          <p:cNvPr id="23" name="object 23"/>
          <p:cNvSpPr txBox="1"/>
          <p:nvPr/>
        </p:nvSpPr>
        <p:spPr>
          <a:xfrm>
            <a:off x="2544762" y="3089275"/>
            <a:ext cx="650875" cy="466725"/>
          </a:xfrm>
          <a:prstGeom prst="rect">
            <a:avLst/>
          </a:prstGeom>
          <a:solidFill>
            <a:srgbClr val="C1C1C1"/>
          </a:solidFill>
          <a:ln w="9525">
            <a:solidFill>
              <a:srgbClr val="000000"/>
            </a:solidFill>
          </a:ln>
        </p:spPr>
        <p:txBody>
          <a:bodyPr vert="horz" wrap="square" lIns="0" tIns="39370" rIns="0" bIns="0" rtlCol="0">
            <a:spAutoFit/>
          </a:bodyPr>
          <a:lstStyle/>
          <a:p>
            <a:pPr marL="96520">
              <a:lnSpc>
                <a:spcPct val="100000"/>
              </a:lnSpc>
              <a:spcBef>
                <a:spcPts val="310"/>
              </a:spcBef>
            </a:pPr>
            <a:r>
              <a:rPr sz="2400" dirty="0">
                <a:solidFill>
                  <a:srgbClr val="008380"/>
                </a:solidFill>
                <a:latin typeface="Times New Roman"/>
                <a:cs typeface="Times New Roman"/>
              </a:rPr>
              <a:t>123</a:t>
            </a:r>
            <a:endParaRPr sz="2400">
              <a:latin typeface="Times New Roman"/>
              <a:cs typeface="Times New Roman"/>
            </a:endParaRPr>
          </a:p>
        </p:txBody>
      </p:sp>
      <p:grpSp>
        <p:nvGrpSpPr>
          <p:cNvPr id="24" name="object 24"/>
          <p:cNvGrpSpPr/>
          <p:nvPr/>
        </p:nvGrpSpPr>
        <p:grpSpPr>
          <a:xfrm>
            <a:off x="2855912" y="2851150"/>
            <a:ext cx="2101850" cy="941069"/>
            <a:chOff x="2855912" y="2851150"/>
            <a:chExt cx="2101850" cy="941069"/>
          </a:xfrm>
        </p:grpSpPr>
        <p:sp>
          <p:nvSpPr>
            <p:cNvPr id="25" name="object 25"/>
            <p:cNvSpPr/>
            <p:nvPr/>
          </p:nvSpPr>
          <p:spPr>
            <a:xfrm>
              <a:off x="2870200" y="2865437"/>
              <a:ext cx="509905" cy="224154"/>
            </a:xfrm>
            <a:custGeom>
              <a:avLst/>
              <a:gdLst/>
              <a:ahLst/>
              <a:cxnLst/>
              <a:rect l="l" t="t" r="r" b="b"/>
              <a:pathLst>
                <a:path w="509904" h="224155">
                  <a:moveTo>
                    <a:pt x="0" y="223837"/>
                  </a:moveTo>
                  <a:lnTo>
                    <a:pt x="509587" y="0"/>
                  </a:lnTo>
                </a:path>
              </a:pathLst>
            </a:custGeom>
            <a:ln w="28575">
              <a:solidFill>
                <a:srgbClr val="000000"/>
              </a:solidFill>
            </a:ln>
          </p:spPr>
          <p:txBody>
            <a:bodyPr wrap="square" lIns="0" tIns="0" rIns="0" bIns="0" rtlCol="0"/>
            <a:lstStyle/>
            <a:p>
              <a:endParaRPr/>
            </a:p>
          </p:txBody>
        </p:sp>
        <p:sp>
          <p:nvSpPr>
            <p:cNvPr id="26" name="object 26"/>
            <p:cNvSpPr/>
            <p:nvPr/>
          </p:nvSpPr>
          <p:spPr>
            <a:xfrm>
              <a:off x="4125467" y="3161538"/>
              <a:ext cx="755141" cy="630174"/>
            </a:xfrm>
            <a:prstGeom prst="rect">
              <a:avLst/>
            </a:prstGeom>
            <a:blipFill>
              <a:blip r:embed="rId10" cstate="print"/>
              <a:stretch>
                <a:fillRect/>
              </a:stretch>
            </a:blipFill>
          </p:spPr>
          <p:txBody>
            <a:bodyPr wrap="square" lIns="0" tIns="0" rIns="0" bIns="0" rtlCol="0"/>
            <a:lstStyle/>
            <a:p>
              <a:endParaRPr/>
            </a:p>
          </p:txBody>
        </p:sp>
        <p:sp>
          <p:nvSpPr>
            <p:cNvPr id="27" name="object 27"/>
            <p:cNvSpPr/>
            <p:nvPr/>
          </p:nvSpPr>
          <p:spPr>
            <a:xfrm>
              <a:off x="4628807" y="3201924"/>
              <a:ext cx="328764" cy="458724"/>
            </a:xfrm>
            <a:prstGeom prst="rect">
              <a:avLst/>
            </a:prstGeom>
            <a:blipFill>
              <a:blip r:embed="rId4" cstate="print"/>
              <a:stretch>
                <a:fillRect/>
              </a:stretch>
            </a:blipFill>
          </p:spPr>
          <p:txBody>
            <a:bodyPr wrap="square" lIns="0" tIns="0" rIns="0" bIns="0" rtlCol="0"/>
            <a:lstStyle/>
            <a:p>
              <a:endParaRPr/>
            </a:p>
          </p:txBody>
        </p:sp>
        <p:sp>
          <p:nvSpPr>
            <p:cNvPr id="28" name="object 28"/>
            <p:cNvSpPr/>
            <p:nvPr/>
          </p:nvSpPr>
          <p:spPr>
            <a:xfrm>
              <a:off x="4124705" y="3201924"/>
              <a:ext cx="16294" cy="17437"/>
            </a:xfrm>
            <a:prstGeom prst="rect">
              <a:avLst/>
            </a:prstGeom>
            <a:blipFill>
              <a:blip r:embed="rId5" cstate="print"/>
              <a:stretch>
                <a:fillRect/>
              </a:stretch>
            </a:blipFill>
          </p:spPr>
          <p:txBody>
            <a:bodyPr wrap="square" lIns="0" tIns="0" rIns="0" bIns="0" rtlCol="0"/>
            <a:lstStyle/>
            <a:p>
              <a:endParaRPr/>
            </a:p>
          </p:txBody>
        </p:sp>
        <p:sp>
          <p:nvSpPr>
            <p:cNvPr id="29" name="object 29"/>
            <p:cNvSpPr/>
            <p:nvPr/>
          </p:nvSpPr>
          <p:spPr>
            <a:xfrm>
              <a:off x="4124705" y="3581488"/>
              <a:ext cx="100076" cy="79159"/>
            </a:xfrm>
            <a:prstGeom prst="rect">
              <a:avLst/>
            </a:prstGeom>
            <a:blipFill>
              <a:blip r:embed="rId6" cstate="print"/>
              <a:stretch>
                <a:fillRect/>
              </a:stretch>
            </a:blipFill>
          </p:spPr>
          <p:txBody>
            <a:bodyPr wrap="square" lIns="0" tIns="0" rIns="0" bIns="0" rtlCol="0"/>
            <a:lstStyle/>
            <a:p>
              <a:endParaRPr/>
            </a:p>
          </p:txBody>
        </p:sp>
        <p:sp>
          <p:nvSpPr>
            <p:cNvPr id="30" name="object 30"/>
            <p:cNvSpPr/>
            <p:nvPr/>
          </p:nvSpPr>
          <p:spPr>
            <a:xfrm>
              <a:off x="4054475" y="3090862"/>
              <a:ext cx="744855" cy="619125"/>
            </a:xfrm>
            <a:custGeom>
              <a:avLst/>
              <a:gdLst/>
              <a:ahLst/>
              <a:cxnLst/>
              <a:rect l="l" t="t" r="r" b="b"/>
              <a:pathLst>
                <a:path w="744854" h="619125">
                  <a:moveTo>
                    <a:pt x="372275" y="0"/>
                  </a:moveTo>
                  <a:lnTo>
                    <a:pt x="321759" y="2825"/>
                  </a:lnTo>
                  <a:lnTo>
                    <a:pt x="273310" y="11057"/>
                  </a:lnTo>
                  <a:lnTo>
                    <a:pt x="227369" y="24326"/>
                  </a:lnTo>
                  <a:lnTo>
                    <a:pt x="184381" y="42264"/>
                  </a:lnTo>
                  <a:lnTo>
                    <a:pt x="144789" y="64501"/>
                  </a:lnTo>
                  <a:lnTo>
                    <a:pt x="109037" y="90668"/>
                  </a:lnTo>
                  <a:lnTo>
                    <a:pt x="77568" y="120397"/>
                  </a:lnTo>
                  <a:lnTo>
                    <a:pt x="50826" y="153320"/>
                  </a:lnTo>
                  <a:lnTo>
                    <a:pt x="29255" y="189066"/>
                  </a:lnTo>
                  <a:lnTo>
                    <a:pt x="13298" y="227268"/>
                  </a:lnTo>
                  <a:lnTo>
                    <a:pt x="3398" y="267556"/>
                  </a:lnTo>
                  <a:lnTo>
                    <a:pt x="0" y="309562"/>
                  </a:lnTo>
                  <a:lnTo>
                    <a:pt x="3398" y="351568"/>
                  </a:lnTo>
                  <a:lnTo>
                    <a:pt x="13298" y="391856"/>
                  </a:lnTo>
                  <a:lnTo>
                    <a:pt x="29255" y="430058"/>
                  </a:lnTo>
                  <a:lnTo>
                    <a:pt x="50826" y="465804"/>
                  </a:lnTo>
                  <a:lnTo>
                    <a:pt x="77568" y="498727"/>
                  </a:lnTo>
                  <a:lnTo>
                    <a:pt x="109037" y="528456"/>
                  </a:lnTo>
                  <a:lnTo>
                    <a:pt x="144789" y="554623"/>
                  </a:lnTo>
                  <a:lnTo>
                    <a:pt x="184381" y="576860"/>
                  </a:lnTo>
                  <a:lnTo>
                    <a:pt x="227369" y="594798"/>
                  </a:lnTo>
                  <a:lnTo>
                    <a:pt x="273310" y="608067"/>
                  </a:lnTo>
                  <a:lnTo>
                    <a:pt x="321759" y="616299"/>
                  </a:lnTo>
                  <a:lnTo>
                    <a:pt x="372275" y="619125"/>
                  </a:lnTo>
                  <a:lnTo>
                    <a:pt x="422787" y="616299"/>
                  </a:lnTo>
                  <a:lnTo>
                    <a:pt x="471234" y="608067"/>
                  </a:lnTo>
                  <a:lnTo>
                    <a:pt x="517173" y="594798"/>
                  </a:lnTo>
                  <a:lnTo>
                    <a:pt x="560159" y="576860"/>
                  </a:lnTo>
                  <a:lnTo>
                    <a:pt x="599750" y="554623"/>
                  </a:lnTo>
                  <a:lnTo>
                    <a:pt x="635501" y="528456"/>
                  </a:lnTo>
                  <a:lnTo>
                    <a:pt x="666969" y="498727"/>
                  </a:lnTo>
                  <a:lnTo>
                    <a:pt x="693711" y="465804"/>
                  </a:lnTo>
                  <a:lnTo>
                    <a:pt x="715282" y="430058"/>
                  </a:lnTo>
                  <a:lnTo>
                    <a:pt x="731239" y="391856"/>
                  </a:lnTo>
                  <a:lnTo>
                    <a:pt x="741139" y="351568"/>
                  </a:lnTo>
                  <a:lnTo>
                    <a:pt x="744537" y="309562"/>
                  </a:lnTo>
                  <a:lnTo>
                    <a:pt x="741139" y="267556"/>
                  </a:lnTo>
                  <a:lnTo>
                    <a:pt x="731239" y="227268"/>
                  </a:lnTo>
                  <a:lnTo>
                    <a:pt x="715282" y="189066"/>
                  </a:lnTo>
                  <a:lnTo>
                    <a:pt x="693711" y="153320"/>
                  </a:lnTo>
                  <a:lnTo>
                    <a:pt x="666969" y="120397"/>
                  </a:lnTo>
                  <a:lnTo>
                    <a:pt x="635501" y="90668"/>
                  </a:lnTo>
                  <a:lnTo>
                    <a:pt x="599750" y="64501"/>
                  </a:lnTo>
                  <a:lnTo>
                    <a:pt x="560159" y="42264"/>
                  </a:lnTo>
                  <a:lnTo>
                    <a:pt x="517173" y="24326"/>
                  </a:lnTo>
                  <a:lnTo>
                    <a:pt x="471234" y="11057"/>
                  </a:lnTo>
                  <a:lnTo>
                    <a:pt x="422787" y="2825"/>
                  </a:lnTo>
                  <a:lnTo>
                    <a:pt x="372275" y="0"/>
                  </a:lnTo>
                  <a:close/>
                </a:path>
              </a:pathLst>
            </a:custGeom>
            <a:solidFill>
              <a:srgbClr val="FFCCCC"/>
            </a:solidFill>
          </p:spPr>
          <p:txBody>
            <a:bodyPr wrap="square" lIns="0" tIns="0" rIns="0" bIns="0" rtlCol="0"/>
            <a:lstStyle/>
            <a:p>
              <a:endParaRPr/>
            </a:p>
          </p:txBody>
        </p:sp>
        <p:sp>
          <p:nvSpPr>
            <p:cNvPr id="31" name="object 31"/>
            <p:cNvSpPr/>
            <p:nvPr/>
          </p:nvSpPr>
          <p:spPr>
            <a:xfrm>
              <a:off x="4054475" y="3090862"/>
              <a:ext cx="744855" cy="619125"/>
            </a:xfrm>
            <a:custGeom>
              <a:avLst/>
              <a:gdLst/>
              <a:ahLst/>
              <a:cxnLst/>
              <a:rect l="l" t="t" r="r" b="b"/>
              <a:pathLst>
                <a:path w="744854" h="619125">
                  <a:moveTo>
                    <a:pt x="0" y="309562"/>
                  </a:moveTo>
                  <a:lnTo>
                    <a:pt x="3398" y="267556"/>
                  </a:lnTo>
                  <a:lnTo>
                    <a:pt x="13298" y="227268"/>
                  </a:lnTo>
                  <a:lnTo>
                    <a:pt x="29255" y="189066"/>
                  </a:lnTo>
                  <a:lnTo>
                    <a:pt x="50826" y="153320"/>
                  </a:lnTo>
                  <a:lnTo>
                    <a:pt x="77568" y="120397"/>
                  </a:lnTo>
                  <a:lnTo>
                    <a:pt x="109037" y="90668"/>
                  </a:lnTo>
                  <a:lnTo>
                    <a:pt x="144789" y="64501"/>
                  </a:lnTo>
                  <a:lnTo>
                    <a:pt x="184381" y="42264"/>
                  </a:lnTo>
                  <a:lnTo>
                    <a:pt x="227369" y="24326"/>
                  </a:lnTo>
                  <a:lnTo>
                    <a:pt x="273310" y="11057"/>
                  </a:lnTo>
                  <a:lnTo>
                    <a:pt x="321759" y="2825"/>
                  </a:lnTo>
                  <a:lnTo>
                    <a:pt x="372275" y="0"/>
                  </a:lnTo>
                  <a:lnTo>
                    <a:pt x="422787" y="2825"/>
                  </a:lnTo>
                  <a:lnTo>
                    <a:pt x="471234" y="11057"/>
                  </a:lnTo>
                  <a:lnTo>
                    <a:pt x="517173" y="24326"/>
                  </a:lnTo>
                  <a:lnTo>
                    <a:pt x="560159" y="42264"/>
                  </a:lnTo>
                  <a:lnTo>
                    <a:pt x="599750" y="64501"/>
                  </a:lnTo>
                  <a:lnTo>
                    <a:pt x="635501" y="90668"/>
                  </a:lnTo>
                  <a:lnTo>
                    <a:pt x="666969" y="120397"/>
                  </a:lnTo>
                  <a:lnTo>
                    <a:pt x="693711" y="153320"/>
                  </a:lnTo>
                  <a:lnTo>
                    <a:pt x="715282" y="189066"/>
                  </a:lnTo>
                  <a:lnTo>
                    <a:pt x="731239" y="227268"/>
                  </a:lnTo>
                  <a:lnTo>
                    <a:pt x="741139" y="267556"/>
                  </a:lnTo>
                  <a:lnTo>
                    <a:pt x="744537" y="309562"/>
                  </a:lnTo>
                  <a:lnTo>
                    <a:pt x="741139" y="351568"/>
                  </a:lnTo>
                  <a:lnTo>
                    <a:pt x="731239" y="391856"/>
                  </a:lnTo>
                  <a:lnTo>
                    <a:pt x="715282" y="430058"/>
                  </a:lnTo>
                  <a:lnTo>
                    <a:pt x="693711" y="465804"/>
                  </a:lnTo>
                  <a:lnTo>
                    <a:pt x="666969" y="498727"/>
                  </a:lnTo>
                  <a:lnTo>
                    <a:pt x="635501" y="528456"/>
                  </a:lnTo>
                  <a:lnTo>
                    <a:pt x="599750" y="554623"/>
                  </a:lnTo>
                  <a:lnTo>
                    <a:pt x="560159" y="576860"/>
                  </a:lnTo>
                  <a:lnTo>
                    <a:pt x="517173" y="594798"/>
                  </a:lnTo>
                  <a:lnTo>
                    <a:pt x="471234" y="608067"/>
                  </a:lnTo>
                  <a:lnTo>
                    <a:pt x="422787" y="616299"/>
                  </a:lnTo>
                  <a:lnTo>
                    <a:pt x="372275" y="619125"/>
                  </a:lnTo>
                  <a:lnTo>
                    <a:pt x="321759" y="616299"/>
                  </a:lnTo>
                  <a:lnTo>
                    <a:pt x="273310" y="608067"/>
                  </a:lnTo>
                  <a:lnTo>
                    <a:pt x="227369" y="594798"/>
                  </a:lnTo>
                  <a:lnTo>
                    <a:pt x="184381" y="576860"/>
                  </a:lnTo>
                  <a:lnTo>
                    <a:pt x="144789" y="554623"/>
                  </a:lnTo>
                  <a:lnTo>
                    <a:pt x="109037" y="528456"/>
                  </a:lnTo>
                  <a:lnTo>
                    <a:pt x="77568" y="498727"/>
                  </a:lnTo>
                  <a:lnTo>
                    <a:pt x="50826" y="465804"/>
                  </a:lnTo>
                  <a:lnTo>
                    <a:pt x="29255" y="430058"/>
                  </a:lnTo>
                  <a:lnTo>
                    <a:pt x="13298" y="391856"/>
                  </a:lnTo>
                  <a:lnTo>
                    <a:pt x="3398" y="351568"/>
                  </a:lnTo>
                  <a:lnTo>
                    <a:pt x="0" y="309562"/>
                  </a:lnTo>
                  <a:close/>
                </a:path>
              </a:pathLst>
            </a:custGeom>
            <a:ln w="9525">
              <a:solidFill>
                <a:srgbClr val="000000"/>
              </a:solidFill>
            </a:ln>
          </p:spPr>
          <p:txBody>
            <a:bodyPr wrap="square" lIns="0" tIns="0" rIns="0" bIns="0" rtlCol="0"/>
            <a:lstStyle/>
            <a:p>
              <a:endParaRPr/>
            </a:p>
          </p:txBody>
        </p:sp>
      </p:grpSp>
      <p:sp>
        <p:nvSpPr>
          <p:cNvPr id="32" name="object 32"/>
          <p:cNvSpPr txBox="1"/>
          <p:nvPr/>
        </p:nvSpPr>
        <p:spPr>
          <a:xfrm>
            <a:off x="4219702" y="3194177"/>
            <a:ext cx="415290"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008380"/>
                </a:solidFill>
                <a:latin typeface="Times New Roman"/>
                <a:cs typeface="Times New Roman"/>
              </a:rPr>
              <a:t>1</a:t>
            </a:r>
            <a:r>
              <a:rPr sz="2400" spc="-5" dirty="0">
                <a:solidFill>
                  <a:srgbClr val="008380"/>
                </a:solidFill>
                <a:latin typeface="Times New Roman"/>
                <a:cs typeface="Times New Roman"/>
              </a:rPr>
              <a:t>:</a:t>
            </a:r>
            <a:r>
              <a:rPr sz="2400" dirty="0">
                <a:solidFill>
                  <a:srgbClr val="008380"/>
                </a:solidFill>
                <a:latin typeface="Times New Roman"/>
                <a:cs typeface="Times New Roman"/>
              </a:rPr>
              <a:t>3</a:t>
            </a:r>
            <a:endParaRPr sz="2400">
              <a:latin typeface="Times New Roman"/>
              <a:cs typeface="Times New Roman"/>
            </a:endParaRPr>
          </a:p>
        </p:txBody>
      </p:sp>
      <p:grpSp>
        <p:nvGrpSpPr>
          <p:cNvPr id="33" name="object 33"/>
          <p:cNvGrpSpPr/>
          <p:nvPr/>
        </p:nvGrpSpPr>
        <p:grpSpPr>
          <a:xfrm>
            <a:off x="3318509" y="3877817"/>
            <a:ext cx="901065" cy="514350"/>
            <a:chOff x="3318509" y="3877817"/>
            <a:chExt cx="901065" cy="514350"/>
          </a:xfrm>
        </p:grpSpPr>
        <p:sp>
          <p:nvSpPr>
            <p:cNvPr id="34" name="object 34"/>
            <p:cNvSpPr/>
            <p:nvPr/>
          </p:nvSpPr>
          <p:spPr>
            <a:xfrm>
              <a:off x="3400043" y="3914393"/>
              <a:ext cx="661415" cy="477774"/>
            </a:xfrm>
            <a:prstGeom prst="rect">
              <a:avLst/>
            </a:prstGeom>
            <a:blipFill>
              <a:blip r:embed="rId11" cstate="print"/>
              <a:stretch>
                <a:fillRect/>
              </a:stretch>
            </a:blipFill>
          </p:spPr>
          <p:txBody>
            <a:bodyPr wrap="square" lIns="0" tIns="0" rIns="0" bIns="0" rtlCol="0"/>
            <a:lstStyle/>
            <a:p>
              <a:endParaRPr/>
            </a:p>
          </p:txBody>
        </p:sp>
        <p:sp>
          <p:nvSpPr>
            <p:cNvPr id="35" name="object 35"/>
            <p:cNvSpPr/>
            <p:nvPr/>
          </p:nvSpPr>
          <p:spPr>
            <a:xfrm>
              <a:off x="3318509" y="3877817"/>
              <a:ext cx="900684" cy="458724"/>
            </a:xfrm>
            <a:prstGeom prst="rect">
              <a:avLst/>
            </a:prstGeom>
            <a:blipFill>
              <a:blip r:embed="rId9" cstate="print"/>
              <a:stretch>
                <a:fillRect/>
              </a:stretch>
            </a:blipFill>
          </p:spPr>
          <p:txBody>
            <a:bodyPr wrap="square" lIns="0" tIns="0" rIns="0" bIns="0" rtlCol="0"/>
            <a:lstStyle/>
            <a:p>
              <a:endParaRPr/>
            </a:p>
          </p:txBody>
        </p:sp>
      </p:grpSp>
      <p:sp>
        <p:nvSpPr>
          <p:cNvPr id="36" name="object 36"/>
          <p:cNvSpPr txBox="1"/>
          <p:nvPr/>
        </p:nvSpPr>
        <p:spPr>
          <a:xfrm>
            <a:off x="3328987" y="3843337"/>
            <a:ext cx="650875" cy="466725"/>
          </a:xfrm>
          <a:prstGeom prst="rect">
            <a:avLst/>
          </a:prstGeom>
          <a:solidFill>
            <a:srgbClr val="C1C1C1"/>
          </a:solidFill>
          <a:ln w="9525">
            <a:solidFill>
              <a:srgbClr val="000000"/>
            </a:solidFill>
          </a:ln>
        </p:spPr>
        <p:txBody>
          <a:bodyPr vert="horz" wrap="square" lIns="0" tIns="39370" rIns="0" bIns="0" rtlCol="0">
            <a:spAutoFit/>
          </a:bodyPr>
          <a:lstStyle/>
          <a:p>
            <a:pPr marL="96520">
              <a:lnSpc>
                <a:spcPct val="100000"/>
              </a:lnSpc>
              <a:spcBef>
                <a:spcPts val="310"/>
              </a:spcBef>
            </a:pPr>
            <a:r>
              <a:rPr sz="2400" dirty="0">
                <a:solidFill>
                  <a:srgbClr val="008380"/>
                </a:solidFill>
                <a:latin typeface="Times New Roman"/>
                <a:cs typeface="Times New Roman"/>
              </a:rPr>
              <a:t>132</a:t>
            </a:r>
            <a:endParaRPr sz="2400">
              <a:latin typeface="Times New Roman"/>
              <a:cs typeface="Times New Roman"/>
            </a:endParaRPr>
          </a:p>
        </p:txBody>
      </p:sp>
      <p:grpSp>
        <p:nvGrpSpPr>
          <p:cNvPr id="37" name="object 37"/>
          <p:cNvGrpSpPr/>
          <p:nvPr/>
        </p:nvGrpSpPr>
        <p:grpSpPr>
          <a:xfrm>
            <a:off x="3640137" y="3605212"/>
            <a:ext cx="2115820" cy="787400"/>
            <a:chOff x="3640137" y="3605212"/>
            <a:chExt cx="2115820" cy="787400"/>
          </a:xfrm>
        </p:grpSpPr>
        <p:sp>
          <p:nvSpPr>
            <p:cNvPr id="38" name="object 38"/>
            <p:cNvSpPr/>
            <p:nvPr/>
          </p:nvSpPr>
          <p:spPr>
            <a:xfrm>
              <a:off x="3654425" y="3619500"/>
              <a:ext cx="509905" cy="224154"/>
            </a:xfrm>
            <a:custGeom>
              <a:avLst/>
              <a:gdLst/>
              <a:ahLst/>
              <a:cxnLst/>
              <a:rect l="l" t="t" r="r" b="b"/>
              <a:pathLst>
                <a:path w="509904" h="224154">
                  <a:moveTo>
                    <a:pt x="0" y="223837"/>
                  </a:moveTo>
                  <a:lnTo>
                    <a:pt x="509587" y="0"/>
                  </a:lnTo>
                </a:path>
              </a:pathLst>
            </a:custGeom>
            <a:ln w="28575">
              <a:solidFill>
                <a:srgbClr val="000000"/>
              </a:solidFill>
            </a:ln>
          </p:spPr>
          <p:txBody>
            <a:bodyPr wrap="square" lIns="0" tIns="0" rIns="0" bIns="0" rtlCol="0"/>
            <a:lstStyle/>
            <a:p>
              <a:endParaRPr/>
            </a:p>
          </p:txBody>
        </p:sp>
        <p:sp>
          <p:nvSpPr>
            <p:cNvPr id="39" name="object 39"/>
            <p:cNvSpPr/>
            <p:nvPr/>
          </p:nvSpPr>
          <p:spPr>
            <a:xfrm>
              <a:off x="4936236" y="3914393"/>
              <a:ext cx="662177" cy="477774"/>
            </a:xfrm>
            <a:prstGeom prst="rect">
              <a:avLst/>
            </a:prstGeom>
            <a:blipFill>
              <a:blip r:embed="rId8" cstate="print"/>
              <a:stretch>
                <a:fillRect/>
              </a:stretch>
            </a:blipFill>
          </p:spPr>
          <p:txBody>
            <a:bodyPr wrap="square" lIns="0" tIns="0" rIns="0" bIns="0" rtlCol="0"/>
            <a:lstStyle/>
            <a:p>
              <a:endParaRPr/>
            </a:p>
          </p:txBody>
        </p:sp>
        <p:sp>
          <p:nvSpPr>
            <p:cNvPr id="40" name="object 40"/>
            <p:cNvSpPr/>
            <p:nvPr/>
          </p:nvSpPr>
          <p:spPr>
            <a:xfrm>
              <a:off x="4854702" y="3877818"/>
              <a:ext cx="900684" cy="458724"/>
            </a:xfrm>
            <a:prstGeom prst="rect">
              <a:avLst/>
            </a:prstGeom>
            <a:blipFill>
              <a:blip r:embed="rId9" cstate="print"/>
              <a:stretch>
                <a:fillRect/>
              </a:stretch>
            </a:blipFill>
          </p:spPr>
          <p:txBody>
            <a:bodyPr wrap="square" lIns="0" tIns="0" rIns="0" bIns="0" rtlCol="0"/>
            <a:lstStyle/>
            <a:p>
              <a:endParaRPr/>
            </a:p>
          </p:txBody>
        </p:sp>
      </p:grpSp>
      <p:sp>
        <p:nvSpPr>
          <p:cNvPr id="41" name="object 41"/>
          <p:cNvSpPr txBox="1"/>
          <p:nvPr/>
        </p:nvSpPr>
        <p:spPr>
          <a:xfrm>
            <a:off x="4865687" y="3843337"/>
            <a:ext cx="650875" cy="466725"/>
          </a:xfrm>
          <a:prstGeom prst="rect">
            <a:avLst/>
          </a:prstGeom>
          <a:solidFill>
            <a:srgbClr val="C1C1C1"/>
          </a:solidFill>
          <a:ln w="9525">
            <a:solidFill>
              <a:srgbClr val="000000"/>
            </a:solidFill>
          </a:ln>
        </p:spPr>
        <p:txBody>
          <a:bodyPr vert="horz" wrap="square" lIns="0" tIns="39370" rIns="0" bIns="0" rtlCol="0">
            <a:spAutoFit/>
          </a:bodyPr>
          <a:lstStyle/>
          <a:p>
            <a:pPr marL="96520">
              <a:lnSpc>
                <a:spcPct val="100000"/>
              </a:lnSpc>
              <a:spcBef>
                <a:spcPts val="310"/>
              </a:spcBef>
            </a:pPr>
            <a:r>
              <a:rPr sz="2400" dirty="0">
                <a:solidFill>
                  <a:srgbClr val="008380"/>
                </a:solidFill>
                <a:latin typeface="Times New Roman"/>
                <a:cs typeface="Times New Roman"/>
              </a:rPr>
              <a:t>312</a:t>
            </a:r>
            <a:endParaRPr sz="2400">
              <a:latin typeface="Times New Roman"/>
              <a:cs typeface="Times New Roman"/>
            </a:endParaRPr>
          </a:p>
        </p:txBody>
      </p:sp>
      <p:grpSp>
        <p:nvGrpSpPr>
          <p:cNvPr id="42" name="object 42"/>
          <p:cNvGrpSpPr/>
          <p:nvPr/>
        </p:nvGrpSpPr>
        <p:grpSpPr>
          <a:xfrm>
            <a:off x="3890962" y="2332037"/>
            <a:ext cx="3146425" cy="1525905"/>
            <a:chOff x="3890962" y="2332037"/>
            <a:chExt cx="3146425" cy="1525905"/>
          </a:xfrm>
        </p:grpSpPr>
        <p:sp>
          <p:nvSpPr>
            <p:cNvPr id="43" name="object 43"/>
            <p:cNvSpPr/>
            <p:nvPr/>
          </p:nvSpPr>
          <p:spPr>
            <a:xfrm>
              <a:off x="4689475" y="3619500"/>
              <a:ext cx="501650" cy="224154"/>
            </a:xfrm>
            <a:custGeom>
              <a:avLst/>
              <a:gdLst/>
              <a:ahLst/>
              <a:cxnLst/>
              <a:rect l="l" t="t" r="r" b="b"/>
              <a:pathLst>
                <a:path w="501650" h="224154">
                  <a:moveTo>
                    <a:pt x="501650" y="223837"/>
                  </a:moveTo>
                  <a:lnTo>
                    <a:pt x="0" y="0"/>
                  </a:lnTo>
                </a:path>
              </a:pathLst>
            </a:custGeom>
            <a:ln w="28575">
              <a:solidFill>
                <a:srgbClr val="000000"/>
              </a:solidFill>
            </a:ln>
          </p:spPr>
          <p:txBody>
            <a:bodyPr wrap="square" lIns="0" tIns="0" rIns="0" bIns="0" rtlCol="0"/>
            <a:lstStyle/>
            <a:p>
              <a:endParaRPr/>
            </a:p>
          </p:txBody>
        </p:sp>
        <p:sp>
          <p:nvSpPr>
            <p:cNvPr id="44" name="object 44"/>
            <p:cNvSpPr/>
            <p:nvPr/>
          </p:nvSpPr>
          <p:spPr>
            <a:xfrm>
              <a:off x="3905250" y="2865437"/>
              <a:ext cx="522605" cy="225425"/>
            </a:xfrm>
            <a:custGeom>
              <a:avLst/>
              <a:gdLst/>
              <a:ahLst/>
              <a:cxnLst/>
              <a:rect l="l" t="t" r="r" b="b"/>
              <a:pathLst>
                <a:path w="522604" h="225425">
                  <a:moveTo>
                    <a:pt x="0" y="0"/>
                  </a:moveTo>
                  <a:lnTo>
                    <a:pt x="522287" y="225425"/>
                  </a:lnTo>
                </a:path>
              </a:pathLst>
            </a:custGeom>
            <a:ln w="28575">
              <a:solidFill>
                <a:srgbClr val="000000"/>
              </a:solidFill>
            </a:ln>
          </p:spPr>
          <p:txBody>
            <a:bodyPr wrap="square" lIns="0" tIns="0" rIns="0" bIns="0" rtlCol="0"/>
            <a:lstStyle/>
            <a:p>
              <a:endParaRPr/>
            </a:p>
          </p:txBody>
        </p:sp>
        <p:sp>
          <p:nvSpPr>
            <p:cNvPr id="45" name="object 45"/>
            <p:cNvSpPr/>
            <p:nvPr/>
          </p:nvSpPr>
          <p:spPr>
            <a:xfrm>
              <a:off x="6204966" y="2407157"/>
              <a:ext cx="755141" cy="630174"/>
            </a:xfrm>
            <a:prstGeom prst="rect">
              <a:avLst/>
            </a:prstGeom>
            <a:blipFill>
              <a:blip r:embed="rId12" cstate="print"/>
              <a:stretch>
                <a:fillRect/>
              </a:stretch>
            </a:blipFill>
          </p:spPr>
          <p:txBody>
            <a:bodyPr wrap="square" lIns="0" tIns="0" rIns="0" bIns="0" rtlCol="0"/>
            <a:lstStyle/>
            <a:p>
              <a:endParaRPr/>
            </a:p>
          </p:txBody>
        </p:sp>
        <p:sp>
          <p:nvSpPr>
            <p:cNvPr id="46" name="object 46"/>
            <p:cNvSpPr/>
            <p:nvPr/>
          </p:nvSpPr>
          <p:spPr>
            <a:xfrm>
              <a:off x="6708749" y="2447544"/>
              <a:ext cx="328320" cy="458723"/>
            </a:xfrm>
            <a:prstGeom prst="rect">
              <a:avLst/>
            </a:prstGeom>
            <a:blipFill>
              <a:blip r:embed="rId4" cstate="print"/>
              <a:stretch>
                <a:fillRect/>
              </a:stretch>
            </a:blipFill>
          </p:spPr>
          <p:txBody>
            <a:bodyPr wrap="square" lIns="0" tIns="0" rIns="0" bIns="0" rtlCol="0"/>
            <a:lstStyle/>
            <a:p>
              <a:endParaRPr/>
            </a:p>
          </p:txBody>
        </p:sp>
        <p:sp>
          <p:nvSpPr>
            <p:cNvPr id="47" name="object 47"/>
            <p:cNvSpPr/>
            <p:nvPr/>
          </p:nvSpPr>
          <p:spPr>
            <a:xfrm>
              <a:off x="6204204" y="2447544"/>
              <a:ext cx="16751" cy="17843"/>
            </a:xfrm>
            <a:prstGeom prst="rect">
              <a:avLst/>
            </a:prstGeom>
            <a:blipFill>
              <a:blip r:embed="rId5" cstate="print"/>
              <a:stretch>
                <a:fillRect/>
              </a:stretch>
            </a:blipFill>
          </p:spPr>
          <p:txBody>
            <a:bodyPr wrap="square" lIns="0" tIns="0" rIns="0" bIns="0" rtlCol="0"/>
            <a:lstStyle/>
            <a:p>
              <a:endParaRPr/>
            </a:p>
          </p:txBody>
        </p:sp>
        <p:sp>
          <p:nvSpPr>
            <p:cNvPr id="48" name="object 48"/>
            <p:cNvSpPr/>
            <p:nvPr/>
          </p:nvSpPr>
          <p:spPr>
            <a:xfrm>
              <a:off x="6204204" y="2827413"/>
              <a:ext cx="99695" cy="78854"/>
            </a:xfrm>
            <a:prstGeom prst="rect">
              <a:avLst/>
            </a:prstGeom>
            <a:blipFill>
              <a:blip r:embed="rId6" cstate="print"/>
              <a:stretch>
                <a:fillRect/>
              </a:stretch>
            </a:blipFill>
          </p:spPr>
          <p:txBody>
            <a:bodyPr wrap="square" lIns="0" tIns="0" rIns="0" bIns="0" rtlCol="0"/>
            <a:lstStyle/>
            <a:p>
              <a:endParaRPr/>
            </a:p>
          </p:txBody>
        </p:sp>
        <p:sp>
          <p:nvSpPr>
            <p:cNvPr id="49" name="object 49"/>
            <p:cNvSpPr/>
            <p:nvPr/>
          </p:nvSpPr>
          <p:spPr>
            <a:xfrm>
              <a:off x="6134100" y="2336800"/>
              <a:ext cx="744855" cy="619125"/>
            </a:xfrm>
            <a:custGeom>
              <a:avLst/>
              <a:gdLst/>
              <a:ahLst/>
              <a:cxnLst/>
              <a:rect l="l" t="t" r="r" b="b"/>
              <a:pathLst>
                <a:path w="744854" h="619125">
                  <a:moveTo>
                    <a:pt x="372262" y="0"/>
                  </a:moveTo>
                  <a:lnTo>
                    <a:pt x="321750" y="2825"/>
                  </a:lnTo>
                  <a:lnTo>
                    <a:pt x="273302" y="11057"/>
                  </a:lnTo>
                  <a:lnTo>
                    <a:pt x="227364" y="24326"/>
                  </a:lnTo>
                  <a:lnTo>
                    <a:pt x="184377" y="42264"/>
                  </a:lnTo>
                  <a:lnTo>
                    <a:pt x="144787" y="64501"/>
                  </a:lnTo>
                  <a:lnTo>
                    <a:pt x="109035" y="90668"/>
                  </a:lnTo>
                  <a:lnTo>
                    <a:pt x="77567" y="120397"/>
                  </a:lnTo>
                  <a:lnTo>
                    <a:pt x="50826" y="153320"/>
                  </a:lnTo>
                  <a:lnTo>
                    <a:pt x="29255" y="189066"/>
                  </a:lnTo>
                  <a:lnTo>
                    <a:pt x="13298" y="227268"/>
                  </a:lnTo>
                  <a:lnTo>
                    <a:pt x="3398" y="267556"/>
                  </a:lnTo>
                  <a:lnTo>
                    <a:pt x="0" y="309562"/>
                  </a:lnTo>
                  <a:lnTo>
                    <a:pt x="3398" y="351568"/>
                  </a:lnTo>
                  <a:lnTo>
                    <a:pt x="13298" y="391856"/>
                  </a:lnTo>
                  <a:lnTo>
                    <a:pt x="29255" y="430058"/>
                  </a:lnTo>
                  <a:lnTo>
                    <a:pt x="50826" y="465804"/>
                  </a:lnTo>
                  <a:lnTo>
                    <a:pt x="77567" y="498727"/>
                  </a:lnTo>
                  <a:lnTo>
                    <a:pt x="109035" y="528456"/>
                  </a:lnTo>
                  <a:lnTo>
                    <a:pt x="144787" y="554623"/>
                  </a:lnTo>
                  <a:lnTo>
                    <a:pt x="184377" y="576860"/>
                  </a:lnTo>
                  <a:lnTo>
                    <a:pt x="227364" y="594798"/>
                  </a:lnTo>
                  <a:lnTo>
                    <a:pt x="273302" y="608067"/>
                  </a:lnTo>
                  <a:lnTo>
                    <a:pt x="321750" y="616299"/>
                  </a:lnTo>
                  <a:lnTo>
                    <a:pt x="372262" y="619125"/>
                  </a:lnTo>
                  <a:lnTo>
                    <a:pt x="422777" y="616299"/>
                  </a:lnTo>
                  <a:lnTo>
                    <a:pt x="471227" y="608067"/>
                  </a:lnTo>
                  <a:lnTo>
                    <a:pt x="517168" y="594798"/>
                  </a:lnTo>
                  <a:lnTo>
                    <a:pt x="560156" y="576860"/>
                  </a:lnTo>
                  <a:lnTo>
                    <a:pt x="599747" y="554623"/>
                  </a:lnTo>
                  <a:lnTo>
                    <a:pt x="635500" y="528456"/>
                  </a:lnTo>
                  <a:lnTo>
                    <a:pt x="666968" y="498727"/>
                  </a:lnTo>
                  <a:lnTo>
                    <a:pt x="693710" y="465804"/>
                  </a:lnTo>
                  <a:lnTo>
                    <a:pt x="715282" y="430058"/>
                  </a:lnTo>
                  <a:lnTo>
                    <a:pt x="731239" y="391856"/>
                  </a:lnTo>
                  <a:lnTo>
                    <a:pt x="741139" y="351568"/>
                  </a:lnTo>
                  <a:lnTo>
                    <a:pt x="744537" y="309562"/>
                  </a:lnTo>
                  <a:lnTo>
                    <a:pt x="741139" y="267556"/>
                  </a:lnTo>
                  <a:lnTo>
                    <a:pt x="731239" y="227268"/>
                  </a:lnTo>
                  <a:lnTo>
                    <a:pt x="715282" y="189066"/>
                  </a:lnTo>
                  <a:lnTo>
                    <a:pt x="693710" y="153320"/>
                  </a:lnTo>
                  <a:lnTo>
                    <a:pt x="666968" y="120397"/>
                  </a:lnTo>
                  <a:lnTo>
                    <a:pt x="635500" y="90668"/>
                  </a:lnTo>
                  <a:lnTo>
                    <a:pt x="599747" y="64501"/>
                  </a:lnTo>
                  <a:lnTo>
                    <a:pt x="560156" y="42264"/>
                  </a:lnTo>
                  <a:lnTo>
                    <a:pt x="517168" y="24326"/>
                  </a:lnTo>
                  <a:lnTo>
                    <a:pt x="471227" y="11057"/>
                  </a:lnTo>
                  <a:lnTo>
                    <a:pt x="422777" y="2825"/>
                  </a:lnTo>
                  <a:lnTo>
                    <a:pt x="372262" y="0"/>
                  </a:lnTo>
                  <a:close/>
                </a:path>
              </a:pathLst>
            </a:custGeom>
            <a:solidFill>
              <a:srgbClr val="FFCCCC"/>
            </a:solidFill>
          </p:spPr>
          <p:txBody>
            <a:bodyPr wrap="square" lIns="0" tIns="0" rIns="0" bIns="0" rtlCol="0"/>
            <a:lstStyle/>
            <a:p>
              <a:endParaRPr/>
            </a:p>
          </p:txBody>
        </p:sp>
        <p:sp>
          <p:nvSpPr>
            <p:cNvPr id="50" name="object 50"/>
            <p:cNvSpPr/>
            <p:nvPr/>
          </p:nvSpPr>
          <p:spPr>
            <a:xfrm>
              <a:off x="6134100" y="2336800"/>
              <a:ext cx="744855" cy="619125"/>
            </a:xfrm>
            <a:custGeom>
              <a:avLst/>
              <a:gdLst/>
              <a:ahLst/>
              <a:cxnLst/>
              <a:rect l="l" t="t" r="r" b="b"/>
              <a:pathLst>
                <a:path w="744854" h="619125">
                  <a:moveTo>
                    <a:pt x="0" y="309562"/>
                  </a:moveTo>
                  <a:lnTo>
                    <a:pt x="3398" y="267556"/>
                  </a:lnTo>
                  <a:lnTo>
                    <a:pt x="13298" y="227268"/>
                  </a:lnTo>
                  <a:lnTo>
                    <a:pt x="29255" y="189066"/>
                  </a:lnTo>
                  <a:lnTo>
                    <a:pt x="50826" y="153320"/>
                  </a:lnTo>
                  <a:lnTo>
                    <a:pt x="77567" y="120397"/>
                  </a:lnTo>
                  <a:lnTo>
                    <a:pt x="109035" y="90668"/>
                  </a:lnTo>
                  <a:lnTo>
                    <a:pt x="144787" y="64501"/>
                  </a:lnTo>
                  <a:lnTo>
                    <a:pt x="184377" y="42264"/>
                  </a:lnTo>
                  <a:lnTo>
                    <a:pt x="227364" y="24326"/>
                  </a:lnTo>
                  <a:lnTo>
                    <a:pt x="273302" y="11057"/>
                  </a:lnTo>
                  <a:lnTo>
                    <a:pt x="321750" y="2825"/>
                  </a:lnTo>
                  <a:lnTo>
                    <a:pt x="372262" y="0"/>
                  </a:lnTo>
                  <a:lnTo>
                    <a:pt x="422777" y="2825"/>
                  </a:lnTo>
                  <a:lnTo>
                    <a:pt x="471227" y="11057"/>
                  </a:lnTo>
                  <a:lnTo>
                    <a:pt x="517168" y="24326"/>
                  </a:lnTo>
                  <a:lnTo>
                    <a:pt x="560156" y="42264"/>
                  </a:lnTo>
                  <a:lnTo>
                    <a:pt x="599747" y="64501"/>
                  </a:lnTo>
                  <a:lnTo>
                    <a:pt x="635500" y="90668"/>
                  </a:lnTo>
                  <a:lnTo>
                    <a:pt x="666968" y="120397"/>
                  </a:lnTo>
                  <a:lnTo>
                    <a:pt x="693710" y="153320"/>
                  </a:lnTo>
                  <a:lnTo>
                    <a:pt x="715282" y="189066"/>
                  </a:lnTo>
                  <a:lnTo>
                    <a:pt x="731239" y="227268"/>
                  </a:lnTo>
                  <a:lnTo>
                    <a:pt x="741139" y="267556"/>
                  </a:lnTo>
                  <a:lnTo>
                    <a:pt x="744537" y="309562"/>
                  </a:lnTo>
                  <a:lnTo>
                    <a:pt x="741139" y="351568"/>
                  </a:lnTo>
                  <a:lnTo>
                    <a:pt x="731239" y="391856"/>
                  </a:lnTo>
                  <a:lnTo>
                    <a:pt x="715282" y="430058"/>
                  </a:lnTo>
                  <a:lnTo>
                    <a:pt x="693710" y="465804"/>
                  </a:lnTo>
                  <a:lnTo>
                    <a:pt x="666968" y="498727"/>
                  </a:lnTo>
                  <a:lnTo>
                    <a:pt x="635500" y="528456"/>
                  </a:lnTo>
                  <a:lnTo>
                    <a:pt x="599747" y="554623"/>
                  </a:lnTo>
                  <a:lnTo>
                    <a:pt x="560156" y="576860"/>
                  </a:lnTo>
                  <a:lnTo>
                    <a:pt x="517168" y="594798"/>
                  </a:lnTo>
                  <a:lnTo>
                    <a:pt x="471227" y="608067"/>
                  </a:lnTo>
                  <a:lnTo>
                    <a:pt x="422777" y="616299"/>
                  </a:lnTo>
                  <a:lnTo>
                    <a:pt x="372262" y="619125"/>
                  </a:lnTo>
                  <a:lnTo>
                    <a:pt x="321750" y="616299"/>
                  </a:lnTo>
                  <a:lnTo>
                    <a:pt x="273302" y="608067"/>
                  </a:lnTo>
                  <a:lnTo>
                    <a:pt x="227364" y="594798"/>
                  </a:lnTo>
                  <a:lnTo>
                    <a:pt x="184377" y="576860"/>
                  </a:lnTo>
                  <a:lnTo>
                    <a:pt x="144787" y="554623"/>
                  </a:lnTo>
                  <a:lnTo>
                    <a:pt x="109035" y="528456"/>
                  </a:lnTo>
                  <a:lnTo>
                    <a:pt x="77567" y="498727"/>
                  </a:lnTo>
                  <a:lnTo>
                    <a:pt x="50826" y="465804"/>
                  </a:lnTo>
                  <a:lnTo>
                    <a:pt x="29255" y="430058"/>
                  </a:lnTo>
                  <a:lnTo>
                    <a:pt x="13298" y="391856"/>
                  </a:lnTo>
                  <a:lnTo>
                    <a:pt x="3398" y="351568"/>
                  </a:lnTo>
                  <a:lnTo>
                    <a:pt x="0" y="309562"/>
                  </a:lnTo>
                  <a:close/>
                </a:path>
              </a:pathLst>
            </a:custGeom>
            <a:ln w="9525">
              <a:solidFill>
                <a:srgbClr val="000000"/>
              </a:solidFill>
            </a:ln>
          </p:spPr>
          <p:txBody>
            <a:bodyPr wrap="square" lIns="0" tIns="0" rIns="0" bIns="0" rtlCol="0"/>
            <a:lstStyle/>
            <a:p>
              <a:endParaRPr/>
            </a:p>
          </p:txBody>
        </p:sp>
      </p:grpSp>
      <p:sp>
        <p:nvSpPr>
          <p:cNvPr id="51" name="object 51"/>
          <p:cNvSpPr txBox="1"/>
          <p:nvPr/>
        </p:nvSpPr>
        <p:spPr>
          <a:xfrm>
            <a:off x="6299327" y="2440114"/>
            <a:ext cx="415290"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008380"/>
                </a:solidFill>
                <a:latin typeface="Times New Roman"/>
                <a:cs typeface="Times New Roman"/>
              </a:rPr>
              <a:t>1</a:t>
            </a:r>
            <a:r>
              <a:rPr sz="2400" spc="-5" dirty="0">
                <a:solidFill>
                  <a:srgbClr val="008380"/>
                </a:solidFill>
                <a:latin typeface="Times New Roman"/>
                <a:cs typeface="Times New Roman"/>
              </a:rPr>
              <a:t>:</a:t>
            </a:r>
            <a:r>
              <a:rPr sz="2400" dirty="0">
                <a:solidFill>
                  <a:srgbClr val="008380"/>
                </a:solidFill>
                <a:latin typeface="Times New Roman"/>
                <a:cs typeface="Times New Roman"/>
              </a:rPr>
              <a:t>3</a:t>
            </a:r>
            <a:endParaRPr sz="2400">
              <a:latin typeface="Times New Roman"/>
              <a:cs typeface="Times New Roman"/>
            </a:endParaRPr>
          </a:p>
        </p:txBody>
      </p:sp>
      <p:grpSp>
        <p:nvGrpSpPr>
          <p:cNvPr id="52" name="object 52"/>
          <p:cNvGrpSpPr/>
          <p:nvPr/>
        </p:nvGrpSpPr>
        <p:grpSpPr>
          <a:xfrm>
            <a:off x="5398770" y="3123438"/>
            <a:ext cx="901065" cy="514350"/>
            <a:chOff x="5398770" y="3123438"/>
            <a:chExt cx="901065" cy="514350"/>
          </a:xfrm>
        </p:grpSpPr>
        <p:sp>
          <p:nvSpPr>
            <p:cNvPr id="53" name="object 53"/>
            <p:cNvSpPr/>
            <p:nvPr/>
          </p:nvSpPr>
          <p:spPr>
            <a:xfrm>
              <a:off x="5479542" y="3160014"/>
              <a:ext cx="662939" cy="477774"/>
            </a:xfrm>
            <a:prstGeom prst="rect">
              <a:avLst/>
            </a:prstGeom>
            <a:blipFill>
              <a:blip r:embed="rId13" cstate="print"/>
              <a:stretch>
                <a:fillRect/>
              </a:stretch>
            </a:blipFill>
          </p:spPr>
          <p:txBody>
            <a:bodyPr wrap="square" lIns="0" tIns="0" rIns="0" bIns="0" rtlCol="0"/>
            <a:lstStyle/>
            <a:p>
              <a:endParaRPr/>
            </a:p>
          </p:txBody>
        </p:sp>
        <p:sp>
          <p:nvSpPr>
            <p:cNvPr id="54" name="object 54"/>
            <p:cNvSpPr/>
            <p:nvPr/>
          </p:nvSpPr>
          <p:spPr>
            <a:xfrm>
              <a:off x="5398770" y="3123438"/>
              <a:ext cx="900683" cy="458724"/>
            </a:xfrm>
            <a:prstGeom prst="rect">
              <a:avLst/>
            </a:prstGeom>
            <a:blipFill>
              <a:blip r:embed="rId9" cstate="print"/>
              <a:stretch>
                <a:fillRect/>
              </a:stretch>
            </a:blipFill>
          </p:spPr>
          <p:txBody>
            <a:bodyPr wrap="square" lIns="0" tIns="0" rIns="0" bIns="0" rtlCol="0"/>
            <a:lstStyle/>
            <a:p>
              <a:endParaRPr/>
            </a:p>
          </p:txBody>
        </p:sp>
      </p:grpSp>
      <p:sp>
        <p:nvSpPr>
          <p:cNvPr id="55" name="object 55"/>
          <p:cNvSpPr txBox="1"/>
          <p:nvPr/>
        </p:nvSpPr>
        <p:spPr>
          <a:xfrm>
            <a:off x="5408612" y="3089275"/>
            <a:ext cx="652780" cy="466725"/>
          </a:xfrm>
          <a:prstGeom prst="rect">
            <a:avLst/>
          </a:prstGeom>
          <a:solidFill>
            <a:srgbClr val="C1C1C1"/>
          </a:solidFill>
          <a:ln w="9525">
            <a:solidFill>
              <a:srgbClr val="000000"/>
            </a:solidFill>
          </a:ln>
        </p:spPr>
        <p:txBody>
          <a:bodyPr vert="horz" wrap="square" lIns="0" tIns="39370" rIns="0" bIns="0" rtlCol="0">
            <a:spAutoFit/>
          </a:bodyPr>
          <a:lstStyle/>
          <a:p>
            <a:pPr marL="97155">
              <a:lnSpc>
                <a:spcPct val="100000"/>
              </a:lnSpc>
              <a:spcBef>
                <a:spcPts val="310"/>
              </a:spcBef>
            </a:pPr>
            <a:r>
              <a:rPr sz="2400" dirty="0">
                <a:solidFill>
                  <a:srgbClr val="008380"/>
                </a:solidFill>
                <a:latin typeface="Times New Roman"/>
                <a:cs typeface="Times New Roman"/>
              </a:rPr>
              <a:t>213</a:t>
            </a:r>
            <a:endParaRPr sz="2400">
              <a:latin typeface="Times New Roman"/>
              <a:cs typeface="Times New Roman"/>
            </a:endParaRPr>
          </a:p>
        </p:txBody>
      </p:sp>
      <p:grpSp>
        <p:nvGrpSpPr>
          <p:cNvPr id="56" name="object 56"/>
          <p:cNvGrpSpPr/>
          <p:nvPr/>
        </p:nvGrpSpPr>
        <p:grpSpPr>
          <a:xfrm>
            <a:off x="5721350" y="2851150"/>
            <a:ext cx="2102485" cy="941069"/>
            <a:chOff x="5721350" y="2851150"/>
            <a:chExt cx="2102485" cy="941069"/>
          </a:xfrm>
        </p:grpSpPr>
        <p:sp>
          <p:nvSpPr>
            <p:cNvPr id="57" name="object 57"/>
            <p:cNvSpPr/>
            <p:nvPr/>
          </p:nvSpPr>
          <p:spPr>
            <a:xfrm>
              <a:off x="5735637" y="2865437"/>
              <a:ext cx="508000" cy="224154"/>
            </a:xfrm>
            <a:custGeom>
              <a:avLst/>
              <a:gdLst/>
              <a:ahLst/>
              <a:cxnLst/>
              <a:rect l="l" t="t" r="r" b="b"/>
              <a:pathLst>
                <a:path w="508000" h="224155">
                  <a:moveTo>
                    <a:pt x="0" y="223837"/>
                  </a:moveTo>
                  <a:lnTo>
                    <a:pt x="508000" y="0"/>
                  </a:lnTo>
                </a:path>
              </a:pathLst>
            </a:custGeom>
            <a:ln w="28575">
              <a:solidFill>
                <a:srgbClr val="000000"/>
              </a:solidFill>
            </a:ln>
          </p:spPr>
          <p:txBody>
            <a:bodyPr wrap="square" lIns="0" tIns="0" rIns="0" bIns="0" rtlCol="0"/>
            <a:lstStyle/>
            <a:p>
              <a:endParaRPr/>
            </a:p>
          </p:txBody>
        </p:sp>
        <p:sp>
          <p:nvSpPr>
            <p:cNvPr id="58" name="object 58"/>
            <p:cNvSpPr/>
            <p:nvPr/>
          </p:nvSpPr>
          <p:spPr>
            <a:xfrm>
              <a:off x="6990588" y="3161538"/>
              <a:ext cx="755903" cy="630174"/>
            </a:xfrm>
            <a:prstGeom prst="rect">
              <a:avLst/>
            </a:prstGeom>
            <a:blipFill>
              <a:blip r:embed="rId14" cstate="print"/>
              <a:stretch>
                <a:fillRect/>
              </a:stretch>
            </a:blipFill>
          </p:spPr>
          <p:txBody>
            <a:bodyPr wrap="square" lIns="0" tIns="0" rIns="0" bIns="0" rtlCol="0"/>
            <a:lstStyle/>
            <a:p>
              <a:endParaRPr/>
            </a:p>
          </p:txBody>
        </p:sp>
        <p:sp>
          <p:nvSpPr>
            <p:cNvPr id="59" name="object 59"/>
            <p:cNvSpPr/>
            <p:nvPr/>
          </p:nvSpPr>
          <p:spPr>
            <a:xfrm>
              <a:off x="7494206" y="3201924"/>
              <a:ext cx="329247" cy="458724"/>
            </a:xfrm>
            <a:prstGeom prst="rect">
              <a:avLst/>
            </a:prstGeom>
            <a:blipFill>
              <a:blip r:embed="rId4" cstate="print"/>
              <a:stretch>
                <a:fillRect/>
              </a:stretch>
            </a:blipFill>
          </p:spPr>
          <p:txBody>
            <a:bodyPr wrap="square" lIns="0" tIns="0" rIns="0" bIns="0" rtlCol="0"/>
            <a:lstStyle/>
            <a:p>
              <a:endParaRPr/>
            </a:p>
          </p:txBody>
        </p:sp>
        <p:sp>
          <p:nvSpPr>
            <p:cNvPr id="60" name="object 60"/>
            <p:cNvSpPr/>
            <p:nvPr/>
          </p:nvSpPr>
          <p:spPr>
            <a:xfrm>
              <a:off x="6990588" y="3201924"/>
              <a:ext cx="15913" cy="17005"/>
            </a:xfrm>
            <a:prstGeom prst="rect">
              <a:avLst/>
            </a:prstGeom>
            <a:blipFill>
              <a:blip r:embed="rId5" cstate="print"/>
              <a:stretch>
                <a:fillRect/>
              </a:stretch>
            </a:blipFill>
          </p:spPr>
          <p:txBody>
            <a:bodyPr wrap="square" lIns="0" tIns="0" rIns="0" bIns="0" rtlCol="0"/>
            <a:lstStyle/>
            <a:p>
              <a:endParaRPr/>
            </a:p>
          </p:txBody>
        </p:sp>
        <p:sp>
          <p:nvSpPr>
            <p:cNvPr id="61" name="object 61"/>
            <p:cNvSpPr/>
            <p:nvPr/>
          </p:nvSpPr>
          <p:spPr>
            <a:xfrm>
              <a:off x="6990588" y="3581920"/>
              <a:ext cx="99593" cy="78727"/>
            </a:xfrm>
            <a:prstGeom prst="rect">
              <a:avLst/>
            </a:prstGeom>
            <a:blipFill>
              <a:blip r:embed="rId6" cstate="print"/>
              <a:stretch>
                <a:fillRect/>
              </a:stretch>
            </a:blipFill>
          </p:spPr>
          <p:txBody>
            <a:bodyPr wrap="square" lIns="0" tIns="0" rIns="0" bIns="0" rtlCol="0"/>
            <a:lstStyle/>
            <a:p>
              <a:endParaRPr/>
            </a:p>
          </p:txBody>
        </p:sp>
        <p:sp>
          <p:nvSpPr>
            <p:cNvPr id="62" name="object 62"/>
            <p:cNvSpPr/>
            <p:nvPr/>
          </p:nvSpPr>
          <p:spPr>
            <a:xfrm>
              <a:off x="6919912" y="3090862"/>
              <a:ext cx="744855" cy="619125"/>
            </a:xfrm>
            <a:custGeom>
              <a:avLst/>
              <a:gdLst/>
              <a:ahLst/>
              <a:cxnLst/>
              <a:rect l="l" t="t" r="r" b="b"/>
              <a:pathLst>
                <a:path w="744854" h="619125">
                  <a:moveTo>
                    <a:pt x="372262" y="0"/>
                  </a:moveTo>
                  <a:lnTo>
                    <a:pt x="321750" y="2825"/>
                  </a:lnTo>
                  <a:lnTo>
                    <a:pt x="273302" y="11057"/>
                  </a:lnTo>
                  <a:lnTo>
                    <a:pt x="227364" y="24326"/>
                  </a:lnTo>
                  <a:lnTo>
                    <a:pt x="184377" y="42264"/>
                  </a:lnTo>
                  <a:lnTo>
                    <a:pt x="144787" y="64501"/>
                  </a:lnTo>
                  <a:lnTo>
                    <a:pt x="109035" y="90668"/>
                  </a:lnTo>
                  <a:lnTo>
                    <a:pt x="77567" y="120397"/>
                  </a:lnTo>
                  <a:lnTo>
                    <a:pt x="50826" y="153320"/>
                  </a:lnTo>
                  <a:lnTo>
                    <a:pt x="29255" y="189066"/>
                  </a:lnTo>
                  <a:lnTo>
                    <a:pt x="13298" y="227268"/>
                  </a:lnTo>
                  <a:lnTo>
                    <a:pt x="3398" y="267556"/>
                  </a:lnTo>
                  <a:lnTo>
                    <a:pt x="0" y="309562"/>
                  </a:lnTo>
                  <a:lnTo>
                    <a:pt x="3398" y="351568"/>
                  </a:lnTo>
                  <a:lnTo>
                    <a:pt x="13298" y="391856"/>
                  </a:lnTo>
                  <a:lnTo>
                    <a:pt x="29255" y="430058"/>
                  </a:lnTo>
                  <a:lnTo>
                    <a:pt x="50826" y="465804"/>
                  </a:lnTo>
                  <a:lnTo>
                    <a:pt x="77567" y="498727"/>
                  </a:lnTo>
                  <a:lnTo>
                    <a:pt x="109035" y="528456"/>
                  </a:lnTo>
                  <a:lnTo>
                    <a:pt x="144787" y="554623"/>
                  </a:lnTo>
                  <a:lnTo>
                    <a:pt x="184377" y="576860"/>
                  </a:lnTo>
                  <a:lnTo>
                    <a:pt x="227364" y="594798"/>
                  </a:lnTo>
                  <a:lnTo>
                    <a:pt x="273302" y="608067"/>
                  </a:lnTo>
                  <a:lnTo>
                    <a:pt x="321750" y="616299"/>
                  </a:lnTo>
                  <a:lnTo>
                    <a:pt x="372262" y="619125"/>
                  </a:lnTo>
                  <a:lnTo>
                    <a:pt x="422777" y="616299"/>
                  </a:lnTo>
                  <a:lnTo>
                    <a:pt x="471227" y="608067"/>
                  </a:lnTo>
                  <a:lnTo>
                    <a:pt x="517168" y="594798"/>
                  </a:lnTo>
                  <a:lnTo>
                    <a:pt x="560156" y="576860"/>
                  </a:lnTo>
                  <a:lnTo>
                    <a:pt x="599747" y="554623"/>
                  </a:lnTo>
                  <a:lnTo>
                    <a:pt x="635500" y="528456"/>
                  </a:lnTo>
                  <a:lnTo>
                    <a:pt x="666968" y="498727"/>
                  </a:lnTo>
                  <a:lnTo>
                    <a:pt x="693710" y="465804"/>
                  </a:lnTo>
                  <a:lnTo>
                    <a:pt x="715282" y="430058"/>
                  </a:lnTo>
                  <a:lnTo>
                    <a:pt x="731239" y="391856"/>
                  </a:lnTo>
                  <a:lnTo>
                    <a:pt x="741139" y="351568"/>
                  </a:lnTo>
                  <a:lnTo>
                    <a:pt x="744537" y="309562"/>
                  </a:lnTo>
                  <a:lnTo>
                    <a:pt x="741139" y="267556"/>
                  </a:lnTo>
                  <a:lnTo>
                    <a:pt x="731239" y="227268"/>
                  </a:lnTo>
                  <a:lnTo>
                    <a:pt x="715282" y="189066"/>
                  </a:lnTo>
                  <a:lnTo>
                    <a:pt x="693710" y="153320"/>
                  </a:lnTo>
                  <a:lnTo>
                    <a:pt x="666968" y="120397"/>
                  </a:lnTo>
                  <a:lnTo>
                    <a:pt x="635500" y="90668"/>
                  </a:lnTo>
                  <a:lnTo>
                    <a:pt x="599747" y="64501"/>
                  </a:lnTo>
                  <a:lnTo>
                    <a:pt x="560156" y="42264"/>
                  </a:lnTo>
                  <a:lnTo>
                    <a:pt x="517168" y="24326"/>
                  </a:lnTo>
                  <a:lnTo>
                    <a:pt x="471227" y="11057"/>
                  </a:lnTo>
                  <a:lnTo>
                    <a:pt x="422777" y="2825"/>
                  </a:lnTo>
                  <a:lnTo>
                    <a:pt x="372262" y="0"/>
                  </a:lnTo>
                  <a:close/>
                </a:path>
              </a:pathLst>
            </a:custGeom>
            <a:solidFill>
              <a:srgbClr val="FFCCCC"/>
            </a:solidFill>
          </p:spPr>
          <p:txBody>
            <a:bodyPr wrap="square" lIns="0" tIns="0" rIns="0" bIns="0" rtlCol="0"/>
            <a:lstStyle/>
            <a:p>
              <a:endParaRPr/>
            </a:p>
          </p:txBody>
        </p:sp>
        <p:sp>
          <p:nvSpPr>
            <p:cNvPr id="63" name="object 63"/>
            <p:cNvSpPr/>
            <p:nvPr/>
          </p:nvSpPr>
          <p:spPr>
            <a:xfrm>
              <a:off x="6919912" y="3090862"/>
              <a:ext cx="744855" cy="619125"/>
            </a:xfrm>
            <a:custGeom>
              <a:avLst/>
              <a:gdLst/>
              <a:ahLst/>
              <a:cxnLst/>
              <a:rect l="l" t="t" r="r" b="b"/>
              <a:pathLst>
                <a:path w="744854" h="619125">
                  <a:moveTo>
                    <a:pt x="0" y="309562"/>
                  </a:moveTo>
                  <a:lnTo>
                    <a:pt x="3398" y="267556"/>
                  </a:lnTo>
                  <a:lnTo>
                    <a:pt x="13298" y="227268"/>
                  </a:lnTo>
                  <a:lnTo>
                    <a:pt x="29255" y="189066"/>
                  </a:lnTo>
                  <a:lnTo>
                    <a:pt x="50826" y="153320"/>
                  </a:lnTo>
                  <a:lnTo>
                    <a:pt x="77567" y="120397"/>
                  </a:lnTo>
                  <a:lnTo>
                    <a:pt x="109035" y="90668"/>
                  </a:lnTo>
                  <a:lnTo>
                    <a:pt x="144787" y="64501"/>
                  </a:lnTo>
                  <a:lnTo>
                    <a:pt x="184377" y="42264"/>
                  </a:lnTo>
                  <a:lnTo>
                    <a:pt x="227364" y="24326"/>
                  </a:lnTo>
                  <a:lnTo>
                    <a:pt x="273302" y="11057"/>
                  </a:lnTo>
                  <a:lnTo>
                    <a:pt x="321750" y="2825"/>
                  </a:lnTo>
                  <a:lnTo>
                    <a:pt x="372262" y="0"/>
                  </a:lnTo>
                  <a:lnTo>
                    <a:pt x="422777" y="2825"/>
                  </a:lnTo>
                  <a:lnTo>
                    <a:pt x="471227" y="11057"/>
                  </a:lnTo>
                  <a:lnTo>
                    <a:pt x="517168" y="24326"/>
                  </a:lnTo>
                  <a:lnTo>
                    <a:pt x="560156" y="42264"/>
                  </a:lnTo>
                  <a:lnTo>
                    <a:pt x="599747" y="64501"/>
                  </a:lnTo>
                  <a:lnTo>
                    <a:pt x="635500" y="90668"/>
                  </a:lnTo>
                  <a:lnTo>
                    <a:pt x="666968" y="120397"/>
                  </a:lnTo>
                  <a:lnTo>
                    <a:pt x="693710" y="153320"/>
                  </a:lnTo>
                  <a:lnTo>
                    <a:pt x="715282" y="189066"/>
                  </a:lnTo>
                  <a:lnTo>
                    <a:pt x="731239" y="227268"/>
                  </a:lnTo>
                  <a:lnTo>
                    <a:pt x="741139" y="267556"/>
                  </a:lnTo>
                  <a:lnTo>
                    <a:pt x="744537" y="309562"/>
                  </a:lnTo>
                  <a:lnTo>
                    <a:pt x="741139" y="351568"/>
                  </a:lnTo>
                  <a:lnTo>
                    <a:pt x="731239" y="391856"/>
                  </a:lnTo>
                  <a:lnTo>
                    <a:pt x="715282" y="430058"/>
                  </a:lnTo>
                  <a:lnTo>
                    <a:pt x="693710" y="465804"/>
                  </a:lnTo>
                  <a:lnTo>
                    <a:pt x="666968" y="498727"/>
                  </a:lnTo>
                  <a:lnTo>
                    <a:pt x="635500" y="528456"/>
                  </a:lnTo>
                  <a:lnTo>
                    <a:pt x="599747" y="554623"/>
                  </a:lnTo>
                  <a:lnTo>
                    <a:pt x="560156" y="576860"/>
                  </a:lnTo>
                  <a:lnTo>
                    <a:pt x="517168" y="594798"/>
                  </a:lnTo>
                  <a:lnTo>
                    <a:pt x="471227" y="608067"/>
                  </a:lnTo>
                  <a:lnTo>
                    <a:pt x="422777" y="616299"/>
                  </a:lnTo>
                  <a:lnTo>
                    <a:pt x="372262" y="619125"/>
                  </a:lnTo>
                  <a:lnTo>
                    <a:pt x="321750" y="616299"/>
                  </a:lnTo>
                  <a:lnTo>
                    <a:pt x="273302" y="608067"/>
                  </a:lnTo>
                  <a:lnTo>
                    <a:pt x="227364" y="594798"/>
                  </a:lnTo>
                  <a:lnTo>
                    <a:pt x="184377" y="576860"/>
                  </a:lnTo>
                  <a:lnTo>
                    <a:pt x="144787" y="554623"/>
                  </a:lnTo>
                  <a:lnTo>
                    <a:pt x="109035" y="528456"/>
                  </a:lnTo>
                  <a:lnTo>
                    <a:pt x="77567" y="498727"/>
                  </a:lnTo>
                  <a:lnTo>
                    <a:pt x="50826" y="465804"/>
                  </a:lnTo>
                  <a:lnTo>
                    <a:pt x="29255" y="430058"/>
                  </a:lnTo>
                  <a:lnTo>
                    <a:pt x="13298" y="391856"/>
                  </a:lnTo>
                  <a:lnTo>
                    <a:pt x="3398" y="351568"/>
                  </a:lnTo>
                  <a:lnTo>
                    <a:pt x="0" y="309562"/>
                  </a:lnTo>
                  <a:close/>
                </a:path>
              </a:pathLst>
            </a:custGeom>
            <a:ln w="9525">
              <a:solidFill>
                <a:srgbClr val="000000"/>
              </a:solidFill>
            </a:ln>
          </p:spPr>
          <p:txBody>
            <a:bodyPr wrap="square" lIns="0" tIns="0" rIns="0" bIns="0" rtlCol="0"/>
            <a:lstStyle/>
            <a:p>
              <a:endParaRPr/>
            </a:p>
          </p:txBody>
        </p:sp>
      </p:grpSp>
      <p:sp>
        <p:nvSpPr>
          <p:cNvPr id="64" name="object 64"/>
          <p:cNvSpPr txBox="1"/>
          <p:nvPr/>
        </p:nvSpPr>
        <p:spPr>
          <a:xfrm>
            <a:off x="7085139" y="3194177"/>
            <a:ext cx="415290"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008380"/>
                </a:solidFill>
                <a:latin typeface="Times New Roman"/>
                <a:cs typeface="Times New Roman"/>
              </a:rPr>
              <a:t>2</a:t>
            </a:r>
            <a:r>
              <a:rPr sz="2400" spc="-5" dirty="0">
                <a:solidFill>
                  <a:srgbClr val="008380"/>
                </a:solidFill>
                <a:latin typeface="Times New Roman"/>
                <a:cs typeface="Times New Roman"/>
              </a:rPr>
              <a:t>:</a:t>
            </a:r>
            <a:r>
              <a:rPr sz="2400" dirty="0">
                <a:solidFill>
                  <a:srgbClr val="008380"/>
                </a:solidFill>
                <a:latin typeface="Times New Roman"/>
                <a:cs typeface="Times New Roman"/>
              </a:rPr>
              <a:t>3</a:t>
            </a:r>
            <a:endParaRPr sz="2400">
              <a:latin typeface="Times New Roman"/>
              <a:cs typeface="Times New Roman"/>
            </a:endParaRPr>
          </a:p>
        </p:txBody>
      </p:sp>
      <p:grpSp>
        <p:nvGrpSpPr>
          <p:cNvPr id="65" name="object 65"/>
          <p:cNvGrpSpPr/>
          <p:nvPr/>
        </p:nvGrpSpPr>
        <p:grpSpPr>
          <a:xfrm>
            <a:off x="6183629" y="3877817"/>
            <a:ext cx="901065" cy="514350"/>
            <a:chOff x="6183629" y="3877817"/>
            <a:chExt cx="901065" cy="514350"/>
          </a:xfrm>
        </p:grpSpPr>
        <p:sp>
          <p:nvSpPr>
            <p:cNvPr id="66" name="object 66"/>
            <p:cNvSpPr/>
            <p:nvPr/>
          </p:nvSpPr>
          <p:spPr>
            <a:xfrm>
              <a:off x="6265163" y="3914393"/>
              <a:ext cx="662178" cy="477774"/>
            </a:xfrm>
            <a:prstGeom prst="rect">
              <a:avLst/>
            </a:prstGeom>
            <a:blipFill>
              <a:blip r:embed="rId15" cstate="print"/>
              <a:stretch>
                <a:fillRect/>
              </a:stretch>
            </a:blipFill>
          </p:spPr>
          <p:txBody>
            <a:bodyPr wrap="square" lIns="0" tIns="0" rIns="0" bIns="0" rtlCol="0"/>
            <a:lstStyle/>
            <a:p>
              <a:endParaRPr/>
            </a:p>
          </p:txBody>
        </p:sp>
        <p:sp>
          <p:nvSpPr>
            <p:cNvPr id="67" name="object 67"/>
            <p:cNvSpPr/>
            <p:nvPr/>
          </p:nvSpPr>
          <p:spPr>
            <a:xfrm>
              <a:off x="6183629" y="3877817"/>
              <a:ext cx="900683" cy="458724"/>
            </a:xfrm>
            <a:prstGeom prst="rect">
              <a:avLst/>
            </a:prstGeom>
            <a:blipFill>
              <a:blip r:embed="rId9" cstate="print"/>
              <a:stretch>
                <a:fillRect/>
              </a:stretch>
            </a:blipFill>
          </p:spPr>
          <p:txBody>
            <a:bodyPr wrap="square" lIns="0" tIns="0" rIns="0" bIns="0" rtlCol="0"/>
            <a:lstStyle/>
            <a:p>
              <a:endParaRPr/>
            </a:p>
          </p:txBody>
        </p:sp>
      </p:grpSp>
      <p:sp>
        <p:nvSpPr>
          <p:cNvPr id="68" name="object 68"/>
          <p:cNvSpPr txBox="1"/>
          <p:nvPr/>
        </p:nvSpPr>
        <p:spPr>
          <a:xfrm>
            <a:off x="6194425" y="3843337"/>
            <a:ext cx="650875" cy="466725"/>
          </a:xfrm>
          <a:prstGeom prst="rect">
            <a:avLst/>
          </a:prstGeom>
          <a:solidFill>
            <a:srgbClr val="FFFF99"/>
          </a:solidFill>
          <a:ln w="9525">
            <a:solidFill>
              <a:srgbClr val="000000"/>
            </a:solidFill>
          </a:ln>
        </p:spPr>
        <p:txBody>
          <a:bodyPr vert="horz" wrap="square" lIns="0" tIns="39370" rIns="0" bIns="0" rtlCol="0">
            <a:spAutoFit/>
          </a:bodyPr>
          <a:lstStyle/>
          <a:p>
            <a:pPr marL="96520">
              <a:lnSpc>
                <a:spcPct val="100000"/>
              </a:lnSpc>
              <a:spcBef>
                <a:spcPts val="310"/>
              </a:spcBef>
            </a:pPr>
            <a:r>
              <a:rPr sz="2400" dirty="0">
                <a:solidFill>
                  <a:srgbClr val="008380"/>
                </a:solidFill>
                <a:latin typeface="Times New Roman"/>
                <a:cs typeface="Times New Roman"/>
              </a:rPr>
              <a:t>231</a:t>
            </a:r>
            <a:endParaRPr sz="2400">
              <a:latin typeface="Times New Roman"/>
              <a:cs typeface="Times New Roman"/>
            </a:endParaRPr>
          </a:p>
        </p:txBody>
      </p:sp>
      <p:grpSp>
        <p:nvGrpSpPr>
          <p:cNvPr id="69" name="object 69"/>
          <p:cNvGrpSpPr/>
          <p:nvPr/>
        </p:nvGrpSpPr>
        <p:grpSpPr>
          <a:xfrm>
            <a:off x="6519862" y="3605212"/>
            <a:ext cx="2101850" cy="787400"/>
            <a:chOff x="6519862" y="3605212"/>
            <a:chExt cx="2101850" cy="787400"/>
          </a:xfrm>
        </p:grpSpPr>
        <p:sp>
          <p:nvSpPr>
            <p:cNvPr id="70" name="object 70"/>
            <p:cNvSpPr/>
            <p:nvPr/>
          </p:nvSpPr>
          <p:spPr>
            <a:xfrm>
              <a:off x="6572186" y="3619500"/>
              <a:ext cx="457834" cy="201295"/>
            </a:xfrm>
            <a:custGeom>
              <a:avLst/>
              <a:gdLst/>
              <a:ahLst/>
              <a:cxnLst/>
              <a:rect l="l" t="t" r="r" b="b"/>
              <a:pathLst>
                <a:path w="457834" h="201295">
                  <a:moveTo>
                    <a:pt x="0" y="200850"/>
                  </a:moveTo>
                  <a:lnTo>
                    <a:pt x="457263" y="0"/>
                  </a:lnTo>
                </a:path>
              </a:pathLst>
            </a:custGeom>
            <a:ln w="28574">
              <a:solidFill>
                <a:srgbClr val="000000"/>
              </a:solidFill>
            </a:ln>
          </p:spPr>
          <p:txBody>
            <a:bodyPr wrap="square" lIns="0" tIns="0" rIns="0" bIns="0" rtlCol="0"/>
            <a:lstStyle/>
            <a:p>
              <a:endParaRPr/>
            </a:p>
          </p:txBody>
        </p:sp>
        <p:sp>
          <p:nvSpPr>
            <p:cNvPr id="71" name="object 71"/>
            <p:cNvSpPr/>
            <p:nvPr/>
          </p:nvSpPr>
          <p:spPr>
            <a:xfrm>
              <a:off x="6519862" y="3769613"/>
              <a:ext cx="95885" cy="78740"/>
            </a:xfrm>
            <a:custGeom>
              <a:avLst/>
              <a:gdLst/>
              <a:ahLst/>
              <a:cxnLst/>
              <a:rect l="l" t="t" r="r" b="b"/>
              <a:pathLst>
                <a:path w="95884" h="78739">
                  <a:moveTo>
                    <a:pt x="61252" y="0"/>
                  </a:moveTo>
                  <a:lnTo>
                    <a:pt x="0" y="73723"/>
                  </a:lnTo>
                  <a:lnTo>
                    <a:pt x="95719" y="78486"/>
                  </a:lnTo>
                  <a:lnTo>
                    <a:pt x="52324" y="50736"/>
                  </a:lnTo>
                  <a:lnTo>
                    <a:pt x="61252" y="0"/>
                  </a:lnTo>
                  <a:close/>
                </a:path>
              </a:pathLst>
            </a:custGeom>
            <a:solidFill>
              <a:srgbClr val="000000"/>
            </a:solidFill>
          </p:spPr>
          <p:txBody>
            <a:bodyPr wrap="square" lIns="0" tIns="0" rIns="0" bIns="0" rtlCol="0"/>
            <a:lstStyle/>
            <a:p>
              <a:endParaRPr/>
            </a:p>
          </p:txBody>
        </p:sp>
        <p:sp>
          <p:nvSpPr>
            <p:cNvPr id="72" name="object 72"/>
            <p:cNvSpPr/>
            <p:nvPr/>
          </p:nvSpPr>
          <p:spPr>
            <a:xfrm>
              <a:off x="7802117" y="3914393"/>
              <a:ext cx="661415" cy="477774"/>
            </a:xfrm>
            <a:prstGeom prst="rect">
              <a:avLst/>
            </a:prstGeom>
            <a:blipFill>
              <a:blip r:embed="rId13" cstate="print"/>
              <a:stretch>
                <a:fillRect/>
              </a:stretch>
            </a:blipFill>
          </p:spPr>
          <p:txBody>
            <a:bodyPr wrap="square" lIns="0" tIns="0" rIns="0" bIns="0" rtlCol="0"/>
            <a:lstStyle/>
            <a:p>
              <a:endParaRPr/>
            </a:p>
          </p:txBody>
        </p:sp>
        <p:sp>
          <p:nvSpPr>
            <p:cNvPr id="73" name="object 73"/>
            <p:cNvSpPr/>
            <p:nvPr/>
          </p:nvSpPr>
          <p:spPr>
            <a:xfrm>
              <a:off x="7720583" y="3877818"/>
              <a:ext cx="900683" cy="458724"/>
            </a:xfrm>
            <a:prstGeom prst="rect">
              <a:avLst/>
            </a:prstGeom>
            <a:blipFill>
              <a:blip r:embed="rId9" cstate="print"/>
              <a:stretch>
                <a:fillRect/>
              </a:stretch>
            </a:blipFill>
          </p:spPr>
          <p:txBody>
            <a:bodyPr wrap="square" lIns="0" tIns="0" rIns="0" bIns="0" rtlCol="0"/>
            <a:lstStyle/>
            <a:p>
              <a:endParaRPr/>
            </a:p>
          </p:txBody>
        </p:sp>
      </p:grpSp>
      <p:sp>
        <p:nvSpPr>
          <p:cNvPr id="74" name="object 74"/>
          <p:cNvSpPr txBox="1"/>
          <p:nvPr/>
        </p:nvSpPr>
        <p:spPr>
          <a:xfrm>
            <a:off x="7731125" y="3843337"/>
            <a:ext cx="650875" cy="466725"/>
          </a:xfrm>
          <a:prstGeom prst="rect">
            <a:avLst/>
          </a:prstGeom>
          <a:solidFill>
            <a:srgbClr val="C1C1C1"/>
          </a:solidFill>
          <a:ln w="9525">
            <a:solidFill>
              <a:srgbClr val="000000"/>
            </a:solidFill>
          </a:ln>
        </p:spPr>
        <p:txBody>
          <a:bodyPr vert="horz" wrap="square" lIns="0" tIns="39370" rIns="0" bIns="0" rtlCol="0">
            <a:spAutoFit/>
          </a:bodyPr>
          <a:lstStyle/>
          <a:p>
            <a:pPr marL="96520">
              <a:lnSpc>
                <a:spcPct val="100000"/>
              </a:lnSpc>
              <a:spcBef>
                <a:spcPts val="310"/>
              </a:spcBef>
            </a:pPr>
            <a:r>
              <a:rPr sz="2400" dirty="0">
                <a:solidFill>
                  <a:srgbClr val="008380"/>
                </a:solidFill>
                <a:latin typeface="Times New Roman"/>
                <a:cs typeface="Times New Roman"/>
              </a:rPr>
              <a:t>321</a:t>
            </a:r>
            <a:endParaRPr sz="2400">
              <a:latin typeface="Times New Roman"/>
              <a:cs typeface="Times New Roman"/>
            </a:endParaRPr>
          </a:p>
        </p:txBody>
      </p:sp>
      <p:grpSp>
        <p:nvGrpSpPr>
          <p:cNvPr id="75" name="object 75"/>
          <p:cNvGrpSpPr/>
          <p:nvPr/>
        </p:nvGrpSpPr>
        <p:grpSpPr>
          <a:xfrm>
            <a:off x="3890962" y="2190750"/>
            <a:ext cx="4180204" cy="1666875"/>
            <a:chOff x="3890962" y="2190750"/>
            <a:chExt cx="4180204" cy="1666875"/>
          </a:xfrm>
        </p:grpSpPr>
        <p:sp>
          <p:nvSpPr>
            <p:cNvPr id="76" name="object 76"/>
            <p:cNvSpPr/>
            <p:nvPr/>
          </p:nvSpPr>
          <p:spPr>
            <a:xfrm>
              <a:off x="7554912" y="3619500"/>
              <a:ext cx="501650" cy="224154"/>
            </a:xfrm>
            <a:custGeom>
              <a:avLst/>
              <a:gdLst/>
              <a:ahLst/>
              <a:cxnLst/>
              <a:rect l="l" t="t" r="r" b="b"/>
              <a:pathLst>
                <a:path w="501650" h="224154">
                  <a:moveTo>
                    <a:pt x="501650" y="223837"/>
                  </a:moveTo>
                  <a:lnTo>
                    <a:pt x="0" y="0"/>
                  </a:lnTo>
                </a:path>
              </a:pathLst>
            </a:custGeom>
            <a:ln w="28575">
              <a:solidFill>
                <a:srgbClr val="000000"/>
              </a:solidFill>
            </a:ln>
          </p:spPr>
          <p:txBody>
            <a:bodyPr wrap="square" lIns="0" tIns="0" rIns="0" bIns="0" rtlCol="0"/>
            <a:lstStyle/>
            <a:p>
              <a:endParaRPr/>
            </a:p>
          </p:txBody>
        </p:sp>
        <p:sp>
          <p:nvSpPr>
            <p:cNvPr id="77" name="object 77"/>
            <p:cNvSpPr/>
            <p:nvPr/>
          </p:nvSpPr>
          <p:spPr>
            <a:xfrm>
              <a:off x="6769100" y="2865437"/>
              <a:ext cx="523875" cy="225425"/>
            </a:xfrm>
            <a:custGeom>
              <a:avLst/>
              <a:gdLst/>
              <a:ahLst/>
              <a:cxnLst/>
              <a:rect l="l" t="t" r="r" b="b"/>
              <a:pathLst>
                <a:path w="523875" h="225425">
                  <a:moveTo>
                    <a:pt x="0" y="0"/>
                  </a:moveTo>
                  <a:lnTo>
                    <a:pt x="523875" y="225425"/>
                  </a:lnTo>
                </a:path>
              </a:pathLst>
            </a:custGeom>
            <a:ln w="28575">
              <a:solidFill>
                <a:srgbClr val="000000"/>
              </a:solidFill>
            </a:ln>
          </p:spPr>
          <p:txBody>
            <a:bodyPr wrap="square" lIns="0" tIns="0" rIns="0" bIns="0" rtlCol="0"/>
            <a:lstStyle/>
            <a:p>
              <a:endParaRPr/>
            </a:p>
          </p:txBody>
        </p:sp>
        <p:sp>
          <p:nvSpPr>
            <p:cNvPr id="78" name="object 78"/>
            <p:cNvSpPr/>
            <p:nvPr/>
          </p:nvSpPr>
          <p:spPr>
            <a:xfrm>
              <a:off x="3905250" y="2205037"/>
              <a:ext cx="916305" cy="222250"/>
            </a:xfrm>
            <a:custGeom>
              <a:avLst/>
              <a:gdLst/>
              <a:ahLst/>
              <a:cxnLst/>
              <a:rect l="l" t="t" r="r" b="b"/>
              <a:pathLst>
                <a:path w="916304" h="222250">
                  <a:moveTo>
                    <a:pt x="0" y="222250"/>
                  </a:moveTo>
                  <a:lnTo>
                    <a:pt x="915987" y="0"/>
                  </a:lnTo>
                </a:path>
              </a:pathLst>
            </a:custGeom>
            <a:ln w="28575">
              <a:solidFill>
                <a:srgbClr val="000000"/>
              </a:solidFill>
            </a:ln>
          </p:spPr>
          <p:txBody>
            <a:bodyPr wrap="square" lIns="0" tIns="0" rIns="0" bIns="0" rtlCol="0"/>
            <a:lstStyle/>
            <a:p>
              <a:endParaRPr/>
            </a:p>
          </p:txBody>
        </p:sp>
        <p:sp>
          <p:nvSpPr>
            <p:cNvPr id="79" name="object 79"/>
            <p:cNvSpPr/>
            <p:nvPr/>
          </p:nvSpPr>
          <p:spPr>
            <a:xfrm>
              <a:off x="5346700" y="2205037"/>
              <a:ext cx="897255" cy="222250"/>
            </a:xfrm>
            <a:custGeom>
              <a:avLst/>
              <a:gdLst/>
              <a:ahLst/>
              <a:cxnLst/>
              <a:rect l="l" t="t" r="r" b="b"/>
              <a:pathLst>
                <a:path w="897254" h="222250">
                  <a:moveTo>
                    <a:pt x="0" y="0"/>
                  </a:moveTo>
                  <a:lnTo>
                    <a:pt x="896937" y="222250"/>
                  </a:lnTo>
                </a:path>
              </a:pathLst>
            </a:custGeom>
            <a:ln w="28575">
              <a:solidFill>
                <a:srgbClr val="000000"/>
              </a:solidFill>
            </a:ln>
          </p:spPr>
          <p:txBody>
            <a:bodyPr wrap="square" lIns="0" tIns="0" rIns="0" bIns="0" rtlCol="0"/>
            <a:lstStyle/>
            <a:p>
              <a:endParaRPr/>
            </a:p>
          </p:txBody>
        </p:sp>
      </p:grpSp>
      <p:sp>
        <p:nvSpPr>
          <p:cNvPr id="80" name="object 80"/>
          <p:cNvSpPr txBox="1"/>
          <p:nvPr/>
        </p:nvSpPr>
        <p:spPr>
          <a:xfrm>
            <a:off x="358106" y="4188974"/>
            <a:ext cx="8277859" cy="2091055"/>
          </a:xfrm>
          <a:prstGeom prst="rect">
            <a:avLst/>
          </a:prstGeom>
        </p:spPr>
        <p:txBody>
          <a:bodyPr vert="horz" wrap="square" lIns="0" tIns="191770" rIns="0" bIns="0" rtlCol="0">
            <a:spAutoFit/>
          </a:bodyPr>
          <a:lstStyle/>
          <a:p>
            <a:pPr marL="5473700">
              <a:lnSpc>
                <a:spcPct val="100000"/>
              </a:lnSpc>
              <a:spcBef>
                <a:spcPts val="1510"/>
              </a:spcBef>
            </a:pPr>
            <a:r>
              <a:rPr sz="2800" dirty="0">
                <a:solidFill>
                  <a:srgbClr val="008A87"/>
                </a:solidFill>
                <a:latin typeface="Times New Roman"/>
                <a:cs typeface="Times New Roman"/>
              </a:rPr>
              <a:t>4 </a:t>
            </a:r>
            <a:r>
              <a:rPr sz="2800" dirty="0">
                <a:solidFill>
                  <a:srgbClr val="008A87"/>
                </a:solidFill>
                <a:latin typeface="Symbol"/>
                <a:cs typeface="Symbol"/>
              </a:rPr>
              <a:t></a:t>
            </a:r>
            <a:r>
              <a:rPr sz="2800" dirty="0">
                <a:solidFill>
                  <a:srgbClr val="008A87"/>
                </a:solidFill>
                <a:latin typeface="Times New Roman"/>
                <a:cs typeface="Times New Roman"/>
              </a:rPr>
              <a:t> 6 </a:t>
            </a:r>
            <a:r>
              <a:rPr sz="2800" dirty="0">
                <a:solidFill>
                  <a:srgbClr val="008A87"/>
                </a:solidFill>
                <a:latin typeface="Symbol"/>
                <a:cs typeface="Symbol"/>
              </a:rPr>
              <a:t></a:t>
            </a:r>
            <a:r>
              <a:rPr sz="2800" spc="-40" dirty="0">
                <a:solidFill>
                  <a:srgbClr val="008A87"/>
                </a:solidFill>
                <a:latin typeface="Times New Roman"/>
                <a:cs typeface="Times New Roman"/>
              </a:rPr>
              <a:t> </a:t>
            </a:r>
            <a:r>
              <a:rPr sz="2800" dirty="0">
                <a:solidFill>
                  <a:srgbClr val="008A87"/>
                </a:solidFill>
                <a:latin typeface="Times New Roman"/>
                <a:cs typeface="Times New Roman"/>
              </a:rPr>
              <a:t>9</a:t>
            </a:r>
            <a:endParaRPr sz="2800">
              <a:latin typeface="Times New Roman"/>
              <a:cs typeface="Times New Roman"/>
            </a:endParaRPr>
          </a:p>
          <a:p>
            <a:pPr marL="38100" marR="30480">
              <a:lnSpc>
                <a:spcPct val="99900"/>
              </a:lnSpc>
              <a:spcBef>
                <a:spcPts val="1420"/>
              </a:spcBef>
            </a:pPr>
            <a:r>
              <a:rPr sz="2800" spc="-5" dirty="0">
                <a:latin typeface="Times New Roman"/>
                <a:cs typeface="Times New Roman"/>
              </a:rPr>
              <a:t>Each leaf contains </a:t>
            </a:r>
            <a:r>
              <a:rPr sz="2800" dirty="0">
                <a:latin typeface="Times New Roman"/>
                <a:cs typeface="Times New Roman"/>
              </a:rPr>
              <a:t>a </a:t>
            </a:r>
            <a:r>
              <a:rPr sz="2800" spc="-5" dirty="0">
                <a:latin typeface="Times New Roman"/>
                <a:cs typeface="Times New Roman"/>
              </a:rPr>
              <a:t>permutation </a:t>
            </a:r>
            <a:r>
              <a:rPr sz="2800" spc="-5" dirty="0">
                <a:latin typeface="Symbol"/>
                <a:cs typeface="Symbol"/>
              </a:rPr>
              <a:t></a:t>
            </a:r>
            <a:r>
              <a:rPr sz="2800" spc="-5" dirty="0">
                <a:solidFill>
                  <a:srgbClr val="008380"/>
                </a:solidFill>
                <a:latin typeface="Symbol"/>
                <a:cs typeface="Symbol"/>
              </a:rPr>
              <a:t></a:t>
            </a:r>
            <a:r>
              <a:rPr sz="2800" spc="-5" dirty="0">
                <a:solidFill>
                  <a:srgbClr val="008380"/>
                </a:solidFill>
                <a:latin typeface="Times New Roman"/>
                <a:cs typeface="Times New Roman"/>
              </a:rPr>
              <a:t>, </a:t>
            </a:r>
            <a:r>
              <a:rPr sz="2800" dirty="0">
                <a:solidFill>
                  <a:srgbClr val="008380"/>
                </a:solidFill>
                <a:latin typeface="Symbol"/>
                <a:cs typeface="Symbol"/>
              </a:rPr>
              <a:t></a:t>
            </a:r>
            <a:r>
              <a:rPr sz="2800" dirty="0">
                <a:solidFill>
                  <a:srgbClr val="008380"/>
                </a:solidFill>
                <a:latin typeface="Times New Roman"/>
                <a:cs typeface="Times New Roman"/>
              </a:rPr>
              <a:t>,…, </a:t>
            </a:r>
            <a:r>
              <a:rPr sz="2800" spc="-5" dirty="0">
                <a:solidFill>
                  <a:srgbClr val="008380"/>
                </a:solidFill>
                <a:latin typeface="Symbol"/>
                <a:cs typeface="Symbol"/>
              </a:rPr>
              <a:t></a:t>
            </a:r>
            <a:r>
              <a:rPr sz="2800" spc="-5" dirty="0">
                <a:solidFill>
                  <a:srgbClr val="008380"/>
                </a:solidFill>
                <a:latin typeface="Times New Roman"/>
                <a:cs typeface="Times New Roman"/>
              </a:rPr>
              <a:t>(</a:t>
            </a:r>
            <a:r>
              <a:rPr sz="2800" i="1" spc="-5" dirty="0">
                <a:solidFill>
                  <a:srgbClr val="008380"/>
                </a:solidFill>
                <a:latin typeface="Times New Roman"/>
                <a:cs typeface="Times New Roman"/>
              </a:rPr>
              <a:t>n</a:t>
            </a:r>
            <a:r>
              <a:rPr sz="2800" spc="-5" dirty="0">
                <a:solidFill>
                  <a:srgbClr val="008380"/>
                </a:solidFill>
                <a:latin typeface="Times New Roman"/>
                <a:cs typeface="Times New Roman"/>
              </a:rPr>
              <a:t>)</a:t>
            </a:r>
            <a:r>
              <a:rPr sz="2800" spc="-5" dirty="0">
                <a:solidFill>
                  <a:srgbClr val="008380"/>
                </a:solidFill>
                <a:latin typeface="Symbol"/>
                <a:cs typeface="Symbol"/>
              </a:rPr>
              <a:t></a:t>
            </a:r>
            <a:r>
              <a:rPr sz="2800" spc="-5" dirty="0">
                <a:solidFill>
                  <a:srgbClr val="008380"/>
                </a:solidFill>
                <a:latin typeface="Times New Roman"/>
                <a:cs typeface="Times New Roman"/>
              </a:rPr>
              <a:t> </a:t>
            </a:r>
            <a:r>
              <a:rPr sz="2800" dirty="0">
                <a:latin typeface="Times New Roman"/>
                <a:cs typeface="Times New Roman"/>
              </a:rPr>
              <a:t>to  </a:t>
            </a:r>
            <a:r>
              <a:rPr sz="2800" spc="-5" dirty="0">
                <a:latin typeface="Times New Roman"/>
                <a:cs typeface="Times New Roman"/>
              </a:rPr>
              <a:t>indicate that </a:t>
            </a:r>
            <a:r>
              <a:rPr sz="2800" dirty="0">
                <a:latin typeface="Times New Roman"/>
                <a:cs typeface="Times New Roman"/>
              </a:rPr>
              <a:t>the ordering </a:t>
            </a:r>
            <a:r>
              <a:rPr sz="2800" i="1" spc="5" dirty="0">
                <a:solidFill>
                  <a:srgbClr val="008380"/>
                </a:solidFill>
                <a:latin typeface="Times New Roman"/>
                <a:cs typeface="Times New Roman"/>
              </a:rPr>
              <a:t>a</a:t>
            </a:r>
            <a:r>
              <a:rPr sz="2775" spc="7" baseline="-21021" dirty="0">
                <a:solidFill>
                  <a:srgbClr val="008380"/>
                </a:solidFill>
                <a:latin typeface="Symbol"/>
                <a:cs typeface="Symbol"/>
              </a:rPr>
              <a:t></a:t>
            </a:r>
            <a:r>
              <a:rPr sz="2775" spc="7" baseline="-21021" dirty="0">
                <a:solidFill>
                  <a:srgbClr val="008380"/>
                </a:solidFill>
                <a:latin typeface="Times New Roman"/>
                <a:cs typeface="Times New Roman"/>
              </a:rPr>
              <a:t>(1) </a:t>
            </a:r>
            <a:r>
              <a:rPr sz="2800" dirty="0">
                <a:solidFill>
                  <a:srgbClr val="008380"/>
                </a:solidFill>
                <a:latin typeface="Symbol"/>
                <a:cs typeface="Symbol"/>
              </a:rPr>
              <a:t></a:t>
            </a:r>
            <a:r>
              <a:rPr sz="2800" dirty="0">
                <a:solidFill>
                  <a:srgbClr val="008380"/>
                </a:solidFill>
                <a:latin typeface="Times New Roman"/>
                <a:cs typeface="Times New Roman"/>
              </a:rPr>
              <a:t> </a:t>
            </a:r>
            <a:r>
              <a:rPr sz="2800" i="1" spc="5" dirty="0">
                <a:solidFill>
                  <a:srgbClr val="008380"/>
                </a:solidFill>
                <a:latin typeface="Times New Roman"/>
                <a:cs typeface="Times New Roman"/>
              </a:rPr>
              <a:t>a</a:t>
            </a:r>
            <a:r>
              <a:rPr sz="2775" spc="7" baseline="-21021" dirty="0">
                <a:solidFill>
                  <a:srgbClr val="008380"/>
                </a:solidFill>
                <a:latin typeface="Symbol"/>
                <a:cs typeface="Symbol"/>
              </a:rPr>
              <a:t></a:t>
            </a:r>
            <a:r>
              <a:rPr sz="2775" spc="7" baseline="-21021" dirty="0">
                <a:solidFill>
                  <a:srgbClr val="008380"/>
                </a:solidFill>
                <a:latin typeface="Times New Roman"/>
                <a:cs typeface="Times New Roman"/>
              </a:rPr>
              <a:t>(2) </a:t>
            </a:r>
            <a:r>
              <a:rPr sz="2800" dirty="0">
                <a:solidFill>
                  <a:srgbClr val="008380"/>
                </a:solidFill>
                <a:latin typeface="Symbol"/>
                <a:cs typeface="Symbol"/>
              </a:rPr>
              <a:t></a:t>
            </a:r>
            <a:r>
              <a:rPr sz="2800" dirty="0">
                <a:solidFill>
                  <a:srgbClr val="008380"/>
                </a:solidFill>
                <a:latin typeface="Times New Roman"/>
                <a:cs typeface="Times New Roman"/>
              </a:rPr>
              <a:t> </a:t>
            </a:r>
            <a:r>
              <a:rPr sz="2800" dirty="0">
                <a:solidFill>
                  <a:srgbClr val="008380"/>
                </a:solidFill>
                <a:latin typeface="UnDotum"/>
                <a:cs typeface="UnDotum"/>
              </a:rPr>
              <a:t> </a:t>
            </a:r>
            <a:r>
              <a:rPr sz="2800" dirty="0">
                <a:solidFill>
                  <a:srgbClr val="008380"/>
                </a:solidFill>
                <a:latin typeface="Symbol"/>
                <a:cs typeface="Symbol"/>
              </a:rPr>
              <a:t></a:t>
            </a:r>
            <a:r>
              <a:rPr sz="2800" dirty="0">
                <a:solidFill>
                  <a:srgbClr val="008380"/>
                </a:solidFill>
                <a:latin typeface="Times New Roman"/>
                <a:cs typeface="Times New Roman"/>
              </a:rPr>
              <a:t> </a:t>
            </a:r>
            <a:r>
              <a:rPr sz="2800" i="1" spc="5" dirty="0">
                <a:solidFill>
                  <a:srgbClr val="008380"/>
                </a:solidFill>
                <a:latin typeface="Times New Roman"/>
                <a:cs typeface="Times New Roman"/>
              </a:rPr>
              <a:t>a</a:t>
            </a:r>
            <a:r>
              <a:rPr sz="2775" spc="7" baseline="-21021" dirty="0">
                <a:solidFill>
                  <a:srgbClr val="008380"/>
                </a:solidFill>
                <a:latin typeface="Symbol"/>
                <a:cs typeface="Symbol"/>
              </a:rPr>
              <a:t></a:t>
            </a:r>
            <a:r>
              <a:rPr sz="2775" spc="7" baseline="-21021" dirty="0">
                <a:solidFill>
                  <a:srgbClr val="008380"/>
                </a:solidFill>
                <a:latin typeface="Times New Roman"/>
                <a:cs typeface="Times New Roman"/>
              </a:rPr>
              <a:t>(n) </a:t>
            </a:r>
            <a:r>
              <a:rPr sz="2800" spc="-5" dirty="0">
                <a:latin typeface="Times New Roman"/>
                <a:cs typeface="Times New Roman"/>
              </a:rPr>
              <a:t>has been  established.</a:t>
            </a:r>
            <a:endParaRPr sz="2800">
              <a:latin typeface="Times New Roman"/>
              <a:cs typeface="Times New Roman"/>
            </a:endParaRPr>
          </a:p>
        </p:txBody>
      </p:sp>
      <p:sp>
        <p:nvSpPr>
          <p:cNvPr id="83" name="object 83"/>
          <p:cNvSpPr txBox="1"/>
          <p:nvPr/>
        </p:nvSpPr>
        <p:spPr>
          <a:xfrm>
            <a:off x="2661086" y="6523256"/>
            <a:ext cx="4583430" cy="222250"/>
          </a:xfrm>
          <a:prstGeom prst="rect">
            <a:avLst/>
          </a:prstGeom>
        </p:spPr>
        <p:txBody>
          <a:bodyPr vert="horz" wrap="square" lIns="0" tIns="0" rIns="0" bIns="0" rtlCol="0">
            <a:spAutoFit/>
          </a:bodyPr>
          <a:lstStyle/>
          <a:p>
            <a:pPr marL="12700">
              <a:lnSpc>
                <a:spcPts val="1625"/>
              </a:lnSpc>
            </a:pPr>
            <a:r>
              <a:rPr sz="1400" i="1" spc="-5" dirty="0">
                <a:latin typeface="Times New Roman"/>
                <a:cs typeface="Times New Roman"/>
              </a:rPr>
              <a:t>Copyright © 2001-5 Erik D. Demaine and Charles E.</a:t>
            </a:r>
            <a:r>
              <a:rPr sz="1400" i="1" spc="80" dirty="0">
                <a:latin typeface="Times New Roman"/>
                <a:cs typeface="Times New Roman"/>
              </a:rPr>
              <a:t> </a:t>
            </a:r>
            <a:r>
              <a:rPr sz="1400" i="1" spc="-5" dirty="0">
                <a:latin typeface="Times New Roman"/>
                <a:cs typeface="Times New Roman"/>
              </a:rPr>
              <a:t>Leiserson</a:t>
            </a:r>
            <a:endParaRPr sz="1400">
              <a:latin typeface="Times New Roman"/>
              <a:cs typeface="Times New Roman"/>
            </a:endParaRPr>
          </a:p>
        </p:txBody>
      </p:sp>
      <p:sp>
        <p:nvSpPr>
          <p:cNvPr id="81" name="object 81"/>
          <p:cNvSpPr txBox="1"/>
          <p:nvPr/>
        </p:nvSpPr>
        <p:spPr>
          <a:xfrm>
            <a:off x="358125" y="1621027"/>
            <a:ext cx="2542540" cy="1000760"/>
          </a:xfrm>
          <a:prstGeom prst="rect">
            <a:avLst/>
          </a:prstGeom>
        </p:spPr>
        <p:txBody>
          <a:bodyPr vert="horz" wrap="square" lIns="0" tIns="12065" rIns="0" bIns="0" rtlCol="0">
            <a:spAutoFit/>
          </a:bodyPr>
          <a:lstStyle/>
          <a:p>
            <a:pPr marL="38100">
              <a:lnSpc>
                <a:spcPct val="100000"/>
              </a:lnSpc>
              <a:spcBef>
                <a:spcPts val="95"/>
              </a:spcBef>
            </a:pPr>
            <a:r>
              <a:rPr sz="3200" spc="-5" dirty="0">
                <a:latin typeface="Times New Roman"/>
                <a:cs typeface="Times New Roman"/>
              </a:rPr>
              <a:t>Sort </a:t>
            </a:r>
            <a:r>
              <a:rPr sz="3200" dirty="0">
                <a:solidFill>
                  <a:srgbClr val="008380"/>
                </a:solidFill>
                <a:latin typeface="Symbol"/>
                <a:cs typeface="Symbol"/>
              </a:rPr>
              <a:t></a:t>
            </a:r>
            <a:r>
              <a:rPr sz="3200" i="1" dirty="0">
                <a:solidFill>
                  <a:srgbClr val="008380"/>
                </a:solidFill>
                <a:latin typeface="Times New Roman"/>
                <a:cs typeface="Times New Roman"/>
              </a:rPr>
              <a:t>a</a:t>
            </a:r>
            <a:r>
              <a:rPr sz="3150" baseline="-21164" dirty="0">
                <a:solidFill>
                  <a:srgbClr val="008380"/>
                </a:solidFill>
                <a:latin typeface="Times New Roman"/>
                <a:cs typeface="Times New Roman"/>
              </a:rPr>
              <a:t>1</a:t>
            </a:r>
            <a:r>
              <a:rPr sz="3200" dirty="0">
                <a:solidFill>
                  <a:srgbClr val="008380"/>
                </a:solidFill>
                <a:latin typeface="Times New Roman"/>
                <a:cs typeface="Times New Roman"/>
              </a:rPr>
              <a:t>, </a:t>
            </a:r>
            <a:r>
              <a:rPr sz="3200" i="1" spc="5" dirty="0">
                <a:solidFill>
                  <a:srgbClr val="008380"/>
                </a:solidFill>
                <a:latin typeface="Times New Roman"/>
                <a:cs typeface="Times New Roman"/>
              </a:rPr>
              <a:t>a</a:t>
            </a:r>
            <a:r>
              <a:rPr sz="3150" spc="7" baseline="-21164" dirty="0">
                <a:solidFill>
                  <a:srgbClr val="008380"/>
                </a:solidFill>
                <a:latin typeface="Times New Roman"/>
                <a:cs typeface="Times New Roman"/>
              </a:rPr>
              <a:t>2</a:t>
            </a:r>
            <a:r>
              <a:rPr sz="3200" spc="5" dirty="0">
                <a:solidFill>
                  <a:srgbClr val="008380"/>
                </a:solidFill>
                <a:latin typeface="Times New Roman"/>
                <a:cs typeface="Times New Roman"/>
              </a:rPr>
              <a:t>,</a:t>
            </a:r>
            <a:r>
              <a:rPr sz="3200" spc="-100" dirty="0">
                <a:solidFill>
                  <a:srgbClr val="008380"/>
                </a:solidFill>
                <a:latin typeface="Times New Roman"/>
                <a:cs typeface="Times New Roman"/>
              </a:rPr>
              <a:t> </a:t>
            </a:r>
            <a:r>
              <a:rPr sz="3200" i="1" spc="5" dirty="0">
                <a:solidFill>
                  <a:srgbClr val="008380"/>
                </a:solidFill>
                <a:latin typeface="Times New Roman"/>
                <a:cs typeface="Times New Roman"/>
              </a:rPr>
              <a:t>a</a:t>
            </a:r>
            <a:r>
              <a:rPr sz="3150" spc="7" baseline="-21164" dirty="0">
                <a:solidFill>
                  <a:srgbClr val="008380"/>
                </a:solidFill>
                <a:latin typeface="Times New Roman"/>
                <a:cs typeface="Times New Roman"/>
              </a:rPr>
              <a:t>3</a:t>
            </a:r>
            <a:r>
              <a:rPr sz="3200" spc="5" dirty="0">
                <a:solidFill>
                  <a:srgbClr val="008380"/>
                </a:solidFill>
                <a:latin typeface="Symbol"/>
                <a:cs typeface="Symbol"/>
              </a:rPr>
              <a:t></a:t>
            </a:r>
            <a:endParaRPr sz="3200">
              <a:latin typeface="Symbol"/>
              <a:cs typeface="Symbol"/>
            </a:endParaRPr>
          </a:p>
          <a:p>
            <a:pPr marL="38100">
              <a:lnSpc>
                <a:spcPct val="100000"/>
              </a:lnSpc>
            </a:pPr>
            <a:r>
              <a:rPr sz="3200" spc="-5" dirty="0">
                <a:solidFill>
                  <a:srgbClr val="008380"/>
                </a:solidFill>
                <a:latin typeface="Symbol"/>
                <a:cs typeface="Symbol"/>
              </a:rPr>
              <a:t></a:t>
            </a:r>
            <a:r>
              <a:rPr sz="3200" spc="-5" dirty="0">
                <a:solidFill>
                  <a:srgbClr val="008380"/>
                </a:solidFill>
                <a:latin typeface="Times New Roman"/>
                <a:cs typeface="Times New Roman"/>
              </a:rPr>
              <a:t> </a:t>
            </a:r>
            <a:r>
              <a:rPr sz="3200" spc="-5" dirty="0">
                <a:solidFill>
                  <a:srgbClr val="008380"/>
                </a:solidFill>
                <a:latin typeface="Symbol"/>
                <a:cs typeface="Symbol"/>
              </a:rPr>
              <a:t></a:t>
            </a:r>
            <a:r>
              <a:rPr sz="3200" spc="-5" dirty="0">
                <a:solidFill>
                  <a:srgbClr val="008380"/>
                </a:solidFill>
                <a:latin typeface="Times New Roman"/>
                <a:cs typeface="Times New Roman"/>
              </a:rPr>
              <a:t> 9, 4, 6</a:t>
            </a:r>
            <a:r>
              <a:rPr sz="3200" spc="-30" dirty="0">
                <a:solidFill>
                  <a:srgbClr val="008380"/>
                </a:solidFill>
                <a:latin typeface="Times New Roman"/>
                <a:cs typeface="Times New Roman"/>
              </a:rPr>
              <a:t> </a:t>
            </a:r>
            <a:r>
              <a:rPr sz="3200" spc="-5" dirty="0">
                <a:solidFill>
                  <a:srgbClr val="008380"/>
                </a:solidFill>
                <a:latin typeface="Symbol"/>
                <a:cs typeface="Symbol"/>
              </a:rPr>
              <a:t></a:t>
            </a:r>
            <a:r>
              <a:rPr sz="3200" spc="-5" dirty="0">
                <a:latin typeface="Symbol"/>
                <a:cs typeface="Symbol"/>
              </a:rPr>
              <a:t></a:t>
            </a:r>
            <a:endParaRPr sz="3200">
              <a:latin typeface="Symbol"/>
              <a:cs typeface="Symbol"/>
            </a:endParaRPr>
          </a:p>
        </p:txBody>
      </p:sp>
    </p:spTree>
    <p:extLst>
      <p:ext uri="{BB962C8B-B14F-4D97-AF65-F5344CB8AC3E}">
        <p14:creationId xmlns:p14="http://schemas.microsoft.com/office/powerpoint/2010/main" val="36580978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92112" y="319087"/>
            <a:ext cx="942975" cy="1114425"/>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526539" y="509269"/>
            <a:ext cx="4755515" cy="695960"/>
          </a:xfrm>
          <a:prstGeom prst="rect">
            <a:avLst/>
          </a:prstGeom>
        </p:spPr>
        <p:txBody>
          <a:bodyPr vert="horz" wrap="square" lIns="0" tIns="12065" rIns="0" bIns="0" rtlCol="0">
            <a:spAutoFit/>
          </a:bodyPr>
          <a:lstStyle/>
          <a:p>
            <a:pPr marL="12700">
              <a:lnSpc>
                <a:spcPct val="100000"/>
              </a:lnSpc>
              <a:spcBef>
                <a:spcPts val="95"/>
              </a:spcBef>
            </a:pPr>
            <a:r>
              <a:rPr spc="-5" dirty="0"/>
              <a:t>Decision-tree</a:t>
            </a:r>
            <a:r>
              <a:rPr spc="-55" dirty="0"/>
              <a:t> </a:t>
            </a:r>
            <a:r>
              <a:rPr spc="-5" dirty="0"/>
              <a:t>model</a:t>
            </a:r>
          </a:p>
        </p:txBody>
      </p:sp>
      <p:sp>
        <p:nvSpPr>
          <p:cNvPr id="6" name="object 6"/>
          <p:cNvSpPr txBox="1"/>
          <p:nvPr/>
        </p:nvSpPr>
        <p:spPr>
          <a:xfrm>
            <a:off x="2661086" y="6523256"/>
            <a:ext cx="4583430" cy="222250"/>
          </a:xfrm>
          <a:prstGeom prst="rect">
            <a:avLst/>
          </a:prstGeom>
        </p:spPr>
        <p:txBody>
          <a:bodyPr vert="horz" wrap="square" lIns="0" tIns="0" rIns="0" bIns="0" rtlCol="0">
            <a:spAutoFit/>
          </a:bodyPr>
          <a:lstStyle/>
          <a:p>
            <a:pPr marL="12700">
              <a:lnSpc>
                <a:spcPts val="1625"/>
              </a:lnSpc>
            </a:pPr>
            <a:r>
              <a:rPr sz="1400" i="1" spc="-5" dirty="0">
                <a:latin typeface="Times New Roman"/>
                <a:cs typeface="Times New Roman"/>
              </a:rPr>
              <a:t>Copyright © 2001-5 Erik D. Demaine and Charles E.</a:t>
            </a:r>
            <a:r>
              <a:rPr sz="1400" i="1" spc="80" dirty="0">
                <a:latin typeface="Times New Roman"/>
                <a:cs typeface="Times New Roman"/>
              </a:rPr>
              <a:t> </a:t>
            </a:r>
            <a:r>
              <a:rPr sz="1400" i="1" spc="-5" dirty="0">
                <a:latin typeface="Times New Roman"/>
                <a:cs typeface="Times New Roman"/>
              </a:rPr>
              <a:t>Leiserson</a:t>
            </a:r>
            <a:endParaRPr sz="1400">
              <a:latin typeface="Times New Roman"/>
              <a:cs typeface="Times New Roman"/>
            </a:endParaRPr>
          </a:p>
        </p:txBody>
      </p:sp>
      <p:sp>
        <p:nvSpPr>
          <p:cNvPr id="4" name="object 4"/>
          <p:cNvSpPr txBox="1"/>
          <p:nvPr/>
        </p:nvSpPr>
        <p:spPr>
          <a:xfrm>
            <a:off x="916939" y="1418336"/>
            <a:ext cx="7103745" cy="4792345"/>
          </a:xfrm>
          <a:prstGeom prst="rect">
            <a:avLst/>
          </a:prstGeom>
        </p:spPr>
        <p:txBody>
          <a:bodyPr vert="horz" wrap="square" lIns="0" tIns="67310" rIns="0" bIns="0" rtlCol="0">
            <a:spAutoFit/>
          </a:bodyPr>
          <a:lstStyle/>
          <a:p>
            <a:pPr marL="12700" marR="203835">
              <a:lnSpc>
                <a:spcPts val="3460"/>
              </a:lnSpc>
              <a:spcBef>
                <a:spcPts val="530"/>
              </a:spcBef>
            </a:pPr>
            <a:r>
              <a:rPr sz="3200" i="1" spc="-5" dirty="0">
                <a:latin typeface="Times New Roman"/>
                <a:cs typeface="Times New Roman"/>
              </a:rPr>
              <a:t>A decision </a:t>
            </a:r>
            <a:r>
              <a:rPr sz="3200" i="1" spc="-35" dirty="0">
                <a:latin typeface="Times New Roman"/>
                <a:cs typeface="Times New Roman"/>
              </a:rPr>
              <a:t>tree </a:t>
            </a:r>
            <a:r>
              <a:rPr sz="3200" i="1" spc="-5" dirty="0">
                <a:latin typeface="Times New Roman"/>
                <a:cs typeface="Times New Roman"/>
              </a:rPr>
              <a:t>can model the execution of  any comparison</a:t>
            </a:r>
            <a:r>
              <a:rPr sz="3200" i="1" spc="5" dirty="0">
                <a:latin typeface="Times New Roman"/>
                <a:cs typeface="Times New Roman"/>
              </a:rPr>
              <a:t> </a:t>
            </a:r>
            <a:r>
              <a:rPr sz="3200" i="1" spc="-5" dirty="0">
                <a:latin typeface="Times New Roman"/>
                <a:cs typeface="Times New Roman"/>
              </a:rPr>
              <a:t>sort:</a:t>
            </a:r>
            <a:endParaRPr sz="3200">
              <a:latin typeface="Times New Roman"/>
              <a:cs typeface="Times New Roman"/>
            </a:endParaRPr>
          </a:p>
          <a:p>
            <a:pPr marL="396240" indent="-232410">
              <a:lnSpc>
                <a:spcPts val="3690"/>
              </a:lnSpc>
              <a:buClr>
                <a:srgbClr val="CC0000"/>
              </a:buClr>
              <a:buChar char="•"/>
              <a:tabLst>
                <a:tab pos="396875" algn="l"/>
              </a:tabLst>
            </a:pPr>
            <a:r>
              <a:rPr sz="3200" spc="-5" dirty="0">
                <a:latin typeface="Times New Roman"/>
                <a:cs typeface="Times New Roman"/>
              </a:rPr>
              <a:t>One tree for each input size</a:t>
            </a:r>
            <a:r>
              <a:rPr sz="3200" spc="25" dirty="0">
                <a:latin typeface="Times New Roman"/>
                <a:cs typeface="Times New Roman"/>
              </a:rPr>
              <a:t> </a:t>
            </a:r>
            <a:r>
              <a:rPr sz="3200" i="1" spc="-5" dirty="0">
                <a:solidFill>
                  <a:srgbClr val="008380"/>
                </a:solidFill>
                <a:latin typeface="Times New Roman"/>
                <a:cs typeface="Times New Roman"/>
              </a:rPr>
              <a:t>n</a:t>
            </a:r>
            <a:r>
              <a:rPr sz="3200" spc="-5" dirty="0">
                <a:latin typeface="Times New Roman"/>
                <a:cs typeface="Times New Roman"/>
              </a:rPr>
              <a:t>.</a:t>
            </a:r>
            <a:endParaRPr sz="3200">
              <a:latin typeface="Times New Roman"/>
              <a:cs typeface="Times New Roman"/>
            </a:endParaRPr>
          </a:p>
          <a:p>
            <a:pPr marL="396240" marR="5080" indent="-231775">
              <a:lnSpc>
                <a:spcPts val="3460"/>
              </a:lnSpc>
              <a:spcBef>
                <a:spcPts val="625"/>
              </a:spcBef>
              <a:buClr>
                <a:srgbClr val="CC0000"/>
              </a:buClr>
              <a:buChar char="•"/>
              <a:tabLst>
                <a:tab pos="396875" algn="l"/>
              </a:tabLst>
            </a:pPr>
            <a:r>
              <a:rPr sz="3200" spc="-55" dirty="0">
                <a:latin typeface="Times New Roman"/>
                <a:cs typeface="Times New Roman"/>
              </a:rPr>
              <a:t>View </a:t>
            </a:r>
            <a:r>
              <a:rPr sz="3200" spc="-5" dirty="0">
                <a:latin typeface="Times New Roman"/>
                <a:cs typeface="Times New Roman"/>
              </a:rPr>
              <a:t>the algorithm as splitting whenever  it compares two</a:t>
            </a:r>
            <a:r>
              <a:rPr sz="3200" spc="5" dirty="0">
                <a:latin typeface="Times New Roman"/>
                <a:cs typeface="Times New Roman"/>
              </a:rPr>
              <a:t> </a:t>
            </a:r>
            <a:r>
              <a:rPr sz="3200" spc="-5" dirty="0">
                <a:latin typeface="Times New Roman"/>
                <a:cs typeface="Times New Roman"/>
              </a:rPr>
              <a:t>elements.</a:t>
            </a:r>
            <a:endParaRPr sz="3200">
              <a:latin typeface="Times New Roman"/>
              <a:cs typeface="Times New Roman"/>
            </a:endParaRPr>
          </a:p>
          <a:p>
            <a:pPr marL="396240" marR="136525" indent="-231775">
              <a:lnSpc>
                <a:spcPts val="3460"/>
              </a:lnSpc>
              <a:spcBef>
                <a:spcPts val="565"/>
              </a:spcBef>
              <a:buClr>
                <a:srgbClr val="CC0000"/>
              </a:buClr>
              <a:buChar char="•"/>
              <a:tabLst>
                <a:tab pos="396875" algn="l"/>
              </a:tabLst>
            </a:pPr>
            <a:r>
              <a:rPr sz="3200" spc="-5" dirty="0">
                <a:latin typeface="Times New Roman"/>
                <a:cs typeface="Times New Roman"/>
              </a:rPr>
              <a:t>The tree contains the comparisons along  all possible instruction</a:t>
            </a:r>
            <a:r>
              <a:rPr sz="3200" spc="10" dirty="0">
                <a:latin typeface="Times New Roman"/>
                <a:cs typeface="Times New Roman"/>
              </a:rPr>
              <a:t> </a:t>
            </a:r>
            <a:r>
              <a:rPr sz="3200" spc="-5" dirty="0">
                <a:latin typeface="Times New Roman"/>
                <a:cs typeface="Times New Roman"/>
              </a:rPr>
              <a:t>traces.</a:t>
            </a:r>
            <a:endParaRPr sz="3200">
              <a:latin typeface="Times New Roman"/>
              <a:cs typeface="Times New Roman"/>
            </a:endParaRPr>
          </a:p>
          <a:p>
            <a:pPr marL="396240" marR="229870" indent="-231775">
              <a:lnSpc>
                <a:spcPts val="3460"/>
              </a:lnSpc>
              <a:spcBef>
                <a:spcPts val="570"/>
              </a:spcBef>
              <a:buClr>
                <a:srgbClr val="CC0000"/>
              </a:buClr>
              <a:buChar char="•"/>
              <a:tabLst>
                <a:tab pos="396875" algn="l"/>
              </a:tabLst>
            </a:pPr>
            <a:r>
              <a:rPr sz="3200" spc="-5" dirty="0">
                <a:latin typeface="Times New Roman"/>
                <a:cs typeface="Times New Roman"/>
              </a:rPr>
              <a:t>The running time of the algorithm </a:t>
            </a:r>
            <a:r>
              <a:rPr sz="3200" spc="-5" dirty="0">
                <a:solidFill>
                  <a:srgbClr val="008380"/>
                </a:solidFill>
                <a:latin typeface="Times New Roman"/>
                <a:cs typeface="Times New Roman"/>
              </a:rPr>
              <a:t>= </a:t>
            </a:r>
            <a:r>
              <a:rPr sz="3200" spc="-5" dirty="0">
                <a:latin typeface="Times New Roman"/>
                <a:cs typeface="Times New Roman"/>
              </a:rPr>
              <a:t>the  length of the path taken.</a:t>
            </a:r>
            <a:endParaRPr sz="3200">
              <a:latin typeface="Times New Roman"/>
              <a:cs typeface="Times New Roman"/>
            </a:endParaRPr>
          </a:p>
          <a:p>
            <a:pPr marL="396240" indent="-232410">
              <a:lnSpc>
                <a:spcPct val="100000"/>
              </a:lnSpc>
              <a:spcBef>
                <a:spcPts val="135"/>
              </a:spcBef>
              <a:buClr>
                <a:srgbClr val="CC0000"/>
              </a:buClr>
              <a:buChar char="•"/>
              <a:tabLst>
                <a:tab pos="396875" algn="l"/>
              </a:tabLst>
            </a:pPr>
            <a:r>
              <a:rPr sz="3200" spc="-30" dirty="0">
                <a:latin typeface="Times New Roman"/>
                <a:cs typeface="Times New Roman"/>
              </a:rPr>
              <a:t>Worst-case </a:t>
            </a:r>
            <a:r>
              <a:rPr sz="3200" spc="-5" dirty="0">
                <a:latin typeface="Times New Roman"/>
                <a:cs typeface="Times New Roman"/>
              </a:rPr>
              <a:t>running time </a:t>
            </a:r>
            <a:r>
              <a:rPr sz="3200" spc="-5" dirty="0">
                <a:solidFill>
                  <a:srgbClr val="008380"/>
                </a:solidFill>
                <a:latin typeface="Times New Roman"/>
                <a:cs typeface="Times New Roman"/>
              </a:rPr>
              <a:t>= </a:t>
            </a:r>
            <a:r>
              <a:rPr sz="3200" spc="-5" dirty="0">
                <a:latin typeface="Times New Roman"/>
                <a:cs typeface="Times New Roman"/>
              </a:rPr>
              <a:t>height of</a:t>
            </a:r>
            <a:r>
              <a:rPr sz="3200" spc="25" dirty="0">
                <a:latin typeface="Times New Roman"/>
                <a:cs typeface="Times New Roman"/>
              </a:rPr>
              <a:t> </a:t>
            </a:r>
            <a:r>
              <a:rPr sz="3200" spc="-5" dirty="0">
                <a:latin typeface="Times New Roman"/>
                <a:cs typeface="Times New Roman"/>
              </a:rPr>
              <a:t>tree.</a:t>
            </a:r>
            <a:endParaRPr sz="3200">
              <a:latin typeface="Times New Roman"/>
              <a:cs typeface="Times New Roman"/>
            </a:endParaRPr>
          </a:p>
        </p:txBody>
      </p:sp>
    </p:spTree>
    <p:extLst>
      <p:ext uri="{BB962C8B-B14F-4D97-AF65-F5344CB8AC3E}">
        <p14:creationId xmlns:p14="http://schemas.microsoft.com/office/powerpoint/2010/main" val="1231284994"/>
      </p:ext>
    </p:extLst>
  </p:cSld>
  <p:clrMapOvr>
    <a:masterClrMapping/>
  </p:clrMapOvr>
  <p:timing>
    <p:tnLst>
      <p:par>
        <p:cTn id="1" dur="indefinite" restart="never" nodeType="tmRoot"/>
      </p:par>
    </p:tnLst>
  </p:timing>
</p:sld>
</file>

<file path=ppt/theme/theme1.xml><?xml version="1.0" encoding="utf-8"?>
<a:theme xmlns:a="http://schemas.openxmlformats.org/drawingml/2006/main" name="plsd">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plsd.po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charset="0"/>
          </a:defRPr>
        </a:defPPr>
      </a:lstStyle>
    </a:lnDef>
  </a:objectDefaults>
  <a:extraClrSchemeLst>
    <a:extraClrScheme>
      <a:clrScheme name="plsd.po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lsd.pot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lsd.pot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lsd.pot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lsd.pot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lsd.pot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lsd.pot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Office\Templates\plsd.pot</Template>
  <TotalTime>9691</TotalTime>
  <Pages>11</Pages>
  <Words>3176</Words>
  <Application>Microsoft Office PowerPoint</Application>
  <PresentationFormat>On-screen Show (4:3)</PresentationFormat>
  <Paragraphs>839</Paragraphs>
  <Slides>46</Slides>
  <Notes>3</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46</vt:i4>
      </vt:variant>
    </vt:vector>
  </HeadingPairs>
  <TitlesOfParts>
    <vt:vector size="59" baseType="lpstr">
      <vt:lpstr>Arial</vt:lpstr>
      <vt:lpstr>Calibri</vt:lpstr>
      <vt:lpstr>Monotype Sorts</vt:lpstr>
      <vt:lpstr>MT2MIT</vt:lpstr>
      <vt:lpstr>Symbol</vt:lpstr>
      <vt:lpstr>Times</vt:lpstr>
      <vt:lpstr>Times New Roman</vt:lpstr>
      <vt:lpstr>Times-BoldItalic</vt:lpstr>
      <vt:lpstr>Times-Roman</vt:lpstr>
      <vt:lpstr>UKIJ Tughra</vt:lpstr>
      <vt:lpstr>UnDotum</vt:lpstr>
      <vt:lpstr>Wingdings</vt:lpstr>
      <vt:lpstr>plsd</vt:lpstr>
      <vt:lpstr>   Design and Analysis of Algorithms</vt:lpstr>
      <vt:lpstr>Introduction to Algorithms</vt:lpstr>
      <vt:lpstr>How fast can we sort?</vt:lpstr>
      <vt:lpstr>Decision-tree example</vt:lpstr>
      <vt:lpstr>Decision-tree example</vt:lpstr>
      <vt:lpstr>Decision-tree example</vt:lpstr>
      <vt:lpstr>Decision-tree example</vt:lpstr>
      <vt:lpstr>Decision-tree example</vt:lpstr>
      <vt:lpstr>Decision-tree model</vt:lpstr>
      <vt:lpstr>Lower bound for decision-  tree sorting</vt:lpstr>
      <vt:lpstr>Lower bound for comparison  sorting</vt:lpstr>
      <vt:lpstr>Linear Sort</vt:lpstr>
      <vt:lpstr>Sorting in linear time</vt:lpstr>
      <vt:lpstr>Counting sort</vt:lpstr>
      <vt:lpstr>Counting-sort example</vt:lpstr>
      <vt:lpstr>Loop 1</vt:lpstr>
      <vt:lpstr>Loop 2</vt:lpstr>
      <vt:lpstr>Loop 2</vt:lpstr>
      <vt:lpstr>Loop 2</vt:lpstr>
      <vt:lpstr>Loop 2</vt:lpstr>
      <vt:lpstr>Loop 2</vt:lpstr>
      <vt:lpstr>Loop 3</vt:lpstr>
      <vt:lpstr>Loop 3</vt:lpstr>
      <vt:lpstr>Loop 3</vt:lpstr>
      <vt:lpstr>Loop 4</vt:lpstr>
      <vt:lpstr>Loop 4</vt:lpstr>
      <vt:lpstr>Loop 4</vt:lpstr>
      <vt:lpstr>Loop 4</vt:lpstr>
      <vt:lpstr>Loop 4</vt:lpstr>
      <vt:lpstr>Analysis</vt:lpstr>
      <vt:lpstr>Running time</vt:lpstr>
      <vt:lpstr>Stable sorting</vt:lpstr>
      <vt:lpstr>Stable Sorting Algorithms</vt:lpstr>
      <vt:lpstr>Counting Sort</vt:lpstr>
      <vt:lpstr>Radix sort</vt:lpstr>
      <vt:lpstr>Operation of radix sort</vt:lpstr>
      <vt:lpstr>Correctness of radix sort</vt:lpstr>
      <vt:lpstr>Correctness of radix sort</vt:lpstr>
      <vt:lpstr>Correctness of radix sort</vt:lpstr>
      <vt:lpstr>Radix Sort Correctness and Running Time</vt:lpstr>
      <vt:lpstr>Bucket Sort</vt:lpstr>
      <vt:lpstr>Bucket Sort</vt:lpstr>
      <vt:lpstr>Bucket Sort Example</vt:lpstr>
      <vt:lpstr>Bucket Sort – Running Time</vt:lpstr>
      <vt:lpstr>Sorting Algorithms</vt:lpstr>
      <vt:lpstr>Reference</vt:lpstr>
    </vt:vector>
  </TitlesOfParts>
  <Company>CIIPS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Structures</dc:title>
  <dc:subject>Lec Week-13</dc:subject>
  <dc:creator>Kashif Munir</dc:creator>
  <cp:lastModifiedBy>Windows User</cp:lastModifiedBy>
  <cp:revision>511</cp:revision>
  <cp:lastPrinted>2020-02-19T09:05:23Z</cp:lastPrinted>
  <dcterms:created xsi:type="dcterms:W3CDTF">1998-07-26T04:07:26Z</dcterms:created>
  <dcterms:modified xsi:type="dcterms:W3CDTF">2022-03-07T07:52:54Z</dcterms:modified>
</cp:coreProperties>
</file>