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dp" ContentType="image/vnd.ms-photo"/>
  <Default Extension="webp" ContentType="image/webp"/>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52" r:id="rId1"/>
    <p:sldMasterId id="2147483856" r:id="rId2"/>
  </p:sldMasterIdLst>
  <p:notesMasterIdLst>
    <p:notesMasterId r:id="rId59"/>
  </p:notesMasterIdLst>
  <p:handoutMasterIdLst>
    <p:handoutMasterId r:id="rId60"/>
  </p:handoutMasterIdLst>
  <p:sldIdLst>
    <p:sldId id="516" r:id="rId3"/>
    <p:sldId id="848" r:id="rId4"/>
    <p:sldId id="926" r:id="rId5"/>
    <p:sldId id="928" r:id="rId6"/>
    <p:sldId id="798" r:id="rId7"/>
    <p:sldId id="799" r:id="rId8"/>
    <p:sldId id="260" r:id="rId9"/>
    <p:sldId id="942" r:id="rId10"/>
    <p:sldId id="933" r:id="rId11"/>
    <p:sldId id="288" r:id="rId12"/>
    <p:sldId id="936" r:id="rId13"/>
    <p:sldId id="937" r:id="rId14"/>
    <p:sldId id="938" r:id="rId15"/>
    <p:sldId id="292" r:id="rId16"/>
    <p:sldId id="929" r:id="rId17"/>
    <p:sldId id="931" r:id="rId18"/>
    <p:sldId id="932" r:id="rId19"/>
    <p:sldId id="261" r:id="rId20"/>
    <p:sldId id="262" r:id="rId21"/>
    <p:sldId id="263" r:id="rId22"/>
    <p:sldId id="276" r:id="rId23"/>
    <p:sldId id="277" r:id="rId24"/>
    <p:sldId id="275" r:id="rId25"/>
    <p:sldId id="264" r:id="rId26"/>
    <p:sldId id="265" r:id="rId27"/>
    <p:sldId id="266" r:id="rId28"/>
    <p:sldId id="267" r:id="rId29"/>
    <p:sldId id="283" r:id="rId30"/>
    <p:sldId id="286" r:id="rId31"/>
    <p:sldId id="284" r:id="rId32"/>
    <p:sldId id="285" r:id="rId33"/>
    <p:sldId id="282" r:id="rId34"/>
    <p:sldId id="270" r:id="rId35"/>
    <p:sldId id="268" r:id="rId36"/>
    <p:sldId id="269" r:id="rId37"/>
    <p:sldId id="271" r:id="rId38"/>
    <p:sldId id="845" r:id="rId39"/>
    <p:sldId id="820" r:id="rId40"/>
    <p:sldId id="821" r:id="rId41"/>
    <p:sldId id="822" r:id="rId42"/>
    <p:sldId id="823" r:id="rId43"/>
    <p:sldId id="824" r:id="rId44"/>
    <p:sldId id="825" r:id="rId45"/>
    <p:sldId id="839" r:id="rId46"/>
    <p:sldId id="939" r:id="rId47"/>
    <p:sldId id="930" r:id="rId48"/>
    <p:sldId id="940" r:id="rId49"/>
    <p:sldId id="941" r:id="rId50"/>
    <p:sldId id="934" r:id="rId51"/>
    <p:sldId id="831" r:id="rId52"/>
    <p:sldId id="832" r:id="rId53"/>
    <p:sldId id="841" r:id="rId54"/>
    <p:sldId id="842" r:id="rId55"/>
    <p:sldId id="843" r:id="rId56"/>
    <p:sldId id="844" r:id="rId57"/>
    <p:sldId id="780" r:id="rId58"/>
  </p:sldIdLst>
  <p:sldSz cx="9144000" cy="6858000" type="screen4x3"/>
  <p:notesSz cx="6858000" cy="9144000"/>
  <p:custShowLst>
    <p:custShow name="Custom Show 1" id="0">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ohaib Iqbal" initials=""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EB9"/>
    <a:srgbClr val="007CE2"/>
    <a:srgbClr val="0069B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9BE442-DBDE-47A9-8AB9-910D4B3E0C07}" v="6" dt="2021-03-01T16:55:14.1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5256" autoAdjust="0"/>
  </p:normalViewPr>
  <p:slideViewPr>
    <p:cSldViewPr snapToGrid="0" snapToObjects="1">
      <p:cViewPr varScale="1">
        <p:scale>
          <a:sx n="86" d="100"/>
          <a:sy n="86" d="100"/>
        </p:scale>
        <p:origin x="1392" y="67"/>
      </p:cViewPr>
      <p:guideLst>
        <p:guide orient="horz" pos="2160"/>
        <p:guide pos="2880"/>
      </p:guideLst>
    </p:cSldViewPr>
  </p:slideViewPr>
  <p:outlineViewPr>
    <p:cViewPr>
      <p:scale>
        <a:sx n="33" d="100"/>
        <a:sy n="33" d="100"/>
      </p:scale>
      <p:origin x="0" y="15328"/>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67"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if Jilani" userId="2373ff79-7915-410a-a6df-6859728fab16" providerId="ADAL" clId="{8F3FA461-50D0-45E3-B713-4B4324E61470}"/>
    <pc:docChg chg="modSld">
      <pc:chgData name="Atif Jilani" userId="2373ff79-7915-410a-a6df-6859728fab16" providerId="ADAL" clId="{8F3FA461-50D0-45E3-B713-4B4324E61470}" dt="2021-03-01T16:28:05.514" v="0" actId="20577"/>
      <pc:docMkLst>
        <pc:docMk/>
      </pc:docMkLst>
      <pc:sldChg chg="modSp mod">
        <pc:chgData name="Atif Jilani" userId="2373ff79-7915-410a-a6df-6859728fab16" providerId="ADAL" clId="{8F3FA461-50D0-45E3-B713-4B4324E61470}" dt="2021-03-01T16:28:05.514" v="0" actId="20577"/>
        <pc:sldMkLst>
          <pc:docMk/>
          <pc:sldMk cId="718970717" sldId="846"/>
        </pc:sldMkLst>
        <pc:spChg chg="mod">
          <ac:chgData name="Atif Jilani" userId="2373ff79-7915-410a-a6df-6859728fab16" providerId="ADAL" clId="{8F3FA461-50D0-45E3-B713-4B4324E61470}" dt="2021-03-01T16:28:05.514" v="0" actId="20577"/>
          <ac:spMkLst>
            <pc:docMk/>
            <pc:sldMk cId="718970717" sldId="846"/>
            <ac:spMk id="3" creationId="{00000000-0000-0000-0000-000000000000}"/>
          </ac:spMkLst>
        </pc:spChg>
      </pc:sldChg>
    </pc:docChg>
  </pc:docChgLst>
  <pc:docChgLst>
    <pc:chgData name="Atif Jilani" userId="2373ff79-7915-410a-a6df-6859728fab16" providerId="ADAL" clId="{179BE442-DBDE-47A9-8AB9-910D4B3E0C07}"/>
    <pc:docChg chg="undo custSel addSld delSld modSld sldOrd">
      <pc:chgData name="Atif Jilani" userId="2373ff79-7915-410a-a6df-6859728fab16" providerId="ADAL" clId="{179BE442-DBDE-47A9-8AB9-910D4B3E0C07}" dt="2021-03-03T03:30:00.433" v="536" actId="207"/>
      <pc:docMkLst>
        <pc:docMk/>
      </pc:docMkLst>
      <pc:sldChg chg="add">
        <pc:chgData name="Atif Jilani" userId="2373ff79-7915-410a-a6df-6859728fab16" providerId="ADAL" clId="{179BE442-DBDE-47A9-8AB9-910D4B3E0C07}" dt="2021-03-01T16:40:23.743" v="69"/>
        <pc:sldMkLst>
          <pc:docMk/>
          <pc:sldMk cId="0" sldId="302"/>
        </pc:sldMkLst>
      </pc:sldChg>
      <pc:sldChg chg="add">
        <pc:chgData name="Atif Jilani" userId="2373ff79-7915-410a-a6df-6859728fab16" providerId="ADAL" clId="{179BE442-DBDE-47A9-8AB9-910D4B3E0C07}" dt="2021-03-01T16:40:23.743" v="69"/>
        <pc:sldMkLst>
          <pc:docMk/>
          <pc:sldMk cId="0" sldId="311"/>
        </pc:sldMkLst>
      </pc:sldChg>
      <pc:sldChg chg="del">
        <pc:chgData name="Atif Jilani" userId="2373ff79-7915-410a-a6df-6859728fab16" providerId="ADAL" clId="{179BE442-DBDE-47A9-8AB9-910D4B3E0C07}" dt="2021-03-01T16:33:10.572" v="3" actId="47"/>
        <pc:sldMkLst>
          <pc:docMk/>
          <pc:sldMk cId="3376788369" sldId="797"/>
        </pc:sldMkLst>
      </pc:sldChg>
      <pc:sldChg chg="modSp add mod">
        <pc:chgData name="Atif Jilani" userId="2373ff79-7915-410a-a6df-6859728fab16" providerId="ADAL" clId="{179BE442-DBDE-47A9-8AB9-910D4B3E0C07}" dt="2021-03-01T16:45:39.857" v="370" actId="20577"/>
        <pc:sldMkLst>
          <pc:docMk/>
          <pc:sldMk cId="29807526" sldId="798"/>
        </pc:sldMkLst>
        <pc:spChg chg="mod">
          <ac:chgData name="Atif Jilani" userId="2373ff79-7915-410a-a6df-6859728fab16" providerId="ADAL" clId="{179BE442-DBDE-47A9-8AB9-910D4B3E0C07}" dt="2021-03-01T16:45:39.857" v="370" actId="20577"/>
          <ac:spMkLst>
            <pc:docMk/>
            <pc:sldMk cId="29807526" sldId="798"/>
            <ac:spMk id="7171" creationId="{00000000-0000-0000-0000-000000000000}"/>
          </ac:spMkLst>
        </pc:spChg>
      </pc:sldChg>
      <pc:sldChg chg="modSp del mod">
        <pc:chgData name="Atif Jilani" userId="2373ff79-7915-410a-a6df-6859728fab16" providerId="ADAL" clId="{179BE442-DBDE-47A9-8AB9-910D4B3E0C07}" dt="2021-03-01T16:37:59.849" v="67" actId="2696"/>
        <pc:sldMkLst>
          <pc:docMk/>
          <pc:sldMk cId="3549918324" sldId="798"/>
        </pc:sldMkLst>
        <pc:spChg chg="mod">
          <ac:chgData name="Atif Jilani" userId="2373ff79-7915-410a-a6df-6859728fab16" providerId="ADAL" clId="{179BE442-DBDE-47A9-8AB9-910D4B3E0C07}" dt="2021-03-01T16:37:49.028" v="66" actId="33524"/>
          <ac:spMkLst>
            <pc:docMk/>
            <pc:sldMk cId="3549918324" sldId="798"/>
            <ac:spMk id="7170" creationId="{00000000-0000-0000-0000-000000000000}"/>
          </ac:spMkLst>
        </pc:spChg>
        <pc:spChg chg="mod">
          <ac:chgData name="Atif Jilani" userId="2373ff79-7915-410a-a6df-6859728fab16" providerId="ADAL" clId="{179BE442-DBDE-47A9-8AB9-910D4B3E0C07}" dt="2021-03-01T16:37:21.018" v="63" actId="255"/>
          <ac:spMkLst>
            <pc:docMk/>
            <pc:sldMk cId="3549918324" sldId="798"/>
            <ac:spMk id="7171" creationId="{00000000-0000-0000-0000-000000000000}"/>
          </ac:spMkLst>
        </pc:spChg>
      </pc:sldChg>
      <pc:sldChg chg="del">
        <pc:chgData name="Atif Jilani" userId="2373ff79-7915-410a-a6df-6859728fab16" providerId="ADAL" clId="{179BE442-DBDE-47A9-8AB9-910D4B3E0C07}" dt="2021-03-01T16:37:59.849" v="67" actId="2696"/>
        <pc:sldMkLst>
          <pc:docMk/>
          <pc:sldMk cId="474476136" sldId="799"/>
        </pc:sldMkLst>
      </pc:sldChg>
      <pc:sldChg chg="add">
        <pc:chgData name="Atif Jilani" userId="2373ff79-7915-410a-a6df-6859728fab16" providerId="ADAL" clId="{179BE442-DBDE-47A9-8AB9-910D4B3E0C07}" dt="2021-03-01T16:38:09.191" v="68"/>
        <pc:sldMkLst>
          <pc:docMk/>
          <pc:sldMk cId="2185193645" sldId="799"/>
        </pc:sldMkLst>
      </pc:sldChg>
      <pc:sldChg chg="del">
        <pc:chgData name="Atif Jilani" userId="2373ff79-7915-410a-a6df-6859728fab16" providerId="ADAL" clId="{179BE442-DBDE-47A9-8AB9-910D4B3E0C07}" dt="2021-03-01T16:41:06.245" v="81" actId="47"/>
        <pc:sldMkLst>
          <pc:docMk/>
          <pc:sldMk cId="2648876072" sldId="800"/>
        </pc:sldMkLst>
      </pc:sldChg>
      <pc:sldChg chg="modSp mod">
        <pc:chgData name="Atif Jilani" userId="2373ff79-7915-410a-a6df-6859728fab16" providerId="ADAL" clId="{179BE442-DBDE-47A9-8AB9-910D4B3E0C07}" dt="2021-03-03T03:30:00.433" v="536" actId="207"/>
        <pc:sldMkLst>
          <pc:docMk/>
          <pc:sldMk cId="1229721373" sldId="820"/>
        </pc:sldMkLst>
        <pc:spChg chg="mod">
          <ac:chgData name="Atif Jilani" userId="2373ff79-7915-410a-a6df-6859728fab16" providerId="ADAL" clId="{179BE442-DBDE-47A9-8AB9-910D4B3E0C07}" dt="2021-03-03T03:30:00.433" v="536" actId="207"/>
          <ac:spMkLst>
            <pc:docMk/>
            <pc:sldMk cId="1229721373" sldId="820"/>
            <ac:spMk id="6145" creationId="{00000000-0000-0000-0000-000000000000}"/>
          </ac:spMkLst>
        </pc:spChg>
        <pc:spChg chg="mod">
          <ac:chgData name="Atif Jilani" userId="2373ff79-7915-410a-a6df-6859728fab16" providerId="ADAL" clId="{179BE442-DBDE-47A9-8AB9-910D4B3E0C07}" dt="2021-03-03T03:29:57.137" v="535" actId="207"/>
          <ac:spMkLst>
            <pc:docMk/>
            <pc:sldMk cId="1229721373" sldId="820"/>
            <ac:spMk id="6146" creationId="{00000000-0000-0000-0000-000000000000}"/>
          </ac:spMkLst>
        </pc:spChg>
      </pc:sldChg>
      <pc:sldChg chg="addSp delSp modSp mod">
        <pc:chgData name="Atif Jilani" userId="2373ff79-7915-410a-a6df-6859728fab16" providerId="ADAL" clId="{179BE442-DBDE-47A9-8AB9-910D4B3E0C07}" dt="2021-03-01T16:56:29.243" v="523" actId="1076"/>
        <pc:sldMkLst>
          <pc:docMk/>
          <pc:sldMk cId="3296354080" sldId="823"/>
        </pc:sldMkLst>
        <pc:spChg chg="add del mod">
          <ac:chgData name="Atif Jilani" userId="2373ff79-7915-410a-a6df-6859728fab16" providerId="ADAL" clId="{179BE442-DBDE-47A9-8AB9-910D4B3E0C07}" dt="2021-03-01T16:54:49.882" v="496" actId="478"/>
          <ac:spMkLst>
            <pc:docMk/>
            <pc:sldMk cId="3296354080" sldId="823"/>
            <ac:spMk id="2" creationId="{2078931D-BDEF-44C2-A111-6E69501CDCDF}"/>
          </ac:spMkLst>
        </pc:spChg>
        <pc:spChg chg="mod">
          <ac:chgData name="Atif Jilani" userId="2373ff79-7915-410a-a6df-6859728fab16" providerId="ADAL" clId="{179BE442-DBDE-47A9-8AB9-910D4B3E0C07}" dt="2021-03-01T16:56:03.965" v="518" actId="6549"/>
          <ac:spMkLst>
            <pc:docMk/>
            <pc:sldMk cId="3296354080" sldId="823"/>
            <ac:spMk id="3" creationId="{00000000-0000-0000-0000-000000000000}"/>
          </ac:spMkLst>
        </pc:spChg>
        <pc:spChg chg="add mod">
          <ac:chgData name="Atif Jilani" userId="2373ff79-7915-410a-a6df-6859728fab16" providerId="ADAL" clId="{179BE442-DBDE-47A9-8AB9-910D4B3E0C07}" dt="2021-03-01T16:56:29.243" v="523" actId="1076"/>
          <ac:spMkLst>
            <pc:docMk/>
            <pc:sldMk cId="3296354080" sldId="823"/>
            <ac:spMk id="7" creationId="{95677F54-4025-41A4-A200-23125D56EF66}"/>
          </ac:spMkLst>
        </pc:spChg>
      </pc:sldChg>
      <pc:sldChg chg="modSp mod">
        <pc:chgData name="Atif Jilani" userId="2373ff79-7915-410a-a6df-6859728fab16" providerId="ADAL" clId="{179BE442-DBDE-47A9-8AB9-910D4B3E0C07}" dt="2021-03-01T16:57:31.477" v="534" actId="20577"/>
        <pc:sldMkLst>
          <pc:docMk/>
          <pc:sldMk cId="3754174687" sldId="828"/>
        </pc:sldMkLst>
        <pc:spChg chg="mod">
          <ac:chgData name="Atif Jilani" userId="2373ff79-7915-410a-a6df-6859728fab16" providerId="ADAL" clId="{179BE442-DBDE-47A9-8AB9-910D4B3E0C07}" dt="2021-03-01T16:57:31.477" v="534" actId="20577"/>
          <ac:spMkLst>
            <pc:docMk/>
            <pc:sldMk cId="3754174687" sldId="828"/>
            <ac:spMk id="20482" creationId="{00000000-0000-0000-0000-000000000000}"/>
          </ac:spMkLst>
        </pc:spChg>
      </pc:sldChg>
      <pc:sldChg chg="del">
        <pc:chgData name="Atif Jilani" userId="2373ff79-7915-410a-a6df-6859728fab16" providerId="ADAL" clId="{179BE442-DBDE-47A9-8AB9-910D4B3E0C07}" dt="2021-03-01T16:32:22.700" v="1" actId="47"/>
        <pc:sldMkLst>
          <pc:docMk/>
          <pc:sldMk cId="718970717" sldId="846"/>
        </pc:sldMkLst>
      </pc:sldChg>
      <pc:sldChg chg="ord">
        <pc:chgData name="Atif Jilani" userId="2373ff79-7915-410a-a6df-6859728fab16" providerId="ADAL" clId="{179BE442-DBDE-47A9-8AB9-910D4B3E0C07}" dt="2021-03-01T16:45:07.107" v="363"/>
        <pc:sldMkLst>
          <pc:docMk/>
          <pc:sldMk cId="1623564552" sldId="847"/>
        </pc:sldMkLst>
      </pc:sldChg>
      <pc:sldChg chg="add">
        <pc:chgData name="Atif Jilani" userId="2373ff79-7915-410a-a6df-6859728fab16" providerId="ADAL" clId="{179BE442-DBDE-47A9-8AB9-910D4B3E0C07}" dt="2021-03-01T16:32:12.505" v="0"/>
        <pc:sldMkLst>
          <pc:docMk/>
          <pc:sldMk cId="537471028" sldId="848"/>
        </pc:sldMkLst>
      </pc:sldChg>
      <pc:sldChg chg="modSp add mod ord">
        <pc:chgData name="Atif Jilani" userId="2373ff79-7915-410a-a6df-6859728fab16" providerId="ADAL" clId="{179BE442-DBDE-47A9-8AB9-910D4B3E0C07}" dt="2021-03-01T16:46:34.717" v="393" actId="20577"/>
        <pc:sldMkLst>
          <pc:docMk/>
          <pc:sldMk cId="1963758001" sldId="850"/>
        </pc:sldMkLst>
        <pc:spChg chg="mod">
          <ac:chgData name="Atif Jilani" userId="2373ff79-7915-410a-a6df-6859728fab16" providerId="ADAL" clId="{179BE442-DBDE-47A9-8AB9-910D4B3E0C07}" dt="2021-03-01T16:46:34.717" v="393" actId="20577"/>
          <ac:spMkLst>
            <pc:docMk/>
            <pc:sldMk cId="1963758001" sldId="850"/>
            <ac:spMk id="28675" creationId="{00000000-0000-0000-0000-000000000000}"/>
          </ac:spMkLst>
        </pc:spChg>
      </pc:sldChg>
      <pc:sldChg chg="add del">
        <pc:chgData name="Atif Jilani" userId="2373ff79-7915-410a-a6df-6859728fab16" providerId="ADAL" clId="{179BE442-DBDE-47A9-8AB9-910D4B3E0C07}" dt="2021-03-01T16:47:01.669" v="394" actId="47"/>
        <pc:sldMkLst>
          <pc:docMk/>
          <pc:sldMk cId="3680116587" sldId="851"/>
        </pc:sldMkLst>
      </pc:sldChg>
      <pc:sldChg chg="add del">
        <pc:chgData name="Atif Jilani" userId="2373ff79-7915-410a-a6df-6859728fab16" providerId="ADAL" clId="{179BE442-DBDE-47A9-8AB9-910D4B3E0C07}" dt="2021-03-01T16:47:04.912" v="395" actId="47"/>
        <pc:sldMkLst>
          <pc:docMk/>
          <pc:sldMk cId="3641719462" sldId="852"/>
        </pc:sldMkLst>
      </pc:sldChg>
      <pc:sldChg chg="modSp add mod setBg">
        <pc:chgData name="Atif Jilani" userId="2373ff79-7915-410a-a6df-6859728fab16" providerId="ADAL" clId="{179BE442-DBDE-47A9-8AB9-910D4B3E0C07}" dt="2021-03-01T16:48:19.770" v="459" actId="20577"/>
        <pc:sldMkLst>
          <pc:docMk/>
          <pc:sldMk cId="1340292555" sldId="853"/>
        </pc:sldMkLst>
        <pc:spChg chg="mod">
          <ac:chgData name="Atif Jilani" userId="2373ff79-7915-410a-a6df-6859728fab16" providerId="ADAL" clId="{179BE442-DBDE-47A9-8AB9-910D4B3E0C07}" dt="2021-03-01T16:48:19.770" v="459" actId="20577"/>
          <ac:spMkLst>
            <pc:docMk/>
            <pc:sldMk cId="1340292555" sldId="853"/>
            <ac:spMk id="34819" creationId="{00000000-0000-0000-0000-000000000000}"/>
          </ac:spMkLst>
        </pc:spChg>
      </pc:sldChg>
      <pc:sldChg chg="modSp add mod">
        <pc:chgData name="Atif Jilani" userId="2373ff79-7915-410a-a6df-6859728fab16" providerId="ADAL" clId="{179BE442-DBDE-47A9-8AB9-910D4B3E0C07}" dt="2021-03-01T16:48:46.034" v="472" actId="20577"/>
        <pc:sldMkLst>
          <pc:docMk/>
          <pc:sldMk cId="3680367521" sldId="873"/>
        </pc:sldMkLst>
        <pc:graphicFrameChg chg="modGraphic">
          <ac:chgData name="Atif Jilani" userId="2373ff79-7915-410a-a6df-6859728fab16" providerId="ADAL" clId="{179BE442-DBDE-47A9-8AB9-910D4B3E0C07}" dt="2021-03-01T16:48:46.034" v="472" actId="20577"/>
          <ac:graphicFrameMkLst>
            <pc:docMk/>
            <pc:sldMk cId="3680367521" sldId="873"/>
            <ac:graphicFrameMk id="17" creationId="{00000000-0000-0000-0000-000000000000}"/>
          </ac:graphicFrameMkLst>
        </pc:graphicFrameChg>
      </pc:sldChg>
      <pc:sldChg chg="modSp add mod">
        <pc:chgData name="Atif Jilani" userId="2373ff79-7915-410a-a6df-6859728fab16" providerId="ADAL" clId="{179BE442-DBDE-47A9-8AB9-910D4B3E0C07}" dt="2021-03-01T16:44:52.893" v="361" actId="20577"/>
        <pc:sldMkLst>
          <pc:docMk/>
          <pc:sldMk cId="3078642371" sldId="926"/>
        </pc:sldMkLst>
        <pc:spChg chg="mod">
          <ac:chgData name="Atif Jilani" userId="2373ff79-7915-410a-a6df-6859728fab16" providerId="ADAL" clId="{179BE442-DBDE-47A9-8AB9-910D4B3E0C07}" dt="2021-03-01T16:44:52.893" v="361" actId="20577"/>
          <ac:spMkLst>
            <pc:docMk/>
            <pc:sldMk cId="3078642371" sldId="926"/>
            <ac:spMk id="5123" creationId="{00000000-0000-0000-0000-000000000000}"/>
          </ac:spMkLst>
        </pc:spChg>
      </pc:sldChg>
      <pc:sldChg chg="modSp add mod">
        <pc:chgData name="Atif Jilani" userId="2373ff79-7915-410a-a6df-6859728fab16" providerId="ADAL" clId="{179BE442-DBDE-47A9-8AB9-910D4B3E0C07}" dt="2021-03-01T16:49:21.660" v="473" actId="33524"/>
        <pc:sldMkLst>
          <pc:docMk/>
          <pc:sldMk cId="1193277551" sldId="927"/>
        </pc:sldMkLst>
        <pc:spChg chg="mod">
          <ac:chgData name="Atif Jilani" userId="2373ff79-7915-410a-a6df-6859728fab16" providerId="ADAL" clId="{179BE442-DBDE-47A9-8AB9-910D4B3E0C07}" dt="2021-03-01T16:49:21.660" v="473" actId="33524"/>
          <ac:spMkLst>
            <pc:docMk/>
            <pc:sldMk cId="1193277551" sldId="927"/>
            <ac:spMk id="1024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FF225C-C63C-4BFF-AC39-B2CE85A6146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7B343D9-974A-40FE-B211-45F3FFE54DC1}">
      <dgm:prSet/>
      <dgm:spPr/>
      <dgm:t>
        <a:bodyPr/>
        <a:lstStyle/>
        <a:p>
          <a:r>
            <a:rPr lang="en-US" b="1" dirty="0"/>
            <a:t>The Internet</a:t>
          </a:r>
          <a:r>
            <a:rPr lang="en-US" dirty="0"/>
            <a:t>: a inter-connected computer networks, linked by wires, cables, wireless connections, etc.</a:t>
          </a:r>
        </a:p>
      </dgm:t>
    </dgm:pt>
    <dgm:pt modelId="{4F371EBB-7940-4A99-975C-60C54491D53F}" type="parTrans" cxnId="{125D412F-783C-4770-B754-77ACFEAF400D}">
      <dgm:prSet/>
      <dgm:spPr/>
      <dgm:t>
        <a:bodyPr/>
        <a:lstStyle/>
        <a:p>
          <a:endParaRPr lang="en-US"/>
        </a:p>
      </dgm:t>
    </dgm:pt>
    <dgm:pt modelId="{B9188833-DBED-49BE-AF4E-4C23D4D4A5C8}" type="sibTrans" cxnId="{125D412F-783C-4770-B754-77ACFEAF400D}">
      <dgm:prSet/>
      <dgm:spPr/>
      <dgm:t>
        <a:bodyPr/>
        <a:lstStyle/>
        <a:p>
          <a:endParaRPr lang="en-US"/>
        </a:p>
      </dgm:t>
    </dgm:pt>
    <dgm:pt modelId="{D6D69B15-B390-4F7A-B885-CA8ECBA22F73}">
      <dgm:prSet/>
      <dgm:spPr/>
      <dgm:t>
        <a:bodyPr/>
        <a:lstStyle/>
        <a:p>
          <a:r>
            <a:rPr lang="en-US" b="1" dirty="0"/>
            <a:t>Web</a:t>
          </a:r>
          <a:r>
            <a:rPr lang="en-US" dirty="0"/>
            <a:t>: a collection of interconnected documents and other resources.</a:t>
          </a:r>
        </a:p>
      </dgm:t>
    </dgm:pt>
    <dgm:pt modelId="{94414373-FD4D-41FE-A623-09127FCB9639}" type="parTrans" cxnId="{D8F63CAA-F450-4584-BD5F-D363A9858BEE}">
      <dgm:prSet/>
      <dgm:spPr/>
      <dgm:t>
        <a:bodyPr/>
        <a:lstStyle/>
        <a:p>
          <a:endParaRPr lang="en-US"/>
        </a:p>
      </dgm:t>
    </dgm:pt>
    <dgm:pt modelId="{629A015D-8C50-42D2-8126-EA71476A20B2}" type="sibTrans" cxnId="{D8F63CAA-F450-4584-BD5F-D363A9858BEE}">
      <dgm:prSet/>
      <dgm:spPr/>
      <dgm:t>
        <a:bodyPr/>
        <a:lstStyle/>
        <a:p>
          <a:endParaRPr lang="en-US"/>
        </a:p>
      </dgm:t>
    </dgm:pt>
    <dgm:pt modelId="{414F9A05-0990-495B-BFBF-AB9BC8BEFB1A}">
      <dgm:prSet/>
      <dgm:spPr/>
      <dgm:t>
        <a:bodyPr/>
        <a:lstStyle/>
        <a:p>
          <a:r>
            <a:rPr lang="en-US" dirty="0"/>
            <a:t>The world wide web (</a:t>
          </a:r>
          <a:r>
            <a:rPr lang="en-US" b="1" dirty="0"/>
            <a:t>WWW</a:t>
          </a:r>
          <a:r>
            <a:rPr lang="en-US" dirty="0"/>
            <a:t>) is accessible via the Internet, as are many other services including email, file sharing, etc.</a:t>
          </a:r>
        </a:p>
      </dgm:t>
    </dgm:pt>
    <dgm:pt modelId="{0701A594-68A1-4903-BCB3-26E6C52106C7}" type="parTrans" cxnId="{D930734A-1AC6-4C30-8DD4-6257F4739F03}">
      <dgm:prSet/>
      <dgm:spPr/>
      <dgm:t>
        <a:bodyPr/>
        <a:lstStyle/>
        <a:p>
          <a:endParaRPr lang="en-US"/>
        </a:p>
      </dgm:t>
    </dgm:pt>
    <dgm:pt modelId="{2E2E5E21-FCE2-485A-AD9E-F3CC5D3C5A33}" type="sibTrans" cxnId="{D930734A-1AC6-4C30-8DD4-6257F4739F03}">
      <dgm:prSet/>
      <dgm:spPr/>
      <dgm:t>
        <a:bodyPr/>
        <a:lstStyle/>
        <a:p>
          <a:endParaRPr lang="en-US"/>
        </a:p>
      </dgm:t>
    </dgm:pt>
    <dgm:pt modelId="{C06F42E1-D0DF-4F87-AC52-C76D573A9024}" type="pres">
      <dgm:prSet presAssocID="{85FF225C-C63C-4BFF-AC39-B2CE85A61464}" presName="linear" presStyleCnt="0">
        <dgm:presLayoutVars>
          <dgm:animLvl val="lvl"/>
          <dgm:resizeHandles val="exact"/>
        </dgm:presLayoutVars>
      </dgm:prSet>
      <dgm:spPr/>
    </dgm:pt>
    <dgm:pt modelId="{2B5A76CA-96F4-431C-AA6C-CF5F7E6EB6BA}" type="pres">
      <dgm:prSet presAssocID="{37B343D9-974A-40FE-B211-45F3FFE54DC1}" presName="parentText" presStyleLbl="node1" presStyleIdx="0" presStyleCnt="3">
        <dgm:presLayoutVars>
          <dgm:chMax val="0"/>
          <dgm:bulletEnabled val="1"/>
        </dgm:presLayoutVars>
      </dgm:prSet>
      <dgm:spPr/>
    </dgm:pt>
    <dgm:pt modelId="{79459CA0-E40C-4AAA-B4C2-F9883CDB5A1E}" type="pres">
      <dgm:prSet presAssocID="{B9188833-DBED-49BE-AF4E-4C23D4D4A5C8}" presName="spacer" presStyleCnt="0"/>
      <dgm:spPr/>
    </dgm:pt>
    <dgm:pt modelId="{7935C91F-B217-4935-8FBC-FDF812BA2C4E}" type="pres">
      <dgm:prSet presAssocID="{D6D69B15-B390-4F7A-B885-CA8ECBA22F73}" presName="parentText" presStyleLbl="node1" presStyleIdx="1" presStyleCnt="3">
        <dgm:presLayoutVars>
          <dgm:chMax val="0"/>
          <dgm:bulletEnabled val="1"/>
        </dgm:presLayoutVars>
      </dgm:prSet>
      <dgm:spPr/>
    </dgm:pt>
    <dgm:pt modelId="{F4C47F46-8308-489E-9244-B299E354BF40}" type="pres">
      <dgm:prSet presAssocID="{629A015D-8C50-42D2-8126-EA71476A20B2}" presName="spacer" presStyleCnt="0"/>
      <dgm:spPr/>
    </dgm:pt>
    <dgm:pt modelId="{87EA2046-4B0A-4EA8-99F7-BA8F1C83629E}" type="pres">
      <dgm:prSet presAssocID="{414F9A05-0990-495B-BFBF-AB9BC8BEFB1A}" presName="parentText" presStyleLbl="node1" presStyleIdx="2" presStyleCnt="3">
        <dgm:presLayoutVars>
          <dgm:chMax val="0"/>
          <dgm:bulletEnabled val="1"/>
        </dgm:presLayoutVars>
      </dgm:prSet>
      <dgm:spPr/>
    </dgm:pt>
  </dgm:ptLst>
  <dgm:cxnLst>
    <dgm:cxn modelId="{A9D07608-B469-4C2B-A68B-F33AE6D856E1}" type="presOf" srcId="{D6D69B15-B390-4F7A-B885-CA8ECBA22F73}" destId="{7935C91F-B217-4935-8FBC-FDF812BA2C4E}" srcOrd="0" destOrd="0" presId="urn:microsoft.com/office/officeart/2005/8/layout/vList2"/>
    <dgm:cxn modelId="{4EA72A22-6340-4CA2-9D50-17073F502F45}" type="presOf" srcId="{414F9A05-0990-495B-BFBF-AB9BC8BEFB1A}" destId="{87EA2046-4B0A-4EA8-99F7-BA8F1C83629E}" srcOrd="0" destOrd="0" presId="urn:microsoft.com/office/officeart/2005/8/layout/vList2"/>
    <dgm:cxn modelId="{A320372F-A713-4A9D-83D8-AAA47651B749}" type="presOf" srcId="{37B343D9-974A-40FE-B211-45F3FFE54DC1}" destId="{2B5A76CA-96F4-431C-AA6C-CF5F7E6EB6BA}" srcOrd="0" destOrd="0" presId="urn:microsoft.com/office/officeart/2005/8/layout/vList2"/>
    <dgm:cxn modelId="{125D412F-783C-4770-B754-77ACFEAF400D}" srcId="{85FF225C-C63C-4BFF-AC39-B2CE85A61464}" destId="{37B343D9-974A-40FE-B211-45F3FFE54DC1}" srcOrd="0" destOrd="0" parTransId="{4F371EBB-7940-4A99-975C-60C54491D53F}" sibTransId="{B9188833-DBED-49BE-AF4E-4C23D4D4A5C8}"/>
    <dgm:cxn modelId="{D930734A-1AC6-4C30-8DD4-6257F4739F03}" srcId="{85FF225C-C63C-4BFF-AC39-B2CE85A61464}" destId="{414F9A05-0990-495B-BFBF-AB9BC8BEFB1A}" srcOrd="2" destOrd="0" parTransId="{0701A594-68A1-4903-BCB3-26E6C52106C7}" sibTransId="{2E2E5E21-FCE2-485A-AD9E-F3CC5D3C5A33}"/>
    <dgm:cxn modelId="{D8F63CAA-F450-4584-BD5F-D363A9858BEE}" srcId="{85FF225C-C63C-4BFF-AC39-B2CE85A61464}" destId="{D6D69B15-B390-4F7A-B885-CA8ECBA22F73}" srcOrd="1" destOrd="0" parTransId="{94414373-FD4D-41FE-A623-09127FCB9639}" sibTransId="{629A015D-8C50-42D2-8126-EA71476A20B2}"/>
    <dgm:cxn modelId="{8C83FEFA-DD62-4F72-8C53-593F8E578BFE}" type="presOf" srcId="{85FF225C-C63C-4BFF-AC39-B2CE85A61464}" destId="{C06F42E1-D0DF-4F87-AC52-C76D573A9024}" srcOrd="0" destOrd="0" presId="urn:microsoft.com/office/officeart/2005/8/layout/vList2"/>
    <dgm:cxn modelId="{E9A4D254-A594-4EF9-9012-F88F7222413C}" type="presParOf" srcId="{C06F42E1-D0DF-4F87-AC52-C76D573A9024}" destId="{2B5A76CA-96F4-431C-AA6C-CF5F7E6EB6BA}" srcOrd="0" destOrd="0" presId="urn:microsoft.com/office/officeart/2005/8/layout/vList2"/>
    <dgm:cxn modelId="{749C35B0-8BA7-4155-8661-3EFF79AEF987}" type="presParOf" srcId="{C06F42E1-D0DF-4F87-AC52-C76D573A9024}" destId="{79459CA0-E40C-4AAA-B4C2-F9883CDB5A1E}" srcOrd="1" destOrd="0" presId="urn:microsoft.com/office/officeart/2005/8/layout/vList2"/>
    <dgm:cxn modelId="{C0ACD0BD-2221-492F-996F-B1ACF236FA55}" type="presParOf" srcId="{C06F42E1-D0DF-4F87-AC52-C76D573A9024}" destId="{7935C91F-B217-4935-8FBC-FDF812BA2C4E}" srcOrd="2" destOrd="0" presId="urn:microsoft.com/office/officeart/2005/8/layout/vList2"/>
    <dgm:cxn modelId="{DF1BDF14-D03A-4192-98C2-BC9F25B67499}" type="presParOf" srcId="{C06F42E1-D0DF-4F87-AC52-C76D573A9024}" destId="{F4C47F46-8308-489E-9244-B299E354BF40}" srcOrd="3" destOrd="0" presId="urn:microsoft.com/office/officeart/2005/8/layout/vList2"/>
    <dgm:cxn modelId="{33372542-FA11-4DF3-B0E0-C5A224FD613A}" type="presParOf" srcId="{C06F42E1-D0DF-4F87-AC52-C76D573A9024}" destId="{87EA2046-4B0A-4EA8-99F7-BA8F1C83629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F114A-4FA4-46D1-90AA-DD71536C12C0}"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950429DC-0410-4593-BB31-4ADB75D63FB6}">
      <dgm:prSet/>
      <dgm:spPr/>
      <dgm:t>
        <a:bodyPr/>
        <a:lstStyle/>
        <a:p>
          <a:r>
            <a:rPr lang="en-US"/>
            <a:t>Through communication protocols</a:t>
          </a:r>
        </a:p>
      </dgm:t>
    </dgm:pt>
    <dgm:pt modelId="{B650E180-A435-4167-9716-030B7851E3D3}" type="parTrans" cxnId="{DC8C8994-A1C3-43F0-8320-67AA9C778958}">
      <dgm:prSet/>
      <dgm:spPr/>
      <dgm:t>
        <a:bodyPr/>
        <a:lstStyle/>
        <a:p>
          <a:endParaRPr lang="en-US"/>
        </a:p>
      </dgm:t>
    </dgm:pt>
    <dgm:pt modelId="{AF2CBEDE-672E-497F-8E4B-81BA60405942}" type="sibTrans" cxnId="{DC8C8994-A1C3-43F0-8320-67AA9C778958}">
      <dgm:prSet/>
      <dgm:spPr/>
      <dgm:t>
        <a:bodyPr/>
        <a:lstStyle/>
        <a:p>
          <a:endParaRPr lang="en-US"/>
        </a:p>
      </dgm:t>
    </dgm:pt>
    <dgm:pt modelId="{67CDB8CA-6E70-4544-B6A5-B45FDF4ED64E}">
      <dgm:prSet/>
      <dgm:spPr/>
      <dgm:t>
        <a:bodyPr/>
        <a:lstStyle/>
        <a:p>
          <a:r>
            <a:rPr lang="en-US" dirty="0"/>
            <a:t>A </a:t>
          </a:r>
          <a:r>
            <a:rPr lang="en-US" b="1" dirty="0"/>
            <a:t>communication protocol</a:t>
          </a:r>
          <a:r>
            <a:rPr lang="en-US" dirty="0"/>
            <a:t> is a specification of how communication between two computers will be carried out</a:t>
          </a:r>
        </a:p>
      </dgm:t>
    </dgm:pt>
    <dgm:pt modelId="{284DF71A-9E4D-4C68-BF14-555B96B3F36D}" type="parTrans" cxnId="{B97AA18E-758C-4167-9A8B-6457AF412342}">
      <dgm:prSet/>
      <dgm:spPr/>
      <dgm:t>
        <a:bodyPr/>
        <a:lstStyle/>
        <a:p>
          <a:endParaRPr lang="en-US"/>
        </a:p>
      </dgm:t>
    </dgm:pt>
    <dgm:pt modelId="{5F6F62C3-5192-4C02-89D0-5D4ABCCA3A31}" type="sibTrans" cxnId="{B97AA18E-758C-4167-9A8B-6457AF412342}">
      <dgm:prSet/>
      <dgm:spPr/>
      <dgm:t>
        <a:bodyPr/>
        <a:lstStyle/>
        <a:p>
          <a:endParaRPr lang="en-US"/>
        </a:p>
      </dgm:t>
    </dgm:pt>
    <dgm:pt modelId="{C38633B6-948C-4F61-AE2B-21F8A70B32C1}">
      <dgm:prSet/>
      <dgm:spPr/>
      <dgm:t>
        <a:bodyPr/>
        <a:lstStyle/>
        <a:p>
          <a:r>
            <a:rPr lang="en-US" b="1" dirty="0"/>
            <a:t>IP</a:t>
          </a:r>
          <a:r>
            <a:rPr lang="en-US" dirty="0"/>
            <a:t> (Internet Protocol): defines the packets that carry blocks of data from one node to another</a:t>
          </a:r>
        </a:p>
      </dgm:t>
    </dgm:pt>
    <dgm:pt modelId="{6906BC9E-4F2E-4483-B7CE-8165F8E6663B}" type="parTrans" cxnId="{22F5A2E4-EEB6-491B-AF72-15B435C88695}">
      <dgm:prSet/>
      <dgm:spPr/>
      <dgm:t>
        <a:bodyPr/>
        <a:lstStyle/>
        <a:p>
          <a:endParaRPr lang="en-US"/>
        </a:p>
      </dgm:t>
    </dgm:pt>
    <dgm:pt modelId="{E49076E1-ACC7-47C5-A045-672D6C227A28}" type="sibTrans" cxnId="{22F5A2E4-EEB6-491B-AF72-15B435C88695}">
      <dgm:prSet/>
      <dgm:spPr/>
      <dgm:t>
        <a:bodyPr/>
        <a:lstStyle/>
        <a:p>
          <a:endParaRPr lang="en-US"/>
        </a:p>
      </dgm:t>
    </dgm:pt>
    <dgm:pt modelId="{D1F08B1C-E5B0-49AC-86C5-1D540FF17C31}">
      <dgm:prSet/>
      <dgm:spPr/>
      <dgm:t>
        <a:bodyPr/>
        <a:lstStyle/>
        <a:p>
          <a:r>
            <a:rPr lang="en-US" b="1"/>
            <a:t>TCP</a:t>
          </a:r>
          <a:r>
            <a:rPr lang="en-US"/>
            <a:t> (Transmission Control Protocol) and </a:t>
          </a:r>
          <a:r>
            <a:rPr lang="en-US" b="1"/>
            <a:t>UDP</a:t>
          </a:r>
          <a:r>
            <a:rPr lang="en-US"/>
            <a:t> (User Datagram Protocol): the protocols by which one host sends data to another.</a:t>
          </a:r>
        </a:p>
      </dgm:t>
    </dgm:pt>
    <dgm:pt modelId="{FBE87409-BF32-489E-AA41-C78FF84C2CD1}" type="parTrans" cxnId="{3D89247D-0203-4EAA-AA53-9EBDC8323930}">
      <dgm:prSet/>
      <dgm:spPr/>
      <dgm:t>
        <a:bodyPr/>
        <a:lstStyle/>
        <a:p>
          <a:endParaRPr lang="en-US"/>
        </a:p>
      </dgm:t>
    </dgm:pt>
    <dgm:pt modelId="{0498529E-1AAC-45E5-822C-DC674F5A7508}" type="sibTrans" cxnId="{3D89247D-0203-4EAA-AA53-9EBDC8323930}">
      <dgm:prSet/>
      <dgm:spPr/>
      <dgm:t>
        <a:bodyPr/>
        <a:lstStyle/>
        <a:p>
          <a:endParaRPr lang="en-US"/>
        </a:p>
      </dgm:t>
    </dgm:pt>
    <dgm:pt modelId="{236FBA34-8117-4508-9343-F39AEDE04133}">
      <dgm:prSet/>
      <dgm:spPr/>
      <dgm:t>
        <a:bodyPr/>
        <a:lstStyle/>
        <a:p>
          <a:r>
            <a:rPr lang="en-US" dirty="0"/>
            <a:t>Other application protocols: </a:t>
          </a:r>
          <a:r>
            <a:rPr lang="en-US" b="1" dirty="0"/>
            <a:t>DNS</a:t>
          </a:r>
          <a:r>
            <a:rPr lang="en-US" dirty="0"/>
            <a:t> (Domain Name Service), </a:t>
          </a:r>
          <a:r>
            <a:rPr lang="en-US" b="1" dirty="0"/>
            <a:t>SMTP</a:t>
          </a:r>
          <a:r>
            <a:rPr lang="en-US" dirty="0"/>
            <a:t> (Simple Mail Transfer Protocol), and </a:t>
          </a:r>
          <a:r>
            <a:rPr lang="en-US" b="1" dirty="0"/>
            <a:t>FTP</a:t>
          </a:r>
          <a:r>
            <a:rPr lang="en-US" dirty="0"/>
            <a:t> (File Transfer Protocol)</a:t>
          </a:r>
        </a:p>
      </dgm:t>
    </dgm:pt>
    <dgm:pt modelId="{409C12B9-F115-4560-9C4B-5AC09CD2B829}" type="parTrans" cxnId="{ECF1B4CA-8C0E-4DF5-A1E8-CA9E3337454F}">
      <dgm:prSet/>
      <dgm:spPr/>
      <dgm:t>
        <a:bodyPr/>
        <a:lstStyle/>
        <a:p>
          <a:endParaRPr lang="en-US"/>
        </a:p>
      </dgm:t>
    </dgm:pt>
    <dgm:pt modelId="{D4CB4B3A-CFF7-4F31-B27A-EB4E1F052E9A}" type="sibTrans" cxnId="{ECF1B4CA-8C0E-4DF5-A1E8-CA9E3337454F}">
      <dgm:prSet/>
      <dgm:spPr/>
      <dgm:t>
        <a:bodyPr/>
        <a:lstStyle/>
        <a:p>
          <a:endParaRPr lang="en-US"/>
        </a:p>
      </dgm:t>
    </dgm:pt>
    <dgm:pt modelId="{297C712F-4950-4A35-9EF3-23B0349D9AD3}" type="pres">
      <dgm:prSet presAssocID="{DA2F114A-4FA4-46D1-90AA-DD71536C12C0}" presName="Name0" presStyleCnt="0">
        <dgm:presLayoutVars>
          <dgm:dir/>
          <dgm:animLvl val="lvl"/>
          <dgm:resizeHandles val="exact"/>
        </dgm:presLayoutVars>
      </dgm:prSet>
      <dgm:spPr/>
    </dgm:pt>
    <dgm:pt modelId="{EE725078-15B0-4368-AF24-54FEDADFF7F2}" type="pres">
      <dgm:prSet presAssocID="{67CDB8CA-6E70-4544-B6A5-B45FDF4ED64E}" presName="boxAndChildren" presStyleCnt="0"/>
      <dgm:spPr/>
    </dgm:pt>
    <dgm:pt modelId="{FB507A8D-143D-454D-A1C4-C709DF5AC4A3}" type="pres">
      <dgm:prSet presAssocID="{67CDB8CA-6E70-4544-B6A5-B45FDF4ED64E}" presName="parentTextBox" presStyleLbl="node1" presStyleIdx="0" presStyleCnt="2"/>
      <dgm:spPr/>
    </dgm:pt>
    <dgm:pt modelId="{3B701228-2E50-42DF-8C4F-BA05FF16C376}" type="pres">
      <dgm:prSet presAssocID="{67CDB8CA-6E70-4544-B6A5-B45FDF4ED64E}" presName="entireBox" presStyleLbl="node1" presStyleIdx="0" presStyleCnt="2"/>
      <dgm:spPr/>
    </dgm:pt>
    <dgm:pt modelId="{91877ECF-7A6B-4AB8-9C73-3E7692A22DB2}" type="pres">
      <dgm:prSet presAssocID="{67CDB8CA-6E70-4544-B6A5-B45FDF4ED64E}" presName="descendantBox" presStyleCnt="0"/>
      <dgm:spPr/>
    </dgm:pt>
    <dgm:pt modelId="{67A16044-55D9-45BE-A9EF-6CF08BDFDFD5}" type="pres">
      <dgm:prSet presAssocID="{C38633B6-948C-4F61-AE2B-21F8A70B32C1}" presName="childTextBox" presStyleLbl="fgAccFollowNode1" presStyleIdx="0" presStyleCnt="3">
        <dgm:presLayoutVars>
          <dgm:bulletEnabled val="1"/>
        </dgm:presLayoutVars>
      </dgm:prSet>
      <dgm:spPr/>
    </dgm:pt>
    <dgm:pt modelId="{F001B6F1-BA0D-4AE6-87DF-B38F72B92FF7}" type="pres">
      <dgm:prSet presAssocID="{D1F08B1C-E5B0-49AC-86C5-1D540FF17C31}" presName="childTextBox" presStyleLbl="fgAccFollowNode1" presStyleIdx="1" presStyleCnt="3">
        <dgm:presLayoutVars>
          <dgm:bulletEnabled val="1"/>
        </dgm:presLayoutVars>
      </dgm:prSet>
      <dgm:spPr/>
    </dgm:pt>
    <dgm:pt modelId="{21841377-049D-4EFF-85C4-01B05631E51A}" type="pres">
      <dgm:prSet presAssocID="{236FBA34-8117-4508-9343-F39AEDE04133}" presName="childTextBox" presStyleLbl="fgAccFollowNode1" presStyleIdx="2" presStyleCnt="3">
        <dgm:presLayoutVars>
          <dgm:bulletEnabled val="1"/>
        </dgm:presLayoutVars>
      </dgm:prSet>
      <dgm:spPr/>
    </dgm:pt>
    <dgm:pt modelId="{F7FD3BB5-C5D4-4FCA-AB6C-43B1FBF7BA06}" type="pres">
      <dgm:prSet presAssocID="{AF2CBEDE-672E-497F-8E4B-81BA60405942}" presName="sp" presStyleCnt="0"/>
      <dgm:spPr/>
    </dgm:pt>
    <dgm:pt modelId="{D81E297B-864B-44E1-82C7-4968553730EB}" type="pres">
      <dgm:prSet presAssocID="{950429DC-0410-4593-BB31-4ADB75D63FB6}" presName="arrowAndChildren" presStyleCnt="0"/>
      <dgm:spPr/>
    </dgm:pt>
    <dgm:pt modelId="{A7C28DC7-7D2E-47AD-83DA-E8694D0A5772}" type="pres">
      <dgm:prSet presAssocID="{950429DC-0410-4593-BB31-4ADB75D63FB6}" presName="parentTextArrow" presStyleLbl="node1" presStyleIdx="1" presStyleCnt="2" custScaleX="77173" custScaleY="27331"/>
      <dgm:spPr/>
    </dgm:pt>
  </dgm:ptLst>
  <dgm:cxnLst>
    <dgm:cxn modelId="{C7A1CC35-715C-495A-BF8A-10A7BBCB25F4}" type="presOf" srcId="{DA2F114A-4FA4-46D1-90AA-DD71536C12C0}" destId="{297C712F-4950-4A35-9EF3-23B0349D9AD3}" srcOrd="0" destOrd="0" presId="urn:microsoft.com/office/officeart/2005/8/layout/process4"/>
    <dgm:cxn modelId="{292BC74A-EB5C-4234-82E9-642AD7882EEC}" type="presOf" srcId="{236FBA34-8117-4508-9343-F39AEDE04133}" destId="{21841377-049D-4EFF-85C4-01B05631E51A}" srcOrd="0" destOrd="0" presId="urn:microsoft.com/office/officeart/2005/8/layout/process4"/>
    <dgm:cxn modelId="{54AA3A4B-E272-4655-A4B6-5B07521AD2BD}" type="presOf" srcId="{D1F08B1C-E5B0-49AC-86C5-1D540FF17C31}" destId="{F001B6F1-BA0D-4AE6-87DF-B38F72B92FF7}" srcOrd="0" destOrd="0" presId="urn:microsoft.com/office/officeart/2005/8/layout/process4"/>
    <dgm:cxn modelId="{4FC45E6D-D2C1-4A63-9D06-3DF96DA41BA1}" type="presOf" srcId="{C38633B6-948C-4F61-AE2B-21F8A70B32C1}" destId="{67A16044-55D9-45BE-A9EF-6CF08BDFDFD5}" srcOrd="0" destOrd="0" presId="urn:microsoft.com/office/officeart/2005/8/layout/process4"/>
    <dgm:cxn modelId="{4BB4D06D-C651-4952-B29F-8C68272655AD}" type="presOf" srcId="{67CDB8CA-6E70-4544-B6A5-B45FDF4ED64E}" destId="{3B701228-2E50-42DF-8C4F-BA05FF16C376}" srcOrd="1" destOrd="0" presId="urn:microsoft.com/office/officeart/2005/8/layout/process4"/>
    <dgm:cxn modelId="{2FF1065A-2E3D-4393-B0F7-0F4425CD8695}" type="presOf" srcId="{67CDB8CA-6E70-4544-B6A5-B45FDF4ED64E}" destId="{FB507A8D-143D-454D-A1C4-C709DF5AC4A3}" srcOrd="0" destOrd="0" presId="urn:microsoft.com/office/officeart/2005/8/layout/process4"/>
    <dgm:cxn modelId="{3D89247D-0203-4EAA-AA53-9EBDC8323930}" srcId="{67CDB8CA-6E70-4544-B6A5-B45FDF4ED64E}" destId="{D1F08B1C-E5B0-49AC-86C5-1D540FF17C31}" srcOrd="1" destOrd="0" parTransId="{FBE87409-BF32-489E-AA41-C78FF84C2CD1}" sibTransId="{0498529E-1AAC-45E5-822C-DC674F5A7508}"/>
    <dgm:cxn modelId="{84574987-6BEB-47F4-B3B9-84A054478221}" type="presOf" srcId="{950429DC-0410-4593-BB31-4ADB75D63FB6}" destId="{A7C28DC7-7D2E-47AD-83DA-E8694D0A5772}" srcOrd="0" destOrd="0" presId="urn:microsoft.com/office/officeart/2005/8/layout/process4"/>
    <dgm:cxn modelId="{B97AA18E-758C-4167-9A8B-6457AF412342}" srcId="{DA2F114A-4FA4-46D1-90AA-DD71536C12C0}" destId="{67CDB8CA-6E70-4544-B6A5-B45FDF4ED64E}" srcOrd="1" destOrd="0" parTransId="{284DF71A-9E4D-4C68-BF14-555B96B3F36D}" sibTransId="{5F6F62C3-5192-4C02-89D0-5D4ABCCA3A31}"/>
    <dgm:cxn modelId="{DC8C8994-A1C3-43F0-8320-67AA9C778958}" srcId="{DA2F114A-4FA4-46D1-90AA-DD71536C12C0}" destId="{950429DC-0410-4593-BB31-4ADB75D63FB6}" srcOrd="0" destOrd="0" parTransId="{B650E180-A435-4167-9716-030B7851E3D3}" sibTransId="{AF2CBEDE-672E-497F-8E4B-81BA60405942}"/>
    <dgm:cxn modelId="{ECF1B4CA-8C0E-4DF5-A1E8-CA9E3337454F}" srcId="{67CDB8CA-6E70-4544-B6A5-B45FDF4ED64E}" destId="{236FBA34-8117-4508-9343-F39AEDE04133}" srcOrd="2" destOrd="0" parTransId="{409C12B9-F115-4560-9C4B-5AC09CD2B829}" sibTransId="{D4CB4B3A-CFF7-4F31-B27A-EB4E1F052E9A}"/>
    <dgm:cxn modelId="{22F5A2E4-EEB6-491B-AF72-15B435C88695}" srcId="{67CDB8CA-6E70-4544-B6A5-B45FDF4ED64E}" destId="{C38633B6-948C-4F61-AE2B-21F8A70B32C1}" srcOrd="0" destOrd="0" parTransId="{6906BC9E-4F2E-4483-B7CE-8165F8E6663B}" sibTransId="{E49076E1-ACC7-47C5-A045-672D6C227A28}"/>
    <dgm:cxn modelId="{CA913AAB-21A0-461B-A187-ABD23C92CE06}" type="presParOf" srcId="{297C712F-4950-4A35-9EF3-23B0349D9AD3}" destId="{EE725078-15B0-4368-AF24-54FEDADFF7F2}" srcOrd="0" destOrd="0" presId="urn:microsoft.com/office/officeart/2005/8/layout/process4"/>
    <dgm:cxn modelId="{72B4BFA4-DFB3-40FE-B159-7235A79A03D6}" type="presParOf" srcId="{EE725078-15B0-4368-AF24-54FEDADFF7F2}" destId="{FB507A8D-143D-454D-A1C4-C709DF5AC4A3}" srcOrd="0" destOrd="0" presId="urn:microsoft.com/office/officeart/2005/8/layout/process4"/>
    <dgm:cxn modelId="{C8E550F7-DFED-4F6E-AA7F-81959ED1D93A}" type="presParOf" srcId="{EE725078-15B0-4368-AF24-54FEDADFF7F2}" destId="{3B701228-2E50-42DF-8C4F-BA05FF16C376}" srcOrd="1" destOrd="0" presId="urn:microsoft.com/office/officeart/2005/8/layout/process4"/>
    <dgm:cxn modelId="{2B75A4FE-B074-46CE-B52D-7C024CCA620E}" type="presParOf" srcId="{EE725078-15B0-4368-AF24-54FEDADFF7F2}" destId="{91877ECF-7A6B-4AB8-9C73-3E7692A22DB2}" srcOrd="2" destOrd="0" presId="urn:microsoft.com/office/officeart/2005/8/layout/process4"/>
    <dgm:cxn modelId="{4BD2DB09-8651-41E7-8987-757272990E48}" type="presParOf" srcId="{91877ECF-7A6B-4AB8-9C73-3E7692A22DB2}" destId="{67A16044-55D9-45BE-A9EF-6CF08BDFDFD5}" srcOrd="0" destOrd="0" presId="urn:microsoft.com/office/officeart/2005/8/layout/process4"/>
    <dgm:cxn modelId="{E5AA5607-6657-4420-8AE4-8420EAAB7426}" type="presParOf" srcId="{91877ECF-7A6B-4AB8-9C73-3E7692A22DB2}" destId="{F001B6F1-BA0D-4AE6-87DF-B38F72B92FF7}" srcOrd="1" destOrd="0" presId="urn:microsoft.com/office/officeart/2005/8/layout/process4"/>
    <dgm:cxn modelId="{30370F05-84E2-44D5-8EF2-D7476A3FD09F}" type="presParOf" srcId="{91877ECF-7A6B-4AB8-9C73-3E7692A22DB2}" destId="{21841377-049D-4EFF-85C4-01B05631E51A}" srcOrd="2" destOrd="0" presId="urn:microsoft.com/office/officeart/2005/8/layout/process4"/>
    <dgm:cxn modelId="{9C7DA79D-D393-4243-BBED-8F78120F98C7}" type="presParOf" srcId="{297C712F-4950-4A35-9EF3-23B0349D9AD3}" destId="{F7FD3BB5-C5D4-4FCA-AB6C-43B1FBF7BA06}" srcOrd="1" destOrd="0" presId="urn:microsoft.com/office/officeart/2005/8/layout/process4"/>
    <dgm:cxn modelId="{D715104E-4885-4B3D-ACC6-EB8F748E0F5B}" type="presParOf" srcId="{297C712F-4950-4A35-9EF3-23B0349D9AD3}" destId="{D81E297B-864B-44E1-82C7-4968553730EB}" srcOrd="2" destOrd="0" presId="urn:microsoft.com/office/officeart/2005/8/layout/process4"/>
    <dgm:cxn modelId="{0AAD109A-7F88-45EB-902A-D941E1F4840A}" type="presParOf" srcId="{D81E297B-864B-44E1-82C7-4968553730EB}" destId="{A7C28DC7-7D2E-47AD-83DA-E8694D0A5772}"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5A76CA-96F4-431C-AA6C-CF5F7E6EB6BA}">
      <dsp:nvSpPr>
        <dsp:cNvPr id="0" name=""/>
        <dsp:cNvSpPr/>
      </dsp:nvSpPr>
      <dsp:spPr>
        <a:xfrm>
          <a:off x="0" y="84402"/>
          <a:ext cx="4885203" cy="18556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t>The Internet</a:t>
          </a:r>
          <a:r>
            <a:rPr lang="en-US" sz="2600" kern="1200" dirty="0"/>
            <a:t>: a inter-connected computer networks, linked by wires, cables, wireless connections, etc.</a:t>
          </a:r>
        </a:p>
      </dsp:txBody>
      <dsp:txXfrm>
        <a:off x="90584" y="174986"/>
        <a:ext cx="4704035" cy="1674452"/>
      </dsp:txXfrm>
    </dsp:sp>
    <dsp:sp modelId="{7935C91F-B217-4935-8FBC-FDF812BA2C4E}">
      <dsp:nvSpPr>
        <dsp:cNvPr id="0" name=""/>
        <dsp:cNvSpPr/>
      </dsp:nvSpPr>
      <dsp:spPr>
        <a:xfrm>
          <a:off x="0" y="2014902"/>
          <a:ext cx="4885203" cy="1855620"/>
        </a:xfrm>
        <a:prstGeom prst="round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t>Web</a:t>
          </a:r>
          <a:r>
            <a:rPr lang="en-US" sz="2600" kern="1200" dirty="0"/>
            <a:t>: a collection of interconnected documents and other resources.</a:t>
          </a:r>
        </a:p>
      </dsp:txBody>
      <dsp:txXfrm>
        <a:off x="90584" y="2105486"/>
        <a:ext cx="4704035" cy="1674452"/>
      </dsp:txXfrm>
    </dsp:sp>
    <dsp:sp modelId="{87EA2046-4B0A-4EA8-99F7-BA8F1C83629E}">
      <dsp:nvSpPr>
        <dsp:cNvPr id="0" name=""/>
        <dsp:cNvSpPr/>
      </dsp:nvSpPr>
      <dsp:spPr>
        <a:xfrm>
          <a:off x="0" y="3945403"/>
          <a:ext cx="4885203" cy="1855620"/>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The world wide web (</a:t>
          </a:r>
          <a:r>
            <a:rPr lang="en-US" sz="2600" b="1" kern="1200" dirty="0"/>
            <a:t>WWW</a:t>
          </a:r>
          <a:r>
            <a:rPr lang="en-US" sz="2600" kern="1200" dirty="0"/>
            <a:t>) is accessible via the Internet, as are many other services including email, file sharing, etc.</a:t>
          </a:r>
        </a:p>
      </dsp:txBody>
      <dsp:txXfrm>
        <a:off x="90584" y="4035987"/>
        <a:ext cx="4704035" cy="1674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01228-2E50-42DF-8C4F-BA05FF16C376}">
      <dsp:nvSpPr>
        <dsp:cNvPr id="0" name=""/>
        <dsp:cNvSpPr/>
      </dsp:nvSpPr>
      <dsp:spPr>
        <a:xfrm>
          <a:off x="0" y="1691924"/>
          <a:ext cx="5401574" cy="416758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A </a:t>
          </a:r>
          <a:r>
            <a:rPr lang="en-US" sz="2700" b="1" kern="1200" dirty="0"/>
            <a:t>communication protocol</a:t>
          </a:r>
          <a:r>
            <a:rPr lang="en-US" sz="2700" kern="1200" dirty="0"/>
            <a:t> is a specification of how communication between two computers will be carried out</a:t>
          </a:r>
        </a:p>
      </dsp:txBody>
      <dsp:txXfrm>
        <a:off x="0" y="1691924"/>
        <a:ext cx="5401574" cy="2250497"/>
      </dsp:txXfrm>
    </dsp:sp>
    <dsp:sp modelId="{67A16044-55D9-45BE-A9EF-6CF08BDFDFD5}">
      <dsp:nvSpPr>
        <dsp:cNvPr id="0" name=""/>
        <dsp:cNvSpPr/>
      </dsp:nvSpPr>
      <dsp:spPr>
        <a:xfrm>
          <a:off x="2637" y="3859070"/>
          <a:ext cx="1798766" cy="1917090"/>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IP</a:t>
          </a:r>
          <a:r>
            <a:rPr lang="en-US" sz="1600" kern="1200" dirty="0"/>
            <a:t> (Internet Protocol): defines the packets that carry blocks of data from one node to another</a:t>
          </a:r>
        </a:p>
      </dsp:txBody>
      <dsp:txXfrm>
        <a:off x="2637" y="3859070"/>
        <a:ext cx="1798766" cy="1917090"/>
      </dsp:txXfrm>
    </dsp:sp>
    <dsp:sp modelId="{F001B6F1-BA0D-4AE6-87DF-B38F72B92FF7}">
      <dsp:nvSpPr>
        <dsp:cNvPr id="0" name=""/>
        <dsp:cNvSpPr/>
      </dsp:nvSpPr>
      <dsp:spPr>
        <a:xfrm>
          <a:off x="1801403" y="3859070"/>
          <a:ext cx="1798766" cy="1917090"/>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a:t>TCP</a:t>
          </a:r>
          <a:r>
            <a:rPr lang="en-US" sz="1600" kern="1200"/>
            <a:t> (Transmission Control Protocol) and </a:t>
          </a:r>
          <a:r>
            <a:rPr lang="en-US" sz="1600" b="1" kern="1200"/>
            <a:t>UDP</a:t>
          </a:r>
          <a:r>
            <a:rPr lang="en-US" sz="1600" kern="1200"/>
            <a:t> (User Datagram Protocol): the protocols by which one host sends data to another.</a:t>
          </a:r>
        </a:p>
      </dsp:txBody>
      <dsp:txXfrm>
        <a:off x="1801403" y="3859070"/>
        <a:ext cx="1798766" cy="1917090"/>
      </dsp:txXfrm>
    </dsp:sp>
    <dsp:sp modelId="{21841377-049D-4EFF-85C4-01B05631E51A}">
      <dsp:nvSpPr>
        <dsp:cNvPr id="0" name=""/>
        <dsp:cNvSpPr/>
      </dsp:nvSpPr>
      <dsp:spPr>
        <a:xfrm>
          <a:off x="3600170" y="3859070"/>
          <a:ext cx="1798766" cy="1917090"/>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Other application protocols: </a:t>
          </a:r>
          <a:r>
            <a:rPr lang="en-US" sz="1600" b="1" kern="1200" dirty="0"/>
            <a:t>DNS</a:t>
          </a:r>
          <a:r>
            <a:rPr lang="en-US" sz="1600" kern="1200" dirty="0"/>
            <a:t> (Domain Name Service), </a:t>
          </a:r>
          <a:r>
            <a:rPr lang="en-US" sz="1600" b="1" kern="1200" dirty="0"/>
            <a:t>SMTP</a:t>
          </a:r>
          <a:r>
            <a:rPr lang="en-US" sz="1600" kern="1200" dirty="0"/>
            <a:t> (Simple Mail Transfer Protocol), and </a:t>
          </a:r>
          <a:r>
            <a:rPr lang="en-US" sz="1600" b="1" kern="1200" dirty="0"/>
            <a:t>FTP</a:t>
          </a:r>
          <a:r>
            <a:rPr lang="en-US" sz="1600" kern="1200" dirty="0"/>
            <a:t> (File Transfer Protocol)</a:t>
          </a:r>
        </a:p>
      </dsp:txBody>
      <dsp:txXfrm>
        <a:off x="3600170" y="3859070"/>
        <a:ext cx="1798766" cy="1917090"/>
      </dsp:txXfrm>
    </dsp:sp>
    <dsp:sp modelId="{A7C28DC7-7D2E-47AD-83DA-E8694D0A5772}">
      <dsp:nvSpPr>
        <dsp:cNvPr id="0" name=""/>
        <dsp:cNvSpPr/>
      </dsp:nvSpPr>
      <dsp:spPr>
        <a:xfrm rot="10800000">
          <a:off x="616508" y="2589"/>
          <a:ext cx="4168556" cy="1751849"/>
        </a:xfrm>
        <a:prstGeom prst="upArrowCallou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Through communication protocols</a:t>
          </a:r>
        </a:p>
      </dsp:txBody>
      <dsp:txXfrm rot="10800000">
        <a:off x="616508" y="2589"/>
        <a:ext cx="4168556" cy="11382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228062-27E4-8C4A-8648-8FD775CF42EB}" type="datetimeFigureOut">
              <a:rPr lang="en-US" smtClean="0"/>
              <a:t>2/10/2022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069154E-77B1-3F4D-8139-FC1DDEF555FB}" type="slidenum">
              <a:rPr lang="en-US" smtClean="0"/>
              <a:t>‹#›</a:t>
            </a:fld>
            <a:endParaRPr lang="en-US"/>
          </a:p>
        </p:txBody>
      </p:sp>
    </p:spTree>
    <p:extLst>
      <p:ext uri="{BB962C8B-B14F-4D97-AF65-F5344CB8AC3E}">
        <p14:creationId xmlns:p14="http://schemas.microsoft.com/office/powerpoint/2010/main" val="18804842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F660F0-2F10-1C44-A944-FE3C6C8A477D}" type="datetimeFigureOut">
              <a:rPr lang="en-US" smtClean="0"/>
              <a:t>2/10/2022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5DB365-6C69-5B43-85B8-1D43CF3895CA}" type="slidenum">
              <a:rPr lang="en-US" smtClean="0"/>
              <a:t>‹#›</a:t>
            </a:fld>
            <a:endParaRPr lang="en-US"/>
          </a:p>
        </p:txBody>
      </p:sp>
    </p:spTree>
    <p:extLst>
      <p:ext uri="{BB962C8B-B14F-4D97-AF65-F5344CB8AC3E}">
        <p14:creationId xmlns:p14="http://schemas.microsoft.com/office/powerpoint/2010/main" val="39564290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445DB365-6C69-5B43-85B8-1D43CF3895CA}" type="slidenum">
              <a:rPr lang="en-US" smtClean="0"/>
              <a:t>1</a:t>
            </a:fld>
            <a:endParaRPr lang="en-US"/>
          </a:p>
        </p:txBody>
      </p:sp>
    </p:spTree>
    <p:extLst>
      <p:ext uri="{BB962C8B-B14F-4D97-AF65-F5344CB8AC3E}">
        <p14:creationId xmlns:p14="http://schemas.microsoft.com/office/powerpoint/2010/main" val="3668439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47EDAC8B-08EC-45E3-9E58-839B6D1EB146}"/>
              </a:ext>
            </a:extLst>
          </p:cNvPr>
          <p:cNvSpPr>
            <a:spLocks noGrp="1" noRot="1" noChangeAspect="1" noTextEdit="1"/>
          </p:cNvSpPr>
          <p:nvPr>
            <p:ph type="sldImg"/>
          </p:nvPr>
        </p:nvSpPr>
        <p:spPr>
          <a:ln/>
        </p:spPr>
      </p:sp>
      <p:sp>
        <p:nvSpPr>
          <p:cNvPr id="70659" name="Notes Placeholder 2">
            <a:extLst>
              <a:ext uri="{FF2B5EF4-FFF2-40B4-BE49-F238E27FC236}">
                <a16:creationId xmlns:a16="http://schemas.microsoft.com/office/drawing/2014/main" id="{5A614CDB-3EB2-4CF2-8E49-31672DBE008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0660" name="Slide Number Placeholder 3">
            <a:extLst>
              <a:ext uri="{FF2B5EF4-FFF2-40B4-BE49-F238E27FC236}">
                <a16:creationId xmlns:a16="http://schemas.microsoft.com/office/drawing/2014/main" id="{1D081035-314D-444A-AB1D-127F86DF668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749B0AE8-F863-4EA1-90B5-62193B2DF5D0}" type="slidenum">
              <a:rPr lang="en-US" altLang="en-US" sz="1300" smtClean="0">
                <a:latin typeface="Verdana" panose="020B0604030504040204" pitchFamily="34" charset="0"/>
              </a:rPr>
              <a:pPr/>
              <a:t>31</a:t>
            </a:fld>
            <a:endParaRPr lang="en-US" altLang="en-US" sz="1300">
              <a:latin typeface="Verdana" panose="020B0604030504040204" pitchFamily="34" charset="0"/>
            </a:endParaRPr>
          </a:p>
        </p:txBody>
      </p:sp>
    </p:spTree>
    <p:extLst>
      <p:ext uri="{BB962C8B-B14F-4D97-AF65-F5344CB8AC3E}">
        <p14:creationId xmlns:p14="http://schemas.microsoft.com/office/powerpoint/2010/main" val="902751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09C0B85D-63B8-496F-9CB1-83DDDED13BC3}"/>
              </a:ext>
            </a:extLst>
          </p:cNvPr>
          <p:cNvSpPr>
            <a:spLocks noGrp="1" noRot="1" noChangeAspect="1" noTextEdit="1"/>
          </p:cNvSpPr>
          <p:nvPr>
            <p:ph type="sldImg"/>
          </p:nvPr>
        </p:nvSpPr>
        <p:spPr>
          <a:ln/>
        </p:spPr>
      </p:sp>
      <p:sp>
        <p:nvSpPr>
          <p:cNvPr id="66563" name="Notes Placeholder 2">
            <a:extLst>
              <a:ext uri="{FF2B5EF4-FFF2-40B4-BE49-F238E27FC236}">
                <a16:creationId xmlns:a16="http://schemas.microsoft.com/office/drawing/2014/main" id="{CBC97D39-DF5E-44A2-970F-E2584D2E24B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6564" name="Slide Number Placeholder 3">
            <a:extLst>
              <a:ext uri="{FF2B5EF4-FFF2-40B4-BE49-F238E27FC236}">
                <a16:creationId xmlns:a16="http://schemas.microsoft.com/office/drawing/2014/main" id="{9672F9F4-5311-4764-A3F1-6D85F36369C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40207DC3-D816-4D47-9355-FC2E40DAA281}" type="slidenum">
              <a:rPr lang="en-US" altLang="en-US" sz="1300" smtClean="0">
                <a:latin typeface="Verdana" panose="020B0604030504040204" pitchFamily="34" charset="0"/>
              </a:rPr>
              <a:pPr/>
              <a:t>32</a:t>
            </a:fld>
            <a:endParaRPr lang="en-US" altLang="en-US" sz="1300">
              <a:latin typeface="Verdana" panose="020B0604030504040204" pitchFamily="34" charset="0"/>
            </a:endParaRPr>
          </a:p>
        </p:txBody>
      </p:sp>
    </p:spTree>
    <p:extLst>
      <p:ext uri="{BB962C8B-B14F-4D97-AF65-F5344CB8AC3E}">
        <p14:creationId xmlns:p14="http://schemas.microsoft.com/office/powerpoint/2010/main" val="4148943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Image Placeholder 1"/>
          <p:cNvSpPr>
            <a:spLocks noGrp="1" noRot="1" noChangeAspect="1" noChangeArrowheads="1" noTextEdit="1"/>
          </p:cNvSpPr>
          <p:nvPr>
            <p:ph type="sldImg"/>
          </p:nvPr>
        </p:nvSpPr>
        <p:spPr>
          <a:ln/>
        </p:spPr>
      </p:sp>
      <p:sp>
        <p:nvSpPr>
          <p:cNvPr id="7170" name="Notes Placeholder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t>Availability:</a:t>
            </a:r>
            <a:r>
              <a:rPr lang="en-US" altLang="en-US" dirty="0"/>
              <a:t> The uptime of a website is absolutely critical to the reputation and functionality of many companies. For some of the larger online retail sites, being unavailable for even minutes can result in thousands or millions of dollars in lost revenue, so designing their systems to be constantly available and resilient to failure is both a fundamental business and a technology requirement. High availability in distributed systems requires the careful consideration of redundancy for key components, rapid recovery in the event of partial system failures, and graceful degradation when problems occur.</a:t>
            </a:r>
          </a:p>
          <a:p>
            <a:r>
              <a:rPr lang="en-US" altLang="en-US" b="1" dirty="0"/>
              <a:t>Performance:</a:t>
            </a:r>
            <a:r>
              <a:rPr lang="en-US" altLang="en-US" dirty="0"/>
              <a:t> Website performance has become an important consideration for most sites. The speed of a website affects usage and user satisfaction, as well as search engine rankings, a factor that directly correlates to revenue and retention. As a result, creating a system that is optimized for fast responses and low latency is key.</a:t>
            </a:r>
          </a:p>
          <a:p>
            <a:r>
              <a:rPr lang="en-US" altLang="en-US" b="1" dirty="0"/>
              <a:t>Reliability:</a:t>
            </a:r>
            <a:r>
              <a:rPr lang="en-US" altLang="en-US" dirty="0"/>
              <a:t> A system needs to be reliable, such that a request for data will consistently return the same data. In the event the data changes or is updated, then that same request should return the new data. Users need to know that if something is written to the system, or stored, it will persist and can be relied on to be in place for future retrieval.</a:t>
            </a:r>
          </a:p>
          <a:p>
            <a:r>
              <a:rPr lang="en-US" altLang="en-US" b="1" dirty="0"/>
              <a:t>Scalability:</a:t>
            </a:r>
            <a:r>
              <a:rPr lang="en-US" altLang="en-US" dirty="0"/>
              <a:t> When it comes to any large distributed system, size is just one aspect of scale that needs to be considered. Just as important is the effort required to increase capacity to handle greater amounts of load, commonly referred to as the scalability of the system. Scalability can refer to many different parameters of the system: how much additional traffic can it handle, how easy is it to add more storage capacity, or even how many more transactions can be processed.</a:t>
            </a:r>
          </a:p>
          <a:p>
            <a:r>
              <a:rPr lang="en-US" altLang="en-US" b="1" dirty="0"/>
              <a:t>Manageability:</a:t>
            </a:r>
            <a:r>
              <a:rPr lang="en-US" altLang="en-US" dirty="0"/>
              <a:t> Designing a system that is easy to operate is another important consideration. The manageability of the system equates to the scalability of operations: maintenance and updates. Things to consider for manageability are the ease of diagnosing and understanding problems when they occur, ease of making updates or modifications, and how simple the system is to operate. (I.e., does it routinely operate without failure or exceptions?)</a:t>
            </a:r>
          </a:p>
          <a:p>
            <a:r>
              <a:rPr lang="en-US" altLang="en-US" b="1" dirty="0"/>
              <a:t>Cost:</a:t>
            </a:r>
            <a:r>
              <a:rPr lang="en-US" altLang="en-US" dirty="0"/>
              <a:t> Cost is an important factor. This obviously can include hardware and software costs, but it is also important to consider other facets needed to deploy and maintain the system. The amount of developer time the system takes to build, the amount of operational effort required to run the system, and even the amount of training required should all be considered. Cost is the total cost of ownership.</a:t>
            </a:r>
          </a:p>
          <a:p>
            <a:endParaRPr lang="en-US" altLang="en-US" dirty="0"/>
          </a:p>
        </p:txBody>
      </p:sp>
      <p:sp>
        <p:nvSpPr>
          <p:cNvPr id="7171"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defRPr sz="2400">
                <a:solidFill>
                  <a:schemeClr val="tx1"/>
                </a:solidFill>
                <a:latin typeface="Arial" panose="020B0604020202020204" pitchFamily="34" charset="0"/>
              </a:defRPr>
            </a:lvl1pPr>
            <a:lvl2pPr marL="742950" indent="-285750" defTabSz="962025">
              <a:defRPr sz="2400">
                <a:solidFill>
                  <a:schemeClr val="tx1"/>
                </a:solidFill>
                <a:latin typeface="Arial" panose="020B0604020202020204" pitchFamily="34" charset="0"/>
              </a:defRPr>
            </a:lvl2pPr>
            <a:lvl3pPr marL="1143000" indent="-228600" defTabSz="962025">
              <a:defRPr sz="2400">
                <a:solidFill>
                  <a:schemeClr val="tx1"/>
                </a:solidFill>
                <a:latin typeface="Arial" panose="020B0604020202020204" pitchFamily="34" charset="0"/>
              </a:defRPr>
            </a:lvl3pPr>
            <a:lvl4pPr marL="1600200" indent="-228600" defTabSz="962025">
              <a:defRPr sz="2400">
                <a:solidFill>
                  <a:schemeClr val="tx1"/>
                </a:solidFill>
                <a:latin typeface="Arial" panose="020B0604020202020204" pitchFamily="34" charset="0"/>
              </a:defRPr>
            </a:lvl4pPr>
            <a:lvl5pPr marL="2057400" indent="-228600" defTabSz="962025">
              <a:defRPr sz="2400">
                <a:solidFill>
                  <a:schemeClr val="tx1"/>
                </a:solidFill>
                <a:latin typeface="Arial" panose="020B0604020202020204" pitchFamily="34" charset="0"/>
              </a:defRPr>
            </a:lvl5pPr>
            <a:lvl6pPr marL="2514600" indent="-228600" defTabSz="9620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20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20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2025" eaLnBrk="0" fontAlgn="base" hangingPunct="0">
              <a:spcBef>
                <a:spcPct val="0"/>
              </a:spcBef>
              <a:spcAft>
                <a:spcPct val="0"/>
              </a:spcAft>
              <a:defRPr sz="2400">
                <a:solidFill>
                  <a:schemeClr val="tx1"/>
                </a:solidFill>
                <a:latin typeface="Arial" panose="020B0604020202020204" pitchFamily="34" charset="0"/>
              </a:defRPr>
            </a:lvl9pPr>
          </a:lstStyle>
          <a:p>
            <a:fld id="{5C79AF65-E22C-4013-95A5-28C0DEF71CA1}" type="slidenum">
              <a:rPr lang="en-US" altLang="en-US" sz="1200" smtClean="0">
                <a:latin typeface="Times New Roman" panose="02020603050405020304" pitchFamily="18" charset="0"/>
              </a:rPr>
              <a:pPr/>
              <a:t>38</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562405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p:cNvSpPr>
            <a:spLocks noGrp="1" noRot="1" noChangeAspect="1" noChangeArrowheads="1" noTextEdit="1"/>
          </p:cNvSpPr>
          <p:nvPr>
            <p:ph type="sldImg"/>
          </p:nvPr>
        </p:nvSpPr>
        <p:spPr>
          <a:ln/>
        </p:spPr>
      </p:sp>
      <p:sp>
        <p:nvSpPr>
          <p:cNvPr id="9218" name="Notes Placeholder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219"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defRPr sz="2400">
                <a:solidFill>
                  <a:schemeClr val="tx1"/>
                </a:solidFill>
                <a:latin typeface="Arial" panose="020B0604020202020204" pitchFamily="34" charset="0"/>
              </a:defRPr>
            </a:lvl1pPr>
            <a:lvl2pPr marL="742950" indent="-285750" defTabSz="962025">
              <a:defRPr sz="2400">
                <a:solidFill>
                  <a:schemeClr val="tx1"/>
                </a:solidFill>
                <a:latin typeface="Arial" panose="020B0604020202020204" pitchFamily="34" charset="0"/>
              </a:defRPr>
            </a:lvl2pPr>
            <a:lvl3pPr marL="1143000" indent="-228600" defTabSz="962025">
              <a:defRPr sz="2400">
                <a:solidFill>
                  <a:schemeClr val="tx1"/>
                </a:solidFill>
                <a:latin typeface="Arial" panose="020B0604020202020204" pitchFamily="34" charset="0"/>
              </a:defRPr>
            </a:lvl3pPr>
            <a:lvl4pPr marL="1600200" indent="-228600" defTabSz="962025">
              <a:defRPr sz="2400">
                <a:solidFill>
                  <a:schemeClr val="tx1"/>
                </a:solidFill>
                <a:latin typeface="Arial" panose="020B0604020202020204" pitchFamily="34" charset="0"/>
              </a:defRPr>
            </a:lvl4pPr>
            <a:lvl5pPr marL="2057400" indent="-228600" defTabSz="962025">
              <a:defRPr sz="2400">
                <a:solidFill>
                  <a:schemeClr val="tx1"/>
                </a:solidFill>
                <a:latin typeface="Arial" panose="020B0604020202020204" pitchFamily="34" charset="0"/>
              </a:defRPr>
            </a:lvl5pPr>
            <a:lvl6pPr marL="2514600" indent="-228600" defTabSz="9620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20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20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2025" eaLnBrk="0" fontAlgn="base" hangingPunct="0">
              <a:spcBef>
                <a:spcPct val="0"/>
              </a:spcBef>
              <a:spcAft>
                <a:spcPct val="0"/>
              </a:spcAft>
              <a:defRPr sz="2400">
                <a:solidFill>
                  <a:schemeClr val="tx1"/>
                </a:solidFill>
                <a:latin typeface="Arial" panose="020B0604020202020204" pitchFamily="34" charset="0"/>
              </a:defRPr>
            </a:lvl9pPr>
          </a:lstStyle>
          <a:p>
            <a:fld id="{97F32CF5-5093-48A4-8B62-3D470C0993D5}" type="slidenum">
              <a:rPr lang="en-US" altLang="en-US" sz="1200" smtClean="0">
                <a:latin typeface="Times New Roman" panose="02020603050405020304" pitchFamily="18" charset="0"/>
              </a:rPr>
              <a:pPr/>
              <a:t>39</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767323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1"/>
          <p:cNvSpPr>
            <a:spLocks noGrp="1" noRot="1" noChangeAspect="1" noChangeArrowheads="1" noTextEdit="1"/>
          </p:cNvSpPr>
          <p:nvPr>
            <p:ph type="sldImg"/>
          </p:nvPr>
        </p:nvSpPr>
        <p:spPr>
          <a:ln/>
        </p:spPr>
      </p:sp>
      <p:sp>
        <p:nvSpPr>
          <p:cNvPr id="3" name="Notes Placeholder 2"/>
          <p:cNvSpPr>
            <a:spLocks noGrp="1"/>
          </p:cNvSpPr>
          <p:nvPr>
            <p:ph type="body" idx="1"/>
          </p:nvPr>
        </p:nvSpPr>
        <p:spPr/>
        <p:txBody>
          <a:bodyPr/>
          <a:lstStyle/>
          <a:p>
            <a:pPr>
              <a:defRPr/>
            </a:pPr>
            <a:r>
              <a:rPr lang="en-US" dirty="0"/>
              <a:t>Javascript adoption with ES6, ‘don’t forget about babel’ </a:t>
            </a:r>
          </a:p>
          <a:p>
            <a:pPr marL="171450" indent="-171450">
              <a:buFont typeface="Arial" panose="020B0604020202020204" pitchFamily="34" charset="0"/>
              <a:buChar char="•"/>
              <a:defRPr/>
            </a:pPr>
            <a:r>
              <a:rPr lang="en-US" dirty="0"/>
              <a:t>Node.js:</a:t>
            </a:r>
          </a:p>
          <a:p>
            <a:pPr marL="171450" indent="-171450">
              <a:buFont typeface="Arial" panose="020B0604020202020204" pitchFamily="34" charset="0"/>
              <a:buChar char="•"/>
              <a:defRPr/>
            </a:pPr>
            <a:r>
              <a:rPr lang="en-US" dirty="0"/>
              <a:t>Swift 2: Apples vision for modern web programming </a:t>
            </a:r>
          </a:p>
          <a:p>
            <a:pPr marL="171450" indent="-171450">
              <a:buFont typeface="Arial" panose="020B0604020202020204" pitchFamily="34" charset="0"/>
              <a:buChar char="•"/>
              <a:defRPr/>
            </a:pPr>
            <a:r>
              <a:rPr lang="en-US" dirty="0"/>
              <a:t>Go: growing in popularity with startups </a:t>
            </a:r>
          </a:p>
          <a:p>
            <a:pPr marL="171450" indent="-171450">
              <a:buFont typeface="Arial" panose="020B0604020202020204" pitchFamily="34" charset="0"/>
              <a:buChar char="•"/>
              <a:defRPr/>
            </a:pPr>
            <a:r>
              <a:rPr lang="en-US" dirty="0" err="1"/>
              <a:t>TypeScript</a:t>
            </a:r>
            <a:r>
              <a:rPr lang="en-US" dirty="0"/>
              <a:t>: Beauty of statically type Javascript (PS: Microsoft Technology)</a:t>
            </a:r>
          </a:p>
        </p:txBody>
      </p:sp>
      <p:sp>
        <p:nvSpPr>
          <p:cNvPr id="12291"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defRPr sz="2400">
                <a:solidFill>
                  <a:schemeClr val="tx1"/>
                </a:solidFill>
                <a:latin typeface="Arial" panose="020B0604020202020204" pitchFamily="34" charset="0"/>
              </a:defRPr>
            </a:lvl1pPr>
            <a:lvl2pPr marL="742950" indent="-285750" defTabSz="962025">
              <a:defRPr sz="2400">
                <a:solidFill>
                  <a:schemeClr val="tx1"/>
                </a:solidFill>
                <a:latin typeface="Arial" panose="020B0604020202020204" pitchFamily="34" charset="0"/>
              </a:defRPr>
            </a:lvl2pPr>
            <a:lvl3pPr marL="1143000" indent="-228600" defTabSz="962025">
              <a:defRPr sz="2400">
                <a:solidFill>
                  <a:schemeClr val="tx1"/>
                </a:solidFill>
                <a:latin typeface="Arial" panose="020B0604020202020204" pitchFamily="34" charset="0"/>
              </a:defRPr>
            </a:lvl3pPr>
            <a:lvl4pPr marL="1600200" indent="-228600" defTabSz="962025">
              <a:defRPr sz="2400">
                <a:solidFill>
                  <a:schemeClr val="tx1"/>
                </a:solidFill>
                <a:latin typeface="Arial" panose="020B0604020202020204" pitchFamily="34" charset="0"/>
              </a:defRPr>
            </a:lvl4pPr>
            <a:lvl5pPr marL="2057400" indent="-228600" defTabSz="962025">
              <a:defRPr sz="2400">
                <a:solidFill>
                  <a:schemeClr val="tx1"/>
                </a:solidFill>
                <a:latin typeface="Arial" panose="020B0604020202020204" pitchFamily="34" charset="0"/>
              </a:defRPr>
            </a:lvl5pPr>
            <a:lvl6pPr marL="2514600" indent="-228600" defTabSz="9620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20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20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2025" eaLnBrk="0" fontAlgn="base" hangingPunct="0">
              <a:spcBef>
                <a:spcPct val="0"/>
              </a:spcBef>
              <a:spcAft>
                <a:spcPct val="0"/>
              </a:spcAft>
              <a:defRPr sz="2400">
                <a:solidFill>
                  <a:schemeClr val="tx1"/>
                </a:solidFill>
                <a:latin typeface="Arial" panose="020B0604020202020204" pitchFamily="34" charset="0"/>
              </a:defRPr>
            </a:lvl9pPr>
          </a:lstStyle>
          <a:p>
            <a:fld id="{FB2A4A58-8ECC-4705-9C96-B52DDA6CFCC8}" type="slidenum">
              <a:rPr lang="en-US" altLang="en-US" sz="1200" smtClean="0">
                <a:latin typeface="Times New Roman" panose="02020603050405020304" pitchFamily="18" charset="0"/>
              </a:rPr>
              <a:pPr/>
              <a:t>41</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641048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ChangeArrowheads="1" noTextEdit="1"/>
          </p:cNvSpPr>
          <p:nvPr>
            <p:ph type="sldImg"/>
          </p:nvPr>
        </p:nvSpPr>
        <p:spPr>
          <a:ln/>
        </p:spPr>
      </p:sp>
      <p:sp>
        <p:nvSpPr>
          <p:cNvPr id="15362" name="Notes Placeholder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HTML: Creates the DOM</a:t>
            </a:r>
          </a:p>
          <a:p>
            <a:r>
              <a:rPr lang="en-US" altLang="en-US"/>
              <a:t>CSS: Decorates the DOM</a:t>
            </a:r>
          </a:p>
          <a:p>
            <a:r>
              <a:rPr lang="en-US" altLang="en-US"/>
              <a:t>JavaScript: Modifies the DOM Dynamically</a:t>
            </a:r>
          </a:p>
          <a:p>
            <a:r>
              <a:rPr lang="en-US" altLang="en-US"/>
              <a:t>Back End Language: (PHP, Python, Ruby, F#): Generates the DOM on the fly</a:t>
            </a:r>
          </a:p>
        </p:txBody>
      </p:sp>
      <p:sp>
        <p:nvSpPr>
          <p:cNvPr id="15363"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defRPr sz="2400">
                <a:solidFill>
                  <a:schemeClr val="tx1"/>
                </a:solidFill>
                <a:latin typeface="Arial" panose="020B0604020202020204" pitchFamily="34" charset="0"/>
              </a:defRPr>
            </a:lvl1pPr>
            <a:lvl2pPr marL="742950" indent="-285750" defTabSz="962025">
              <a:defRPr sz="2400">
                <a:solidFill>
                  <a:schemeClr val="tx1"/>
                </a:solidFill>
                <a:latin typeface="Arial" panose="020B0604020202020204" pitchFamily="34" charset="0"/>
              </a:defRPr>
            </a:lvl2pPr>
            <a:lvl3pPr marL="1143000" indent="-228600" defTabSz="962025">
              <a:defRPr sz="2400">
                <a:solidFill>
                  <a:schemeClr val="tx1"/>
                </a:solidFill>
                <a:latin typeface="Arial" panose="020B0604020202020204" pitchFamily="34" charset="0"/>
              </a:defRPr>
            </a:lvl3pPr>
            <a:lvl4pPr marL="1600200" indent="-228600" defTabSz="962025">
              <a:defRPr sz="2400">
                <a:solidFill>
                  <a:schemeClr val="tx1"/>
                </a:solidFill>
                <a:latin typeface="Arial" panose="020B0604020202020204" pitchFamily="34" charset="0"/>
              </a:defRPr>
            </a:lvl4pPr>
            <a:lvl5pPr marL="2057400" indent="-228600" defTabSz="962025">
              <a:defRPr sz="2400">
                <a:solidFill>
                  <a:schemeClr val="tx1"/>
                </a:solidFill>
                <a:latin typeface="Arial" panose="020B0604020202020204" pitchFamily="34" charset="0"/>
              </a:defRPr>
            </a:lvl5pPr>
            <a:lvl6pPr marL="2514600" indent="-228600" defTabSz="9620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20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20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2025" eaLnBrk="0" fontAlgn="base" hangingPunct="0">
              <a:spcBef>
                <a:spcPct val="0"/>
              </a:spcBef>
              <a:spcAft>
                <a:spcPct val="0"/>
              </a:spcAft>
              <a:defRPr sz="2400">
                <a:solidFill>
                  <a:schemeClr val="tx1"/>
                </a:solidFill>
                <a:latin typeface="Arial" panose="020B0604020202020204" pitchFamily="34" charset="0"/>
              </a:defRPr>
            </a:lvl9pPr>
          </a:lstStyle>
          <a:p>
            <a:fld id="{BDBFEFCD-3928-47D1-8C76-86FE099CC10C}" type="slidenum">
              <a:rPr lang="en-US" altLang="en-US" sz="1200" smtClean="0">
                <a:latin typeface="Times New Roman" panose="02020603050405020304" pitchFamily="18" charset="0"/>
              </a:rPr>
              <a:pPr/>
              <a:t>43</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4135226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445DB365-6C69-5B43-85B8-1D43CF3895CA}" type="slidenum">
              <a:rPr lang="en-US" smtClean="0"/>
              <a:t>56</a:t>
            </a:fld>
            <a:endParaRPr lang="en-US"/>
          </a:p>
        </p:txBody>
      </p:sp>
    </p:spTree>
    <p:extLst>
      <p:ext uri="{BB962C8B-B14F-4D97-AF65-F5344CB8AC3E}">
        <p14:creationId xmlns:p14="http://schemas.microsoft.com/office/powerpoint/2010/main" val="445150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1143000" y="685800"/>
            <a:ext cx="4572000" cy="3429000"/>
          </a:xfrm>
          <a:ln/>
        </p:spPr>
      </p:sp>
      <p:sp>
        <p:nvSpPr>
          <p:cNvPr id="36867" name="Notes Placeholder 2"/>
          <p:cNvSpPr>
            <a:spLocks noGrp="1"/>
          </p:cNvSpPr>
          <p:nvPr>
            <p:ph type="body" idx="1"/>
          </p:nvPr>
        </p:nvSpPr>
        <p:spPr>
          <a:noFill/>
          <a:ln/>
        </p:spPr>
        <p:txBody>
          <a:bodyPr/>
          <a:lstStyle/>
          <a:p>
            <a:pPr eaLnBrk="1" hangingPunct="1">
              <a:spcBef>
                <a:spcPct val="0"/>
              </a:spcBef>
            </a:pPr>
            <a:endParaRPr lang="en-US">
              <a:latin typeface="Arial" pitchFamily="34" charset="0"/>
            </a:endParaRPr>
          </a:p>
        </p:txBody>
      </p:sp>
      <p:sp>
        <p:nvSpPr>
          <p:cNvPr id="36868" name="Slide Number Placeholder 3"/>
          <p:cNvSpPr>
            <a:spLocks noGrp="1"/>
          </p:cNvSpPr>
          <p:nvPr>
            <p:ph type="sldNum" sz="quarter" idx="5"/>
          </p:nvPr>
        </p:nvSpPr>
        <p:spPr>
          <a:noFill/>
        </p:spPr>
        <p:txBody>
          <a:bodyPr/>
          <a:lstStyle/>
          <a:p>
            <a:fld id="{A5D198BD-0306-46F1-919E-B97722B58A72}" type="slidenum">
              <a:rPr lang="en-US">
                <a:latin typeface="Arial" pitchFamily="34" charset="0"/>
              </a:rPr>
              <a:pPr/>
              <a:t>3</a:t>
            </a:fld>
            <a:endParaRPr lang="en-US">
              <a:latin typeface="Arial" pitchFamily="34" charset="0"/>
            </a:endParaRPr>
          </a:p>
        </p:txBody>
      </p:sp>
    </p:spTree>
    <p:extLst>
      <p:ext uri="{BB962C8B-B14F-4D97-AF65-F5344CB8AC3E}">
        <p14:creationId xmlns:p14="http://schemas.microsoft.com/office/powerpoint/2010/main" val="3283512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47163">
              <a:spcBef>
                <a:spcPct val="30000"/>
              </a:spcBef>
              <a:defRPr sz="1300">
                <a:solidFill>
                  <a:schemeClr val="tx1"/>
                </a:solidFill>
                <a:latin typeface="Arial" panose="020B0604020202020204" pitchFamily="34" charset="0"/>
                <a:ea typeface="ＭＳ Ｐゴシック" panose="020B0600070205080204" pitchFamily="34" charset="-128"/>
              </a:defRPr>
            </a:lvl1pPr>
            <a:lvl2pPr marL="785372" indent="-302066" defTabSz="1047163">
              <a:spcBef>
                <a:spcPct val="30000"/>
              </a:spcBef>
              <a:defRPr sz="1300">
                <a:solidFill>
                  <a:schemeClr val="tx1"/>
                </a:solidFill>
                <a:latin typeface="Arial" panose="020B0604020202020204" pitchFamily="34" charset="0"/>
                <a:ea typeface="ＭＳ Ｐゴシック" panose="020B0600070205080204" pitchFamily="34" charset="-128"/>
              </a:defRPr>
            </a:lvl2pPr>
            <a:lvl3pPr marL="1208265" indent="-241653" defTabSz="1047163">
              <a:spcBef>
                <a:spcPct val="30000"/>
              </a:spcBef>
              <a:defRPr sz="1300">
                <a:solidFill>
                  <a:schemeClr val="tx1"/>
                </a:solidFill>
                <a:latin typeface="Arial" panose="020B0604020202020204" pitchFamily="34" charset="0"/>
                <a:ea typeface="ＭＳ Ｐゴシック" panose="020B0600070205080204" pitchFamily="34" charset="-128"/>
              </a:defRPr>
            </a:lvl3pPr>
            <a:lvl4pPr marL="1691571" indent="-241653" defTabSz="1047163">
              <a:spcBef>
                <a:spcPct val="30000"/>
              </a:spcBef>
              <a:defRPr sz="1300">
                <a:solidFill>
                  <a:schemeClr val="tx1"/>
                </a:solidFill>
                <a:latin typeface="Arial" panose="020B0604020202020204" pitchFamily="34" charset="0"/>
                <a:ea typeface="ＭＳ Ｐゴシック" panose="020B0600070205080204" pitchFamily="34" charset="-128"/>
              </a:defRPr>
            </a:lvl4pPr>
            <a:lvl5pPr marL="2174878" indent="-241653" defTabSz="1047163">
              <a:spcBef>
                <a:spcPct val="30000"/>
              </a:spcBef>
              <a:defRPr sz="1300">
                <a:solidFill>
                  <a:schemeClr val="tx1"/>
                </a:solidFill>
                <a:latin typeface="Arial" panose="020B0604020202020204" pitchFamily="34" charset="0"/>
                <a:ea typeface="ＭＳ Ｐゴシック" panose="020B0600070205080204" pitchFamily="34" charset="-128"/>
              </a:defRPr>
            </a:lvl5pPr>
            <a:lvl6pPr marL="2658184" indent="-241653" defTabSz="1047163" eaLnBrk="0" fontAlgn="base" hangingPunct="0">
              <a:spcBef>
                <a:spcPct val="30000"/>
              </a:spcBef>
              <a:spcAft>
                <a:spcPct val="0"/>
              </a:spcAft>
              <a:defRPr sz="1300">
                <a:solidFill>
                  <a:schemeClr val="tx1"/>
                </a:solidFill>
                <a:latin typeface="Arial" panose="020B0604020202020204" pitchFamily="34" charset="0"/>
                <a:ea typeface="ＭＳ Ｐゴシック" panose="020B0600070205080204" pitchFamily="34" charset="-128"/>
              </a:defRPr>
            </a:lvl6pPr>
            <a:lvl7pPr marL="3141490" indent="-241653" defTabSz="1047163" eaLnBrk="0" fontAlgn="base" hangingPunct="0">
              <a:spcBef>
                <a:spcPct val="30000"/>
              </a:spcBef>
              <a:spcAft>
                <a:spcPct val="0"/>
              </a:spcAft>
              <a:defRPr sz="1300">
                <a:solidFill>
                  <a:schemeClr val="tx1"/>
                </a:solidFill>
                <a:latin typeface="Arial" panose="020B0604020202020204" pitchFamily="34" charset="0"/>
                <a:ea typeface="ＭＳ Ｐゴシック" panose="020B0600070205080204" pitchFamily="34" charset="-128"/>
              </a:defRPr>
            </a:lvl7pPr>
            <a:lvl8pPr marL="3624796" indent="-241653" defTabSz="1047163" eaLnBrk="0" fontAlgn="base" hangingPunct="0">
              <a:spcBef>
                <a:spcPct val="30000"/>
              </a:spcBef>
              <a:spcAft>
                <a:spcPct val="0"/>
              </a:spcAft>
              <a:defRPr sz="1300">
                <a:solidFill>
                  <a:schemeClr val="tx1"/>
                </a:solidFill>
                <a:latin typeface="Arial" panose="020B0604020202020204" pitchFamily="34" charset="0"/>
                <a:ea typeface="ＭＳ Ｐゴシック" panose="020B0600070205080204" pitchFamily="34" charset="-128"/>
              </a:defRPr>
            </a:lvl8pPr>
            <a:lvl9pPr marL="4108102" indent="-241653" defTabSz="1047163" eaLnBrk="0" fontAlgn="base" hangingPunct="0">
              <a:spcBef>
                <a:spcPct val="30000"/>
              </a:spcBef>
              <a:spcAft>
                <a:spcPct val="0"/>
              </a:spcAft>
              <a:defRPr sz="1300">
                <a:solidFill>
                  <a:schemeClr val="tx1"/>
                </a:solidFill>
                <a:latin typeface="Arial" panose="020B0604020202020204" pitchFamily="34" charset="0"/>
                <a:ea typeface="ＭＳ Ｐゴシック" panose="020B0600070205080204" pitchFamily="34" charset="-128"/>
              </a:defRPr>
            </a:lvl9pPr>
          </a:lstStyle>
          <a:p>
            <a:pPr>
              <a:spcBef>
                <a:spcPct val="0"/>
              </a:spcBef>
            </a:pPr>
            <a:fld id="{DD21A8F2-A12C-485A-AF87-1DC8749DF842}" type="slidenum">
              <a:rPr lang="en-US" altLang="en-US" sz="1400"/>
              <a:pPr>
                <a:spcBef>
                  <a:spcPct val="0"/>
                </a:spcBef>
              </a:pPr>
              <a:t>4</a:t>
            </a:fld>
            <a:endParaRPr lang="en-US" altLang="en-US" sz="1400"/>
          </a:p>
        </p:txBody>
      </p:sp>
      <p:sp>
        <p:nvSpPr>
          <p:cNvPr id="29699" name="Rectangle 1026"/>
          <p:cNvSpPr>
            <a:spLocks noGrp="1" noRot="1" noChangeAspect="1" noChangeArrowheads="1" noTextEdit="1"/>
          </p:cNvSpPr>
          <p:nvPr>
            <p:ph type="sldImg"/>
          </p:nvPr>
        </p:nvSpPr>
        <p:spPr>
          <a:xfrm>
            <a:off x="1100138" y="806450"/>
            <a:ext cx="5372100" cy="4029075"/>
          </a:xfrm>
          <a:ln/>
        </p:spPr>
      </p:sp>
      <p:sp>
        <p:nvSpPr>
          <p:cNvPr id="2970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849478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CB585326-D42A-4BE5-B35E-141F61C74EB5}" type="slidenum">
              <a:rPr lang="en-US">
                <a:latin typeface="Arial" pitchFamily="34" charset="0"/>
              </a:rPr>
              <a:pPr/>
              <a:t>5</a:t>
            </a:fld>
            <a:endParaRPr lang="en-US">
              <a:latin typeface="Arial" pitchFamily="34" charset="0"/>
            </a:endParaRPr>
          </a:p>
        </p:txBody>
      </p:sp>
      <p:sp>
        <p:nvSpPr>
          <p:cNvPr id="38915" name="Rectangle 2"/>
          <p:cNvSpPr>
            <a:spLocks noGrp="1" noRot="1" noChangeAspect="1" noChangeArrowheads="1" noTextEdit="1"/>
          </p:cNvSpPr>
          <p:nvPr>
            <p:ph type="sldImg"/>
          </p:nvPr>
        </p:nvSpPr>
        <p:spPr>
          <a:xfrm>
            <a:off x="1143000" y="685800"/>
            <a:ext cx="4572000" cy="3429000"/>
          </a:xfrm>
          <a:ln/>
        </p:spPr>
      </p:sp>
      <p:sp>
        <p:nvSpPr>
          <p:cNvPr id="38916"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891268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A856CBD3-044D-479F-9D34-E87F949ABA29}" type="slidenum">
              <a:rPr lang="en-US">
                <a:latin typeface="Arial" pitchFamily="34" charset="0"/>
              </a:rPr>
              <a:pPr/>
              <a:t>6</a:t>
            </a:fld>
            <a:endParaRPr lang="en-US">
              <a:latin typeface="Arial" pitchFamily="34" charset="0"/>
            </a:endParaRPr>
          </a:p>
        </p:txBody>
      </p:sp>
      <p:sp>
        <p:nvSpPr>
          <p:cNvPr id="40963" name="Rectangle 2"/>
          <p:cNvSpPr>
            <a:spLocks noGrp="1" noRot="1" noChangeAspect="1" noChangeArrowheads="1" noTextEdit="1"/>
          </p:cNvSpPr>
          <p:nvPr>
            <p:ph type="sldImg"/>
          </p:nvPr>
        </p:nvSpPr>
        <p:spPr>
          <a:xfrm>
            <a:off x="1143000" y="685800"/>
            <a:ext cx="4572000" cy="3429000"/>
          </a:xfrm>
          <a:ln/>
        </p:spPr>
      </p:sp>
      <p:sp>
        <p:nvSpPr>
          <p:cNvPr id="40964"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462627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00138" y="806450"/>
            <a:ext cx="5372100" cy="4029075"/>
          </a:xfrm>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47163">
              <a:spcBef>
                <a:spcPct val="30000"/>
              </a:spcBef>
              <a:defRPr sz="1300">
                <a:solidFill>
                  <a:schemeClr val="tx1"/>
                </a:solidFill>
                <a:latin typeface="Arial" panose="020B0604020202020204" pitchFamily="34" charset="0"/>
                <a:ea typeface="ＭＳ Ｐゴシック" panose="020B0600070205080204" pitchFamily="34" charset="-128"/>
              </a:defRPr>
            </a:lvl1pPr>
            <a:lvl2pPr marL="785372" indent="-302066" defTabSz="1047163">
              <a:spcBef>
                <a:spcPct val="30000"/>
              </a:spcBef>
              <a:defRPr sz="1300">
                <a:solidFill>
                  <a:schemeClr val="tx1"/>
                </a:solidFill>
                <a:latin typeface="Arial" panose="020B0604020202020204" pitchFamily="34" charset="0"/>
                <a:ea typeface="ＭＳ Ｐゴシック" panose="020B0600070205080204" pitchFamily="34" charset="-128"/>
              </a:defRPr>
            </a:lvl2pPr>
            <a:lvl3pPr marL="1208265" indent="-241653" defTabSz="1047163">
              <a:spcBef>
                <a:spcPct val="30000"/>
              </a:spcBef>
              <a:defRPr sz="1300">
                <a:solidFill>
                  <a:schemeClr val="tx1"/>
                </a:solidFill>
                <a:latin typeface="Arial" panose="020B0604020202020204" pitchFamily="34" charset="0"/>
                <a:ea typeface="ＭＳ Ｐゴシック" panose="020B0600070205080204" pitchFamily="34" charset="-128"/>
              </a:defRPr>
            </a:lvl3pPr>
            <a:lvl4pPr marL="1691571" indent="-241653" defTabSz="1047163">
              <a:spcBef>
                <a:spcPct val="30000"/>
              </a:spcBef>
              <a:defRPr sz="1300">
                <a:solidFill>
                  <a:schemeClr val="tx1"/>
                </a:solidFill>
                <a:latin typeface="Arial" panose="020B0604020202020204" pitchFamily="34" charset="0"/>
                <a:ea typeface="ＭＳ Ｐゴシック" panose="020B0600070205080204" pitchFamily="34" charset="-128"/>
              </a:defRPr>
            </a:lvl4pPr>
            <a:lvl5pPr marL="2174878" indent="-241653" defTabSz="1047163">
              <a:spcBef>
                <a:spcPct val="30000"/>
              </a:spcBef>
              <a:defRPr sz="1300">
                <a:solidFill>
                  <a:schemeClr val="tx1"/>
                </a:solidFill>
                <a:latin typeface="Arial" panose="020B0604020202020204" pitchFamily="34" charset="0"/>
                <a:ea typeface="ＭＳ Ｐゴシック" panose="020B0600070205080204" pitchFamily="34" charset="-128"/>
              </a:defRPr>
            </a:lvl5pPr>
            <a:lvl6pPr marL="2658184" indent="-241653" defTabSz="1047163" eaLnBrk="0" fontAlgn="base" hangingPunct="0">
              <a:spcBef>
                <a:spcPct val="30000"/>
              </a:spcBef>
              <a:spcAft>
                <a:spcPct val="0"/>
              </a:spcAft>
              <a:defRPr sz="1300">
                <a:solidFill>
                  <a:schemeClr val="tx1"/>
                </a:solidFill>
                <a:latin typeface="Arial" panose="020B0604020202020204" pitchFamily="34" charset="0"/>
                <a:ea typeface="ＭＳ Ｐゴシック" panose="020B0600070205080204" pitchFamily="34" charset="-128"/>
              </a:defRPr>
            </a:lvl6pPr>
            <a:lvl7pPr marL="3141490" indent="-241653" defTabSz="1047163" eaLnBrk="0" fontAlgn="base" hangingPunct="0">
              <a:spcBef>
                <a:spcPct val="30000"/>
              </a:spcBef>
              <a:spcAft>
                <a:spcPct val="0"/>
              </a:spcAft>
              <a:defRPr sz="1300">
                <a:solidFill>
                  <a:schemeClr val="tx1"/>
                </a:solidFill>
                <a:latin typeface="Arial" panose="020B0604020202020204" pitchFamily="34" charset="0"/>
                <a:ea typeface="ＭＳ Ｐゴシック" panose="020B0600070205080204" pitchFamily="34" charset="-128"/>
              </a:defRPr>
            </a:lvl7pPr>
            <a:lvl8pPr marL="3624796" indent="-241653" defTabSz="1047163" eaLnBrk="0" fontAlgn="base" hangingPunct="0">
              <a:spcBef>
                <a:spcPct val="30000"/>
              </a:spcBef>
              <a:spcAft>
                <a:spcPct val="0"/>
              </a:spcAft>
              <a:defRPr sz="1300">
                <a:solidFill>
                  <a:schemeClr val="tx1"/>
                </a:solidFill>
                <a:latin typeface="Arial" panose="020B0604020202020204" pitchFamily="34" charset="0"/>
                <a:ea typeface="ＭＳ Ｐゴシック" panose="020B0600070205080204" pitchFamily="34" charset="-128"/>
              </a:defRPr>
            </a:lvl8pPr>
            <a:lvl9pPr marL="4108102" indent="-241653" defTabSz="1047163" eaLnBrk="0" fontAlgn="base" hangingPunct="0">
              <a:spcBef>
                <a:spcPct val="30000"/>
              </a:spcBef>
              <a:spcAft>
                <a:spcPct val="0"/>
              </a:spcAft>
              <a:defRPr sz="1300">
                <a:solidFill>
                  <a:schemeClr val="tx1"/>
                </a:solidFill>
                <a:latin typeface="Arial" panose="020B0604020202020204" pitchFamily="34" charset="0"/>
                <a:ea typeface="ＭＳ Ｐゴシック" panose="020B0600070205080204" pitchFamily="34" charset="-128"/>
              </a:defRPr>
            </a:lvl9pPr>
          </a:lstStyle>
          <a:p>
            <a:pPr>
              <a:spcBef>
                <a:spcPct val="0"/>
              </a:spcBef>
            </a:pPr>
            <a:fld id="{F6E46866-4F91-4BAE-94CC-E4CE171C22B9}" type="slidenum">
              <a:rPr lang="en-US" altLang="en-US" sz="1400"/>
              <a:pPr>
                <a:spcBef>
                  <a:spcPct val="0"/>
                </a:spcBef>
              </a:pPr>
              <a:t>9</a:t>
            </a:fld>
            <a:endParaRPr lang="en-US" altLang="en-US" sz="1400"/>
          </a:p>
        </p:txBody>
      </p:sp>
    </p:spTree>
    <p:extLst>
      <p:ext uri="{BB962C8B-B14F-4D97-AF65-F5344CB8AC3E}">
        <p14:creationId xmlns:p14="http://schemas.microsoft.com/office/powerpoint/2010/main" val="3886643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A0DF5672-1ED1-4AE6-BEC2-00E7222E4A77}"/>
              </a:ext>
            </a:extLst>
          </p:cNvPr>
          <p:cNvSpPr>
            <a:spLocks noGrp="1" noRot="1" noChangeAspect="1" noTextEdit="1"/>
          </p:cNvSpPr>
          <p:nvPr>
            <p:ph type="sldImg"/>
          </p:nvPr>
        </p:nvSpPr>
        <p:spPr>
          <a:ln/>
        </p:spPr>
      </p:sp>
      <p:sp>
        <p:nvSpPr>
          <p:cNvPr id="64515" name="Notes Placeholder 2">
            <a:extLst>
              <a:ext uri="{FF2B5EF4-FFF2-40B4-BE49-F238E27FC236}">
                <a16:creationId xmlns:a16="http://schemas.microsoft.com/office/drawing/2014/main" id="{8375D612-E043-4B91-B586-BDF0E6C4698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4516" name="Slide Number Placeholder 3">
            <a:extLst>
              <a:ext uri="{FF2B5EF4-FFF2-40B4-BE49-F238E27FC236}">
                <a16:creationId xmlns:a16="http://schemas.microsoft.com/office/drawing/2014/main" id="{4828C241-5F2B-47F2-AD3B-808B4DFBEDE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8B117C16-F0CB-486E-B4BD-8333ADC08EA3}" type="slidenum">
              <a:rPr lang="en-US" altLang="en-US" sz="1300" smtClean="0">
                <a:latin typeface="Verdana" panose="020B0604030504040204" pitchFamily="34" charset="0"/>
              </a:rPr>
              <a:pPr/>
              <a:t>28</a:t>
            </a:fld>
            <a:endParaRPr lang="en-US" altLang="en-US" sz="1300">
              <a:latin typeface="Verdana" panose="020B0604030504040204" pitchFamily="34" charset="0"/>
            </a:endParaRPr>
          </a:p>
        </p:txBody>
      </p:sp>
    </p:spTree>
    <p:extLst>
      <p:ext uri="{BB962C8B-B14F-4D97-AF65-F5344CB8AC3E}">
        <p14:creationId xmlns:p14="http://schemas.microsoft.com/office/powerpoint/2010/main" val="2077657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35B0110C-AB57-49FD-A07E-FC418D97CE01}"/>
              </a:ext>
            </a:extLst>
          </p:cNvPr>
          <p:cNvSpPr>
            <a:spLocks noGrp="1" noRot="1" noChangeAspect="1" noTextEdit="1"/>
          </p:cNvSpPr>
          <p:nvPr>
            <p:ph type="sldImg"/>
          </p:nvPr>
        </p:nvSpPr>
        <p:spPr>
          <a:ln/>
        </p:spPr>
      </p:sp>
      <p:sp>
        <p:nvSpPr>
          <p:cNvPr id="72707" name="Notes Placeholder 2">
            <a:extLst>
              <a:ext uri="{FF2B5EF4-FFF2-40B4-BE49-F238E27FC236}">
                <a16:creationId xmlns:a16="http://schemas.microsoft.com/office/drawing/2014/main" id="{DA79119D-4B0A-483B-BF06-D5620AB3EB4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2708" name="Slide Number Placeholder 3">
            <a:extLst>
              <a:ext uri="{FF2B5EF4-FFF2-40B4-BE49-F238E27FC236}">
                <a16:creationId xmlns:a16="http://schemas.microsoft.com/office/drawing/2014/main" id="{F41A807C-65B3-4DC9-A19F-A80ADC4F6CB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B5766E31-EDCC-40B7-9F91-D20830246A1A}" type="slidenum">
              <a:rPr lang="en-US" altLang="en-US" sz="1300" smtClean="0">
                <a:latin typeface="Verdana" panose="020B0604030504040204" pitchFamily="34" charset="0"/>
              </a:rPr>
              <a:pPr/>
              <a:t>29</a:t>
            </a:fld>
            <a:endParaRPr lang="en-US" altLang="en-US" sz="1300">
              <a:latin typeface="Verdana" panose="020B0604030504040204" pitchFamily="34" charset="0"/>
            </a:endParaRPr>
          </a:p>
        </p:txBody>
      </p:sp>
    </p:spTree>
    <p:extLst>
      <p:ext uri="{BB962C8B-B14F-4D97-AF65-F5344CB8AC3E}">
        <p14:creationId xmlns:p14="http://schemas.microsoft.com/office/powerpoint/2010/main" val="3965155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E61BE1E5-EECC-4EA8-99AC-9E6530E67F4B}"/>
              </a:ext>
            </a:extLst>
          </p:cNvPr>
          <p:cNvSpPr>
            <a:spLocks noGrp="1" noRot="1" noChangeAspect="1" noTextEdit="1"/>
          </p:cNvSpPr>
          <p:nvPr>
            <p:ph type="sldImg"/>
          </p:nvPr>
        </p:nvSpPr>
        <p:spPr>
          <a:ln/>
        </p:spPr>
      </p:sp>
      <p:sp>
        <p:nvSpPr>
          <p:cNvPr id="68611" name="Notes Placeholder 2">
            <a:extLst>
              <a:ext uri="{FF2B5EF4-FFF2-40B4-BE49-F238E27FC236}">
                <a16:creationId xmlns:a16="http://schemas.microsoft.com/office/drawing/2014/main" id="{454E089B-F1C3-4D8A-96B5-EB39D9298AA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8612" name="Slide Number Placeholder 3">
            <a:extLst>
              <a:ext uri="{FF2B5EF4-FFF2-40B4-BE49-F238E27FC236}">
                <a16:creationId xmlns:a16="http://schemas.microsoft.com/office/drawing/2014/main" id="{D2F05878-3A60-4B5F-AC87-1471B46BF96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E164CEDE-BCE1-4560-BF48-B1199CFA48EC}" type="slidenum">
              <a:rPr lang="en-US" altLang="en-US" sz="1300" smtClean="0">
                <a:latin typeface="Verdana" panose="020B0604030504040204" pitchFamily="34" charset="0"/>
              </a:rPr>
              <a:pPr/>
              <a:t>30</a:t>
            </a:fld>
            <a:endParaRPr lang="en-US" altLang="en-US" sz="1300">
              <a:latin typeface="Verdana" panose="020B0604030504040204" pitchFamily="34" charset="0"/>
            </a:endParaRPr>
          </a:p>
        </p:txBody>
      </p:sp>
    </p:spTree>
    <p:extLst>
      <p:ext uri="{BB962C8B-B14F-4D97-AF65-F5344CB8AC3E}">
        <p14:creationId xmlns:p14="http://schemas.microsoft.com/office/powerpoint/2010/main" val="348271967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7168" y="0"/>
            <a:ext cx="9181167" cy="685799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el 1"/>
          <p:cNvSpPr>
            <a:spLocks noGrp="1"/>
          </p:cNvSpPr>
          <p:nvPr>
            <p:ph type="ctrTitle"/>
          </p:nvPr>
        </p:nvSpPr>
        <p:spPr>
          <a:xfrm>
            <a:off x="648633" y="2042275"/>
            <a:ext cx="7772400" cy="1470025"/>
          </a:xfrm>
        </p:spPr>
        <p:txBody>
          <a:bodyPr/>
          <a:lstStyle>
            <a:lvl1pPr>
              <a:defRPr sz="3200">
                <a:solidFill>
                  <a:schemeClr val="bg1"/>
                </a:solidFill>
                <a:latin typeface="Roboto" charset="0"/>
                <a:ea typeface="Roboto" charset="0"/>
                <a:cs typeface="Roboto" charset="0"/>
              </a:defRPr>
            </a:lvl1pPr>
          </a:lstStyle>
          <a:p>
            <a:r>
              <a:rPr lang="en-US"/>
              <a:t>Click to edit Master title style</a:t>
            </a:r>
            <a:endParaRPr lang="de-DE" dirty="0"/>
          </a:p>
        </p:txBody>
      </p:sp>
      <p:sp>
        <p:nvSpPr>
          <p:cNvPr id="9" name="Untertitel 2"/>
          <p:cNvSpPr>
            <a:spLocks noGrp="1"/>
          </p:cNvSpPr>
          <p:nvPr>
            <p:ph type="subTitle" idx="1"/>
          </p:nvPr>
        </p:nvSpPr>
        <p:spPr>
          <a:xfrm>
            <a:off x="2558716" y="3933699"/>
            <a:ext cx="6400800" cy="1752600"/>
          </a:xfrm>
        </p:spPr>
        <p:txBody>
          <a:bodyPr>
            <a:normAutofit/>
          </a:bodyPr>
          <a:lstStyle>
            <a:lvl1pPr marL="0" indent="0" algn="r">
              <a:buNone/>
              <a:defRPr sz="1600">
                <a:latin typeface="Arial" charset="0"/>
                <a:ea typeface="Arial" charset="0"/>
                <a:cs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e-DE" dirty="0"/>
          </a:p>
        </p:txBody>
      </p:sp>
      <p:pic>
        <p:nvPicPr>
          <p:cNvPr id="6" name="Picture 5">
            <a:extLst>
              <a:ext uri="{FF2B5EF4-FFF2-40B4-BE49-F238E27FC236}">
                <a16:creationId xmlns:a16="http://schemas.microsoft.com/office/drawing/2014/main" id="{FE81A4A1-D2B8-4BA2-95F1-42C02A0AA2D4}"/>
              </a:ext>
            </a:extLst>
          </p:cNvPr>
          <p:cNvPicPr>
            <a:picLocks noChangeAspect="1"/>
          </p:cNvPicPr>
          <p:nvPr userDrawn="1"/>
        </p:nvPicPr>
        <p:blipFill rotWithShape="1">
          <a:blip r:embed="rId2">
            <a:lum bright="70000" contrast="-70000"/>
            <a:extLst>
              <a:ext uri="{BEBA8EAE-BF5A-486C-A8C5-ECC9F3942E4B}">
                <a14:imgProps xmlns:a14="http://schemas.microsoft.com/office/drawing/2010/main">
                  <a14:imgLayer r:embed="rId3">
                    <a14:imgEffect>
                      <a14:colorTemperature colorTemp="4700"/>
                    </a14:imgEffect>
                    <a14:imgEffect>
                      <a14:saturation sat="0"/>
                    </a14:imgEffect>
                  </a14:imgLayer>
                </a14:imgProps>
              </a:ext>
            </a:extLst>
          </a:blip>
          <a:srcRect l="26470"/>
          <a:stretch/>
        </p:blipFill>
        <p:spPr>
          <a:xfrm>
            <a:off x="648633" y="6022876"/>
            <a:ext cx="2212257" cy="784871"/>
          </a:xfrm>
          <a:prstGeom prst="rect">
            <a:avLst/>
          </a:prstGeom>
        </p:spPr>
      </p:pic>
      <p:pic>
        <p:nvPicPr>
          <p:cNvPr id="11" name="Picture 10">
            <a:extLst>
              <a:ext uri="{FF2B5EF4-FFF2-40B4-BE49-F238E27FC236}">
                <a16:creationId xmlns:a16="http://schemas.microsoft.com/office/drawing/2014/main" id="{DCE34D82-8ACC-444D-9A70-92F325E98B98}"/>
              </a:ext>
            </a:extLst>
          </p:cNvPr>
          <p:cNvPicPr>
            <a:picLocks noChangeAspect="1"/>
          </p:cNvPicPr>
          <p:nvPr userDrawn="1"/>
        </p:nvPicPr>
        <p:blipFill>
          <a:blip r:embed="rId4"/>
          <a:stretch>
            <a:fillRect/>
          </a:stretch>
        </p:blipFill>
        <p:spPr>
          <a:xfrm>
            <a:off x="79109" y="6163311"/>
            <a:ext cx="504000" cy="504000"/>
          </a:xfrm>
          <a:prstGeom prst="rect">
            <a:avLst/>
          </a:prstGeom>
        </p:spPr>
      </p:pic>
    </p:spTree>
    <p:extLst>
      <p:ext uri="{BB962C8B-B14F-4D97-AF65-F5344CB8AC3E}">
        <p14:creationId xmlns:p14="http://schemas.microsoft.com/office/powerpoint/2010/main" val="1202353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5" name="Rectangle 6"/>
          <p:cNvSpPr>
            <a:spLocks noGrp="1" noChangeArrowheads="1"/>
          </p:cNvSpPr>
          <p:nvPr>
            <p:ph type="sldNum" sz="quarter" idx="11"/>
          </p:nvPr>
        </p:nvSpPr>
        <p:spPr>
          <a:xfrm>
            <a:off x="8255000" y="6316123"/>
            <a:ext cx="5334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2731665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Rectangle 6"/>
          <p:cNvSpPr>
            <a:spLocks noGrp="1" noChangeArrowheads="1"/>
          </p:cNvSpPr>
          <p:nvPr>
            <p:ph type="sldNum" sz="quarter" idx="11"/>
          </p:nvPr>
        </p:nvSpPr>
        <p:spPr>
          <a:xfrm>
            <a:off x="8237079" y="6330462"/>
            <a:ext cx="5334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531284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de-DE"/>
          </a:p>
        </p:txBody>
      </p:sp>
      <p:sp>
        <p:nvSpPr>
          <p:cNvPr id="3" name="Inhaltsplatzhalter 2"/>
          <p:cNvSpPr>
            <a:spLocks noGrp="1"/>
          </p:cNvSpPr>
          <p:nvPr>
            <p:ph idx="1"/>
          </p:nvPr>
        </p:nvSpPr>
        <p:spPr>
          <a:xfrm>
            <a:off x="3575050" y="273050"/>
            <a:ext cx="5111750" cy="5853113"/>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noChangeArrowheads="1"/>
          </p:cNvSpPr>
          <p:nvPr>
            <p:ph type="sldNum" sz="quarter" idx="11"/>
          </p:nvPr>
        </p:nvSpPr>
        <p:spPr>
          <a:xfrm>
            <a:off x="8153400" y="6356350"/>
            <a:ext cx="5334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2996198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de-DE" noProof="0" dirty="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noChangeArrowheads="1"/>
          </p:cNvSpPr>
          <p:nvPr>
            <p:ph type="sldNum" sz="quarter" idx="11"/>
          </p:nvPr>
        </p:nvSpPr>
        <p:spPr>
          <a:xfrm>
            <a:off x="8210703" y="6400800"/>
            <a:ext cx="533400" cy="290146"/>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1140060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Rectangle 6"/>
          <p:cNvSpPr>
            <a:spLocks noGrp="1" noChangeArrowheads="1"/>
          </p:cNvSpPr>
          <p:nvPr>
            <p:ph type="sldNum" sz="quarter" idx="11"/>
          </p:nvPr>
        </p:nvSpPr>
        <p:spPr>
          <a:xfrm>
            <a:off x="8241964" y="6316123"/>
            <a:ext cx="5334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73027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15100" y="609600"/>
            <a:ext cx="1943100" cy="5486400"/>
          </a:xfrm>
        </p:spPr>
        <p:txBody>
          <a:bodyPr vert="eaVert"/>
          <a:lstStyle/>
          <a:p>
            <a:r>
              <a:rPr lang="en-US"/>
              <a:t>Click to edit Master title style</a:t>
            </a:r>
            <a:endParaRPr lang="de-DE"/>
          </a:p>
        </p:txBody>
      </p:sp>
      <p:sp>
        <p:nvSpPr>
          <p:cNvPr id="3" name="Vertikaler Textplatzhalt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Rectangle 6"/>
          <p:cNvSpPr>
            <a:spLocks noGrp="1" noChangeArrowheads="1"/>
          </p:cNvSpPr>
          <p:nvPr>
            <p:ph type="sldNum" sz="quarter" idx="11"/>
          </p:nvPr>
        </p:nvSpPr>
        <p:spPr>
          <a:xfrm>
            <a:off x="7929348" y="6248400"/>
            <a:ext cx="5334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789155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495800"/>
          </a:xfrm>
        </p:spPr>
        <p:txBody>
          <a:bodyPr/>
          <a:lstStyle/>
          <a:p>
            <a:r>
              <a:rPr lang="en-US"/>
              <a:t>Click icon to add table</a:t>
            </a:r>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EEC2A04A-DAF5-6D4C-9D4C-E206767FB7AA}" type="slidenum">
              <a:rPr lang="en-US"/>
              <a:pPr/>
              <a:t>‹#›</a:t>
            </a:fld>
            <a:endParaRPr lang="en-US"/>
          </a:p>
        </p:txBody>
      </p:sp>
    </p:spTree>
    <p:extLst>
      <p:ext uri="{BB962C8B-B14F-4D97-AF65-F5344CB8AC3E}">
        <p14:creationId xmlns:p14="http://schemas.microsoft.com/office/powerpoint/2010/main" val="3708987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24300"/>
            <a:ext cx="40386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1"/>
          </p:nvPr>
        </p:nvSpPr>
        <p:spPr>
          <a:xfrm>
            <a:off x="3124200" y="6248400"/>
            <a:ext cx="2895600" cy="457200"/>
          </a:xfrm>
          <a:prstGeom prst="rect">
            <a:avLst/>
          </a:prstGeom>
        </p:spPr>
        <p:txBody>
          <a:bodyPr/>
          <a:lstStyle>
            <a:lvl1pPr>
              <a:defRPr/>
            </a:lvl1pPr>
          </a:lstStyle>
          <a:p>
            <a:endParaRPr lang="en-US"/>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fld id="{A251B781-19CC-8848-B2F0-1E58C75B1AF3}" type="slidenum">
              <a:rPr lang="en-US"/>
              <a:pPr/>
              <a:t>‹#›</a:t>
            </a:fld>
            <a:endParaRPr lang="en-US"/>
          </a:p>
        </p:txBody>
      </p:sp>
    </p:spTree>
    <p:extLst>
      <p:ext uri="{BB962C8B-B14F-4D97-AF65-F5344CB8AC3E}">
        <p14:creationId xmlns:p14="http://schemas.microsoft.com/office/powerpoint/2010/main" val="340408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Click to edit Master title style</a:t>
            </a:r>
          </a:p>
        </p:txBody>
      </p:sp>
      <p:sp>
        <p:nvSpPr>
          <p:cNvPr id="3" name="Inhaltsplatzhalter 2"/>
          <p:cNvSpPr>
            <a:spLocks noGrp="1"/>
          </p:cNvSpPr>
          <p:nvPr>
            <p:ph idx="1"/>
          </p:nvPr>
        </p:nvSpPr>
        <p:spPr/>
        <p:txBody>
          <a:bodyPr/>
          <a:lstStyle>
            <a:lvl1pPr>
              <a:defRPr sz="2200"/>
            </a:lvl1pPr>
            <a:lvl2pPr>
              <a:defRPr sz="2000"/>
            </a:lvl2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6" name="Slide Number Placeholder 5">
            <a:extLst>
              <a:ext uri="{FF2B5EF4-FFF2-40B4-BE49-F238E27FC236}">
                <a16:creationId xmlns:a16="http://schemas.microsoft.com/office/drawing/2014/main" id="{3F2A8326-906C-4DBA-A050-14DDC9E8E6E3}"/>
              </a:ext>
            </a:extLst>
          </p:cNvPr>
          <p:cNvSpPr>
            <a:spLocks noGrp="1"/>
          </p:cNvSpPr>
          <p:nvPr>
            <p:ph type="sldNum" sz="quarter" idx="4"/>
          </p:nvPr>
        </p:nvSpPr>
        <p:spPr>
          <a:xfrm>
            <a:off x="8153400" y="6308725"/>
            <a:ext cx="533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37EBE-FB8C-E847-8A31-370C34F283A2}" type="slidenum">
              <a:rPr lang="en-US" smtClean="0"/>
              <a:pPr/>
              <a:t>‹#›</a:t>
            </a:fld>
            <a:endParaRPr lang="en-US"/>
          </a:p>
        </p:txBody>
      </p:sp>
    </p:spTree>
    <p:extLst>
      <p:ext uri="{BB962C8B-B14F-4D97-AF65-F5344CB8AC3E}">
        <p14:creationId xmlns:p14="http://schemas.microsoft.com/office/powerpoint/2010/main" val="1390158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29434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Slide Number Placeholder 5">
            <a:extLst>
              <a:ext uri="{FF2B5EF4-FFF2-40B4-BE49-F238E27FC236}">
                <a16:creationId xmlns:a16="http://schemas.microsoft.com/office/drawing/2014/main" id="{95909AB5-A897-45B5-9887-150C70C21943}"/>
              </a:ext>
            </a:extLst>
          </p:cNvPr>
          <p:cNvSpPr>
            <a:spLocks noGrp="1"/>
          </p:cNvSpPr>
          <p:nvPr>
            <p:ph type="sldNum" sz="quarter" idx="4"/>
          </p:nvPr>
        </p:nvSpPr>
        <p:spPr>
          <a:xfrm>
            <a:off x="8153400" y="6308725"/>
            <a:ext cx="533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37EBE-FB8C-E847-8A31-370C34F283A2}" type="slidenum">
              <a:rPr lang="en-US" smtClean="0"/>
              <a:pPr/>
              <a:t>‹#›</a:t>
            </a:fld>
            <a:endParaRPr lang="en-US"/>
          </a:p>
        </p:txBody>
      </p:sp>
    </p:spTree>
    <p:extLst>
      <p:ext uri="{BB962C8B-B14F-4D97-AF65-F5344CB8AC3E}">
        <p14:creationId xmlns:p14="http://schemas.microsoft.com/office/powerpoint/2010/main" val="484171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sz="3200">
                <a:solidFill>
                  <a:schemeClr val="bg1"/>
                </a:solidFill>
              </a:defRPr>
            </a:lvl1pPr>
          </a:lstStyle>
          <a:p>
            <a:r>
              <a:rPr lang="en-US"/>
              <a:t>Click to edit Master title style</a:t>
            </a:r>
            <a:endParaRPr lang="de-DE"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sz="24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e-DE" dirty="0"/>
          </a:p>
        </p:txBody>
      </p:sp>
      <p:sp>
        <p:nvSpPr>
          <p:cNvPr id="4" name="Date Placeholder 3"/>
          <p:cNvSpPr>
            <a:spLocks noGrp="1" noChangeArrowheads="1"/>
          </p:cNvSpPr>
          <p:nvPr>
            <p:ph type="dt" sz="half" idx="10"/>
          </p:nvPr>
        </p:nvSpPr>
        <p:spPr>
          <a:xfrm>
            <a:off x="3552092" y="6362700"/>
            <a:ext cx="2209800" cy="457200"/>
          </a:xfrm>
          <a:prstGeom prst="rect">
            <a:avLst/>
          </a:prstGeom>
        </p:spPr>
        <p:txBody>
          <a:bodyPr vert="horz" wrap="square" lIns="91440" tIns="45720" rIns="91440" bIns="45720" numCol="1" anchor="t" anchorCtr="0" compatLnSpc="1">
            <a:prstTxWarp prst="textNoShape">
              <a:avLst/>
            </a:prstTxWarp>
          </a:bodyPr>
          <a:lstStyle>
            <a:lvl1pPr>
              <a:defRPr sz="1800" b="0">
                <a:solidFill>
                  <a:srgbClr val="FFFFFF"/>
                </a:solidFill>
                <a:latin typeface="Arial" charset="0"/>
              </a:defRPr>
            </a:lvl1pPr>
          </a:lstStyle>
          <a:p>
            <a:endParaRPr lang="en-US" dirty="0"/>
          </a:p>
        </p:txBody>
      </p:sp>
    </p:spTree>
    <p:extLst>
      <p:ext uri="{BB962C8B-B14F-4D97-AF65-F5344CB8AC3E}">
        <p14:creationId xmlns:p14="http://schemas.microsoft.com/office/powerpoint/2010/main" val="743541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lvl1pPr>
              <a:defRPr sz="2200"/>
            </a:lvl1pPr>
            <a:lvl2pPr>
              <a:defRPr sz="20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Rectangle 6"/>
          <p:cNvSpPr>
            <a:spLocks noGrp="1" noChangeArrowheads="1"/>
          </p:cNvSpPr>
          <p:nvPr>
            <p:ph type="sldNum" sz="quarter" idx="11"/>
          </p:nvPr>
        </p:nvSpPr>
        <p:spPr>
          <a:xfrm>
            <a:off x="8255000" y="6400800"/>
            <a:ext cx="533400" cy="372523"/>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44017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de-DE"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Rectangle 6"/>
          <p:cNvSpPr>
            <a:spLocks noGrp="1" noChangeArrowheads="1"/>
          </p:cNvSpPr>
          <p:nvPr>
            <p:ph type="sldNum" sz="quarter" idx="11"/>
          </p:nvPr>
        </p:nvSpPr>
        <p:spPr>
          <a:xfrm>
            <a:off x="8228013" y="6330462"/>
            <a:ext cx="5334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1694407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sz="half" idx="1"/>
          </p:nvPr>
        </p:nvSpPr>
        <p:spPr>
          <a:xfrm>
            <a:off x="685800" y="1981200"/>
            <a:ext cx="3810000" cy="4114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Inhaltsplatzhalter 3"/>
          <p:cNvSpPr>
            <a:spLocks noGrp="1"/>
          </p:cNvSpPr>
          <p:nvPr>
            <p:ph sz="half" idx="2"/>
          </p:nvPr>
        </p:nvSpPr>
        <p:spPr>
          <a:xfrm>
            <a:off x="4648200" y="1981200"/>
            <a:ext cx="3810000" cy="4114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Slide Number Placeholder 6"/>
          <p:cNvSpPr>
            <a:spLocks noGrp="1" noChangeArrowheads="1"/>
          </p:cNvSpPr>
          <p:nvPr>
            <p:ph type="sldNum" sz="quarter" idx="11"/>
          </p:nvPr>
        </p:nvSpPr>
        <p:spPr>
          <a:xfrm>
            <a:off x="8191500" y="6316123"/>
            <a:ext cx="5334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149762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a:t>Click to edit Master title style</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Inhaltsplatzhalter 3"/>
          <p:cNvSpPr>
            <a:spLocks noGrp="1"/>
          </p:cNvSpPr>
          <p:nvPr>
            <p:ph sz="half" idx="2"/>
          </p:nvPr>
        </p:nvSpPr>
        <p:spPr>
          <a:xfrm>
            <a:off x="457200" y="2174875"/>
            <a:ext cx="4040188"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Inhaltsplatzhalter 5"/>
          <p:cNvSpPr>
            <a:spLocks noGrp="1"/>
          </p:cNvSpPr>
          <p:nvPr>
            <p:ph sz="quarter" idx="4"/>
          </p:nvPr>
        </p:nvSpPr>
        <p:spPr>
          <a:xfrm>
            <a:off x="4645025" y="2174875"/>
            <a:ext cx="4041775"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Rectangle 6"/>
          <p:cNvSpPr>
            <a:spLocks noGrp="1" noChangeArrowheads="1"/>
          </p:cNvSpPr>
          <p:nvPr>
            <p:ph type="sldNum" sz="quarter" idx="11"/>
          </p:nvPr>
        </p:nvSpPr>
        <p:spPr>
          <a:xfrm>
            <a:off x="8153400" y="6354762"/>
            <a:ext cx="5334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405730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tiff"/><Relationship Id="rId3" Type="http://schemas.openxmlformats.org/officeDocument/2006/relationships/slideLayout" Target="../slideLayouts/slideLayout3.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image" Target="../media/image2.tiff"/><Relationship Id="rId2" Type="http://schemas.openxmlformats.org/officeDocument/2006/relationships/slideLayout" Target="../slideLayouts/slideLayout6.xml"/><Relationship Id="rId16" Type="http://schemas.microsoft.com/office/2007/relationships/hdphoto" Target="../media/hdphoto1.wdp"/><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1.png"/><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53400" y="6308725"/>
            <a:ext cx="533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37EBE-FB8C-E847-8A31-370C34F283A2}" type="slidenum">
              <a:rPr lang="en-US" smtClean="0"/>
              <a:pPr/>
              <a:t>‹#›</a:t>
            </a:fld>
            <a:endParaRPr lang="en-US"/>
          </a:p>
        </p:txBody>
      </p:sp>
      <p:pic>
        <p:nvPicPr>
          <p:cNvPr id="9" name="Picture 8">
            <a:extLst>
              <a:ext uri="{FF2B5EF4-FFF2-40B4-BE49-F238E27FC236}">
                <a16:creationId xmlns:a16="http://schemas.microsoft.com/office/drawing/2014/main" id="{4C4FA365-9582-4BA4-9FB6-2A151FB9801D}"/>
              </a:ext>
            </a:extLst>
          </p:cNvPr>
          <p:cNvPicPr>
            <a:picLocks noChangeAspect="1"/>
          </p:cNvPicPr>
          <p:nvPr userDrawn="1"/>
        </p:nvPicPr>
        <p:blipFill rotWithShape="1">
          <a:blip r:embed="rId6">
            <a:extLst>
              <a:ext uri="{BEBA8EAE-BF5A-486C-A8C5-ECC9F3942E4B}">
                <a14:imgProps xmlns:a14="http://schemas.microsoft.com/office/drawing/2010/main">
                  <a14:imgLayer r:embed="rId7">
                    <a14:imgEffect>
                      <a14:colorTemperature colorTemp="4700"/>
                    </a14:imgEffect>
                    <a14:imgEffect>
                      <a14:saturation sat="0"/>
                    </a14:imgEffect>
                  </a14:imgLayer>
                </a14:imgProps>
              </a:ext>
            </a:extLst>
          </a:blip>
          <a:srcRect l="26470"/>
          <a:stretch/>
        </p:blipFill>
        <p:spPr>
          <a:xfrm>
            <a:off x="922228" y="6308725"/>
            <a:ext cx="1403826" cy="417171"/>
          </a:xfrm>
          <a:prstGeom prst="rect">
            <a:avLst/>
          </a:prstGeom>
        </p:spPr>
      </p:pic>
      <p:pic>
        <p:nvPicPr>
          <p:cNvPr id="10" name="Picture 9">
            <a:extLst>
              <a:ext uri="{FF2B5EF4-FFF2-40B4-BE49-F238E27FC236}">
                <a16:creationId xmlns:a16="http://schemas.microsoft.com/office/drawing/2014/main" id="{D47ABBCD-2116-4A8F-848E-0A98D2BF0F46}"/>
              </a:ext>
            </a:extLst>
          </p:cNvPr>
          <p:cNvPicPr>
            <a:picLocks noChangeAspect="1"/>
          </p:cNvPicPr>
          <p:nvPr userDrawn="1"/>
        </p:nvPicPr>
        <p:blipFill>
          <a:blip r:embed="rId8"/>
          <a:stretch>
            <a:fillRect/>
          </a:stretch>
        </p:blipFill>
        <p:spPr>
          <a:xfrm>
            <a:off x="457200" y="6339675"/>
            <a:ext cx="355269" cy="355269"/>
          </a:xfrm>
          <a:prstGeom prst="rect">
            <a:avLst/>
          </a:prstGeom>
        </p:spPr>
      </p:pic>
    </p:spTree>
    <p:extLst>
      <p:ext uri="{BB962C8B-B14F-4D97-AF65-F5344CB8AC3E}">
        <p14:creationId xmlns:p14="http://schemas.microsoft.com/office/powerpoint/2010/main" val="3506937257"/>
      </p:ext>
    </p:extLst>
  </p:cSld>
  <p:clrMap bg1="lt1" tx1="dk1" bg2="lt2" tx2="dk2" accent1="accent1" accent2="accent2" accent3="accent3" accent4="accent4" accent5="accent5" accent6="accent6" hlink="hlink" folHlink="folHlink"/>
  <p:sldLayoutIdLst>
    <p:sldLayoutId id="2147483853" r:id="rId1"/>
    <p:sldLayoutId id="2147483888" r:id="rId2"/>
    <p:sldLayoutId id="2147483889" r:id="rId3"/>
    <p:sldLayoutId id="2147483890" r:id="rId4"/>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262456" y="84677"/>
            <a:ext cx="8525944"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t>Mastertitelformat bearbeiten</a:t>
            </a:r>
          </a:p>
        </p:txBody>
      </p:sp>
      <p:sp>
        <p:nvSpPr>
          <p:cNvPr id="1028" name="Rectangle 3"/>
          <p:cNvSpPr>
            <a:spLocks noGrp="1" noChangeArrowheads="1"/>
          </p:cNvSpPr>
          <p:nvPr>
            <p:ph type="body" idx="1"/>
          </p:nvPr>
        </p:nvSpPr>
        <p:spPr bwMode="auto">
          <a:xfrm>
            <a:off x="262456" y="1456266"/>
            <a:ext cx="8525944" cy="458893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Rectangle 6"/>
          <p:cNvSpPr>
            <a:spLocks noGrp="1" noChangeArrowheads="1"/>
          </p:cNvSpPr>
          <p:nvPr>
            <p:ph type="sldNum" sz="quarter" idx="4"/>
          </p:nvPr>
        </p:nvSpPr>
        <p:spPr>
          <a:xfrm>
            <a:off x="8382000" y="6387102"/>
            <a:ext cx="406400" cy="318524"/>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fld id="{4E64EF48-182C-7C47-A231-DEA5E3B0FF23}" type="slidenum">
              <a:rPr lang="en-US" smtClean="0"/>
              <a:pPr/>
              <a:t>‹#›</a:t>
            </a:fld>
            <a:endParaRPr lang="en-US" dirty="0"/>
          </a:p>
        </p:txBody>
      </p:sp>
      <p:cxnSp>
        <p:nvCxnSpPr>
          <p:cNvPr id="3" name="Straight Connector 2"/>
          <p:cNvCxnSpPr/>
          <p:nvPr userDrawn="1"/>
        </p:nvCxnSpPr>
        <p:spPr bwMode="auto">
          <a:xfrm>
            <a:off x="0" y="6239943"/>
            <a:ext cx="9144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7" name="Picture 6">
            <a:extLst>
              <a:ext uri="{FF2B5EF4-FFF2-40B4-BE49-F238E27FC236}">
                <a16:creationId xmlns:a16="http://schemas.microsoft.com/office/drawing/2014/main" id="{03D746C1-DA6E-495D-8113-9151CEA86575}"/>
              </a:ext>
            </a:extLst>
          </p:cNvPr>
          <p:cNvPicPr>
            <a:picLocks noChangeAspect="1"/>
          </p:cNvPicPr>
          <p:nvPr userDrawn="1"/>
        </p:nvPicPr>
        <p:blipFill rotWithShape="1">
          <a:blip r:embed="rId15">
            <a:extLst>
              <a:ext uri="{BEBA8EAE-BF5A-486C-A8C5-ECC9F3942E4B}">
                <a14:imgProps xmlns:a14="http://schemas.microsoft.com/office/drawing/2010/main">
                  <a14:imgLayer r:embed="rId16">
                    <a14:imgEffect>
                      <a14:colorTemperature colorTemp="4700"/>
                    </a14:imgEffect>
                    <a14:imgEffect>
                      <a14:saturation sat="0"/>
                    </a14:imgEffect>
                  </a14:imgLayer>
                </a14:imgProps>
              </a:ext>
            </a:extLst>
          </a:blip>
          <a:srcRect l="26470"/>
          <a:stretch/>
        </p:blipFill>
        <p:spPr>
          <a:xfrm>
            <a:off x="727484" y="6356152"/>
            <a:ext cx="1403826" cy="417171"/>
          </a:xfrm>
          <a:prstGeom prst="rect">
            <a:avLst/>
          </a:prstGeom>
        </p:spPr>
      </p:pic>
      <p:pic>
        <p:nvPicPr>
          <p:cNvPr id="8" name="Picture 7">
            <a:extLst>
              <a:ext uri="{FF2B5EF4-FFF2-40B4-BE49-F238E27FC236}">
                <a16:creationId xmlns:a16="http://schemas.microsoft.com/office/drawing/2014/main" id="{0278FB26-4EC7-40A8-BB94-3605FF168EC6}"/>
              </a:ext>
            </a:extLst>
          </p:cNvPr>
          <p:cNvPicPr>
            <a:picLocks noChangeAspect="1"/>
          </p:cNvPicPr>
          <p:nvPr userDrawn="1"/>
        </p:nvPicPr>
        <p:blipFill>
          <a:blip r:embed="rId17"/>
          <a:stretch>
            <a:fillRect/>
          </a:stretch>
        </p:blipFill>
        <p:spPr>
          <a:xfrm>
            <a:off x="262456" y="6387102"/>
            <a:ext cx="355269" cy="355269"/>
          </a:xfrm>
          <a:prstGeom prst="rect">
            <a:avLst/>
          </a:prstGeom>
        </p:spPr>
      </p:pic>
    </p:spTree>
    <p:extLst>
      <p:ext uri="{BB962C8B-B14F-4D97-AF65-F5344CB8AC3E}">
        <p14:creationId xmlns:p14="http://schemas.microsoft.com/office/powerpoint/2010/main" val="824943435"/>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9" r:id="rId12"/>
    <p:sldLayoutId id="2147483870" r:id="rId13"/>
  </p:sldLayoutIdLst>
  <p:hf hdr="0" dt="0"/>
  <p:txStyles>
    <p:titleStyle>
      <a:lvl1pPr algn="ctr" rtl="0" eaLnBrk="1" fontAlgn="base" hangingPunct="1">
        <a:spcBef>
          <a:spcPct val="0"/>
        </a:spcBef>
        <a:spcAft>
          <a:spcPct val="0"/>
        </a:spcAft>
        <a:defRPr sz="2800">
          <a:solidFill>
            <a:sysClr val="windowText" lastClr="000000"/>
          </a:solidFill>
          <a:latin typeface="Arial"/>
          <a:ea typeface="+mj-ea"/>
          <a:cs typeface="Arial"/>
        </a:defRPr>
      </a:lvl1pPr>
      <a:lvl2pPr algn="ctr" rtl="0" eaLnBrk="1" fontAlgn="base" hangingPunct="1">
        <a:spcBef>
          <a:spcPct val="0"/>
        </a:spcBef>
        <a:spcAft>
          <a:spcPct val="0"/>
        </a:spcAft>
        <a:defRPr sz="2800">
          <a:solidFill>
            <a:srgbClr val="007EB9"/>
          </a:solidFill>
          <a:latin typeface="Arial" charset="0"/>
          <a:ea typeface="ＭＳ Ｐゴシック" charset="-128"/>
          <a:cs typeface="ＭＳ Ｐゴシック" charset="-128"/>
        </a:defRPr>
      </a:lvl2pPr>
      <a:lvl3pPr algn="ctr" rtl="0" eaLnBrk="1" fontAlgn="base" hangingPunct="1">
        <a:spcBef>
          <a:spcPct val="0"/>
        </a:spcBef>
        <a:spcAft>
          <a:spcPct val="0"/>
        </a:spcAft>
        <a:defRPr sz="2800">
          <a:solidFill>
            <a:srgbClr val="007EB9"/>
          </a:solidFill>
          <a:latin typeface="Arial" charset="0"/>
          <a:ea typeface="ＭＳ Ｐゴシック" charset="-128"/>
          <a:cs typeface="ＭＳ Ｐゴシック" charset="-128"/>
        </a:defRPr>
      </a:lvl3pPr>
      <a:lvl4pPr algn="ctr" rtl="0" eaLnBrk="1" fontAlgn="base" hangingPunct="1">
        <a:spcBef>
          <a:spcPct val="0"/>
        </a:spcBef>
        <a:spcAft>
          <a:spcPct val="0"/>
        </a:spcAft>
        <a:defRPr sz="2800">
          <a:solidFill>
            <a:srgbClr val="007EB9"/>
          </a:solidFill>
          <a:latin typeface="Arial" charset="0"/>
          <a:ea typeface="ＭＳ Ｐゴシック" charset="-128"/>
          <a:cs typeface="ＭＳ Ｐゴシック" charset="-128"/>
        </a:defRPr>
      </a:lvl4pPr>
      <a:lvl5pPr algn="ctr" rtl="0" eaLnBrk="1" fontAlgn="base" hangingPunct="1">
        <a:spcBef>
          <a:spcPct val="0"/>
        </a:spcBef>
        <a:spcAft>
          <a:spcPct val="0"/>
        </a:spcAft>
        <a:defRPr sz="2800">
          <a:solidFill>
            <a:srgbClr val="007EB9"/>
          </a:solidFill>
          <a:latin typeface="Arial" charset="0"/>
          <a:ea typeface="ＭＳ Ｐゴシック" charset="-128"/>
          <a:cs typeface="ＭＳ Ｐゴシック" charset="-128"/>
        </a:defRPr>
      </a:lvl5pPr>
      <a:lvl6pPr marL="457200"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9pPr>
    </p:titleStyle>
    <p:bodyStyle>
      <a:lvl1pPr marL="342900" indent="-342900" algn="l" rtl="0" eaLnBrk="1" fontAlgn="base" hangingPunct="1">
        <a:spcBef>
          <a:spcPct val="20000"/>
        </a:spcBef>
        <a:spcAft>
          <a:spcPct val="0"/>
        </a:spcAft>
        <a:buChar char="•"/>
        <a:defRPr>
          <a:solidFill>
            <a:schemeClr val="tx1"/>
          </a:solidFill>
          <a:latin typeface="Arial"/>
          <a:ea typeface="+mn-ea"/>
          <a:cs typeface="Arial"/>
        </a:defRPr>
      </a:lvl1pPr>
      <a:lvl2pPr marL="742950" indent="-285750" algn="l" rtl="0" eaLnBrk="1" fontAlgn="base" hangingPunct="1">
        <a:spcBef>
          <a:spcPct val="20000"/>
        </a:spcBef>
        <a:spcAft>
          <a:spcPct val="0"/>
        </a:spcAft>
        <a:buChar char="–"/>
        <a:defRPr>
          <a:solidFill>
            <a:schemeClr val="tx1"/>
          </a:solidFill>
          <a:latin typeface="Arial"/>
          <a:ea typeface="+mn-ea"/>
          <a:cs typeface="Arial"/>
        </a:defRPr>
      </a:lvl2pPr>
      <a:lvl3pPr marL="1143000" indent="-228600" algn="l" rtl="0" eaLnBrk="1" fontAlgn="base" hangingPunct="1">
        <a:spcBef>
          <a:spcPct val="20000"/>
        </a:spcBef>
        <a:spcAft>
          <a:spcPct val="0"/>
        </a:spcAft>
        <a:buChar char="•"/>
        <a:defRPr>
          <a:solidFill>
            <a:schemeClr val="tx1"/>
          </a:solidFill>
          <a:latin typeface="Arial"/>
          <a:ea typeface="+mn-ea"/>
          <a:cs typeface="Arial"/>
        </a:defRPr>
      </a:lvl3pPr>
      <a:lvl4pPr marL="1600200" indent="-228600" algn="l" rtl="0" eaLnBrk="1" fontAlgn="base" hangingPunct="1">
        <a:spcBef>
          <a:spcPct val="20000"/>
        </a:spcBef>
        <a:spcAft>
          <a:spcPct val="0"/>
        </a:spcAft>
        <a:buChar char="–"/>
        <a:defRPr>
          <a:solidFill>
            <a:schemeClr val="tx1"/>
          </a:solidFill>
          <a:latin typeface="Arial"/>
          <a:ea typeface="+mn-ea"/>
          <a:cs typeface="Arial"/>
        </a:defRPr>
      </a:lvl4pPr>
      <a:lvl5pPr marL="2057400" indent="-228600" algn="l" rtl="0" eaLnBrk="1" fontAlgn="base" hangingPunct="1">
        <a:spcBef>
          <a:spcPct val="20000"/>
        </a:spcBef>
        <a:spcAft>
          <a:spcPct val="0"/>
        </a:spcAft>
        <a:buChar char="»"/>
        <a:defRPr>
          <a:solidFill>
            <a:schemeClr val="tx1"/>
          </a:solidFill>
          <a:latin typeface="Arial"/>
          <a:ea typeface="+mn-ea"/>
          <a:cs typeface="Arial"/>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classroom.google.com/c/NDU0OTIyMjUyNTEz?cjc=a2gzjzj"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hyperlink" Target="mailto:hassan.sartaj@nu.edu.pk"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iana.org/cctld/cctld-whois.ht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hotframeworks.com/" TargetMode="External"/><Relationship Id="rId2" Type="http://schemas.openxmlformats.org/officeDocument/2006/relationships/image" Target="../media/image28.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msdn.microsoft.com/en-us/library/ms995800.aspx"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21224" y="1694696"/>
            <a:ext cx="8701549" cy="1618430"/>
          </a:xfrm>
        </p:spPr>
        <p:txBody>
          <a:bodyPr>
            <a:normAutofit/>
          </a:bodyPr>
          <a:lstStyle/>
          <a:p>
            <a:r>
              <a:rPr lang="en-US" sz="4000" dirty="0"/>
              <a:t>CS 4032 </a:t>
            </a:r>
            <a:r>
              <a:rPr lang="mr-IN" sz="4000" dirty="0"/>
              <a:t>–</a:t>
            </a:r>
            <a:r>
              <a:rPr lang="en-US" sz="4000" dirty="0"/>
              <a:t> Web Programming</a:t>
            </a:r>
            <a:endParaRPr lang="en-US" sz="4000" b="1" dirty="0"/>
          </a:p>
        </p:txBody>
      </p:sp>
      <p:sp>
        <p:nvSpPr>
          <p:cNvPr id="2" name="TextBox 1"/>
          <p:cNvSpPr txBox="1"/>
          <p:nvPr/>
        </p:nvSpPr>
        <p:spPr>
          <a:xfrm>
            <a:off x="3282779" y="4160238"/>
            <a:ext cx="2578441" cy="430887"/>
          </a:xfrm>
          <a:prstGeom prst="rect">
            <a:avLst/>
          </a:prstGeom>
          <a:noFill/>
        </p:spPr>
        <p:txBody>
          <a:bodyPr wrap="square" rtlCol="0">
            <a:spAutoFit/>
          </a:bodyPr>
          <a:lstStyle/>
          <a:p>
            <a:pPr algn="just"/>
            <a:r>
              <a:rPr lang="en-US" sz="2200" dirty="0">
                <a:solidFill>
                  <a:schemeClr val="bg1"/>
                </a:solidFill>
                <a:latin typeface="Roboto" charset="0"/>
                <a:ea typeface="Roboto" charset="0"/>
                <a:cs typeface="Roboto" charset="0"/>
              </a:rPr>
              <a:t>Dr. Hassan Sartaj</a:t>
            </a:r>
          </a:p>
        </p:txBody>
      </p:sp>
    </p:spTree>
    <p:extLst>
      <p:ext uri="{BB962C8B-B14F-4D97-AF65-F5344CB8AC3E}">
        <p14:creationId xmlns:p14="http://schemas.microsoft.com/office/powerpoint/2010/main" val="794250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702" y="206844"/>
            <a:ext cx="8165996" cy="1206033"/>
          </a:xfrm>
        </p:spPr>
        <p:txBody>
          <a:bodyPr>
            <a:normAutofit/>
          </a:bodyPr>
          <a:lstStyle/>
          <a:p>
            <a:r>
              <a:rPr lang="en-US" sz="4000" dirty="0"/>
              <a:t>Class Policies and Guidelines</a:t>
            </a:r>
          </a:p>
        </p:txBody>
      </p:sp>
      <p:sp>
        <p:nvSpPr>
          <p:cNvPr id="3" name="Content Placeholder 2"/>
          <p:cNvSpPr>
            <a:spLocks noGrp="1"/>
          </p:cNvSpPr>
          <p:nvPr>
            <p:ph idx="1"/>
          </p:nvPr>
        </p:nvSpPr>
        <p:spPr>
          <a:xfrm>
            <a:off x="399495" y="1412877"/>
            <a:ext cx="8353888" cy="4987924"/>
          </a:xfrm>
        </p:spPr>
        <p:txBody>
          <a:bodyPr>
            <a:normAutofit fontScale="92500" lnSpcReduction="10000"/>
          </a:bodyPr>
          <a:lstStyle/>
          <a:p>
            <a:pPr marL="174625" lvl="2" indent="0" defTabSz="-633413">
              <a:buSzPct val="110000"/>
              <a:buNone/>
            </a:pPr>
            <a:r>
              <a:rPr lang="en-US" sz="3200" b="1" dirty="0">
                <a:solidFill>
                  <a:srgbClr val="B80000"/>
                </a:solidFill>
              </a:rPr>
              <a:t>Attendance policy:</a:t>
            </a:r>
          </a:p>
          <a:p>
            <a:pPr marL="517525" lvl="2" indent="-342900" defTabSz="-633413">
              <a:buSzPct val="110000"/>
            </a:pPr>
            <a:r>
              <a:rPr lang="en-US" b="1" dirty="0">
                <a:solidFill>
                  <a:srgbClr val="2C14DE"/>
                </a:solidFill>
              </a:rPr>
              <a:t>Will be taken at the start of the class</a:t>
            </a:r>
            <a:r>
              <a:rPr lang="en-US" dirty="0"/>
              <a:t>. Students </a:t>
            </a:r>
            <a:r>
              <a:rPr lang="en-US" b="1" i="1" dirty="0"/>
              <a:t>appearing</a:t>
            </a:r>
            <a:r>
              <a:rPr lang="en-US" i="1" dirty="0"/>
              <a:t> </a:t>
            </a:r>
            <a:r>
              <a:rPr lang="en-US" b="1" i="1" dirty="0"/>
              <a:t>late in the class after the attendance </a:t>
            </a:r>
            <a:r>
              <a:rPr lang="en-US" dirty="0"/>
              <a:t>will be marked </a:t>
            </a:r>
            <a:r>
              <a:rPr lang="en-US" b="1" dirty="0">
                <a:solidFill>
                  <a:srgbClr val="C00000"/>
                </a:solidFill>
              </a:rPr>
              <a:t>“Absent”</a:t>
            </a:r>
          </a:p>
          <a:p>
            <a:pPr marL="517525" lvl="2" indent="-342900" defTabSz="-633413">
              <a:buSzPct val="110000"/>
            </a:pPr>
            <a:r>
              <a:rPr lang="en-US" b="1" dirty="0"/>
              <a:t>80% </a:t>
            </a:r>
            <a:r>
              <a:rPr lang="en-US" dirty="0"/>
              <a:t>attendance is compulsory</a:t>
            </a:r>
          </a:p>
          <a:p>
            <a:pPr marL="174625" lvl="2" indent="0" defTabSz="-633413">
              <a:buSzPct val="110000"/>
              <a:buNone/>
            </a:pPr>
            <a:endParaRPr lang="en-US" sz="2400" b="1" dirty="0">
              <a:solidFill>
                <a:srgbClr val="B80000"/>
              </a:solidFill>
            </a:endParaRPr>
          </a:p>
          <a:p>
            <a:pPr marL="174625" lvl="2" indent="0" defTabSz="-633413">
              <a:buSzPct val="110000"/>
              <a:buNone/>
            </a:pPr>
            <a:r>
              <a:rPr lang="en-US" sz="3200" b="1" dirty="0">
                <a:solidFill>
                  <a:srgbClr val="B80000"/>
                </a:solidFill>
              </a:rPr>
              <a:t>Plagiarism policy:</a:t>
            </a:r>
            <a:endParaRPr lang="en-US" dirty="0"/>
          </a:p>
          <a:p>
            <a:pPr marL="534988">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400" dirty="0"/>
              <a:t>Plagiarism in </a:t>
            </a:r>
            <a:r>
              <a:rPr lang="en-US" sz="2400" b="1" dirty="0">
                <a:solidFill>
                  <a:srgbClr val="2C14DE"/>
                </a:solidFill>
              </a:rPr>
              <a:t>midterm/final </a:t>
            </a:r>
            <a:r>
              <a:rPr lang="en-US" sz="2400" dirty="0"/>
              <a:t>exam may result in </a:t>
            </a:r>
            <a:r>
              <a:rPr lang="en-US" sz="2400" b="1" dirty="0"/>
              <a:t>F grade</a:t>
            </a:r>
            <a:r>
              <a:rPr lang="en-US" sz="2400" dirty="0"/>
              <a:t> in the course.</a:t>
            </a:r>
          </a:p>
          <a:p>
            <a:pPr marL="534988"/>
            <a:r>
              <a:rPr lang="en-US" sz="2400" dirty="0"/>
              <a:t>Plagiarism in an assignment items (</a:t>
            </a:r>
            <a:r>
              <a:rPr lang="en-US" sz="2400" b="1" dirty="0">
                <a:solidFill>
                  <a:srgbClr val="2C14DE"/>
                </a:solidFill>
              </a:rPr>
              <a:t>assignments, quizzes &amp; project</a:t>
            </a:r>
            <a:r>
              <a:rPr lang="en-US" sz="2400" dirty="0"/>
              <a:t>) will result in zero marks in the whole assignments items category. If fore mentioned act is repeated more than once the instructor can refer a case to the Department Disciplinary Committee (the maximum punishment can be award of </a:t>
            </a:r>
            <a:r>
              <a:rPr lang="en-US" sz="2400" b="1" dirty="0"/>
              <a:t>'F' grade </a:t>
            </a:r>
            <a:r>
              <a:rPr lang="en-US" sz="2400" dirty="0"/>
              <a:t>in that course.) </a:t>
            </a:r>
          </a:p>
        </p:txBody>
      </p:sp>
      <p:sp>
        <p:nvSpPr>
          <p:cNvPr id="5" name="Slide Number Placeholder 4">
            <a:extLst>
              <a:ext uri="{FF2B5EF4-FFF2-40B4-BE49-F238E27FC236}">
                <a16:creationId xmlns:a16="http://schemas.microsoft.com/office/drawing/2014/main" id="{FC4C4A19-C5BD-4ACB-BDBA-7CD0AE300848}"/>
              </a:ext>
            </a:extLst>
          </p:cNvPr>
          <p:cNvSpPr>
            <a:spLocks noGrp="1"/>
          </p:cNvSpPr>
          <p:nvPr>
            <p:ph type="sldNum" sz="quarter" idx="11"/>
          </p:nvPr>
        </p:nvSpPr>
        <p:spPr>
          <a:xfrm>
            <a:off x="7996941" y="6400801"/>
            <a:ext cx="533400" cy="346364"/>
          </a:xfrm>
          <a:prstGeom prst="rect">
            <a:avLst/>
          </a:prstGeom>
        </p:spPr>
        <p:txBody>
          <a:bodyPr vert="horz" wrap="square" lIns="91440" tIns="45720" rIns="91440" bIns="45720" numCol="1" rtlCol="0" anchor="t" anchorCtr="0" compatLnSpc="1">
            <a:prstTxWarp prst="textNoShape">
              <a:avLst/>
            </a:prstTxWarp>
          </a:bodyPr>
          <a:lstStyle>
            <a:defPPr>
              <a:defRPr lang="en-US"/>
            </a:defPPr>
            <a:lvl1pPr marL="0" algn="r" defTabSz="457200" rtl="0" eaLnBrk="1" latinLnBrk="0" hangingPunct="1">
              <a:defRPr sz="1200" kern="1200">
                <a:solidFill>
                  <a:schemeClr val="tx1">
                    <a:tint val="75000"/>
                  </a:schemeClr>
                </a:solidFill>
                <a:latin typeface="Arial"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A28652E-AACC-B249-B75B-9215B21BC295}" type="slidenum">
              <a:rPr lang="en-US" smtClean="0"/>
              <a:pPr/>
              <a:t>10</a:t>
            </a:fld>
            <a:endParaRPr lang="en-US"/>
          </a:p>
        </p:txBody>
      </p:sp>
    </p:spTree>
    <p:extLst>
      <p:ext uri="{BB962C8B-B14F-4D97-AF65-F5344CB8AC3E}">
        <p14:creationId xmlns:p14="http://schemas.microsoft.com/office/powerpoint/2010/main" val="3557420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7C3C-4FAD-41B8-9C2B-D51205CCDAA7}"/>
              </a:ext>
            </a:extLst>
          </p:cNvPr>
          <p:cNvSpPr>
            <a:spLocks noGrp="1"/>
          </p:cNvSpPr>
          <p:nvPr>
            <p:ph type="title"/>
          </p:nvPr>
        </p:nvSpPr>
        <p:spPr/>
        <p:txBody>
          <a:bodyPr/>
          <a:lstStyle/>
          <a:p>
            <a:r>
              <a:rPr lang="en-US" sz="4400" dirty="0"/>
              <a:t>Class Policies and Guidelines</a:t>
            </a:r>
            <a:endParaRPr lang="en-US" dirty="0"/>
          </a:p>
        </p:txBody>
      </p:sp>
      <p:sp>
        <p:nvSpPr>
          <p:cNvPr id="3" name="Content Placeholder 2">
            <a:extLst>
              <a:ext uri="{FF2B5EF4-FFF2-40B4-BE49-F238E27FC236}">
                <a16:creationId xmlns:a16="http://schemas.microsoft.com/office/drawing/2014/main" id="{95F7DFDF-D30F-4902-A292-C50D03033DBA}"/>
              </a:ext>
            </a:extLst>
          </p:cNvPr>
          <p:cNvSpPr>
            <a:spLocks noGrp="1"/>
          </p:cNvSpPr>
          <p:nvPr>
            <p:ph idx="1"/>
          </p:nvPr>
        </p:nvSpPr>
        <p:spPr/>
        <p:txBody>
          <a:bodyPr>
            <a:normAutofit/>
          </a:bodyPr>
          <a:lstStyle/>
          <a:p>
            <a:pPr marL="174625" lvl="2" indent="0" defTabSz="-633413">
              <a:buSzPct val="110000"/>
              <a:buNone/>
            </a:pPr>
            <a:r>
              <a:rPr lang="en-US" sz="3200" b="1" dirty="0">
                <a:solidFill>
                  <a:srgbClr val="B80000"/>
                </a:solidFill>
              </a:rPr>
              <a:t>Course retake policy:</a:t>
            </a:r>
            <a:endParaRPr lang="en-US" dirty="0"/>
          </a:p>
          <a:p>
            <a:pPr marL="534988">
              <a:spcBef>
                <a:spcPts val="200"/>
              </a:spcBef>
              <a:spcAft>
                <a:spcPts val="200"/>
              </a:spcAft>
              <a:tabLst>
                <a:tab pos="-182563" algn="l"/>
                <a:tab pos="534988" algn="l"/>
                <a:tab pos="868363" algn="l"/>
                <a:tab pos="1096963" algn="l"/>
                <a:tab pos="1325563" algn="l"/>
                <a:tab pos="1554163" algn="l"/>
                <a:tab pos="1782763" algn="l"/>
                <a:tab pos="2011363" algn="l"/>
                <a:tab pos="2239963" algn="l"/>
                <a:tab pos="2468563" algn="l"/>
                <a:tab pos="2697163" algn="l"/>
                <a:tab pos="2925763" algn="l"/>
                <a:tab pos="3154363" algn="l"/>
                <a:tab pos="3314700" algn="l"/>
                <a:tab pos="3611563" algn="l"/>
                <a:tab pos="3840163" algn="l"/>
                <a:tab pos="4068763" algn="l"/>
                <a:tab pos="4297363" algn="l"/>
                <a:tab pos="4525963" algn="l"/>
                <a:tab pos="4754563" algn="l"/>
                <a:tab pos="5143500" algn="l"/>
                <a:tab pos="5326063" algn="l"/>
                <a:tab pos="5486400" algn="l"/>
              </a:tabLst>
            </a:pPr>
            <a:r>
              <a:rPr lang="en-US" sz="2800" dirty="0"/>
              <a:t>Midterm/final exam retake</a:t>
            </a:r>
          </a:p>
          <a:p>
            <a:pPr marL="803275" lvl="1">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400" dirty="0"/>
              <a:t>The examination assessment and retake committee decide the exam retake/</a:t>
            </a:r>
            <a:r>
              <a:rPr lang="en-US" sz="2400" dirty="0" err="1"/>
              <a:t>pretake</a:t>
            </a:r>
            <a:r>
              <a:rPr lang="en-US" sz="2400" dirty="0"/>
              <a:t> cases.</a:t>
            </a:r>
          </a:p>
          <a:p>
            <a:pPr marL="534988">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800" dirty="0"/>
              <a:t>Assignments/quizzes retake</a:t>
            </a:r>
          </a:p>
          <a:p>
            <a:pPr marL="895350" lvl="1" indent="-438150">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400" dirty="0"/>
              <a:t>There will be </a:t>
            </a:r>
            <a:r>
              <a:rPr lang="en-US" sz="2400" b="1" dirty="0"/>
              <a:t>no retake </a:t>
            </a:r>
            <a:r>
              <a:rPr lang="en-US" sz="2400" dirty="0"/>
              <a:t>of any assignment or quiz. </a:t>
            </a:r>
          </a:p>
          <a:p>
            <a:pPr>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endParaRPr lang="en-US" sz="2400" dirty="0"/>
          </a:p>
        </p:txBody>
      </p:sp>
      <p:sp>
        <p:nvSpPr>
          <p:cNvPr id="5" name="Slide Number Placeholder 4">
            <a:extLst>
              <a:ext uri="{FF2B5EF4-FFF2-40B4-BE49-F238E27FC236}">
                <a16:creationId xmlns:a16="http://schemas.microsoft.com/office/drawing/2014/main" id="{5D53BE03-39CE-44E4-AC78-BA347B7295AF}"/>
              </a:ext>
            </a:extLst>
          </p:cNvPr>
          <p:cNvSpPr>
            <a:spLocks noGrp="1"/>
          </p:cNvSpPr>
          <p:nvPr>
            <p:ph type="sldNum" sz="quarter" idx="11"/>
          </p:nvPr>
        </p:nvSpPr>
        <p:spPr>
          <a:xfrm>
            <a:off x="8153400" y="6392700"/>
            <a:ext cx="533400" cy="346364"/>
          </a:xfrm>
          <a:prstGeom prst="rect">
            <a:avLst/>
          </a:prstGeom>
        </p:spPr>
        <p:txBody>
          <a:bodyPr vert="horz" wrap="square" lIns="91440" tIns="45720" rIns="91440" bIns="45720" numCol="1" rtlCol="0" anchor="t" anchorCtr="0" compatLnSpc="1">
            <a:prstTxWarp prst="textNoShape">
              <a:avLst/>
            </a:prstTxWarp>
          </a:bodyPr>
          <a:lstStyle>
            <a:defPPr>
              <a:defRPr lang="en-US"/>
            </a:defPPr>
            <a:lvl1pPr marL="0" algn="r" defTabSz="457200" rtl="0" eaLnBrk="1" latinLnBrk="0" hangingPunct="1">
              <a:defRPr sz="1200" kern="1200">
                <a:solidFill>
                  <a:schemeClr val="tx1">
                    <a:tint val="75000"/>
                  </a:schemeClr>
                </a:solidFill>
                <a:latin typeface="Arial"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A28652E-AACC-B249-B75B-9215B21BC295}" type="slidenum">
              <a:rPr lang="en-US" smtClean="0"/>
              <a:pPr/>
              <a:t>11</a:t>
            </a:fld>
            <a:endParaRPr lang="en-US" dirty="0"/>
          </a:p>
        </p:txBody>
      </p:sp>
    </p:spTree>
    <p:extLst>
      <p:ext uri="{BB962C8B-B14F-4D97-AF65-F5344CB8AC3E}">
        <p14:creationId xmlns:p14="http://schemas.microsoft.com/office/powerpoint/2010/main" val="748706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7C3C-4FAD-41B8-9C2B-D51205CCDAA7}"/>
              </a:ext>
            </a:extLst>
          </p:cNvPr>
          <p:cNvSpPr>
            <a:spLocks noGrp="1"/>
          </p:cNvSpPr>
          <p:nvPr>
            <p:ph type="title"/>
          </p:nvPr>
        </p:nvSpPr>
        <p:spPr/>
        <p:txBody>
          <a:bodyPr/>
          <a:lstStyle/>
          <a:p>
            <a:r>
              <a:rPr lang="en-US" sz="4400" dirty="0"/>
              <a:t>Class Policies and Guidelines</a:t>
            </a:r>
            <a:endParaRPr lang="en-US" dirty="0"/>
          </a:p>
        </p:txBody>
      </p:sp>
      <p:sp>
        <p:nvSpPr>
          <p:cNvPr id="3" name="Content Placeholder 2">
            <a:extLst>
              <a:ext uri="{FF2B5EF4-FFF2-40B4-BE49-F238E27FC236}">
                <a16:creationId xmlns:a16="http://schemas.microsoft.com/office/drawing/2014/main" id="{95F7DFDF-D30F-4902-A292-C50D03033DBA}"/>
              </a:ext>
            </a:extLst>
          </p:cNvPr>
          <p:cNvSpPr>
            <a:spLocks noGrp="1"/>
          </p:cNvSpPr>
          <p:nvPr>
            <p:ph idx="1"/>
          </p:nvPr>
        </p:nvSpPr>
        <p:spPr/>
        <p:txBody>
          <a:bodyPr>
            <a:normAutofit/>
          </a:bodyPr>
          <a:lstStyle/>
          <a:p>
            <a:pPr marL="174625" lvl="2" indent="0" defTabSz="-633413">
              <a:buSzPct val="110000"/>
              <a:buNone/>
            </a:pPr>
            <a:r>
              <a:rPr lang="en-US" sz="3200" b="1" dirty="0">
                <a:solidFill>
                  <a:srgbClr val="B80000"/>
                </a:solidFill>
              </a:rPr>
              <a:t>Assignments or project submission policy:</a:t>
            </a:r>
            <a:endParaRPr lang="en-US" dirty="0"/>
          </a:p>
          <a:p>
            <a:pPr marL="534988">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800" dirty="0"/>
              <a:t>Use the following rules for your submissions</a:t>
            </a:r>
          </a:p>
          <a:p>
            <a:pPr marL="935038" lvl="1">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400" dirty="0"/>
              <a:t>Combine all files in one </a:t>
            </a:r>
            <a:r>
              <a:rPr lang="en-US" sz="2400" b="1" dirty="0"/>
              <a:t>zip </a:t>
            </a:r>
            <a:r>
              <a:rPr lang="en-US" sz="2400" dirty="0"/>
              <a:t>file</a:t>
            </a:r>
          </a:p>
          <a:p>
            <a:pPr marL="935038" lvl="1">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400" dirty="0"/>
              <a:t>Name the zip file as </a:t>
            </a:r>
            <a:r>
              <a:rPr lang="en-US" sz="2400" b="1" dirty="0"/>
              <a:t>ROLLNO_NAME_SECTION.zip</a:t>
            </a:r>
          </a:p>
          <a:p>
            <a:pPr marL="935038" lvl="1">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400" dirty="0"/>
              <a:t>Submit the zip file on </a:t>
            </a:r>
            <a:r>
              <a:rPr lang="en-US" sz="2400" b="1" dirty="0"/>
              <a:t>Slate</a:t>
            </a:r>
            <a:r>
              <a:rPr lang="en-US" sz="2400" dirty="0"/>
              <a:t> before the deadline</a:t>
            </a:r>
          </a:p>
          <a:p>
            <a:pPr marL="1335088" lvl="2">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000" dirty="0"/>
              <a:t>No submission on Google Classroom</a:t>
            </a:r>
            <a:endParaRPr lang="en-US" sz="1800" dirty="0"/>
          </a:p>
          <a:p>
            <a:pPr marL="935038" lvl="1">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400" dirty="0"/>
              <a:t>Late submissions will not be accepted</a:t>
            </a:r>
          </a:p>
          <a:p>
            <a:pPr>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endParaRPr lang="en-US" sz="2400" dirty="0"/>
          </a:p>
        </p:txBody>
      </p:sp>
      <p:sp>
        <p:nvSpPr>
          <p:cNvPr id="5" name="Slide Number Placeholder 4">
            <a:extLst>
              <a:ext uri="{FF2B5EF4-FFF2-40B4-BE49-F238E27FC236}">
                <a16:creationId xmlns:a16="http://schemas.microsoft.com/office/drawing/2014/main" id="{92F3A238-FF1C-493B-A0E4-958993D41628}"/>
              </a:ext>
            </a:extLst>
          </p:cNvPr>
          <p:cNvSpPr>
            <a:spLocks noGrp="1"/>
          </p:cNvSpPr>
          <p:nvPr>
            <p:ph type="sldNum" sz="quarter" idx="11"/>
          </p:nvPr>
        </p:nvSpPr>
        <p:spPr>
          <a:xfrm>
            <a:off x="7957127" y="6410180"/>
            <a:ext cx="533400" cy="346364"/>
          </a:xfrm>
          <a:prstGeom prst="rect">
            <a:avLst/>
          </a:prstGeom>
        </p:spPr>
        <p:txBody>
          <a:bodyPr vert="horz" wrap="square" lIns="91440" tIns="45720" rIns="91440" bIns="45720" numCol="1" rtlCol="0" anchor="t" anchorCtr="0" compatLnSpc="1">
            <a:prstTxWarp prst="textNoShape">
              <a:avLst/>
            </a:prstTxWarp>
          </a:bodyPr>
          <a:lstStyle>
            <a:defPPr>
              <a:defRPr lang="en-US"/>
            </a:defPPr>
            <a:lvl1pPr marL="0" algn="r" defTabSz="457200" rtl="0" eaLnBrk="1" latinLnBrk="0" hangingPunct="1">
              <a:defRPr sz="1200" kern="1200">
                <a:solidFill>
                  <a:schemeClr val="tx1">
                    <a:tint val="75000"/>
                  </a:schemeClr>
                </a:solidFill>
                <a:latin typeface="Arial"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A28652E-AACC-B249-B75B-9215B21BC295}" type="slidenum">
              <a:rPr lang="en-US" smtClean="0"/>
              <a:pPr/>
              <a:t>12</a:t>
            </a:fld>
            <a:endParaRPr lang="en-US"/>
          </a:p>
        </p:txBody>
      </p:sp>
    </p:spTree>
    <p:extLst>
      <p:ext uri="{BB962C8B-B14F-4D97-AF65-F5344CB8AC3E}">
        <p14:creationId xmlns:p14="http://schemas.microsoft.com/office/powerpoint/2010/main" val="4073642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a:extLst>
              <a:ext uri="{FF2B5EF4-FFF2-40B4-BE49-F238E27FC236}">
                <a16:creationId xmlns:a16="http://schemas.microsoft.com/office/drawing/2014/main" id="{F158226B-ADE8-4661-BE3B-EAB09675665F}"/>
              </a:ext>
            </a:extLst>
          </p:cNvPr>
          <p:cNvSpPr>
            <a:spLocks noGrp="1" noChangeArrowheads="1"/>
          </p:cNvSpPr>
          <p:nvPr>
            <p:ph type="title"/>
          </p:nvPr>
        </p:nvSpPr>
        <p:spPr/>
        <p:txBody>
          <a:bodyPr/>
          <a:lstStyle/>
          <a:p>
            <a:r>
              <a:rPr lang="en-US" altLang="en-US" dirty="0"/>
              <a:t>Assignments and Projects</a:t>
            </a:r>
          </a:p>
        </p:txBody>
      </p:sp>
      <p:sp>
        <p:nvSpPr>
          <p:cNvPr id="17414" name="Rectangle 3">
            <a:extLst>
              <a:ext uri="{FF2B5EF4-FFF2-40B4-BE49-F238E27FC236}">
                <a16:creationId xmlns:a16="http://schemas.microsoft.com/office/drawing/2014/main" id="{8B3D720E-031C-44B1-9AF7-FC13325A1BE5}"/>
              </a:ext>
            </a:extLst>
          </p:cNvPr>
          <p:cNvSpPr>
            <a:spLocks noGrp="1" noChangeArrowheads="1"/>
          </p:cNvSpPr>
          <p:nvPr>
            <p:ph type="body" idx="1"/>
          </p:nvPr>
        </p:nvSpPr>
        <p:spPr/>
        <p:txBody>
          <a:bodyPr>
            <a:normAutofit/>
          </a:bodyPr>
          <a:lstStyle/>
          <a:p>
            <a:r>
              <a:rPr lang="en-US" altLang="en-US" sz="2400" dirty="0"/>
              <a:t>Where </a:t>
            </a:r>
            <a:r>
              <a:rPr lang="en-US" altLang="en-US" sz="2400" b="1" dirty="0"/>
              <a:t>~80% </a:t>
            </a:r>
            <a:r>
              <a:rPr lang="en-US" altLang="en-US" sz="2400" dirty="0"/>
              <a:t>of your learning will take place</a:t>
            </a:r>
          </a:p>
          <a:p>
            <a:r>
              <a:rPr lang="en-US" altLang="en-US" sz="2400" dirty="0"/>
              <a:t>For learning, not evaluation -&gt; low marks (~25%)</a:t>
            </a:r>
          </a:p>
          <a:p>
            <a:r>
              <a:rPr lang="en-US" altLang="en-US" sz="2400" dirty="0"/>
              <a:t>Posted to </a:t>
            </a:r>
            <a:r>
              <a:rPr lang="en-US" altLang="en-US" sz="2400" b="1" dirty="0"/>
              <a:t>Google Classroom </a:t>
            </a:r>
            <a:r>
              <a:rPr lang="en-US" altLang="en-US" sz="2400" dirty="0"/>
              <a:t>and </a:t>
            </a:r>
            <a:r>
              <a:rPr lang="en-US" altLang="en-US" sz="2400" b="1" dirty="0"/>
              <a:t>Slate</a:t>
            </a:r>
          </a:p>
          <a:p>
            <a:r>
              <a:rPr lang="en-US" altLang="en-US" sz="2400" dirty="0"/>
              <a:t>All </a:t>
            </a:r>
            <a:r>
              <a:rPr lang="en-US" altLang="en-US" sz="2400" b="1" dirty="0"/>
              <a:t>assignments</a:t>
            </a:r>
            <a:r>
              <a:rPr lang="en-US" altLang="en-US" sz="2400" dirty="0"/>
              <a:t> will be individual and </a:t>
            </a:r>
            <a:r>
              <a:rPr lang="en-US" altLang="en-US" sz="2400" b="1" dirty="0"/>
              <a:t>project </a:t>
            </a:r>
            <a:r>
              <a:rPr lang="en-US" altLang="en-US" sz="2400" dirty="0"/>
              <a:t>will be in group (max. 2-3 students)</a:t>
            </a:r>
          </a:p>
          <a:p>
            <a:r>
              <a:rPr lang="en-US" altLang="en-US" sz="2400" dirty="0"/>
              <a:t>Program must work, compile errors / runtime errors lose all correctness points</a:t>
            </a:r>
          </a:p>
          <a:p>
            <a:r>
              <a:rPr lang="en-US" altLang="en-US" sz="2400" dirty="0"/>
              <a:t>Copying solution code or giving code to someone else is </a:t>
            </a:r>
            <a:r>
              <a:rPr lang="en-US" altLang="en-US" sz="2400" b="1" dirty="0"/>
              <a:t>CHEATING -&gt; F</a:t>
            </a:r>
            <a:r>
              <a:rPr lang="en-US" altLang="en-US" sz="2400" dirty="0"/>
              <a:t> in the course</a:t>
            </a:r>
          </a:p>
        </p:txBody>
      </p:sp>
      <p:sp>
        <p:nvSpPr>
          <p:cNvPr id="3" name="Slide Number Placeholder 2">
            <a:extLst>
              <a:ext uri="{FF2B5EF4-FFF2-40B4-BE49-F238E27FC236}">
                <a16:creationId xmlns:a16="http://schemas.microsoft.com/office/drawing/2014/main" id="{5761AC02-DCA2-4FA9-B8C6-6EA27FBD3A4C}"/>
              </a:ext>
            </a:extLst>
          </p:cNvPr>
          <p:cNvSpPr>
            <a:spLocks noGrp="1"/>
          </p:cNvSpPr>
          <p:nvPr>
            <p:ph type="sldNum" sz="quarter" idx="11"/>
          </p:nvPr>
        </p:nvSpPr>
        <p:spPr>
          <a:xfrm>
            <a:off x="8051988" y="6392700"/>
            <a:ext cx="533400" cy="346364"/>
          </a:xfrm>
          <a:prstGeom prst="rect">
            <a:avLst/>
          </a:prstGeom>
        </p:spPr>
        <p:txBody>
          <a:bodyPr vert="horz" wrap="square" lIns="91440" tIns="45720" rIns="91440" bIns="45720" numCol="1" rtlCol="0" anchor="t" anchorCtr="0" compatLnSpc="1">
            <a:prstTxWarp prst="textNoShape">
              <a:avLst/>
            </a:prstTxWarp>
          </a:bodyPr>
          <a:lstStyle>
            <a:defPPr>
              <a:defRPr lang="en-US"/>
            </a:defPPr>
            <a:lvl1pPr marL="0" algn="r" defTabSz="457200" rtl="0" eaLnBrk="1" latinLnBrk="0" hangingPunct="1">
              <a:defRPr sz="1200" kern="1200">
                <a:solidFill>
                  <a:schemeClr val="tx1">
                    <a:tint val="75000"/>
                  </a:schemeClr>
                </a:solidFill>
                <a:latin typeface="Arial"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A28652E-AACC-B249-B75B-9215B21BC295}"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372" y="142042"/>
            <a:ext cx="8380522" cy="1251751"/>
          </a:xfrm>
        </p:spPr>
        <p:txBody>
          <a:bodyPr>
            <a:normAutofit/>
          </a:bodyPr>
          <a:lstStyle/>
          <a:p>
            <a:r>
              <a:rPr lang="en-US" sz="4000" dirty="0"/>
              <a:t>Class Policies and Guidelines</a:t>
            </a:r>
          </a:p>
        </p:txBody>
      </p:sp>
      <p:sp>
        <p:nvSpPr>
          <p:cNvPr id="3" name="Content Placeholder 2"/>
          <p:cNvSpPr>
            <a:spLocks noGrp="1"/>
          </p:cNvSpPr>
          <p:nvPr>
            <p:ph idx="1"/>
          </p:nvPr>
        </p:nvSpPr>
        <p:spPr>
          <a:xfrm>
            <a:off x="408372" y="1393793"/>
            <a:ext cx="8327255" cy="5104662"/>
          </a:xfrm>
        </p:spPr>
        <p:txBody>
          <a:bodyPr>
            <a:normAutofit/>
          </a:bodyPr>
          <a:lstStyle/>
          <a:p>
            <a:pPr marL="536575" lvl="2" indent="-361950" defTabSz="-633413">
              <a:buSzPct val="110000"/>
            </a:pPr>
            <a:r>
              <a:rPr lang="en-US" sz="2800" b="1" dirty="0">
                <a:solidFill>
                  <a:srgbClr val="B80000"/>
                </a:solidFill>
              </a:rPr>
              <a:t>Don’ts</a:t>
            </a:r>
          </a:p>
          <a:p>
            <a:pPr marL="993775" lvl="3" indent="-361950" defTabSz="-633413">
              <a:buSzPct val="110000"/>
            </a:pPr>
            <a:r>
              <a:rPr lang="en-US" sz="2200" dirty="0"/>
              <a:t>Use of cell phones</a:t>
            </a:r>
          </a:p>
          <a:p>
            <a:pPr marL="993775" lvl="3" indent="-361950" defTabSz="-633413">
              <a:buSzPct val="110000"/>
            </a:pPr>
            <a:r>
              <a:rPr lang="en-US" sz="2200" dirty="0"/>
              <a:t>Discussion with fellows during class</a:t>
            </a:r>
          </a:p>
          <a:p>
            <a:pPr marL="993775" lvl="3" indent="-361950" defTabSz="-633413">
              <a:buSzPct val="110000"/>
            </a:pPr>
            <a:r>
              <a:rPr lang="en-US" sz="2200" dirty="0"/>
              <a:t>Early leave</a:t>
            </a:r>
          </a:p>
          <a:p>
            <a:pPr marL="993775" lvl="3" indent="-361950" defTabSz="-633413">
              <a:buSzPct val="110000"/>
            </a:pPr>
            <a:r>
              <a:rPr lang="en-US" sz="2200" dirty="0"/>
              <a:t>Frequent movements In-out of class</a:t>
            </a:r>
          </a:p>
          <a:p>
            <a:pPr marL="536575" lvl="2" indent="-361950" defTabSz="-633413">
              <a:buSzPct val="110000"/>
            </a:pPr>
            <a:endParaRPr lang="en-US" sz="2800" b="1" dirty="0"/>
          </a:p>
          <a:p>
            <a:pPr marL="536575" lvl="2" indent="-361950" defTabSz="-633413">
              <a:buSzPct val="110000"/>
            </a:pPr>
            <a:r>
              <a:rPr lang="en-US" sz="2800" b="1" dirty="0">
                <a:solidFill>
                  <a:srgbClr val="008000"/>
                </a:solidFill>
              </a:rPr>
              <a:t>Do’s</a:t>
            </a:r>
            <a:r>
              <a:rPr lang="en-US" sz="2800" b="1" dirty="0"/>
              <a:t> </a:t>
            </a:r>
          </a:p>
          <a:p>
            <a:pPr marL="993775" lvl="3" indent="-361950" defTabSz="-633413">
              <a:buSzPct val="110000"/>
            </a:pPr>
            <a:r>
              <a:rPr lang="en-US" sz="2200" dirty="0"/>
              <a:t>Be interactive, ask questions </a:t>
            </a:r>
          </a:p>
          <a:p>
            <a:pPr marL="993775" lvl="3" indent="-361950" defTabSz="-633413">
              <a:buSzPct val="110000"/>
            </a:pPr>
            <a:r>
              <a:rPr lang="en-US" sz="2200" dirty="0"/>
              <a:t>Participate in the lecture especially during hands-on practice</a:t>
            </a:r>
          </a:p>
          <a:p>
            <a:pPr marL="993775" lvl="3" indent="-361950" defTabSz="-633413">
              <a:buSzPct val="110000"/>
            </a:pPr>
            <a:r>
              <a:rPr lang="en-US" sz="2200" dirty="0"/>
              <a:t>Be prepared for practice sessions </a:t>
            </a:r>
            <a:endParaRPr lang="en-US" dirty="0"/>
          </a:p>
          <a:p>
            <a:pPr marL="536575" lvl="2" indent="-361950" defTabSz="-633413">
              <a:buSzPct val="110000"/>
            </a:pPr>
            <a:endParaRPr lang="en-US" sz="2200" dirty="0"/>
          </a:p>
        </p:txBody>
      </p:sp>
      <p:sp>
        <p:nvSpPr>
          <p:cNvPr id="4" name="Slide Number Placeholder 3">
            <a:extLst>
              <a:ext uri="{FF2B5EF4-FFF2-40B4-BE49-F238E27FC236}">
                <a16:creationId xmlns:a16="http://schemas.microsoft.com/office/drawing/2014/main" id="{54731316-BA55-4CE7-9B1B-34505A5FA34D}"/>
              </a:ext>
            </a:extLst>
          </p:cNvPr>
          <p:cNvSpPr>
            <a:spLocks noGrp="1"/>
          </p:cNvSpPr>
          <p:nvPr>
            <p:ph type="sldNum" sz="quarter" idx="11"/>
          </p:nvPr>
        </p:nvSpPr>
        <p:spPr>
          <a:xfrm>
            <a:off x="8055467" y="6414164"/>
            <a:ext cx="533400" cy="346364"/>
          </a:xfrm>
          <a:prstGeom prst="rect">
            <a:avLst/>
          </a:prstGeom>
        </p:spPr>
        <p:txBody>
          <a:bodyPr vert="horz" wrap="square" lIns="91440" tIns="45720" rIns="91440" bIns="45720" numCol="1" rtlCol="0" anchor="t" anchorCtr="0" compatLnSpc="1">
            <a:prstTxWarp prst="textNoShape">
              <a:avLst/>
            </a:prstTxWarp>
          </a:bodyPr>
          <a:lstStyle>
            <a:defPPr>
              <a:defRPr lang="en-US"/>
            </a:defPPr>
            <a:lvl1pPr marL="0" algn="r" defTabSz="457200" rtl="0" eaLnBrk="1" latinLnBrk="0" hangingPunct="1">
              <a:defRPr sz="1200" kern="1200">
                <a:solidFill>
                  <a:schemeClr val="tx1">
                    <a:tint val="75000"/>
                  </a:schemeClr>
                </a:solidFill>
                <a:latin typeface="Arial"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A28652E-AACC-B249-B75B-9215B21BC295}" type="slidenum">
              <a:rPr lang="en-US" smtClean="0"/>
              <a:pPr/>
              <a:t>14</a:t>
            </a:fld>
            <a:endParaRPr lang="en-US"/>
          </a:p>
        </p:txBody>
      </p:sp>
    </p:spTree>
    <p:extLst>
      <p:ext uri="{BB962C8B-B14F-4D97-AF65-F5344CB8AC3E}">
        <p14:creationId xmlns:p14="http://schemas.microsoft.com/office/powerpoint/2010/main" val="2555179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Textbooks and Reference Material</a:t>
            </a:r>
          </a:p>
        </p:txBody>
      </p:sp>
      <p:sp>
        <p:nvSpPr>
          <p:cNvPr id="3" name="Content Placeholder 2"/>
          <p:cNvSpPr>
            <a:spLocks noGrp="1"/>
          </p:cNvSpPr>
          <p:nvPr>
            <p:ph idx="1"/>
          </p:nvPr>
        </p:nvSpPr>
        <p:spPr/>
        <p:txBody>
          <a:bodyPr>
            <a:normAutofit/>
          </a:bodyPr>
          <a:lstStyle/>
          <a:p>
            <a:r>
              <a:rPr lang="en-US" sz="2400" b="1" dirty="0"/>
              <a:t>Web Application Architecture Principles, protocols and practices </a:t>
            </a:r>
            <a:r>
              <a:rPr lang="en-US" sz="2400" dirty="0"/>
              <a:t>by Leon </a:t>
            </a:r>
            <a:r>
              <a:rPr lang="en-US" sz="2400" dirty="0" err="1"/>
              <a:t>Shklar</a:t>
            </a:r>
            <a:r>
              <a:rPr lang="en-US" sz="2400" dirty="0"/>
              <a:t> and Richard Rosen</a:t>
            </a:r>
          </a:p>
          <a:p>
            <a:r>
              <a:rPr lang="en-US" sz="2400" b="1" dirty="0"/>
              <a:t>The Missing Link: An Introduction to Web Development and Programming</a:t>
            </a:r>
            <a:r>
              <a:rPr lang="en-US" sz="2400" dirty="0"/>
              <a:t> by Michael Mendez</a:t>
            </a:r>
          </a:p>
          <a:p>
            <a:r>
              <a:rPr lang="en-US" sz="2400" b="1" dirty="0"/>
              <a:t>Learning JavaScript</a:t>
            </a:r>
            <a:r>
              <a:rPr lang="en-US" sz="2400" dirty="0"/>
              <a:t>, 3rd Edition by Todd Brown</a:t>
            </a:r>
          </a:p>
          <a:p>
            <a:endParaRPr lang="en-US" sz="2400" dirty="0"/>
          </a:p>
          <a:p>
            <a:r>
              <a:rPr lang="en-US" sz="2400" b="1" dirty="0"/>
              <a:t>Full Stack JavaScript Development With MEAN </a:t>
            </a:r>
            <a:r>
              <a:rPr lang="en-US" sz="2400" dirty="0"/>
              <a:t>By Adam </a:t>
            </a:r>
            <a:r>
              <a:rPr lang="en-US" sz="2400" dirty="0" err="1"/>
              <a:t>Bretz</a:t>
            </a:r>
            <a:r>
              <a:rPr lang="en-US" sz="2400" dirty="0"/>
              <a:t> &amp; Colin J. </a:t>
            </a:r>
            <a:r>
              <a:rPr lang="en-US" sz="2400" dirty="0" err="1"/>
              <a:t>Ihrig</a:t>
            </a:r>
            <a:endParaRPr lang="en-US" sz="2400" dirty="0"/>
          </a:p>
          <a:p>
            <a:r>
              <a:rPr lang="en-US" sz="2400" b="1" dirty="0"/>
              <a:t>Full-Stack React Projects</a:t>
            </a:r>
            <a:r>
              <a:rPr lang="en-US" sz="2400" dirty="0"/>
              <a:t>, Second Edition by </a:t>
            </a:r>
            <a:r>
              <a:rPr lang="en-US" sz="2400" dirty="0" err="1"/>
              <a:t>Shama</a:t>
            </a:r>
            <a:r>
              <a:rPr lang="en-US" sz="2400" dirty="0"/>
              <a:t> Hoque</a:t>
            </a:r>
          </a:p>
        </p:txBody>
      </p:sp>
      <p:sp>
        <p:nvSpPr>
          <p:cNvPr id="4" name="Slide Number Placeholder 3"/>
          <p:cNvSpPr>
            <a:spLocks noGrp="1"/>
          </p:cNvSpPr>
          <p:nvPr>
            <p:ph type="sldNum" sz="quarter" idx="4"/>
          </p:nvPr>
        </p:nvSpPr>
        <p:spPr>
          <a:xfrm>
            <a:off x="8153400" y="6415881"/>
            <a:ext cx="533400" cy="334962"/>
          </a:xfrm>
        </p:spPr>
        <p:txBody>
          <a:bodyPr/>
          <a:lstStyle/>
          <a:p>
            <a:fld id="{BA28652E-AACC-B249-B75B-9215B21BC295}" type="slidenum">
              <a:rPr lang="en-US" smtClean="0"/>
              <a:pPr/>
              <a:t>15</a:t>
            </a:fld>
            <a:endParaRPr lang="en-US"/>
          </a:p>
        </p:txBody>
      </p:sp>
    </p:spTree>
    <p:extLst>
      <p:ext uri="{BB962C8B-B14F-4D97-AF65-F5344CB8AC3E}">
        <p14:creationId xmlns:p14="http://schemas.microsoft.com/office/powerpoint/2010/main" val="1538415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79EF1-F99C-455E-9E3B-18D14613EC03}"/>
              </a:ext>
            </a:extLst>
          </p:cNvPr>
          <p:cNvSpPr>
            <a:spLocks noGrp="1"/>
          </p:cNvSpPr>
          <p:nvPr>
            <p:ph type="title"/>
          </p:nvPr>
        </p:nvSpPr>
        <p:spPr/>
        <p:txBody>
          <a:bodyPr/>
          <a:lstStyle/>
          <a:p>
            <a:r>
              <a:rPr lang="en-US" dirty="0"/>
              <a:t>Google Classroom</a:t>
            </a:r>
            <a:endParaRPr lang="en-PK" dirty="0"/>
          </a:p>
        </p:txBody>
      </p:sp>
      <p:sp>
        <p:nvSpPr>
          <p:cNvPr id="3" name="Content Placeholder 2">
            <a:extLst>
              <a:ext uri="{FF2B5EF4-FFF2-40B4-BE49-F238E27FC236}">
                <a16:creationId xmlns:a16="http://schemas.microsoft.com/office/drawing/2014/main" id="{B995E837-56A9-4105-832D-9BF5B0E073DF}"/>
              </a:ext>
            </a:extLst>
          </p:cNvPr>
          <p:cNvSpPr>
            <a:spLocks noGrp="1"/>
          </p:cNvSpPr>
          <p:nvPr>
            <p:ph idx="1"/>
          </p:nvPr>
        </p:nvSpPr>
        <p:spPr/>
        <p:txBody>
          <a:bodyPr/>
          <a:lstStyle/>
          <a:p>
            <a:r>
              <a:rPr lang="en-US" sz="2400" dirty="0"/>
              <a:t>Invite link</a:t>
            </a:r>
          </a:p>
          <a:p>
            <a:pPr lvl="1"/>
            <a:r>
              <a:rPr lang="en-US" dirty="0">
                <a:hlinkClick r:id="rId2"/>
              </a:rPr>
              <a:t>https://classroom.google.com/c/NDU0OTIyMjUyNTEz?cjc=a2gzjzj</a:t>
            </a:r>
            <a:endParaRPr lang="en-US" dirty="0"/>
          </a:p>
          <a:p>
            <a:r>
              <a:rPr lang="en-US" sz="2400" dirty="0"/>
              <a:t>Class code</a:t>
            </a:r>
          </a:p>
          <a:p>
            <a:pPr lvl="1"/>
            <a:r>
              <a:rPr lang="en-US" sz="2200" dirty="0"/>
              <a:t>a2gzjzj</a:t>
            </a:r>
          </a:p>
          <a:p>
            <a:r>
              <a:rPr lang="en-US" sz="2400" dirty="0"/>
              <a:t>Lectures, reference material, announcements</a:t>
            </a:r>
            <a:endParaRPr lang="en-PK" sz="2400" dirty="0"/>
          </a:p>
        </p:txBody>
      </p:sp>
      <p:sp>
        <p:nvSpPr>
          <p:cNvPr id="4" name="Slide Number Placeholder 3">
            <a:extLst>
              <a:ext uri="{FF2B5EF4-FFF2-40B4-BE49-F238E27FC236}">
                <a16:creationId xmlns:a16="http://schemas.microsoft.com/office/drawing/2014/main" id="{1ED15963-250D-4099-98FB-57AA4123082F}"/>
              </a:ext>
            </a:extLst>
          </p:cNvPr>
          <p:cNvSpPr>
            <a:spLocks noGrp="1"/>
          </p:cNvSpPr>
          <p:nvPr>
            <p:ph type="sldNum" sz="quarter" idx="4"/>
          </p:nvPr>
        </p:nvSpPr>
        <p:spPr>
          <a:xfrm>
            <a:off x="8153400" y="6415881"/>
            <a:ext cx="533400" cy="334962"/>
          </a:xfrm>
        </p:spPr>
        <p:txBody>
          <a:bodyPr/>
          <a:lstStyle/>
          <a:p>
            <a:fld id="{BA28652E-AACC-B249-B75B-9215B21BC295}" type="slidenum">
              <a:rPr lang="en-US" smtClean="0"/>
              <a:pPr/>
              <a:t>16</a:t>
            </a:fld>
            <a:endParaRPr lang="en-US"/>
          </a:p>
        </p:txBody>
      </p:sp>
    </p:spTree>
    <p:extLst>
      <p:ext uri="{BB962C8B-B14F-4D97-AF65-F5344CB8AC3E}">
        <p14:creationId xmlns:p14="http://schemas.microsoft.com/office/powerpoint/2010/main" val="2334258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216CF-20FB-4865-8CA5-2AEF34D0BF8E}"/>
              </a:ext>
            </a:extLst>
          </p:cNvPr>
          <p:cNvSpPr>
            <a:spLocks noGrp="1"/>
          </p:cNvSpPr>
          <p:nvPr>
            <p:ph type="ctrTitle"/>
          </p:nvPr>
        </p:nvSpPr>
        <p:spPr>
          <a:xfrm>
            <a:off x="648633" y="2503914"/>
            <a:ext cx="7772400" cy="1470025"/>
          </a:xfrm>
        </p:spPr>
        <p:txBody>
          <a:bodyPr/>
          <a:lstStyle/>
          <a:p>
            <a:r>
              <a:rPr lang="en-US" dirty="0"/>
              <a:t>Introduction to Web</a:t>
            </a:r>
          </a:p>
        </p:txBody>
      </p:sp>
    </p:spTree>
    <p:extLst>
      <p:ext uri="{BB962C8B-B14F-4D97-AF65-F5344CB8AC3E}">
        <p14:creationId xmlns:p14="http://schemas.microsoft.com/office/powerpoint/2010/main" val="3919769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a:extLst>
              <a:ext uri="{FF2B5EF4-FFF2-40B4-BE49-F238E27FC236}">
                <a16:creationId xmlns:a16="http://schemas.microsoft.com/office/drawing/2014/main" id="{E6038E46-7C79-4844-86C7-5FC8381EE611}"/>
              </a:ext>
            </a:extLst>
          </p:cNvPr>
          <p:cNvSpPr>
            <a:spLocks noGrp="1" noChangeArrowheads="1"/>
          </p:cNvSpPr>
          <p:nvPr>
            <p:ph type="title"/>
          </p:nvPr>
        </p:nvSpPr>
        <p:spPr/>
        <p:txBody>
          <a:bodyPr/>
          <a:lstStyle/>
          <a:p>
            <a:r>
              <a:rPr lang="en-US" altLang="en-US" dirty="0"/>
              <a:t>Web Essentials</a:t>
            </a:r>
          </a:p>
        </p:txBody>
      </p:sp>
      <p:sp>
        <p:nvSpPr>
          <p:cNvPr id="252931" name="Rectangle 3">
            <a:extLst>
              <a:ext uri="{FF2B5EF4-FFF2-40B4-BE49-F238E27FC236}">
                <a16:creationId xmlns:a16="http://schemas.microsoft.com/office/drawing/2014/main" id="{6DCB807D-047C-4133-9D55-0F70C9F0CFF9}"/>
              </a:ext>
            </a:extLst>
          </p:cNvPr>
          <p:cNvSpPr>
            <a:spLocks noGrp="1" noChangeArrowheads="1"/>
          </p:cNvSpPr>
          <p:nvPr>
            <p:ph type="body" idx="1"/>
          </p:nvPr>
        </p:nvSpPr>
        <p:spPr/>
        <p:txBody>
          <a:bodyPr/>
          <a:lstStyle/>
          <a:p>
            <a:r>
              <a:rPr lang="en-US" altLang="en-US" b="1" dirty="0"/>
              <a:t>Client</a:t>
            </a:r>
            <a:r>
              <a:rPr lang="en-US" altLang="en-US" dirty="0"/>
              <a:t>: web browsers, used to surf the Web</a:t>
            </a:r>
          </a:p>
          <a:p>
            <a:r>
              <a:rPr lang="en-US" altLang="en-US" b="1" dirty="0"/>
              <a:t>Server systems</a:t>
            </a:r>
            <a:r>
              <a:rPr lang="en-US" altLang="en-US" dirty="0"/>
              <a:t>: used to supply information to these browsers</a:t>
            </a:r>
          </a:p>
          <a:p>
            <a:r>
              <a:rPr lang="en-US" altLang="en-US" b="1" dirty="0"/>
              <a:t>Computer networks</a:t>
            </a:r>
            <a:r>
              <a:rPr lang="en-US" altLang="en-US" dirty="0"/>
              <a:t>: used to support the browser-server communication</a:t>
            </a:r>
          </a:p>
        </p:txBody>
      </p:sp>
      <p:sp>
        <p:nvSpPr>
          <p:cNvPr id="14" name="Slide Number Placeholder 8">
            <a:extLst>
              <a:ext uri="{FF2B5EF4-FFF2-40B4-BE49-F238E27FC236}">
                <a16:creationId xmlns:a16="http://schemas.microsoft.com/office/drawing/2014/main" id="{E37CAD2C-2438-4FC2-9014-05F09140AECC}"/>
              </a:ext>
            </a:extLst>
          </p:cNvPr>
          <p:cNvSpPr>
            <a:spLocks noGrp="1"/>
          </p:cNvSpPr>
          <p:nvPr>
            <p:ph type="sldNum" sz="quarter" idx="4"/>
          </p:nvPr>
        </p:nvSpPr>
        <p:spPr>
          <a:xfrm>
            <a:off x="8153400" y="6415881"/>
            <a:ext cx="533400" cy="334962"/>
          </a:xfrm>
        </p:spPr>
        <p:txBody>
          <a:bodyPr/>
          <a:lstStyle/>
          <a:p>
            <a:fld id="{BA28652E-AACC-B249-B75B-9215B21BC295}" type="slidenum">
              <a:rPr lang="en-US" smtClean="0"/>
              <a:pPr/>
              <a:t>18</a:t>
            </a:fld>
            <a:endParaRPr lang="en-US"/>
          </a:p>
        </p:txBody>
      </p:sp>
      <p:graphicFrame>
        <p:nvGraphicFramePr>
          <p:cNvPr id="252932" name="Object 4">
            <a:extLst>
              <a:ext uri="{FF2B5EF4-FFF2-40B4-BE49-F238E27FC236}">
                <a16:creationId xmlns:a16="http://schemas.microsoft.com/office/drawing/2014/main" id="{E1CC4185-4022-4AD6-BDD7-29E5D3DDEE45}"/>
              </a:ext>
            </a:extLst>
          </p:cNvPr>
          <p:cNvGraphicFramePr>
            <a:graphicFrameLocks noChangeAspect="1"/>
          </p:cNvGraphicFramePr>
          <p:nvPr/>
        </p:nvGraphicFramePr>
        <p:xfrm>
          <a:off x="1676400" y="3886200"/>
          <a:ext cx="1200150" cy="1219200"/>
        </p:xfrm>
        <a:graphic>
          <a:graphicData uri="http://schemas.openxmlformats.org/presentationml/2006/ole">
            <mc:AlternateContent xmlns:mc="http://schemas.openxmlformats.org/markup-compatibility/2006">
              <mc:Choice xmlns:v="urn:schemas-microsoft-com:vml" Requires="v">
                <p:oleObj spid="_x0000_s1264" name="Clip" r:id="rId3" imgW="4755600" imgH="4827960" progId="MS_ClipArt_Gallery.2">
                  <p:embed/>
                </p:oleObj>
              </mc:Choice>
              <mc:Fallback>
                <p:oleObj name="Clip" r:id="rId3" imgW="4755600" imgH="4827960" progId="MS_ClipArt_Gallery.2">
                  <p:embed/>
                  <p:pic>
                    <p:nvPicPr>
                      <p:cNvPr id="252932" name="Object 4">
                        <a:extLst>
                          <a:ext uri="{FF2B5EF4-FFF2-40B4-BE49-F238E27FC236}">
                            <a16:creationId xmlns:a16="http://schemas.microsoft.com/office/drawing/2014/main" id="{E1CC4185-4022-4AD6-BDD7-29E5D3DDEE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886200"/>
                        <a:ext cx="120015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2933" name="Object 5">
            <a:extLst>
              <a:ext uri="{FF2B5EF4-FFF2-40B4-BE49-F238E27FC236}">
                <a16:creationId xmlns:a16="http://schemas.microsoft.com/office/drawing/2014/main" id="{8BCD6997-B207-49E8-A9A1-59B66A2D0C5B}"/>
              </a:ext>
            </a:extLst>
          </p:cNvPr>
          <p:cNvGraphicFramePr>
            <a:graphicFrameLocks noChangeAspect="1"/>
          </p:cNvGraphicFramePr>
          <p:nvPr/>
        </p:nvGraphicFramePr>
        <p:xfrm>
          <a:off x="6248400" y="3581400"/>
          <a:ext cx="920750" cy="1616075"/>
        </p:xfrm>
        <a:graphic>
          <a:graphicData uri="http://schemas.openxmlformats.org/presentationml/2006/ole">
            <mc:AlternateContent xmlns:mc="http://schemas.openxmlformats.org/markup-compatibility/2006">
              <mc:Choice xmlns:v="urn:schemas-microsoft-com:vml" Requires="v">
                <p:oleObj spid="_x0000_s1265" name="Clip" r:id="rId5" imgW="1927080" imgH="3382560" progId="MS_ClipArt_Gallery.2">
                  <p:embed/>
                </p:oleObj>
              </mc:Choice>
              <mc:Fallback>
                <p:oleObj name="Clip" r:id="rId5" imgW="1927080" imgH="3382560" progId="MS_ClipArt_Gallery.2">
                  <p:embed/>
                  <p:pic>
                    <p:nvPicPr>
                      <p:cNvPr id="252933" name="Object 5">
                        <a:extLst>
                          <a:ext uri="{FF2B5EF4-FFF2-40B4-BE49-F238E27FC236}">
                            <a16:creationId xmlns:a16="http://schemas.microsoft.com/office/drawing/2014/main" id="{8BCD6997-B207-49E8-A9A1-59B66A2D0C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3581400"/>
                        <a:ext cx="920750" cy="161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2934" name="Text Box 6">
            <a:extLst>
              <a:ext uri="{FF2B5EF4-FFF2-40B4-BE49-F238E27FC236}">
                <a16:creationId xmlns:a16="http://schemas.microsoft.com/office/drawing/2014/main" id="{E3CDAF1F-2790-498A-846B-AEF1777FD535}"/>
              </a:ext>
            </a:extLst>
          </p:cNvPr>
          <p:cNvSpPr txBox="1">
            <a:spLocks noChangeArrowheads="1"/>
          </p:cNvSpPr>
          <p:nvPr/>
        </p:nvSpPr>
        <p:spPr bwMode="auto">
          <a:xfrm>
            <a:off x="1676400" y="5105400"/>
            <a:ext cx="12192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2000">
                <a:latin typeface="Verdana" panose="020B0604030504040204" pitchFamily="34" charset="0"/>
              </a:rPr>
              <a:t>Client</a:t>
            </a:r>
          </a:p>
        </p:txBody>
      </p:sp>
      <p:sp>
        <p:nvSpPr>
          <p:cNvPr id="3" name="Cloud 2">
            <a:extLst>
              <a:ext uri="{FF2B5EF4-FFF2-40B4-BE49-F238E27FC236}">
                <a16:creationId xmlns:a16="http://schemas.microsoft.com/office/drawing/2014/main" id="{630C23AB-7816-4F86-953E-5D61B006CDC5}"/>
              </a:ext>
            </a:extLst>
          </p:cNvPr>
          <p:cNvSpPr/>
          <p:nvPr/>
        </p:nvSpPr>
        <p:spPr>
          <a:xfrm>
            <a:off x="2910300" y="3489325"/>
            <a:ext cx="3319049" cy="2147995"/>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sz="2000" dirty="0"/>
              <a:t>Internet</a:t>
            </a:r>
            <a:endParaRPr lang="en-PK" sz="2000" dirty="0"/>
          </a:p>
        </p:txBody>
      </p:sp>
      <p:sp>
        <p:nvSpPr>
          <p:cNvPr id="252935" name="Text Box 7">
            <a:extLst>
              <a:ext uri="{FF2B5EF4-FFF2-40B4-BE49-F238E27FC236}">
                <a16:creationId xmlns:a16="http://schemas.microsoft.com/office/drawing/2014/main" id="{522B2699-CF0C-4741-93F9-8079DD32EB4F}"/>
              </a:ext>
            </a:extLst>
          </p:cNvPr>
          <p:cNvSpPr txBox="1">
            <a:spLocks noChangeArrowheads="1"/>
          </p:cNvSpPr>
          <p:nvPr/>
        </p:nvSpPr>
        <p:spPr bwMode="auto">
          <a:xfrm>
            <a:off x="6096000" y="5105400"/>
            <a:ext cx="12192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2000">
                <a:latin typeface="Verdana" panose="020B0604030504040204" pitchFamily="34" charset="0"/>
              </a:rPr>
              <a:t>Server</a:t>
            </a:r>
          </a:p>
        </p:txBody>
      </p:sp>
      <p:sp>
        <p:nvSpPr>
          <p:cNvPr id="252937" name="Line 9">
            <a:extLst>
              <a:ext uri="{FF2B5EF4-FFF2-40B4-BE49-F238E27FC236}">
                <a16:creationId xmlns:a16="http://schemas.microsoft.com/office/drawing/2014/main" id="{8833ECCE-07E9-4FDF-9B87-A03CF44ED699}"/>
              </a:ext>
            </a:extLst>
          </p:cNvPr>
          <p:cNvSpPr>
            <a:spLocks noChangeShapeType="1"/>
          </p:cNvSpPr>
          <p:nvPr/>
        </p:nvSpPr>
        <p:spPr bwMode="auto">
          <a:xfrm>
            <a:off x="2895600" y="4267200"/>
            <a:ext cx="3429000" cy="0"/>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52938" name="Line 10">
            <a:extLst>
              <a:ext uri="{FF2B5EF4-FFF2-40B4-BE49-F238E27FC236}">
                <a16:creationId xmlns:a16="http://schemas.microsoft.com/office/drawing/2014/main" id="{6A085E0A-42A4-4138-8FD6-913930AD15CD}"/>
              </a:ext>
            </a:extLst>
          </p:cNvPr>
          <p:cNvSpPr>
            <a:spLocks noChangeShapeType="1"/>
          </p:cNvSpPr>
          <p:nvPr/>
        </p:nvSpPr>
        <p:spPr bwMode="auto">
          <a:xfrm flipH="1">
            <a:off x="2895600" y="4572000"/>
            <a:ext cx="3429000" cy="0"/>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939" name="Text Box 11">
            <a:extLst>
              <a:ext uri="{FF2B5EF4-FFF2-40B4-BE49-F238E27FC236}">
                <a16:creationId xmlns:a16="http://schemas.microsoft.com/office/drawing/2014/main" id="{1C8BD14E-6ACD-4FC5-A94D-6A05C4E094D9}"/>
              </a:ext>
            </a:extLst>
          </p:cNvPr>
          <p:cNvSpPr txBox="1">
            <a:spLocks noChangeArrowheads="1"/>
          </p:cNvSpPr>
          <p:nvPr/>
        </p:nvSpPr>
        <p:spPr bwMode="auto">
          <a:xfrm>
            <a:off x="3282950" y="3855006"/>
            <a:ext cx="28956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latin typeface="Verdana" panose="020B0604030504040204" pitchFamily="34" charset="0"/>
              </a:rPr>
              <a:t>Request “document A”</a:t>
            </a:r>
          </a:p>
        </p:txBody>
      </p:sp>
      <p:sp>
        <p:nvSpPr>
          <p:cNvPr id="252940" name="Text Box 12">
            <a:extLst>
              <a:ext uri="{FF2B5EF4-FFF2-40B4-BE49-F238E27FC236}">
                <a16:creationId xmlns:a16="http://schemas.microsoft.com/office/drawing/2014/main" id="{BB56080B-9637-4B66-A6CD-0AB13DB0BC1A}"/>
              </a:ext>
            </a:extLst>
          </p:cNvPr>
          <p:cNvSpPr txBox="1">
            <a:spLocks noChangeArrowheads="1"/>
          </p:cNvSpPr>
          <p:nvPr/>
        </p:nvSpPr>
        <p:spPr bwMode="auto">
          <a:xfrm>
            <a:off x="3657600" y="4586288"/>
            <a:ext cx="1828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latin typeface="Verdana" panose="020B0604030504040204" pitchFamily="34" charset="0"/>
              </a:rPr>
              <a:t>document 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1370244-A218-410B-8055-2263F6680C30}"/>
              </a:ext>
            </a:extLst>
          </p:cNvPr>
          <p:cNvSpPr/>
          <p:nvPr/>
        </p:nvSpPr>
        <p:spPr>
          <a:xfrm>
            <a:off x="781235" y="1793289"/>
            <a:ext cx="2361460" cy="3577701"/>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7" name="Slide Number Placeholder 8">
            <a:extLst>
              <a:ext uri="{FF2B5EF4-FFF2-40B4-BE49-F238E27FC236}">
                <a16:creationId xmlns:a16="http://schemas.microsoft.com/office/drawing/2014/main" id="{21C38DDD-BFF5-4034-9203-ADB7DAE28824}"/>
              </a:ext>
            </a:extLst>
          </p:cNvPr>
          <p:cNvSpPr>
            <a:spLocks noGrp="1"/>
          </p:cNvSpPr>
          <p:nvPr>
            <p:ph type="sldNum" sz="quarter" idx="4"/>
          </p:nvPr>
        </p:nvSpPr>
        <p:spPr>
          <a:xfrm>
            <a:off x="8153400" y="6415881"/>
            <a:ext cx="533400" cy="334962"/>
          </a:xfrm>
        </p:spPr>
        <p:txBody>
          <a:bodyPr/>
          <a:lstStyle/>
          <a:p>
            <a:fld id="{BA28652E-AACC-B249-B75B-9215B21BC295}" type="slidenum">
              <a:rPr lang="en-US" smtClean="0"/>
              <a:pPr/>
              <a:t>19</a:t>
            </a:fld>
            <a:endParaRPr lang="en-US" dirty="0"/>
          </a:p>
        </p:txBody>
      </p:sp>
      <p:graphicFrame>
        <p:nvGraphicFramePr>
          <p:cNvPr id="253957" name="Rectangle 3">
            <a:extLst>
              <a:ext uri="{FF2B5EF4-FFF2-40B4-BE49-F238E27FC236}">
                <a16:creationId xmlns:a16="http://schemas.microsoft.com/office/drawing/2014/main" id="{1CE67C7D-552A-4BD2-BD81-DEEBF403A918}"/>
              </a:ext>
            </a:extLst>
          </p:cNvPr>
          <p:cNvGraphicFramePr/>
          <p:nvPr>
            <p:extLst>
              <p:ext uri="{D42A27DB-BD31-4B8C-83A1-F6EECF244321}">
                <p14:modId xmlns:p14="http://schemas.microsoft.com/office/powerpoint/2010/main" val="2155225299"/>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Rectangle 2">
            <a:extLst>
              <a:ext uri="{FF2B5EF4-FFF2-40B4-BE49-F238E27FC236}">
                <a16:creationId xmlns:a16="http://schemas.microsoft.com/office/drawing/2014/main" id="{F0FA33ED-86A6-4BE8-9AB6-0DF425ED7913}"/>
              </a:ext>
            </a:extLst>
          </p:cNvPr>
          <p:cNvSpPr txBox="1">
            <a:spLocks noChangeArrowheads="1"/>
          </p:cNvSpPr>
          <p:nvPr/>
        </p:nvSpPr>
        <p:spPr>
          <a:xfrm>
            <a:off x="647271" y="1015933"/>
            <a:ext cx="2562119" cy="479540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ltLang="en-US" dirty="0">
                <a:solidFill>
                  <a:schemeClr val="bg1"/>
                </a:solidFill>
              </a:rPr>
              <a:t>Internet </a:t>
            </a:r>
            <a:r>
              <a:rPr lang="en-US" altLang="en-US" dirty="0" err="1">
                <a:solidFill>
                  <a:schemeClr val="bg1"/>
                </a:solidFill>
              </a:rPr>
              <a:t>v.s</a:t>
            </a:r>
            <a:r>
              <a:rPr lang="en-US" altLang="en-US" dirty="0">
                <a:solidFill>
                  <a:schemeClr val="bg1"/>
                </a:solidFill>
              </a:rPr>
              <a:t>. Web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a:xfrm>
            <a:off x="457200" y="1482571"/>
            <a:ext cx="8229600" cy="4740947"/>
          </a:xfrm>
        </p:spPr>
        <p:txBody>
          <a:bodyPr>
            <a:normAutofit fontScale="77500" lnSpcReduction="20000"/>
          </a:bodyPr>
          <a:lstStyle/>
          <a:p>
            <a:r>
              <a:rPr lang="en-US" sz="2800" dirty="0"/>
              <a:t>Assistant Professor at NUCES-FAST</a:t>
            </a:r>
          </a:p>
          <a:p>
            <a:pPr lvl="1"/>
            <a:r>
              <a:rPr lang="en-US" sz="2600" dirty="0"/>
              <a:t>Ph.D. (Software Engineering)</a:t>
            </a:r>
          </a:p>
          <a:p>
            <a:r>
              <a:rPr lang="en-US" sz="2800" dirty="0"/>
              <a:t>More than 7.5 years of experience</a:t>
            </a:r>
          </a:p>
          <a:p>
            <a:pPr lvl="1"/>
            <a:r>
              <a:rPr lang="en-US" sz="2600" dirty="0"/>
              <a:t>Projects: Ground Control Station (GCS), </a:t>
            </a:r>
            <a:r>
              <a:rPr lang="en-US" sz="2600" dirty="0" err="1"/>
              <a:t>Ardupilot</a:t>
            </a:r>
            <a:r>
              <a:rPr lang="en-US" sz="2600" dirty="0"/>
              <a:t> for Formation Flight, Traffic Monitoring System, Home Automation System, etc.</a:t>
            </a:r>
          </a:p>
          <a:p>
            <a:pPr lvl="1"/>
            <a:r>
              <a:rPr lang="en-US" sz="2600" dirty="0" err="1"/>
              <a:t>SnT</a:t>
            </a:r>
            <a:r>
              <a:rPr lang="en-US" sz="2600" dirty="0"/>
              <a:t> Luxembourg, Pakistan Air Force, </a:t>
            </a:r>
            <a:r>
              <a:rPr lang="en-US" sz="2600" dirty="0" err="1"/>
              <a:t>AvDi</a:t>
            </a:r>
            <a:r>
              <a:rPr lang="en-US" sz="2600" dirty="0"/>
              <a:t> PAC </a:t>
            </a:r>
            <a:r>
              <a:rPr lang="en-US" sz="2600" dirty="0" err="1"/>
              <a:t>Kamra</a:t>
            </a:r>
            <a:endParaRPr lang="en-US" sz="2600" dirty="0"/>
          </a:p>
          <a:p>
            <a:r>
              <a:rPr lang="en-US" sz="2800" dirty="0"/>
              <a:t>Visiting Lecturer</a:t>
            </a:r>
          </a:p>
          <a:p>
            <a:pPr lvl="1"/>
            <a:r>
              <a:rPr lang="en-US" sz="2600" dirty="0"/>
              <a:t>Web Programming – Spring  2021</a:t>
            </a:r>
          </a:p>
          <a:p>
            <a:pPr lvl="1"/>
            <a:r>
              <a:rPr lang="en-US" sz="2600" dirty="0"/>
              <a:t>Object Oriented Programming – Fall 2021</a:t>
            </a:r>
          </a:p>
          <a:p>
            <a:r>
              <a:rPr lang="en-US" sz="2800" dirty="0"/>
              <a:t>Graduate Student Member &amp; Chapter Treasurer of IEEE Computer Society</a:t>
            </a:r>
          </a:p>
          <a:p>
            <a:r>
              <a:rPr lang="en-US" sz="2800" dirty="0"/>
              <a:t>Winner of Upsilon Pi Epsilon (UPE) award in 2019 </a:t>
            </a:r>
          </a:p>
          <a:p>
            <a:pPr lvl="1"/>
            <a:r>
              <a:rPr lang="en-US" sz="2400" dirty="0"/>
              <a:t>IEEE Computer Society</a:t>
            </a:r>
            <a:endParaRPr lang="en-US" sz="2600" dirty="0"/>
          </a:p>
          <a:p>
            <a:r>
              <a:rPr lang="en-US" sz="2800" dirty="0"/>
              <a:t>MS(SE) with Gold Medal </a:t>
            </a:r>
          </a:p>
        </p:txBody>
      </p:sp>
      <p:sp>
        <p:nvSpPr>
          <p:cNvPr id="4" name="Slide Number Placeholder 3"/>
          <p:cNvSpPr>
            <a:spLocks noGrp="1"/>
          </p:cNvSpPr>
          <p:nvPr>
            <p:ph type="sldNum" sz="quarter" idx="4"/>
          </p:nvPr>
        </p:nvSpPr>
        <p:spPr>
          <a:xfrm>
            <a:off x="8153400" y="6415881"/>
            <a:ext cx="533400" cy="334962"/>
          </a:xfrm>
        </p:spPr>
        <p:txBody>
          <a:bodyPr/>
          <a:lstStyle/>
          <a:p>
            <a:fld id="{BA28652E-AACC-B249-B75B-9215B21BC295}" type="slidenum">
              <a:rPr lang="en-US" smtClean="0"/>
              <a:pPr/>
              <a:t>2</a:t>
            </a:fld>
            <a:endParaRPr lang="en-US"/>
          </a:p>
        </p:txBody>
      </p:sp>
    </p:spTree>
    <p:extLst>
      <p:ext uri="{BB962C8B-B14F-4D97-AF65-F5344CB8AC3E}">
        <p14:creationId xmlns:p14="http://schemas.microsoft.com/office/powerpoint/2010/main" val="537471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Slide Number Placeholder 8">
            <a:extLst>
              <a:ext uri="{FF2B5EF4-FFF2-40B4-BE49-F238E27FC236}">
                <a16:creationId xmlns:a16="http://schemas.microsoft.com/office/drawing/2014/main" id="{606AC5A0-23AF-4E81-B67B-E2DDD00AF862}"/>
              </a:ext>
            </a:extLst>
          </p:cNvPr>
          <p:cNvSpPr>
            <a:spLocks noGrp="1"/>
          </p:cNvSpPr>
          <p:nvPr>
            <p:ph type="sldNum" sz="quarter" idx="4"/>
          </p:nvPr>
        </p:nvSpPr>
        <p:spPr>
          <a:xfrm>
            <a:off x="8153400" y="6415881"/>
            <a:ext cx="533400" cy="334962"/>
          </a:xfrm>
        </p:spPr>
        <p:txBody>
          <a:bodyPr/>
          <a:lstStyle/>
          <a:p>
            <a:fld id="{BA28652E-AACC-B249-B75B-9215B21BC295}" type="slidenum">
              <a:rPr lang="en-US" smtClean="0"/>
              <a:pPr/>
              <a:t>20</a:t>
            </a:fld>
            <a:endParaRPr lang="en-US" dirty="0"/>
          </a:p>
        </p:txBody>
      </p:sp>
      <p:graphicFrame>
        <p:nvGraphicFramePr>
          <p:cNvPr id="254981" name="Rectangle 3">
            <a:extLst>
              <a:ext uri="{FF2B5EF4-FFF2-40B4-BE49-F238E27FC236}">
                <a16:creationId xmlns:a16="http://schemas.microsoft.com/office/drawing/2014/main" id="{8FC44E23-6B13-4E7E-A99E-0ABA86DAEB2A}"/>
              </a:ext>
            </a:extLst>
          </p:cNvPr>
          <p:cNvGraphicFramePr/>
          <p:nvPr>
            <p:extLst>
              <p:ext uri="{D42A27DB-BD31-4B8C-83A1-F6EECF244321}">
                <p14:modId xmlns:p14="http://schemas.microsoft.com/office/powerpoint/2010/main" val="4095227150"/>
              </p:ext>
            </p:extLst>
          </p:nvPr>
        </p:nvGraphicFramePr>
        <p:xfrm>
          <a:off x="3116063" y="512063"/>
          <a:ext cx="5401574" cy="58621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Rectangle 2">
            <a:extLst>
              <a:ext uri="{FF2B5EF4-FFF2-40B4-BE49-F238E27FC236}">
                <a16:creationId xmlns:a16="http://schemas.microsoft.com/office/drawing/2014/main" id="{2A39A9B3-7798-463A-ACFE-7B8B21754C6E}"/>
              </a:ext>
            </a:extLst>
          </p:cNvPr>
          <p:cNvSpPr>
            <a:spLocks noGrp="1" noChangeArrowheads="1"/>
          </p:cNvSpPr>
          <p:nvPr>
            <p:ph type="title"/>
          </p:nvPr>
        </p:nvSpPr>
        <p:spPr>
          <a:xfrm>
            <a:off x="626363" y="507160"/>
            <a:ext cx="2245179" cy="5862102"/>
          </a:xfrm>
        </p:spPr>
        <p:txBody>
          <a:bodyPr>
            <a:normAutofit/>
          </a:bodyPr>
          <a:lstStyle/>
          <a:p>
            <a:r>
              <a:rPr lang="en-US" altLang="en-US" sz="2800" dirty="0"/>
              <a:t>How does the Internet Work?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1026">
            <a:extLst>
              <a:ext uri="{FF2B5EF4-FFF2-40B4-BE49-F238E27FC236}">
                <a16:creationId xmlns:a16="http://schemas.microsoft.com/office/drawing/2014/main" id="{810827F8-F7FA-4C34-8386-432A73BFCBBD}"/>
              </a:ext>
            </a:extLst>
          </p:cNvPr>
          <p:cNvSpPr>
            <a:spLocks noGrp="1" noChangeArrowheads="1"/>
          </p:cNvSpPr>
          <p:nvPr>
            <p:ph type="title"/>
          </p:nvPr>
        </p:nvSpPr>
        <p:spPr/>
        <p:txBody>
          <a:bodyPr/>
          <a:lstStyle/>
          <a:p>
            <a:r>
              <a:rPr lang="en-US" altLang="en-US"/>
              <a:t>The Internet Protocol (IP)</a:t>
            </a:r>
          </a:p>
        </p:txBody>
      </p:sp>
      <p:sp>
        <p:nvSpPr>
          <p:cNvPr id="268291" name="Rectangle 1027">
            <a:extLst>
              <a:ext uri="{FF2B5EF4-FFF2-40B4-BE49-F238E27FC236}">
                <a16:creationId xmlns:a16="http://schemas.microsoft.com/office/drawing/2014/main" id="{51971329-C6CA-42BC-8B1B-80999C2E187D}"/>
              </a:ext>
            </a:extLst>
          </p:cNvPr>
          <p:cNvSpPr>
            <a:spLocks noGrp="1" noChangeArrowheads="1"/>
          </p:cNvSpPr>
          <p:nvPr>
            <p:ph type="body" idx="1"/>
          </p:nvPr>
        </p:nvSpPr>
        <p:spPr>
          <a:xfrm>
            <a:off x="457200" y="1417638"/>
            <a:ext cx="8229600" cy="3628747"/>
          </a:xfrm>
        </p:spPr>
        <p:txBody>
          <a:bodyPr>
            <a:normAutofit lnSpcReduction="10000"/>
          </a:bodyPr>
          <a:lstStyle/>
          <a:p>
            <a:r>
              <a:rPr lang="en-US" altLang="en-US" dirty="0"/>
              <a:t>A key element of IP is </a:t>
            </a:r>
            <a:r>
              <a:rPr lang="en-US" altLang="en-US" dirty="0">
                <a:solidFill>
                  <a:schemeClr val="accent6">
                    <a:lumMod val="75000"/>
                  </a:schemeClr>
                </a:solidFill>
              </a:rPr>
              <a:t>IP address</a:t>
            </a:r>
            <a:r>
              <a:rPr lang="en-US" altLang="en-US" dirty="0"/>
              <a:t>, a 32-bit number</a:t>
            </a:r>
          </a:p>
          <a:p>
            <a:r>
              <a:rPr lang="en-US" altLang="en-US" dirty="0"/>
              <a:t>The Internet authorities assign ranges of numbers to different organizations</a:t>
            </a:r>
          </a:p>
          <a:p>
            <a:r>
              <a:rPr lang="en-US" altLang="en-US" dirty="0">
                <a:solidFill>
                  <a:schemeClr val="accent6">
                    <a:lumMod val="75000"/>
                  </a:schemeClr>
                </a:solidFill>
              </a:rPr>
              <a:t>IP</a:t>
            </a:r>
            <a:r>
              <a:rPr lang="en-US" altLang="en-US" dirty="0"/>
              <a:t> is responsible for moving packet of data from node to node</a:t>
            </a:r>
          </a:p>
          <a:p>
            <a:r>
              <a:rPr lang="en-US" altLang="en-US" dirty="0"/>
              <a:t>A </a:t>
            </a:r>
            <a:r>
              <a:rPr lang="en-US" altLang="en-US" dirty="0">
                <a:solidFill>
                  <a:schemeClr val="accent6"/>
                </a:solidFill>
              </a:rPr>
              <a:t>packet</a:t>
            </a:r>
            <a:r>
              <a:rPr lang="en-US" altLang="en-US" dirty="0"/>
              <a:t> contains information such as the </a:t>
            </a:r>
            <a:r>
              <a:rPr lang="en-US" altLang="en-US" dirty="0">
                <a:solidFill>
                  <a:schemeClr val="accent6">
                    <a:lumMod val="75000"/>
                  </a:schemeClr>
                </a:solidFill>
              </a:rPr>
              <a:t>data</a:t>
            </a:r>
            <a:r>
              <a:rPr lang="en-US" altLang="en-US" dirty="0"/>
              <a:t> to be transferred, the </a:t>
            </a:r>
            <a:r>
              <a:rPr lang="en-US" altLang="en-US" dirty="0">
                <a:solidFill>
                  <a:schemeClr val="accent6">
                    <a:lumMod val="75000"/>
                  </a:schemeClr>
                </a:solidFill>
              </a:rPr>
              <a:t>source</a:t>
            </a:r>
            <a:r>
              <a:rPr lang="en-US" altLang="en-US" dirty="0"/>
              <a:t> and </a:t>
            </a:r>
            <a:r>
              <a:rPr lang="en-US" altLang="en-US" dirty="0">
                <a:solidFill>
                  <a:schemeClr val="accent6">
                    <a:lumMod val="75000"/>
                  </a:schemeClr>
                </a:solidFill>
              </a:rPr>
              <a:t>destination</a:t>
            </a:r>
            <a:r>
              <a:rPr lang="en-US" altLang="en-US" dirty="0"/>
              <a:t> IP addresses, etc.</a:t>
            </a:r>
          </a:p>
          <a:p>
            <a:r>
              <a:rPr lang="en-US" altLang="en-US" dirty="0"/>
              <a:t>Packets are sent through different local network through gateways</a:t>
            </a:r>
          </a:p>
          <a:p>
            <a:r>
              <a:rPr lang="en-US" altLang="en-US" dirty="0"/>
              <a:t>A </a:t>
            </a:r>
            <a:r>
              <a:rPr lang="en-US" altLang="en-US" dirty="0">
                <a:solidFill>
                  <a:schemeClr val="accent6">
                    <a:lumMod val="75000"/>
                  </a:schemeClr>
                </a:solidFill>
              </a:rPr>
              <a:t>checksum</a:t>
            </a:r>
            <a:r>
              <a:rPr lang="en-US" altLang="en-US" dirty="0"/>
              <a:t> is created to ensure the correctness of the data; corrupted packets are discarded</a:t>
            </a:r>
          </a:p>
          <a:p>
            <a:r>
              <a:rPr lang="en-US" altLang="en-US" dirty="0"/>
              <a:t>IP-based communication is unreliable</a:t>
            </a:r>
          </a:p>
        </p:txBody>
      </p:sp>
      <p:sp>
        <p:nvSpPr>
          <p:cNvPr id="6" name="Slide Number Placeholder 8">
            <a:extLst>
              <a:ext uri="{FF2B5EF4-FFF2-40B4-BE49-F238E27FC236}">
                <a16:creationId xmlns:a16="http://schemas.microsoft.com/office/drawing/2014/main" id="{38E53A7A-D905-4837-8AF8-C56D3C7F0896}"/>
              </a:ext>
            </a:extLst>
          </p:cNvPr>
          <p:cNvSpPr>
            <a:spLocks noGrp="1"/>
          </p:cNvSpPr>
          <p:nvPr>
            <p:ph type="sldNum" sz="quarter" idx="4"/>
          </p:nvPr>
        </p:nvSpPr>
        <p:spPr>
          <a:xfrm>
            <a:off x="8153400" y="6415881"/>
            <a:ext cx="533400" cy="334962"/>
          </a:xfrm>
        </p:spPr>
        <p:txBody>
          <a:bodyPr/>
          <a:lstStyle/>
          <a:p>
            <a:fld id="{BA28652E-AACC-B249-B75B-9215B21BC295}" type="slidenum">
              <a:rPr lang="en-US" smtClean="0"/>
              <a:pPr/>
              <a:t>21</a:t>
            </a:fld>
            <a:endParaRPr lang="en-US" dirty="0"/>
          </a:p>
        </p:txBody>
      </p:sp>
      <p:pic>
        <p:nvPicPr>
          <p:cNvPr id="5" name="Picture 7" descr="Figure1">
            <a:extLst>
              <a:ext uri="{FF2B5EF4-FFF2-40B4-BE49-F238E27FC236}">
                <a16:creationId xmlns:a16="http://schemas.microsoft.com/office/drawing/2014/main" id="{FC261187-D0F0-4047-80B0-E13FFB934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0890" y="5004057"/>
            <a:ext cx="5862220" cy="1185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a:extLst>
              <a:ext uri="{FF2B5EF4-FFF2-40B4-BE49-F238E27FC236}">
                <a16:creationId xmlns:a16="http://schemas.microsoft.com/office/drawing/2014/main" id="{B15DB242-1353-4B7E-AE1C-BE7DEF70B70B}"/>
              </a:ext>
            </a:extLst>
          </p:cNvPr>
          <p:cNvSpPr>
            <a:spLocks noGrp="1" noChangeArrowheads="1"/>
          </p:cNvSpPr>
          <p:nvPr>
            <p:ph type="title"/>
          </p:nvPr>
        </p:nvSpPr>
        <p:spPr/>
        <p:txBody>
          <a:bodyPr>
            <a:normAutofit fontScale="90000"/>
          </a:bodyPr>
          <a:lstStyle/>
          <a:p>
            <a:r>
              <a:rPr lang="en-US" altLang="en-US" dirty="0"/>
              <a:t>The Transmission Control Protocol (TCP)</a:t>
            </a:r>
          </a:p>
        </p:txBody>
      </p:sp>
      <p:sp>
        <p:nvSpPr>
          <p:cNvPr id="269315" name="Rectangle 3">
            <a:extLst>
              <a:ext uri="{FF2B5EF4-FFF2-40B4-BE49-F238E27FC236}">
                <a16:creationId xmlns:a16="http://schemas.microsoft.com/office/drawing/2014/main" id="{67E45504-4972-484A-8011-F37A7CF316DF}"/>
              </a:ext>
            </a:extLst>
          </p:cNvPr>
          <p:cNvSpPr>
            <a:spLocks noGrp="1" noChangeArrowheads="1"/>
          </p:cNvSpPr>
          <p:nvPr>
            <p:ph type="body" idx="1"/>
          </p:nvPr>
        </p:nvSpPr>
        <p:spPr/>
        <p:txBody>
          <a:bodyPr/>
          <a:lstStyle/>
          <a:p>
            <a:r>
              <a:rPr lang="en-US" altLang="en-US" dirty="0"/>
              <a:t>TCP is a higher-level protocol that extends IP to provide additional functionality</a:t>
            </a:r>
          </a:p>
          <a:p>
            <a:pPr lvl="1"/>
            <a:r>
              <a:rPr lang="en-US" altLang="en-US" sz="1800" dirty="0">
                <a:solidFill>
                  <a:schemeClr val="accent2"/>
                </a:solidFill>
              </a:rPr>
              <a:t>reliable</a:t>
            </a:r>
            <a:r>
              <a:rPr lang="en-US" altLang="en-US" dirty="0"/>
              <a:t> communication</a:t>
            </a:r>
          </a:p>
          <a:p>
            <a:pPr lvl="1"/>
            <a:r>
              <a:rPr lang="en-US" altLang="en-US" sz="1800" dirty="0">
                <a:solidFill>
                  <a:schemeClr val="accent2"/>
                </a:solidFill>
              </a:rPr>
              <a:t>two-way </a:t>
            </a:r>
            <a:r>
              <a:rPr lang="en-US" altLang="en-US" dirty="0"/>
              <a:t>(full duplex) communication</a:t>
            </a:r>
          </a:p>
          <a:p>
            <a:pPr lvl="1"/>
            <a:endParaRPr lang="en-US" altLang="en-US" dirty="0"/>
          </a:p>
          <a:p>
            <a:r>
              <a:rPr lang="en-US" altLang="en-US" dirty="0"/>
              <a:t>TCP adds support to detect errors or lost data and to trigger </a:t>
            </a:r>
            <a:r>
              <a:rPr lang="en-US" altLang="en-US" sz="2000" dirty="0">
                <a:solidFill>
                  <a:schemeClr val="accent2"/>
                </a:solidFill>
              </a:rPr>
              <a:t>retransmission</a:t>
            </a:r>
            <a:r>
              <a:rPr lang="en-US" altLang="en-US" dirty="0"/>
              <a:t> until the data is correctly and completely received</a:t>
            </a:r>
          </a:p>
          <a:p>
            <a:endParaRPr lang="en-US" altLang="en-US" dirty="0"/>
          </a:p>
          <a:p>
            <a:r>
              <a:rPr lang="en-US" altLang="en-US" dirty="0"/>
              <a:t>Connection</a:t>
            </a:r>
          </a:p>
          <a:p>
            <a:endParaRPr lang="en-US" altLang="en-US" dirty="0"/>
          </a:p>
          <a:p>
            <a:r>
              <a:rPr lang="en-US" altLang="en-US" dirty="0"/>
              <a:t>Acknowledgment</a:t>
            </a:r>
          </a:p>
        </p:txBody>
      </p:sp>
      <p:sp>
        <p:nvSpPr>
          <p:cNvPr id="5" name="Slide Number Placeholder 8">
            <a:extLst>
              <a:ext uri="{FF2B5EF4-FFF2-40B4-BE49-F238E27FC236}">
                <a16:creationId xmlns:a16="http://schemas.microsoft.com/office/drawing/2014/main" id="{D03C5A13-87BF-4105-A91D-14C784A734AC}"/>
              </a:ext>
            </a:extLst>
          </p:cNvPr>
          <p:cNvSpPr>
            <a:spLocks noGrp="1"/>
          </p:cNvSpPr>
          <p:nvPr>
            <p:ph type="sldNum" sz="quarter" idx="4"/>
          </p:nvPr>
        </p:nvSpPr>
        <p:spPr>
          <a:xfrm>
            <a:off x="8153400" y="6415881"/>
            <a:ext cx="533400" cy="334962"/>
          </a:xfrm>
        </p:spPr>
        <p:txBody>
          <a:bodyPr/>
          <a:lstStyle/>
          <a:p>
            <a:fld id="{BA28652E-AACC-B249-B75B-9215B21BC295}"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703B21C7-B7F9-42DE-9A08-43E9A0ACDE7C}"/>
              </a:ext>
            </a:extLst>
          </p:cNvPr>
          <p:cNvSpPr>
            <a:spLocks noGrp="1" noChangeArrowheads="1"/>
          </p:cNvSpPr>
          <p:nvPr>
            <p:ph type="title"/>
          </p:nvPr>
        </p:nvSpPr>
        <p:spPr/>
        <p:txBody>
          <a:bodyPr/>
          <a:lstStyle/>
          <a:p>
            <a:r>
              <a:rPr lang="en-US" altLang="en-US"/>
              <a:t>TCP/IP Protocol Suites</a:t>
            </a:r>
          </a:p>
        </p:txBody>
      </p:sp>
      <p:pic>
        <p:nvPicPr>
          <p:cNvPr id="267269" name="Picture 5">
            <a:extLst>
              <a:ext uri="{FF2B5EF4-FFF2-40B4-BE49-F238E27FC236}">
                <a16:creationId xmlns:a16="http://schemas.microsoft.com/office/drawing/2014/main" id="{0622573C-4216-409F-852B-E53F82A84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475297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7270" name="Text Box 6">
            <a:extLst>
              <a:ext uri="{FF2B5EF4-FFF2-40B4-BE49-F238E27FC236}">
                <a16:creationId xmlns:a16="http://schemas.microsoft.com/office/drawing/2014/main" id="{BE5EECF3-5AF0-4774-ACF0-F6BCB4F583E8}"/>
              </a:ext>
            </a:extLst>
          </p:cNvPr>
          <p:cNvSpPr txBox="1">
            <a:spLocks noChangeArrowheads="1"/>
          </p:cNvSpPr>
          <p:nvPr/>
        </p:nvSpPr>
        <p:spPr bwMode="auto">
          <a:xfrm>
            <a:off x="6019800" y="1676400"/>
            <a:ext cx="3124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Verdana" panose="020B0604030504040204" pitchFamily="34" charset="0"/>
              </a:rPr>
              <a:t>HTTP, FTP, Telnet, DNS, SMTP, etc.</a:t>
            </a:r>
          </a:p>
        </p:txBody>
      </p:sp>
      <p:sp>
        <p:nvSpPr>
          <p:cNvPr id="267271" name="Text Box 7">
            <a:extLst>
              <a:ext uri="{FF2B5EF4-FFF2-40B4-BE49-F238E27FC236}">
                <a16:creationId xmlns:a16="http://schemas.microsoft.com/office/drawing/2014/main" id="{EE89C9A2-A6F0-475F-8ADA-B002BE97BCDF}"/>
              </a:ext>
            </a:extLst>
          </p:cNvPr>
          <p:cNvSpPr txBox="1">
            <a:spLocks noChangeArrowheads="1"/>
          </p:cNvSpPr>
          <p:nvPr/>
        </p:nvSpPr>
        <p:spPr bwMode="auto">
          <a:xfrm>
            <a:off x="6019800" y="2833688"/>
            <a:ext cx="3124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Verdana" panose="020B0604030504040204" pitchFamily="34" charset="0"/>
              </a:rPr>
              <a:t>TCP, UDP</a:t>
            </a:r>
          </a:p>
        </p:txBody>
      </p:sp>
      <p:sp>
        <p:nvSpPr>
          <p:cNvPr id="267272" name="Text Box 8">
            <a:extLst>
              <a:ext uri="{FF2B5EF4-FFF2-40B4-BE49-F238E27FC236}">
                <a16:creationId xmlns:a16="http://schemas.microsoft.com/office/drawing/2014/main" id="{756152C4-4128-4C85-BE9E-7ED19BCBC5A7}"/>
              </a:ext>
            </a:extLst>
          </p:cNvPr>
          <p:cNvSpPr txBox="1">
            <a:spLocks noChangeArrowheads="1"/>
          </p:cNvSpPr>
          <p:nvPr/>
        </p:nvSpPr>
        <p:spPr bwMode="auto">
          <a:xfrm>
            <a:off x="6019800" y="4205288"/>
            <a:ext cx="3124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Verdana" panose="020B0604030504040204" pitchFamily="34" charset="0"/>
              </a:rPr>
              <a:t>IP (IPv4, IPv6)</a:t>
            </a:r>
          </a:p>
        </p:txBody>
      </p:sp>
      <p:sp>
        <p:nvSpPr>
          <p:cNvPr id="9" name="Slide Number Placeholder 8">
            <a:extLst>
              <a:ext uri="{FF2B5EF4-FFF2-40B4-BE49-F238E27FC236}">
                <a16:creationId xmlns:a16="http://schemas.microsoft.com/office/drawing/2014/main" id="{F3A44F6F-CF95-457C-A0B1-4BBE2391EC48}"/>
              </a:ext>
            </a:extLst>
          </p:cNvPr>
          <p:cNvSpPr txBox="1">
            <a:spLocks/>
          </p:cNvSpPr>
          <p:nvPr/>
        </p:nvSpPr>
        <p:spPr>
          <a:xfrm>
            <a:off x="8305800" y="6248400"/>
            <a:ext cx="533400" cy="457200"/>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A28652E-AACC-B249-B75B-9215B21BC295}"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a:extLst>
              <a:ext uri="{FF2B5EF4-FFF2-40B4-BE49-F238E27FC236}">
                <a16:creationId xmlns:a16="http://schemas.microsoft.com/office/drawing/2014/main" id="{3F18304C-92C6-463D-961E-25C1F9127C68}"/>
              </a:ext>
            </a:extLst>
          </p:cNvPr>
          <p:cNvSpPr>
            <a:spLocks noGrp="1" noChangeArrowheads="1"/>
          </p:cNvSpPr>
          <p:nvPr>
            <p:ph type="title"/>
          </p:nvPr>
        </p:nvSpPr>
        <p:spPr/>
        <p:txBody>
          <a:bodyPr/>
          <a:lstStyle/>
          <a:p>
            <a:r>
              <a:rPr lang="en-US" altLang="en-US"/>
              <a:t>The World Wide Web (WWW)</a:t>
            </a:r>
          </a:p>
        </p:txBody>
      </p:sp>
      <p:sp>
        <p:nvSpPr>
          <p:cNvPr id="256003" name="Rectangle 3">
            <a:extLst>
              <a:ext uri="{FF2B5EF4-FFF2-40B4-BE49-F238E27FC236}">
                <a16:creationId xmlns:a16="http://schemas.microsoft.com/office/drawing/2014/main" id="{894470A2-E964-41F5-9D39-FBDBA208B518}"/>
              </a:ext>
            </a:extLst>
          </p:cNvPr>
          <p:cNvSpPr>
            <a:spLocks noGrp="1" noChangeArrowheads="1"/>
          </p:cNvSpPr>
          <p:nvPr>
            <p:ph type="body" idx="1"/>
          </p:nvPr>
        </p:nvSpPr>
        <p:spPr/>
        <p:txBody>
          <a:bodyPr/>
          <a:lstStyle/>
          <a:p>
            <a:r>
              <a:rPr lang="en-US" altLang="en-US" dirty="0">
                <a:solidFill>
                  <a:schemeClr val="accent6">
                    <a:lumMod val="75000"/>
                  </a:schemeClr>
                </a:solidFill>
              </a:rPr>
              <a:t>WWW</a:t>
            </a:r>
            <a:r>
              <a:rPr lang="en-US" altLang="en-US" dirty="0"/>
              <a:t> is a system of interlinked, hypertext documents that runs over the Internet</a:t>
            </a:r>
          </a:p>
          <a:p>
            <a:r>
              <a:rPr lang="en-US" altLang="en-US" dirty="0"/>
              <a:t>Two types of software:</a:t>
            </a:r>
          </a:p>
          <a:p>
            <a:pPr lvl="1"/>
            <a:r>
              <a:rPr lang="en-US" altLang="en-US" b="1" dirty="0">
                <a:solidFill>
                  <a:schemeClr val="accent6">
                    <a:lumMod val="75000"/>
                  </a:schemeClr>
                </a:solidFill>
              </a:rPr>
              <a:t>Client</a:t>
            </a:r>
            <a:r>
              <a:rPr lang="en-US" altLang="en-US" dirty="0"/>
              <a:t>: a system that wishes to access the information provided by servers must run client software (e.g., web browser)</a:t>
            </a:r>
          </a:p>
          <a:p>
            <a:pPr lvl="1"/>
            <a:r>
              <a:rPr lang="en-US" altLang="en-US" b="1" dirty="0">
                <a:solidFill>
                  <a:schemeClr val="accent6">
                    <a:lumMod val="75000"/>
                  </a:schemeClr>
                </a:solidFill>
              </a:rPr>
              <a:t>Server</a:t>
            </a:r>
            <a:r>
              <a:rPr lang="en-US" altLang="en-US" dirty="0"/>
              <a:t>: an internet-connected computer that wishes to provide information to others must run server software</a:t>
            </a:r>
          </a:p>
          <a:p>
            <a:pPr lvl="1"/>
            <a:r>
              <a:rPr lang="en-US" altLang="en-US" dirty="0"/>
              <a:t>Client and server applications communicate over the Internet by following a protocol built on top of TCP/IP – </a:t>
            </a:r>
            <a:r>
              <a:rPr lang="en-US" altLang="en-US" dirty="0" err="1">
                <a:solidFill>
                  <a:schemeClr val="accent6">
                    <a:lumMod val="75000"/>
                  </a:schemeClr>
                </a:solidFill>
              </a:rPr>
              <a:t>HyperText</a:t>
            </a:r>
            <a:r>
              <a:rPr lang="en-US" altLang="en-US" dirty="0">
                <a:solidFill>
                  <a:schemeClr val="accent6">
                    <a:lumMod val="75000"/>
                  </a:schemeClr>
                </a:solidFill>
              </a:rPr>
              <a:t> Transfer Protocol (HTTP) </a:t>
            </a:r>
          </a:p>
        </p:txBody>
      </p:sp>
      <p:sp>
        <p:nvSpPr>
          <p:cNvPr id="6" name="Slide Number Placeholder 8">
            <a:extLst>
              <a:ext uri="{FF2B5EF4-FFF2-40B4-BE49-F238E27FC236}">
                <a16:creationId xmlns:a16="http://schemas.microsoft.com/office/drawing/2014/main" id="{0277D26B-9959-4200-9FD9-4525B3B97D0D}"/>
              </a:ext>
            </a:extLst>
          </p:cNvPr>
          <p:cNvSpPr>
            <a:spLocks noGrp="1"/>
          </p:cNvSpPr>
          <p:nvPr>
            <p:ph type="sldNum" sz="quarter" idx="4"/>
          </p:nvPr>
        </p:nvSpPr>
        <p:spPr>
          <a:xfrm>
            <a:off x="8153400" y="6415881"/>
            <a:ext cx="533400" cy="334962"/>
          </a:xfrm>
        </p:spPr>
        <p:txBody>
          <a:bodyPr/>
          <a:lstStyle/>
          <a:p>
            <a:fld id="{BA28652E-AACC-B249-B75B-9215B21BC295}" type="slidenum">
              <a:rPr lang="en-US" smtClean="0"/>
              <a:pPr/>
              <a:t>24</a:t>
            </a:fld>
            <a:endParaRPr lang="en-US" dirty="0"/>
          </a:p>
        </p:txBody>
      </p:sp>
      <p:pic>
        <p:nvPicPr>
          <p:cNvPr id="5" name="Picture 7" descr="E:\0WDF7ED\Figures\Chapter1\Figure1.6.tif">
            <a:extLst>
              <a:ext uri="{FF2B5EF4-FFF2-40B4-BE49-F238E27FC236}">
                <a16:creationId xmlns:a16="http://schemas.microsoft.com/office/drawing/2014/main" id="{40E43A23-B824-499D-861C-F2EDA811E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5066" y="4984014"/>
            <a:ext cx="3251447" cy="1524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a:extLst>
              <a:ext uri="{FF2B5EF4-FFF2-40B4-BE49-F238E27FC236}">
                <a16:creationId xmlns:a16="http://schemas.microsoft.com/office/drawing/2014/main" id="{C229B510-B321-4ADB-9FFC-DFCFC613306C}"/>
              </a:ext>
            </a:extLst>
          </p:cNvPr>
          <p:cNvSpPr>
            <a:spLocks noGrp="1" noChangeArrowheads="1"/>
          </p:cNvSpPr>
          <p:nvPr>
            <p:ph type="title"/>
          </p:nvPr>
        </p:nvSpPr>
        <p:spPr/>
        <p:txBody>
          <a:bodyPr/>
          <a:lstStyle/>
          <a:p>
            <a:r>
              <a:rPr lang="en-US" altLang="en-US"/>
              <a:t>Basics of the WWW</a:t>
            </a:r>
          </a:p>
        </p:txBody>
      </p:sp>
      <p:sp>
        <p:nvSpPr>
          <p:cNvPr id="257027" name="Rectangle 3">
            <a:extLst>
              <a:ext uri="{FF2B5EF4-FFF2-40B4-BE49-F238E27FC236}">
                <a16:creationId xmlns:a16="http://schemas.microsoft.com/office/drawing/2014/main" id="{53C9F25E-525A-432D-B02E-E666E0DA30FE}"/>
              </a:ext>
            </a:extLst>
          </p:cNvPr>
          <p:cNvSpPr>
            <a:spLocks noGrp="1" noChangeArrowheads="1"/>
          </p:cNvSpPr>
          <p:nvPr>
            <p:ph type="body" idx="1"/>
          </p:nvPr>
        </p:nvSpPr>
        <p:spPr/>
        <p:txBody>
          <a:bodyPr/>
          <a:lstStyle/>
          <a:p>
            <a:r>
              <a:rPr lang="en-US" altLang="en-US" b="1" dirty="0">
                <a:solidFill>
                  <a:schemeClr val="accent6">
                    <a:lumMod val="75000"/>
                  </a:schemeClr>
                </a:solidFill>
              </a:rPr>
              <a:t>Hypertext</a:t>
            </a:r>
            <a:r>
              <a:rPr lang="en-US" altLang="en-US" dirty="0"/>
              <a:t>: a format of information which allows one to move from one part of a document to another or from one document to another through hyperlinks</a:t>
            </a:r>
          </a:p>
          <a:p>
            <a:r>
              <a:rPr lang="en-US" altLang="en-US" b="1" dirty="0">
                <a:solidFill>
                  <a:schemeClr val="accent6">
                    <a:lumMod val="75000"/>
                  </a:schemeClr>
                </a:solidFill>
              </a:rPr>
              <a:t>Uniform Resource Locator (URL)</a:t>
            </a:r>
            <a:r>
              <a:rPr lang="en-US" altLang="en-US" dirty="0"/>
              <a:t>: unique identifiers used to locate a particular resource on the network</a:t>
            </a:r>
          </a:p>
          <a:p>
            <a:r>
              <a:rPr lang="en-US" altLang="en-US" b="1" dirty="0">
                <a:solidFill>
                  <a:schemeClr val="accent6">
                    <a:lumMod val="75000"/>
                  </a:schemeClr>
                </a:solidFill>
              </a:rPr>
              <a:t>Markup language</a:t>
            </a:r>
            <a:r>
              <a:rPr lang="en-US" altLang="en-US" dirty="0"/>
              <a:t>: defines the structure and content of hypertext documents</a:t>
            </a:r>
          </a:p>
        </p:txBody>
      </p:sp>
      <p:sp>
        <p:nvSpPr>
          <p:cNvPr id="5" name="Slide Number Placeholder 8">
            <a:extLst>
              <a:ext uri="{FF2B5EF4-FFF2-40B4-BE49-F238E27FC236}">
                <a16:creationId xmlns:a16="http://schemas.microsoft.com/office/drawing/2014/main" id="{5277F0B4-80FD-4835-AE5C-3C530D3276F3}"/>
              </a:ext>
            </a:extLst>
          </p:cNvPr>
          <p:cNvSpPr>
            <a:spLocks noGrp="1"/>
          </p:cNvSpPr>
          <p:nvPr>
            <p:ph type="sldNum" sz="quarter" idx="4"/>
          </p:nvPr>
        </p:nvSpPr>
        <p:spPr>
          <a:xfrm>
            <a:off x="8153400" y="6415881"/>
            <a:ext cx="533400" cy="334962"/>
          </a:xfrm>
        </p:spPr>
        <p:txBody>
          <a:bodyPr/>
          <a:lstStyle/>
          <a:p>
            <a:fld id="{BA28652E-AACC-B249-B75B-9215B21BC295}"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a:extLst>
              <a:ext uri="{FF2B5EF4-FFF2-40B4-BE49-F238E27FC236}">
                <a16:creationId xmlns:a16="http://schemas.microsoft.com/office/drawing/2014/main" id="{3BFB545D-6D1D-445C-A76C-9AD571DAAFAB}"/>
              </a:ext>
            </a:extLst>
          </p:cNvPr>
          <p:cNvSpPr>
            <a:spLocks noGrp="1" noChangeArrowheads="1"/>
          </p:cNvSpPr>
          <p:nvPr>
            <p:ph type="title"/>
          </p:nvPr>
        </p:nvSpPr>
        <p:spPr>
          <a:xfrm>
            <a:off x="457200" y="283516"/>
            <a:ext cx="8229600" cy="1143000"/>
          </a:xfrm>
        </p:spPr>
        <p:txBody>
          <a:bodyPr/>
          <a:lstStyle/>
          <a:p>
            <a:r>
              <a:rPr lang="en-US" altLang="en-US"/>
              <a:t>Web Client: Browser</a:t>
            </a:r>
          </a:p>
        </p:txBody>
      </p:sp>
      <p:sp>
        <p:nvSpPr>
          <p:cNvPr id="258051" name="Rectangle 3">
            <a:extLst>
              <a:ext uri="{FF2B5EF4-FFF2-40B4-BE49-F238E27FC236}">
                <a16:creationId xmlns:a16="http://schemas.microsoft.com/office/drawing/2014/main" id="{36E506DD-9244-4F8E-BC2A-A7E5D4B408FE}"/>
              </a:ext>
            </a:extLst>
          </p:cNvPr>
          <p:cNvSpPr>
            <a:spLocks noGrp="1" noChangeArrowheads="1"/>
          </p:cNvSpPr>
          <p:nvPr>
            <p:ph type="body" idx="1"/>
          </p:nvPr>
        </p:nvSpPr>
        <p:spPr/>
        <p:txBody>
          <a:bodyPr/>
          <a:lstStyle/>
          <a:p>
            <a:r>
              <a:rPr lang="en-US" altLang="en-US" dirty="0"/>
              <a:t>Makes </a:t>
            </a:r>
            <a:r>
              <a:rPr lang="en-US" altLang="en-US" dirty="0">
                <a:solidFill>
                  <a:schemeClr val="accent6">
                    <a:lumMod val="75000"/>
                  </a:schemeClr>
                </a:solidFill>
              </a:rPr>
              <a:t>HTTP requests</a:t>
            </a:r>
            <a:r>
              <a:rPr lang="en-US" altLang="en-US" dirty="0"/>
              <a:t> on behalf of the user</a:t>
            </a:r>
          </a:p>
          <a:p>
            <a:pPr lvl="1"/>
            <a:r>
              <a:rPr lang="en-US" altLang="en-US" dirty="0"/>
              <a:t>Reformat the URL entered as a valid </a:t>
            </a:r>
            <a:r>
              <a:rPr lang="en-US" altLang="en-US" dirty="0">
                <a:solidFill>
                  <a:schemeClr val="accent6">
                    <a:lumMod val="75000"/>
                  </a:schemeClr>
                </a:solidFill>
              </a:rPr>
              <a:t>HTTP request</a:t>
            </a:r>
          </a:p>
          <a:p>
            <a:pPr lvl="1"/>
            <a:r>
              <a:rPr lang="en-US" altLang="en-US" dirty="0"/>
              <a:t>Use </a:t>
            </a:r>
            <a:r>
              <a:rPr lang="en-US" altLang="en-US" dirty="0">
                <a:solidFill>
                  <a:schemeClr val="accent6">
                    <a:lumMod val="75000"/>
                  </a:schemeClr>
                </a:solidFill>
              </a:rPr>
              <a:t>DNS</a:t>
            </a:r>
            <a:r>
              <a:rPr lang="en-US" altLang="en-US" dirty="0"/>
              <a:t> to convert server’s host name to appropriate IP address</a:t>
            </a:r>
          </a:p>
          <a:p>
            <a:pPr lvl="1"/>
            <a:r>
              <a:rPr lang="en-US" altLang="en-US" dirty="0"/>
              <a:t>Establish a </a:t>
            </a:r>
            <a:r>
              <a:rPr lang="en-US" altLang="en-US" dirty="0">
                <a:solidFill>
                  <a:schemeClr val="accent6">
                    <a:lumMod val="75000"/>
                  </a:schemeClr>
                </a:solidFill>
              </a:rPr>
              <a:t>TCP connection using the IP address</a:t>
            </a:r>
          </a:p>
          <a:p>
            <a:pPr lvl="1"/>
            <a:r>
              <a:rPr lang="en-US" altLang="en-US" dirty="0"/>
              <a:t>Send HTTP request over the connection and wait for server’s response</a:t>
            </a:r>
          </a:p>
          <a:p>
            <a:pPr lvl="1"/>
            <a:r>
              <a:rPr lang="en-US" altLang="en-US" dirty="0"/>
              <a:t>Display the document contained in the response</a:t>
            </a:r>
          </a:p>
          <a:p>
            <a:pPr lvl="2"/>
            <a:r>
              <a:rPr lang="en-US" altLang="en-US" dirty="0"/>
              <a:t>If the document is not a plain-text document but instead is written in </a:t>
            </a:r>
            <a:r>
              <a:rPr lang="en-US" altLang="en-US" dirty="0">
                <a:solidFill>
                  <a:schemeClr val="accent6">
                    <a:lumMod val="75000"/>
                  </a:schemeClr>
                </a:solidFill>
              </a:rPr>
              <a:t>HTML</a:t>
            </a:r>
            <a:r>
              <a:rPr lang="en-US" altLang="en-US" dirty="0"/>
              <a:t>, this involves rendering the document (positioning text, graphics, creating table borders, using appropriate fonts, etc.)</a:t>
            </a:r>
          </a:p>
        </p:txBody>
      </p:sp>
      <p:sp>
        <p:nvSpPr>
          <p:cNvPr id="5" name="Slide Number Placeholder 8">
            <a:extLst>
              <a:ext uri="{FF2B5EF4-FFF2-40B4-BE49-F238E27FC236}">
                <a16:creationId xmlns:a16="http://schemas.microsoft.com/office/drawing/2014/main" id="{4DBA10BA-9DE7-49D0-A822-F6F64338F054}"/>
              </a:ext>
            </a:extLst>
          </p:cNvPr>
          <p:cNvSpPr>
            <a:spLocks noGrp="1"/>
          </p:cNvSpPr>
          <p:nvPr>
            <p:ph type="sldNum" sz="quarter" idx="4"/>
          </p:nvPr>
        </p:nvSpPr>
        <p:spPr>
          <a:xfrm>
            <a:off x="8153400" y="6415881"/>
            <a:ext cx="533400" cy="334962"/>
          </a:xfrm>
        </p:spPr>
        <p:txBody>
          <a:bodyPr/>
          <a:lstStyle/>
          <a:p>
            <a:fld id="{BA28652E-AACC-B249-B75B-9215B21BC295}"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a:extLst>
              <a:ext uri="{FF2B5EF4-FFF2-40B4-BE49-F238E27FC236}">
                <a16:creationId xmlns:a16="http://schemas.microsoft.com/office/drawing/2014/main" id="{FAE6CBEC-5202-4039-802B-CB3D9CB327D4}"/>
              </a:ext>
            </a:extLst>
          </p:cNvPr>
          <p:cNvSpPr>
            <a:spLocks noGrp="1" noChangeArrowheads="1"/>
          </p:cNvSpPr>
          <p:nvPr>
            <p:ph type="title"/>
          </p:nvPr>
        </p:nvSpPr>
        <p:spPr/>
        <p:txBody>
          <a:bodyPr/>
          <a:lstStyle/>
          <a:p>
            <a:r>
              <a:rPr lang="en-US" altLang="en-US"/>
              <a:t>Web Servers</a:t>
            </a:r>
          </a:p>
        </p:txBody>
      </p:sp>
      <p:sp>
        <p:nvSpPr>
          <p:cNvPr id="259075" name="Rectangle 3">
            <a:extLst>
              <a:ext uri="{FF2B5EF4-FFF2-40B4-BE49-F238E27FC236}">
                <a16:creationId xmlns:a16="http://schemas.microsoft.com/office/drawing/2014/main" id="{F2CFF0BA-675C-4CCF-AE9E-C6DB5525EF0E}"/>
              </a:ext>
            </a:extLst>
          </p:cNvPr>
          <p:cNvSpPr>
            <a:spLocks noGrp="1" noChangeArrowheads="1"/>
          </p:cNvSpPr>
          <p:nvPr>
            <p:ph type="body" idx="1"/>
          </p:nvPr>
        </p:nvSpPr>
        <p:spPr/>
        <p:txBody>
          <a:bodyPr/>
          <a:lstStyle/>
          <a:p>
            <a:r>
              <a:rPr lang="en-US" altLang="en-US" dirty="0"/>
              <a:t>Main functionalities:</a:t>
            </a:r>
          </a:p>
          <a:p>
            <a:pPr lvl="1"/>
            <a:r>
              <a:rPr lang="en-US" altLang="en-US" dirty="0"/>
              <a:t>Server waits for connect requests</a:t>
            </a:r>
          </a:p>
          <a:p>
            <a:pPr lvl="1"/>
            <a:r>
              <a:rPr lang="en-US" altLang="en-US" dirty="0"/>
              <a:t>When a connection request is received, the server creates a new process to handle this connection</a:t>
            </a:r>
          </a:p>
          <a:p>
            <a:pPr lvl="1"/>
            <a:r>
              <a:rPr lang="en-US" altLang="en-US" dirty="0"/>
              <a:t>The new process establishes the </a:t>
            </a:r>
            <a:r>
              <a:rPr lang="en-US" altLang="en-US" dirty="0">
                <a:solidFill>
                  <a:schemeClr val="accent6">
                    <a:lumMod val="75000"/>
                  </a:schemeClr>
                </a:solidFill>
              </a:rPr>
              <a:t>TCP</a:t>
            </a:r>
            <a:r>
              <a:rPr lang="en-US" altLang="en-US" dirty="0"/>
              <a:t> connection and waits for </a:t>
            </a:r>
            <a:r>
              <a:rPr lang="en-US" altLang="en-US" dirty="0">
                <a:solidFill>
                  <a:schemeClr val="accent6">
                    <a:lumMod val="75000"/>
                  </a:schemeClr>
                </a:solidFill>
              </a:rPr>
              <a:t>HTTP requests</a:t>
            </a:r>
          </a:p>
          <a:p>
            <a:pPr lvl="1"/>
            <a:r>
              <a:rPr lang="en-US" altLang="en-US" dirty="0"/>
              <a:t>The new process invokes software that maps the requested </a:t>
            </a:r>
            <a:r>
              <a:rPr lang="en-US" altLang="en-US" dirty="0">
                <a:solidFill>
                  <a:schemeClr val="accent6">
                    <a:lumMod val="75000"/>
                  </a:schemeClr>
                </a:solidFill>
              </a:rPr>
              <a:t>URL</a:t>
            </a:r>
            <a:r>
              <a:rPr lang="en-US" altLang="en-US" dirty="0"/>
              <a:t> to a resource on the server</a:t>
            </a:r>
          </a:p>
          <a:p>
            <a:pPr lvl="1"/>
            <a:r>
              <a:rPr lang="en-US" altLang="en-US" dirty="0"/>
              <a:t>If the resource is a file, creates an </a:t>
            </a:r>
            <a:r>
              <a:rPr lang="en-US" altLang="en-US" dirty="0">
                <a:solidFill>
                  <a:schemeClr val="accent6">
                    <a:lumMod val="75000"/>
                  </a:schemeClr>
                </a:solidFill>
              </a:rPr>
              <a:t>HTTP response </a:t>
            </a:r>
            <a:r>
              <a:rPr lang="en-US" altLang="en-US" dirty="0"/>
              <a:t>that contains the file in the body of the response message</a:t>
            </a:r>
          </a:p>
          <a:p>
            <a:pPr lvl="1"/>
            <a:r>
              <a:rPr lang="en-US" altLang="en-US" dirty="0"/>
              <a:t>If the resource is a program, runs the program, and returns the output</a:t>
            </a:r>
          </a:p>
        </p:txBody>
      </p:sp>
      <p:sp>
        <p:nvSpPr>
          <p:cNvPr id="5" name="Slide Number Placeholder 8">
            <a:extLst>
              <a:ext uri="{FF2B5EF4-FFF2-40B4-BE49-F238E27FC236}">
                <a16:creationId xmlns:a16="http://schemas.microsoft.com/office/drawing/2014/main" id="{217CF147-A425-485B-9AB1-70445D840C56}"/>
              </a:ext>
            </a:extLst>
          </p:cNvPr>
          <p:cNvSpPr>
            <a:spLocks noGrp="1"/>
          </p:cNvSpPr>
          <p:nvPr>
            <p:ph type="sldNum" sz="quarter" idx="4"/>
          </p:nvPr>
        </p:nvSpPr>
        <p:spPr>
          <a:xfrm>
            <a:off x="8153400" y="6415881"/>
            <a:ext cx="533400" cy="334962"/>
          </a:xfrm>
        </p:spPr>
        <p:txBody>
          <a:bodyPr/>
          <a:lstStyle/>
          <a:p>
            <a:fld id="{BA28652E-AACC-B249-B75B-9215B21BC295}"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8090ADF9-BE78-4D4F-9175-488CDCEB6474}"/>
              </a:ext>
            </a:extLst>
          </p:cNvPr>
          <p:cNvSpPr>
            <a:spLocks noGrp="1" noChangeArrowheads="1"/>
          </p:cNvSpPr>
          <p:nvPr>
            <p:ph type="title"/>
          </p:nvPr>
        </p:nvSpPr>
        <p:spPr/>
        <p:txBody>
          <a:bodyPr/>
          <a:lstStyle/>
          <a:p>
            <a:r>
              <a:rPr lang="en-US"/>
              <a:t>Domain Name</a:t>
            </a:r>
            <a:endParaRPr lang="en-US" dirty="0"/>
          </a:p>
        </p:txBody>
      </p:sp>
      <p:sp>
        <p:nvSpPr>
          <p:cNvPr id="115715" name="Rectangle 3">
            <a:extLst>
              <a:ext uri="{FF2B5EF4-FFF2-40B4-BE49-F238E27FC236}">
                <a16:creationId xmlns:a16="http://schemas.microsoft.com/office/drawing/2014/main" id="{0E2B818A-4508-420D-A8C4-F66AA18CA84F}"/>
              </a:ext>
            </a:extLst>
          </p:cNvPr>
          <p:cNvSpPr>
            <a:spLocks noGrp="1" noChangeArrowheads="1"/>
          </p:cNvSpPr>
          <p:nvPr>
            <p:ph idx="1"/>
          </p:nvPr>
        </p:nvSpPr>
        <p:spPr/>
        <p:txBody>
          <a:bodyPr/>
          <a:lstStyle/>
          <a:p>
            <a:r>
              <a:rPr lang="en-US" dirty="0"/>
              <a:t>Locates an organization or other entity on the Internet </a:t>
            </a:r>
          </a:p>
          <a:p>
            <a:r>
              <a:rPr lang="en-US" dirty="0">
                <a:solidFill>
                  <a:schemeClr val="accent6">
                    <a:lumMod val="75000"/>
                  </a:schemeClr>
                </a:solidFill>
              </a:rPr>
              <a:t>Domain Name System (DNS)</a:t>
            </a:r>
          </a:p>
          <a:p>
            <a:pPr lvl="1"/>
            <a:r>
              <a:rPr lang="en-US" dirty="0"/>
              <a:t>Divides the Internet into logical groups and understandable names</a:t>
            </a:r>
          </a:p>
          <a:p>
            <a:pPr lvl="1"/>
            <a:r>
              <a:rPr lang="en-US" dirty="0"/>
              <a:t>Associates unique computer IP Addresses with the text-based domain names you type into a web browser</a:t>
            </a:r>
          </a:p>
          <a:p>
            <a:pPr lvl="1"/>
            <a:r>
              <a:rPr lang="en-US" dirty="0"/>
              <a:t>Browser: </a:t>
            </a:r>
            <a:r>
              <a:rPr lang="en-US" dirty="0">
                <a:solidFill>
                  <a:schemeClr val="accent6">
                    <a:lumMod val="75000"/>
                  </a:schemeClr>
                </a:solidFill>
              </a:rPr>
              <a:t>http://google.com </a:t>
            </a:r>
          </a:p>
          <a:p>
            <a:pPr lvl="1"/>
            <a:r>
              <a:rPr lang="en-US" dirty="0">
                <a:sym typeface="Wingdings" pitchFamily="2" charset="2"/>
              </a:rPr>
              <a:t>IP Address: </a:t>
            </a:r>
            <a:r>
              <a:rPr lang="en-US" dirty="0">
                <a:solidFill>
                  <a:schemeClr val="accent6">
                    <a:lumMod val="75000"/>
                  </a:schemeClr>
                </a:solidFill>
              </a:rPr>
              <a:t>173.194.116.72</a:t>
            </a:r>
            <a:br>
              <a:rPr lang="en-US" dirty="0"/>
            </a:br>
            <a:endParaRPr lang="en-US" dirty="0"/>
          </a:p>
          <a:p>
            <a:pPr lvl="1"/>
            <a:endParaRPr lang="en-US" dirty="0"/>
          </a:p>
        </p:txBody>
      </p:sp>
      <p:sp>
        <p:nvSpPr>
          <p:cNvPr id="7" name="Slide Number Placeholder 8">
            <a:extLst>
              <a:ext uri="{FF2B5EF4-FFF2-40B4-BE49-F238E27FC236}">
                <a16:creationId xmlns:a16="http://schemas.microsoft.com/office/drawing/2014/main" id="{D1AB3360-9951-4C3A-BDC8-696A358FA995}"/>
              </a:ext>
            </a:extLst>
          </p:cNvPr>
          <p:cNvSpPr>
            <a:spLocks noGrp="1"/>
          </p:cNvSpPr>
          <p:nvPr>
            <p:ph type="sldNum" sz="quarter" idx="4"/>
          </p:nvPr>
        </p:nvSpPr>
        <p:spPr>
          <a:xfrm>
            <a:off x="8153400" y="6415881"/>
            <a:ext cx="533400" cy="334962"/>
          </a:xfrm>
        </p:spPr>
        <p:txBody>
          <a:bodyPr/>
          <a:lstStyle/>
          <a:p>
            <a:fld id="{BA28652E-AACC-B249-B75B-9215B21BC295}" type="slidenum">
              <a:rPr lang="en-US" smtClean="0"/>
              <a:pPr/>
              <a:t>28</a:t>
            </a:fld>
            <a:endParaRPr lang="en-US" dirty="0"/>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8">
            <a:extLst>
              <a:ext uri="{FF2B5EF4-FFF2-40B4-BE49-F238E27FC236}">
                <a16:creationId xmlns:a16="http://schemas.microsoft.com/office/drawing/2014/main" id="{5109463F-540D-41C1-ACCF-DCC11D58A850}"/>
              </a:ext>
            </a:extLst>
          </p:cNvPr>
          <p:cNvSpPr>
            <a:spLocks noChangeArrowheads="1"/>
          </p:cNvSpPr>
          <p:nvPr/>
        </p:nvSpPr>
        <p:spPr bwMode="auto">
          <a:xfrm>
            <a:off x="7035922" y="3228516"/>
            <a:ext cx="1287463" cy="706912"/>
          </a:xfrm>
          <a:prstGeom prst="rect">
            <a:avLst/>
          </a:prstGeom>
          <a:solidFill>
            <a:schemeClr val="accent1">
              <a:alpha val="65881"/>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37891" name="Rectangle 2">
            <a:extLst>
              <a:ext uri="{FF2B5EF4-FFF2-40B4-BE49-F238E27FC236}">
                <a16:creationId xmlns:a16="http://schemas.microsoft.com/office/drawing/2014/main" id="{3DA6B20D-CABC-4A73-B1B1-118D52A9022B}"/>
              </a:ext>
            </a:extLst>
          </p:cNvPr>
          <p:cNvSpPr>
            <a:spLocks noGrp="1" noChangeArrowheads="1"/>
          </p:cNvSpPr>
          <p:nvPr>
            <p:ph type="title"/>
          </p:nvPr>
        </p:nvSpPr>
        <p:spPr>
          <a:xfrm>
            <a:off x="457200" y="116615"/>
            <a:ext cx="8229600" cy="1143000"/>
          </a:xfrm>
        </p:spPr>
        <p:txBody>
          <a:bodyPr/>
          <a:lstStyle/>
          <a:p>
            <a:r>
              <a:rPr lang="en-US" dirty="0"/>
              <a:t>Domain Name System</a:t>
            </a:r>
          </a:p>
        </p:txBody>
      </p:sp>
      <p:sp>
        <p:nvSpPr>
          <p:cNvPr id="71684" name="Content Placeholder 5">
            <a:extLst>
              <a:ext uri="{FF2B5EF4-FFF2-40B4-BE49-F238E27FC236}">
                <a16:creationId xmlns:a16="http://schemas.microsoft.com/office/drawing/2014/main" id="{16AE5E39-D517-478E-B582-F741F7C3B3A9}"/>
              </a:ext>
            </a:extLst>
          </p:cNvPr>
          <p:cNvSpPr>
            <a:spLocks noGrp="1"/>
          </p:cNvSpPr>
          <p:nvPr>
            <p:ph idx="1"/>
          </p:nvPr>
        </p:nvSpPr>
        <p:spPr>
          <a:xfrm>
            <a:off x="457200" y="1252380"/>
            <a:ext cx="8229600" cy="4525963"/>
          </a:xfrm>
        </p:spPr>
        <p:txBody>
          <a:bodyPr/>
          <a:lstStyle/>
          <a:p>
            <a:r>
              <a:rPr lang="en-US" altLang="en-US" dirty="0"/>
              <a:t>The Domain Name System (DNS) associates Domain Names with IP addresses.</a:t>
            </a:r>
          </a:p>
          <a:p>
            <a:endParaRPr lang="en-US" altLang="en-US" dirty="0"/>
          </a:p>
        </p:txBody>
      </p:sp>
      <p:sp>
        <p:nvSpPr>
          <p:cNvPr id="71685" name="Slide Number Placeholder 5">
            <a:extLst>
              <a:ext uri="{FF2B5EF4-FFF2-40B4-BE49-F238E27FC236}">
                <a16:creationId xmlns:a16="http://schemas.microsoft.com/office/drawing/2014/main" id="{DCAFCD30-B9D3-4D32-90E6-0452A2C0CB93}"/>
              </a:ext>
            </a:extLst>
          </p:cNvPr>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fld id="{FC6BD188-1199-4659-B237-D4020F706454}" type="slidenum">
              <a:rPr lang="en-US" altLang="en-US" sz="1100" smtClean="0">
                <a:solidFill>
                  <a:schemeClr val="tx1"/>
                </a:solidFill>
                <a:latin typeface="Times New Roman" panose="02020603050405020304" pitchFamily="18" charset="0"/>
              </a:rPr>
              <a:pPr>
                <a:lnSpc>
                  <a:spcPct val="100000"/>
                </a:lnSpc>
                <a:spcBef>
                  <a:spcPct val="0"/>
                </a:spcBef>
                <a:spcAft>
                  <a:spcPct val="0"/>
                </a:spcAft>
                <a:buClrTx/>
                <a:buSzTx/>
                <a:buFontTx/>
                <a:buNone/>
              </a:pPr>
              <a:t>29</a:t>
            </a:fld>
            <a:endParaRPr lang="en-US" altLang="en-US" sz="1100">
              <a:solidFill>
                <a:schemeClr val="tx1"/>
              </a:solidFill>
              <a:latin typeface="Times New Roman" panose="02020603050405020304" pitchFamily="18" charset="0"/>
            </a:endParaRPr>
          </a:p>
        </p:txBody>
      </p:sp>
      <p:sp>
        <p:nvSpPr>
          <p:cNvPr id="71686" name="Rectangle 28">
            <a:extLst>
              <a:ext uri="{FF2B5EF4-FFF2-40B4-BE49-F238E27FC236}">
                <a16:creationId xmlns:a16="http://schemas.microsoft.com/office/drawing/2014/main" id="{372949BD-D377-4AEE-90BD-E638F55C62C4}"/>
              </a:ext>
            </a:extLst>
          </p:cNvPr>
          <p:cNvSpPr>
            <a:spLocks noChangeArrowheads="1"/>
          </p:cNvSpPr>
          <p:nvPr/>
        </p:nvSpPr>
        <p:spPr bwMode="auto">
          <a:xfrm>
            <a:off x="2232736" y="3586764"/>
            <a:ext cx="4553508" cy="461963"/>
          </a:xfrm>
          <a:prstGeom prst="rect">
            <a:avLst/>
          </a:prstGeom>
          <a:solidFill>
            <a:schemeClr val="accent1">
              <a:alpha val="65881"/>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71687" name="Rectangle 25">
            <a:extLst>
              <a:ext uri="{FF2B5EF4-FFF2-40B4-BE49-F238E27FC236}">
                <a16:creationId xmlns:a16="http://schemas.microsoft.com/office/drawing/2014/main" id="{43DB73A4-6622-42A2-84E4-578FAFE25677}"/>
              </a:ext>
            </a:extLst>
          </p:cNvPr>
          <p:cNvSpPr>
            <a:spLocks noChangeArrowheads="1"/>
          </p:cNvSpPr>
          <p:nvPr/>
        </p:nvSpPr>
        <p:spPr bwMode="auto">
          <a:xfrm>
            <a:off x="494801" y="3178947"/>
            <a:ext cx="1198563" cy="706983"/>
          </a:xfrm>
          <a:prstGeom prst="rect">
            <a:avLst/>
          </a:prstGeom>
          <a:solidFill>
            <a:schemeClr val="accent1">
              <a:alpha val="65881"/>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71688" name="Line 8">
            <a:extLst>
              <a:ext uri="{FF2B5EF4-FFF2-40B4-BE49-F238E27FC236}">
                <a16:creationId xmlns:a16="http://schemas.microsoft.com/office/drawing/2014/main" id="{D401EE81-8E1D-4641-815A-2E79D1F3DB4A}"/>
              </a:ext>
            </a:extLst>
          </p:cNvPr>
          <p:cNvSpPr>
            <a:spLocks noChangeShapeType="1"/>
          </p:cNvSpPr>
          <p:nvPr/>
        </p:nvSpPr>
        <p:spPr bwMode="auto">
          <a:xfrm>
            <a:off x="3684229" y="2530136"/>
            <a:ext cx="2057400" cy="0"/>
          </a:xfrm>
          <a:prstGeom prst="line">
            <a:avLst/>
          </a:prstGeom>
          <a:noFill/>
          <a:ln w="762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689" name="Text Box 9">
            <a:extLst>
              <a:ext uri="{FF2B5EF4-FFF2-40B4-BE49-F238E27FC236}">
                <a16:creationId xmlns:a16="http://schemas.microsoft.com/office/drawing/2014/main" id="{612B055C-A4A6-41C5-9EE5-DA1BCD7F33E6}"/>
              </a:ext>
            </a:extLst>
          </p:cNvPr>
          <p:cNvSpPr txBox="1">
            <a:spLocks noChangeArrowheads="1"/>
          </p:cNvSpPr>
          <p:nvPr/>
        </p:nvSpPr>
        <p:spPr bwMode="auto">
          <a:xfrm>
            <a:off x="3684229" y="1996736"/>
            <a:ext cx="205581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r">
              <a:lnSpc>
                <a:spcPct val="100000"/>
              </a:lnSpc>
              <a:spcBef>
                <a:spcPct val="0"/>
              </a:spcBef>
              <a:spcAft>
                <a:spcPct val="0"/>
              </a:spcAft>
              <a:buClrTx/>
              <a:buSzTx/>
              <a:buFontTx/>
              <a:buNone/>
            </a:pPr>
            <a:r>
              <a:rPr lang="en-US" altLang="en-US" sz="2400">
                <a:solidFill>
                  <a:schemeClr val="tx1"/>
                </a:solidFill>
                <a:latin typeface="Times New Roman" panose="02020603050405020304" pitchFamily="18" charset="0"/>
              </a:rPr>
              <a:t>Domain Name</a:t>
            </a:r>
          </a:p>
        </p:txBody>
      </p:sp>
      <p:sp>
        <p:nvSpPr>
          <p:cNvPr id="71690" name="Line 10">
            <a:extLst>
              <a:ext uri="{FF2B5EF4-FFF2-40B4-BE49-F238E27FC236}">
                <a16:creationId xmlns:a16="http://schemas.microsoft.com/office/drawing/2014/main" id="{BBE7E616-B1B6-4ABA-850F-05F6C2823689}"/>
              </a:ext>
            </a:extLst>
          </p:cNvPr>
          <p:cNvSpPr>
            <a:spLocks noChangeShapeType="1"/>
          </p:cNvSpPr>
          <p:nvPr/>
        </p:nvSpPr>
        <p:spPr bwMode="auto">
          <a:xfrm flipH="1">
            <a:off x="3608029" y="3063536"/>
            <a:ext cx="2209800" cy="0"/>
          </a:xfrm>
          <a:prstGeom prst="line">
            <a:avLst/>
          </a:prstGeom>
          <a:noFill/>
          <a:ln w="762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691" name="Text Box 11">
            <a:extLst>
              <a:ext uri="{FF2B5EF4-FFF2-40B4-BE49-F238E27FC236}">
                <a16:creationId xmlns:a16="http://schemas.microsoft.com/office/drawing/2014/main" id="{8835C1C7-4A9A-4181-89D3-CA7CED6613EC}"/>
              </a:ext>
            </a:extLst>
          </p:cNvPr>
          <p:cNvSpPr txBox="1">
            <a:spLocks noChangeArrowheads="1"/>
          </p:cNvSpPr>
          <p:nvPr/>
        </p:nvSpPr>
        <p:spPr bwMode="auto">
          <a:xfrm>
            <a:off x="3836629" y="2606336"/>
            <a:ext cx="163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r">
              <a:lnSpc>
                <a:spcPct val="100000"/>
              </a:lnSpc>
              <a:spcBef>
                <a:spcPct val="0"/>
              </a:spcBef>
              <a:spcAft>
                <a:spcPct val="0"/>
              </a:spcAft>
              <a:buClrTx/>
              <a:buSzTx/>
              <a:buFontTx/>
              <a:buNone/>
            </a:pPr>
            <a:r>
              <a:rPr lang="en-US" altLang="en-US" sz="2400" dirty="0">
                <a:solidFill>
                  <a:schemeClr val="tx1"/>
                </a:solidFill>
                <a:latin typeface="Times New Roman" panose="02020603050405020304" pitchFamily="18" charset="0"/>
              </a:rPr>
              <a:t>IP Address</a:t>
            </a:r>
          </a:p>
        </p:txBody>
      </p:sp>
      <p:sp>
        <p:nvSpPr>
          <p:cNvPr id="71692" name="Line 12">
            <a:extLst>
              <a:ext uri="{FF2B5EF4-FFF2-40B4-BE49-F238E27FC236}">
                <a16:creationId xmlns:a16="http://schemas.microsoft.com/office/drawing/2014/main" id="{5103BC60-EDAF-46E7-9027-ECDA1BF8F7A2}"/>
              </a:ext>
            </a:extLst>
          </p:cNvPr>
          <p:cNvSpPr>
            <a:spLocks noChangeShapeType="1"/>
          </p:cNvSpPr>
          <p:nvPr/>
        </p:nvSpPr>
        <p:spPr bwMode="auto">
          <a:xfrm>
            <a:off x="3760429" y="3506449"/>
            <a:ext cx="2209800" cy="0"/>
          </a:xfrm>
          <a:prstGeom prst="line">
            <a:avLst/>
          </a:prstGeom>
          <a:noFill/>
          <a:ln w="762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693" name="Text Box 13">
            <a:extLst>
              <a:ext uri="{FF2B5EF4-FFF2-40B4-BE49-F238E27FC236}">
                <a16:creationId xmlns:a16="http://schemas.microsoft.com/office/drawing/2014/main" id="{CA562F81-48AA-4B9F-A7A9-9CF3FBAABCDB}"/>
              </a:ext>
            </a:extLst>
          </p:cNvPr>
          <p:cNvSpPr txBox="1">
            <a:spLocks noChangeArrowheads="1"/>
          </p:cNvSpPr>
          <p:nvPr/>
        </p:nvSpPr>
        <p:spPr bwMode="auto">
          <a:xfrm>
            <a:off x="2147324" y="3589939"/>
            <a:ext cx="455350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r>
              <a:rPr lang="en-US" altLang="en-US" sz="2400" dirty="0">
                <a:solidFill>
                  <a:schemeClr val="tx1"/>
                </a:solidFill>
                <a:latin typeface="Times New Roman" panose="02020603050405020304" pitchFamily="18" charset="0"/>
              </a:rPr>
              <a:t>Use TCP/IP  to send HTTP Request</a:t>
            </a:r>
          </a:p>
        </p:txBody>
      </p:sp>
      <p:sp>
        <p:nvSpPr>
          <p:cNvPr id="71694" name="Text Box 15">
            <a:extLst>
              <a:ext uri="{FF2B5EF4-FFF2-40B4-BE49-F238E27FC236}">
                <a16:creationId xmlns:a16="http://schemas.microsoft.com/office/drawing/2014/main" id="{FAB09272-BE08-4208-B37C-CA8C76612F82}"/>
              </a:ext>
            </a:extLst>
          </p:cNvPr>
          <p:cNvSpPr txBox="1">
            <a:spLocks noChangeArrowheads="1"/>
          </p:cNvSpPr>
          <p:nvPr/>
        </p:nvSpPr>
        <p:spPr bwMode="auto">
          <a:xfrm>
            <a:off x="7011870" y="3139736"/>
            <a:ext cx="10461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r">
              <a:lnSpc>
                <a:spcPct val="100000"/>
              </a:lnSpc>
              <a:spcBef>
                <a:spcPct val="0"/>
              </a:spcBef>
              <a:spcAft>
                <a:spcPct val="0"/>
              </a:spcAft>
              <a:buClrTx/>
              <a:buSzTx/>
              <a:buFontTx/>
              <a:buNone/>
            </a:pPr>
            <a:r>
              <a:rPr lang="en-US" altLang="en-US" sz="2400" dirty="0">
                <a:solidFill>
                  <a:schemeClr val="tx1"/>
                </a:solidFill>
                <a:latin typeface="Times New Roman" panose="02020603050405020304" pitchFamily="18" charset="0"/>
              </a:rPr>
              <a:t>Web </a:t>
            </a:r>
            <a:br>
              <a:rPr lang="en-US" altLang="en-US" sz="2400" dirty="0">
                <a:solidFill>
                  <a:schemeClr val="tx1"/>
                </a:solidFill>
                <a:latin typeface="Times New Roman" panose="02020603050405020304" pitchFamily="18" charset="0"/>
              </a:rPr>
            </a:br>
            <a:r>
              <a:rPr lang="en-US" altLang="en-US" sz="2400" dirty="0">
                <a:solidFill>
                  <a:schemeClr val="tx1"/>
                </a:solidFill>
                <a:latin typeface="Times New Roman" panose="02020603050405020304" pitchFamily="18" charset="0"/>
              </a:rPr>
              <a:t>Server</a:t>
            </a:r>
          </a:p>
        </p:txBody>
      </p:sp>
      <p:sp>
        <p:nvSpPr>
          <p:cNvPr id="71695" name="Rectangle 16">
            <a:extLst>
              <a:ext uri="{FF2B5EF4-FFF2-40B4-BE49-F238E27FC236}">
                <a16:creationId xmlns:a16="http://schemas.microsoft.com/office/drawing/2014/main" id="{D77A9A4C-BFAB-4EFE-AD0B-03C553E424F9}"/>
              </a:ext>
            </a:extLst>
          </p:cNvPr>
          <p:cNvSpPr>
            <a:spLocks noChangeArrowheads="1"/>
          </p:cNvSpPr>
          <p:nvPr/>
        </p:nvSpPr>
        <p:spPr bwMode="auto">
          <a:xfrm>
            <a:off x="3133726" y="4444014"/>
            <a:ext cx="38481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r">
              <a:lnSpc>
                <a:spcPct val="100000"/>
              </a:lnSpc>
              <a:spcBef>
                <a:spcPct val="0"/>
              </a:spcBef>
              <a:spcAft>
                <a:spcPct val="0"/>
              </a:spcAft>
              <a:buClrTx/>
              <a:buSzTx/>
              <a:buFontTx/>
              <a:buNone/>
            </a:pPr>
            <a:r>
              <a:rPr lang="en-US" altLang="en-US" sz="2400">
                <a:solidFill>
                  <a:schemeClr val="tx1"/>
                </a:solidFill>
                <a:latin typeface="Times New Roman" panose="02020603050405020304" pitchFamily="18" charset="0"/>
              </a:rPr>
              <a:t>Use TCP/IP </a:t>
            </a:r>
            <a:br>
              <a:rPr lang="en-US" altLang="en-US" sz="2400">
                <a:solidFill>
                  <a:schemeClr val="tx1"/>
                </a:solidFill>
                <a:latin typeface="Times New Roman" panose="02020603050405020304" pitchFamily="18" charset="0"/>
              </a:rPr>
            </a:br>
            <a:r>
              <a:rPr lang="en-US" altLang="en-US" sz="2400">
                <a:solidFill>
                  <a:schemeClr val="tx1"/>
                </a:solidFill>
                <a:latin typeface="Times New Roman" panose="02020603050405020304" pitchFamily="18" charset="0"/>
              </a:rPr>
              <a:t>to send HTTP Responses</a:t>
            </a:r>
            <a:br>
              <a:rPr lang="en-US" altLang="en-US" sz="2400">
                <a:solidFill>
                  <a:schemeClr val="tx1"/>
                </a:solidFill>
                <a:latin typeface="Times New Roman" panose="02020603050405020304" pitchFamily="18" charset="0"/>
              </a:rPr>
            </a:br>
            <a:r>
              <a:rPr lang="en-US" altLang="en-US" sz="2400">
                <a:solidFill>
                  <a:schemeClr val="tx1"/>
                </a:solidFill>
                <a:latin typeface="Times New Roman" panose="02020603050405020304" pitchFamily="18" charset="0"/>
              </a:rPr>
              <a:t>with web page files &amp; images</a:t>
            </a:r>
          </a:p>
        </p:txBody>
      </p:sp>
      <p:sp>
        <p:nvSpPr>
          <p:cNvPr id="71696" name="Line 17">
            <a:extLst>
              <a:ext uri="{FF2B5EF4-FFF2-40B4-BE49-F238E27FC236}">
                <a16:creationId xmlns:a16="http://schemas.microsoft.com/office/drawing/2014/main" id="{42B56C27-B9C5-4064-9E96-68E7A1072D7C}"/>
              </a:ext>
            </a:extLst>
          </p:cNvPr>
          <p:cNvSpPr>
            <a:spLocks noChangeShapeType="1"/>
          </p:cNvSpPr>
          <p:nvPr/>
        </p:nvSpPr>
        <p:spPr bwMode="auto">
          <a:xfrm flipH="1">
            <a:off x="3733801" y="5663214"/>
            <a:ext cx="2209800" cy="0"/>
          </a:xfrm>
          <a:prstGeom prst="line">
            <a:avLst/>
          </a:prstGeom>
          <a:noFill/>
          <a:ln w="762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697" name="AutoShape 29">
            <a:extLst>
              <a:ext uri="{FF2B5EF4-FFF2-40B4-BE49-F238E27FC236}">
                <a16:creationId xmlns:a16="http://schemas.microsoft.com/office/drawing/2014/main" id="{A4B0446D-E760-40D1-8601-281D917095C3}"/>
              </a:ext>
            </a:extLst>
          </p:cNvPr>
          <p:cNvSpPr>
            <a:spLocks noChangeArrowheads="1"/>
          </p:cNvSpPr>
          <p:nvPr/>
        </p:nvSpPr>
        <p:spPr bwMode="auto">
          <a:xfrm>
            <a:off x="6890548" y="1996736"/>
            <a:ext cx="1066800" cy="838200"/>
          </a:xfrm>
          <a:prstGeom prst="flowChartMagneticDisk">
            <a:avLst/>
          </a:prstGeom>
          <a:solidFill>
            <a:schemeClr val="accent1"/>
          </a:solidFill>
          <a:ln w="9525">
            <a:solidFill>
              <a:schemeClr val="tx1"/>
            </a:solidFill>
            <a:round/>
            <a:headEnd/>
            <a:tailEnd/>
          </a:ln>
        </p:spPr>
        <p:txBody>
          <a:bodyPr wrap="square" anchor="ct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71698" name="Text Box 22">
            <a:extLst>
              <a:ext uri="{FF2B5EF4-FFF2-40B4-BE49-F238E27FC236}">
                <a16:creationId xmlns:a16="http://schemas.microsoft.com/office/drawing/2014/main" id="{CCFF58E0-9F3D-474C-BE62-0D8CAD694195}"/>
              </a:ext>
            </a:extLst>
          </p:cNvPr>
          <p:cNvSpPr txBox="1">
            <a:spLocks noChangeArrowheads="1"/>
          </p:cNvSpPr>
          <p:nvPr/>
        </p:nvSpPr>
        <p:spPr bwMode="auto">
          <a:xfrm>
            <a:off x="457200" y="3138363"/>
            <a:ext cx="12361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r>
              <a:rPr lang="en-US" altLang="en-US" sz="2400" dirty="0">
                <a:solidFill>
                  <a:schemeClr val="tx1"/>
                </a:solidFill>
                <a:latin typeface="Times New Roman" panose="02020603050405020304" pitchFamily="18" charset="0"/>
              </a:rPr>
              <a:t>Web </a:t>
            </a:r>
            <a:br>
              <a:rPr lang="en-US" altLang="en-US" sz="2400" dirty="0">
                <a:solidFill>
                  <a:schemeClr val="tx1"/>
                </a:solidFill>
                <a:latin typeface="Times New Roman" panose="02020603050405020304" pitchFamily="18" charset="0"/>
              </a:rPr>
            </a:br>
            <a:r>
              <a:rPr lang="en-US" altLang="en-US" sz="2400" dirty="0">
                <a:solidFill>
                  <a:schemeClr val="tx1"/>
                </a:solidFill>
                <a:latin typeface="Times New Roman" panose="02020603050405020304" pitchFamily="18" charset="0"/>
              </a:rPr>
              <a:t>Browser</a:t>
            </a:r>
          </a:p>
        </p:txBody>
      </p:sp>
      <p:sp>
        <p:nvSpPr>
          <p:cNvPr id="71699" name="Text Box 24">
            <a:extLst>
              <a:ext uri="{FF2B5EF4-FFF2-40B4-BE49-F238E27FC236}">
                <a16:creationId xmlns:a16="http://schemas.microsoft.com/office/drawing/2014/main" id="{509018AA-5E64-4CCC-8A36-A5B72A5DD65B}"/>
              </a:ext>
            </a:extLst>
          </p:cNvPr>
          <p:cNvSpPr txBox="1">
            <a:spLocks noChangeArrowheads="1"/>
          </p:cNvSpPr>
          <p:nvPr/>
        </p:nvSpPr>
        <p:spPr bwMode="auto">
          <a:xfrm>
            <a:off x="2832719" y="6035634"/>
            <a:ext cx="4182830" cy="460375"/>
          </a:xfrm>
          <a:prstGeom prst="rect">
            <a:avLst/>
          </a:prstGeom>
          <a:solidFill>
            <a:schemeClr val="accent1">
              <a:alpha val="65881"/>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r>
              <a:rPr lang="en-US" altLang="en-US" sz="2400" dirty="0">
                <a:solidFill>
                  <a:schemeClr val="tx1"/>
                </a:solidFill>
                <a:latin typeface="Times New Roman" panose="02020603050405020304" pitchFamily="18" charset="0"/>
              </a:rPr>
              <a:t>Web Browser displays web page</a:t>
            </a:r>
          </a:p>
        </p:txBody>
      </p:sp>
      <p:sp>
        <p:nvSpPr>
          <p:cNvPr id="71700" name="AutoShape 30">
            <a:extLst>
              <a:ext uri="{FF2B5EF4-FFF2-40B4-BE49-F238E27FC236}">
                <a16:creationId xmlns:a16="http://schemas.microsoft.com/office/drawing/2014/main" id="{22099AF5-6E60-4C95-AF03-C18E04FB6507}"/>
              </a:ext>
            </a:extLst>
          </p:cNvPr>
          <p:cNvSpPr>
            <a:spLocks noChangeArrowheads="1"/>
          </p:cNvSpPr>
          <p:nvPr/>
        </p:nvSpPr>
        <p:spPr bwMode="auto">
          <a:xfrm>
            <a:off x="7195348" y="2377736"/>
            <a:ext cx="1066800" cy="838200"/>
          </a:xfrm>
          <a:prstGeom prst="flowChartMagneticDisk">
            <a:avLst/>
          </a:prstGeom>
          <a:solidFill>
            <a:schemeClr val="accent1"/>
          </a:solidFill>
          <a:ln w="9525">
            <a:solidFill>
              <a:schemeClr val="tx1"/>
            </a:solidFill>
            <a:round/>
            <a:headEnd/>
            <a:tailEnd/>
          </a:ln>
        </p:spPr>
        <p:txBody>
          <a:bodyPr wrap="square" anchor="ct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71701" name="AutoShape 5">
            <a:extLst>
              <a:ext uri="{FF2B5EF4-FFF2-40B4-BE49-F238E27FC236}">
                <a16:creationId xmlns:a16="http://schemas.microsoft.com/office/drawing/2014/main" id="{5D4AE088-74D6-4508-BCD7-E2A8E170A062}"/>
              </a:ext>
            </a:extLst>
          </p:cNvPr>
          <p:cNvSpPr>
            <a:spLocks noChangeArrowheads="1"/>
          </p:cNvSpPr>
          <p:nvPr/>
        </p:nvSpPr>
        <p:spPr bwMode="auto">
          <a:xfrm>
            <a:off x="6433348" y="2301536"/>
            <a:ext cx="1143000" cy="838200"/>
          </a:xfrm>
          <a:prstGeom prst="flowChartMagneticDisk">
            <a:avLst/>
          </a:prstGeom>
          <a:solidFill>
            <a:schemeClr val="accent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r>
              <a:rPr lang="en-US" altLang="en-US" sz="2400">
                <a:solidFill>
                  <a:schemeClr val="tx1"/>
                </a:solidFill>
                <a:latin typeface="Times New Roman" panose="02020603050405020304" pitchFamily="18" charset="0"/>
              </a:rPr>
              <a:t>DNS</a:t>
            </a:r>
          </a:p>
        </p:txBody>
      </p:sp>
      <p:pic>
        <p:nvPicPr>
          <p:cNvPr id="71702" name="Picture 10">
            <a:extLst>
              <a:ext uri="{FF2B5EF4-FFF2-40B4-BE49-F238E27FC236}">
                <a16:creationId xmlns:a16="http://schemas.microsoft.com/office/drawing/2014/main" id="{FD507142-830B-447A-B4B0-80DFE91CA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7218" y="3970939"/>
            <a:ext cx="1446212" cy="1963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3" name="Picture 27">
            <a:extLst>
              <a:ext uri="{FF2B5EF4-FFF2-40B4-BE49-F238E27FC236}">
                <a16:creationId xmlns:a16="http://schemas.microsoft.com/office/drawing/2014/main" id="{9ADC081F-B658-4E93-983B-9EA0C37054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5764" y="4122937"/>
            <a:ext cx="1490662" cy="176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4" name="Picture 28">
            <a:extLst>
              <a:ext uri="{FF2B5EF4-FFF2-40B4-BE49-F238E27FC236}">
                <a16:creationId xmlns:a16="http://schemas.microsoft.com/office/drawing/2014/main" id="{04693176-E311-44BA-8E1C-2CB48958B5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6070" y="1933236"/>
            <a:ext cx="1473200" cy="166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dirty="0"/>
              <a:t>Contact Details</a:t>
            </a:r>
          </a:p>
        </p:txBody>
      </p:sp>
      <p:sp>
        <p:nvSpPr>
          <p:cNvPr id="5123" name="Rectangle 3"/>
          <p:cNvSpPr>
            <a:spLocks noGrp="1" noChangeArrowheads="1"/>
          </p:cNvSpPr>
          <p:nvPr>
            <p:ph idx="1"/>
          </p:nvPr>
        </p:nvSpPr>
        <p:spPr/>
        <p:txBody>
          <a:bodyPr>
            <a:normAutofit/>
          </a:bodyPr>
          <a:lstStyle/>
          <a:p>
            <a:r>
              <a:rPr lang="en-US" sz="2400" dirty="0"/>
              <a:t>Email: </a:t>
            </a:r>
            <a:r>
              <a:rPr lang="en-US" sz="2400" dirty="0">
                <a:hlinkClick r:id="rId3"/>
              </a:rPr>
              <a:t>hassan.sartaj@nu.edu.pk</a:t>
            </a:r>
            <a:endParaRPr lang="en-US" sz="2400" dirty="0"/>
          </a:p>
          <a:p>
            <a:endParaRPr lang="en-US" sz="2400" dirty="0"/>
          </a:p>
          <a:p>
            <a:r>
              <a:rPr lang="en-US" sz="2400" dirty="0"/>
              <a:t>Office:</a:t>
            </a:r>
          </a:p>
          <a:p>
            <a:pPr lvl="1"/>
            <a:r>
              <a:rPr lang="en-US" sz="2400" dirty="0"/>
              <a:t>Room# A-304E</a:t>
            </a:r>
          </a:p>
          <a:p>
            <a:pPr lvl="1"/>
            <a:endParaRPr lang="en-US" sz="2400" dirty="0"/>
          </a:p>
          <a:p>
            <a:r>
              <a:rPr lang="en-US" sz="2400" dirty="0"/>
              <a:t>Contact Hours</a:t>
            </a:r>
          </a:p>
          <a:p>
            <a:pPr lvl="1"/>
            <a:r>
              <a:rPr lang="en-US" sz="2400" dirty="0"/>
              <a:t>Tuesday: 		  11:30 to 01:00</a:t>
            </a:r>
          </a:p>
          <a:p>
            <a:pPr lvl="1"/>
            <a:r>
              <a:rPr lang="en-US" sz="2400" dirty="0"/>
              <a:t>Wednesday: 	</a:t>
            </a:r>
            <a:r>
              <a:rPr lang="en-US" sz="2400"/>
              <a:t>  10:00 to 04:00</a:t>
            </a:r>
            <a:endParaRPr lang="en-US" sz="2400" dirty="0"/>
          </a:p>
          <a:p>
            <a:pPr lvl="1"/>
            <a:r>
              <a:rPr lang="en-US" sz="2400" dirty="0">
                <a:solidFill>
                  <a:prstClr val="black"/>
                </a:solidFill>
                <a:latin typeface="Calibri"/>
              </a:rPr>
              <a:t>Thursday</a:t>
            </a:r>
            <a:r>
              <a:rPr kumimoji="0" lang="en-US" sz="2400" b="0" i="0" u="none" strike="noStrike" kern="1200" cap="none" spc="0" normalizeH="0" baseline="0" noProof="0" dirty="0">
                <a:ln>
                  <a:noFill/>
                </a:ln>
                <a:solidFill>
                  <a:prstClr val="black"/>
                </a:solidFill>
                <a:effectLst/>
                <a:uLnTx/>
                <a:uFillTx/>
                <a:latin typeface="Calibri"/>
                <a:ea typeface="+mn-ea"/>
                <a:cs typeface="+mn-cs"/>
              </a:rPr>
              <a:t>: 		  </a:t>
            </a:r>
            <a:r>
              <a:rPr lang="en-US" sz="2400" dirty="0"/>
              <a:t>01:00 to 02:00</a:t>
            </a:r>
            <a:endParaRPr lang="en-US" dirty="0"/>
          </a:p>
        </p:txBody>
      </p:sp>
      <p:sp>
        <p:nvSpPr>
          <p:cNvPr id="9" name="Slide Number Placeholder 8"/>
          <p:cNvSpPr>
            <a:spLocks noGrp="1"/>
          </p:cNvSpPr>
          <p:nvPr>
            <p:ph type="sldNum" sz="quarter" idx="4"/>
          </p:nvPr>
        </p:nvSpPr>
        <p:spPr>
          <a:xfrm>
            <a:off x="8153400" y="6415881"/>
            <a:ext cx="533400" cy="334962"/>
          </a:xfrm>
        </p:spPr>
        <p:txBody>
          <a:bodyPr/>
          <a:lstStyle/>
          <a:p>
            <a:fld id="{BA28652E-AACC-B249-B75B-9215B21BC295}" type="slidenum">
              <a:rPr lang="en-US" smtClean="0"/>
              <a:pPr/>
              <a:t>3</a:t>
            </a:fld>
            <a:endParaRPr lang="en-US"/>
          </a:p>
        </p:txBody>
      </p:sp>
    </p:spTree>
    <p:extLst>
      <p:ext uri="{BB962C8B-B14F-4D97-AF65-F5344CB8AC3E}">
        <p14:creationId xmlns:p14="http://schemas.microsoft.com/office/powerpoint/2010/main" val="307864237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A568E23A-7C93-4C16-A2F2-87D66328803B}"/>
              </a:ext>
            </a:extLst>
          </p:cNvPr>
          <p:cNvSpPr>
            <a:spLocks noGrp="1" noChangeArrowheads="1"/>
          </p:cNvSpPr>
          <p:nvPr>
            <p:ph type="title"/>
          </p:nvPr>
        </p:nvSpPr>
        <p:spPr/>
        <p:txBody>
          <a:bodyPr>
            <a:normAutofit/>
          </a:bodyPr>
          <a:lstStyle/>
          <a:p>
            <a:r>
              <a:rPr lang="en-US" dirty="0"/>
              <a:t>Top-Level Domain (TLD) Name</a:t>
            </a:r>
          </a:p>
        </p:txBody>
      </p:sp>
      <p:sp>
        <p:nvSpPr>
          <p:cNvPr id="67587" name="Rectangle 3">
            <a:extLst>
              <a:ext uri="{FF2B5EF4-FFF2-40B4-BE49-F238E27FC236}">
                <a16:creationId xmlns:a16="http://schemas.microsoft.com/office/drawing/2014/main" id="{ADEF12CC-827B-4614-8A89-4A053B601DF7}"/>
              </a:ext>
            </a:extLst>
          </p:cNvPr>
          <p:cNvSpPr>
            <a:spLocks noGrp="1" noChangeArrowheads="1"/>
          </p:cNvSpPr>
          <p:nvPr>
            <p:ph idx="1"/>
          </p:nvPr>
        </p:nvSpPr>
        <p:spPr/>
        <p:txBody>
          <a:bodyPr/>
          <a:lstStyle/>
          <a:p>
            <a:r>
              <a:rPr lang="en-US" altLang="en-US" dirty="0"/>
              <a:t>A </a:t>
            </a:r>
            <a:r>
              <a:rPr lang="en-US" altLang="en-US" dirty="0">
                <a:solidFill>
                  <a:schemeClr val="accent6">
                    <a:lumMod val="75000"/>
                  </a:schemeClr>
                </a:solidFill>
              </a:rPr>
              <a:t>top-level domain (TLD) </a:t>
            </a:r>
            <a:r>
              <a:rPr lang="en-US" altLang="en-US" dirty="0"/>
              <a:t>identifies the right-most part of the domain name.</a:t>
            </a:r>
          </a:p>
          <a:p>
            <a:endParaRPr lang="en-US" altLang="en-US" dirty="0"/>
          </a:p>
          <a:p>
            <a:r>
              <a:rPr lang="en-US" altLang="en-US" dirty="0"/>
              <a:t>Examples of generic TLDs:</a:t>
            </a:r>
            <a:br>
              <a:rPr lang="en-US" altLang="en-US" dirty="0"/>
            </a:br>
            <a:r>
              <a:rPr lang="en-US" altLang="en-US" dirty="0">
                <a:solidFill>
                  <a:schemeClr val="accent6">
                    <a:lumMod val="75000"/>
                  </a:schemeClr>
                </a:solidFill>
              </a:rPr>
              <a:t>.com, .org, </a:t>
            </a:r>
            <a:r>
              <a:rPr lang="en-US" altLang="en-US" dirty="0" err="1">
                <a:solidFill>
                  <a:schemeClr val="accent6">
                    <a:lumMod val="75000"/>
                  </a:schemeClr>
                </a:solidFill>
              </a:rPr>
              <a:t>.net</a:t>
            </a:r>
            <a:r>
              <a:rPr lang="en-US" altLang="en-US" dirty="0">
                <a:solidFill>
                  <a:schemeClr val="accent6">
                    <a:lumMod val="75000"/>
                  </a:schemeClr>
                </a:solidFill>
              </a:rPr>
              <a:t>, .mil, .gov, .</a:t>
            </a:r>
            <a:r>
              <a:rPr lang="en-US" altLang="en-US" dirty="0" err="1">
                <a:solidFill>
                  <a:schemeClr val="accent6">
                    <a:lumMod val="75000"/>
                  </a:schemeClr>
                </a:solidFill>
              </a:rPr>
              <a:t>edu</a:t>
            </a:r>
            <a:r>
              <a:rPr lang="en-US" altLang="en-US" dirty="0">
                <a:solidFill>
                  <a:schemeClr val="accent6">
                    <a:lumMod val="75000"/>
                  </a:schemeClr>
                </a:solidFill>
              </a:rPr>
              <a:t>, .int, .aero, .</a:t>
            </a:r>
            <a:r>
              <a:rPr lang="en-US" altLang="en-US" dirty="0" err="1">
                <a:solidFill>
                  <a:schemeClr val="accent6">
                    <a:lumMod val="75000"/>
                  </a:schemeClr>
                </a:solidFill>
              </a:rPr>
              <a:t>asia</a:t>
            </a:r>
            <a:r>
              <a:rPr lang="en-US" altLang="en-US" dirty="0">
                <a:solidFill>
                  <a:schemeClr val="accent6">
                    <a:lumMod val="75000"/>
                  </a:schemeClr>
                </a:solidFill>
              </a:rPr>
              <a:t>, .cat, .jobs, .name, .biz, .</a:t>
            </a:r>
            <a:r>
              <a:rPr lang="en-US" altLang="en-US" dirty="0" err="1">
                <a:solidFill>
                  <a:schemeClr val="accent6">
                    <a:lumMod val="75000"/>
                  </a:schemeClr>
                </a:solidFill>
              </a:rPr>
              <a:t>mobi</a:t>
            </a:r>
            <a:r>
              <a:rPr lang="en-US" altLang="en-US" dirty="0">
                <a:solidFill>
                  <a:schemeClr val="accent6">
                    <a:lumMod val="75000"/>
                  </a:schemeClr>
                </a:solidFill>
              </a:rPr>
              <a:t>, .museum, .info, .coop, .post, .pro, .</a:t>
            </a:r>
            <a:r>
              <a:rPr lang="en-US" altLang="en-US" dirty="0" err="1">
                <a:solidFill>
                  <a:schemeClr val="accent6">
                    <a:lumMod val="75000"/>
                  </a:schemeClr>
                </a:solidFill>
              </a:rPr>
              <a:t>tel</a:t>
            </a:r>
            <a:r>
              <a:rPr lang="en-US" altLang="en-US" dirty="0">
                <a:solidFill>
                  <a:schemeClr val="accent6">
                    <a:lumMod val="75000"/>
                  </a:schemeClr>
                </a:solidFill>
              </a:rPr>
              <a:t>, .travel</a:t>
            </a:r>
          </a:p>
        </p:txBody>
      </p:sp>
      <p:sp>
        <p:nvSpPr>
          <p:cNvPr id="67588" name="Slide Number Placeholder 5">
            <a:extLst>
              <a:ext uri="{FF2B5EF4-FFF2-40B4-BE49-F238E27FC236}">
                <a16:creationId xmlns:a16="http://schemas.microsoft.com/office/drawing/2014/main" id="{920A22CF-F737-4E30-8A91-3EF3B39997FE}"/>
              </a:ext>
            </a:extLst>
          </p:cNvPr>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fld id="{A5DB597E-6DDD-4E42-86A1-9167BA926A6A}" type="slidenum">
              <a:rPr lang="en-US" altLang="en-US" sz="1100" smtClean="0">
                <a:solidFill>
                  <a:schemeClr val="tx1"/>
                </a:solidFill>
                <a:latin typeface="Times New Roman" panose="02020603050405020304" pitchFamily="18" charset="0"/>
              </a:rPr>
              <a:pPr>
                <a:lnSpc>
                  <a:spcPct val="100000"/>
                </a:lnSpc>
                <a:spcBef>
                  <a:spcPct val="0"/>
                </a:spcBef>
                <a:spcAft>
                  <a:spcPct val="0"/>
                </a:spcAft>
                <a:buClrTx/>
                <a:buSzTx/>
                <a:buFontTx/>
                <a:buNone/>
              </a:pPr>
              <a:t>30</a:t>
            </a:fld>
            <a:endParaRPr lang="en-US" altLang="en-US" sz="1100">
              <a:solidFill>
                <a:schemeClr val="tx1"/>
              </a:solidFill>
              <a:latin typeface="Times New Roman" panose="02020603050405020304" pitchFamily="18" charset="0"/>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0F52D2DF-1AAF-4815-B66C-2D58BB8776A0}"/>
              </a:ext>
            </a:extLst>
          </p:cNvPr>
          <p:cNvSpPr>
            <a:spLocks noGrp="1" noChangeArrowheads="1"/>
          </p:cNvSpPr>
          <p:nvPr>
            <p:ph type="title"/>
          </p:nvPr>
        </p:nvSpPr>
        <p:spPr/>
        <p:txBody>
          <a:bodyPr/>
          <a:lstStyle/>
          <a:p>
            <a:r>
              <a:rPr lang="en-US"/>
              <a:t>County Code TLDs</a:t>
            </a:r>
            <a:endParaRPr lang="en-US" dirty="0"/>
          </a:p>
        </p:txBody>
      </p:sp>
      <p:sp>
        <p:nvSpPr>
          <p:cNvPr id="69635" name="Rectangle 3">
            <a:extLst>
              <a:ext uri="{FF2B5EF4-FFF2-40B4-BE49-F238E27FC236}">
                <a16:creationId xmlns:a16="http://schemas.microsoft.com/office/drawing/2014/main" id="{0DBDECBF-8C40-4448-97C7-B09B21F7DE7E}"/>
              </a:ext>
            </a:extLst>
          </p:cNvPr>
          <p:cNvSpPr>
            <a:spLocks noGrp="1" noChangeArrowheads="1"/>
          </p:cNvSpPr>
          <p:nvPr>
            <p:ph idx="1"/>
          </p:nvPr>
        </p:nvSpPr>
        <p:spPr/>
        <p:txBody>
          <a:bodyPr/>
          <a:lstStyle/>
          <a:p>
            <a:r>
              <a:rPr lang="en-US" altLang="en-US" dirty="0"/>
              <a:t>Two character codes originally intended to indicate the geographical location (country) of the web site. </a:t>
            </a:r>
            <a:br>
              <a:rPr lang="en-US" altLang="en-US" dirty="0"/>
            </a:br>
            <a:endParaRPr lang="en-US" altLang="en-US" dirty="0"/>
          </a:p>
          <a:p>
            <a:r>
              <a:rPr lang="en-US" altLang="en-US" dirty="0"/>
              <a:t>In practice, it is fairly easy to obtain a domain name </a:t>
            </a:r>
            <a:br>
              <a:rPr lang="en-US" altLang="en-US" dirty="0"/>
            </a:br>
            <a:r>
              <a:rPr lang="en-US" altLang="en-US" dirty="0"/>
              <a:t>with a country code TLD that is not local to the registrant.</a:t>
            </a:r>
            <a:br>
              <a:rPr lang="en-US" altLang="en-US" dirty="0"/>
            </a:br>
            <a:endParaRPr lang="en-US" altLang="en-US" dirty="0"/>
          </a:p>
          <a:p>
            <a:r>
              <a:rPr lang="en-US" altLang="en-US" dirty="0"/>
              <a:t> Examples:</a:t>
            </a:r>
          </a:p>
          <a:p>
            <a:pPr lvl="1"/>
            <a:r>
              <a:rPr lang="en-US" altLang="en-US" dirty="0">
                <a:solidFill>
                  <a:schemeClr val="accent6">
                    <a:lumMod val="75000"/>
                  </a:schemeClr>
                </a:solidFill>
              </a:rPr>
              <a:t>.tv, .</a:t>
            </a:r>
            <a:r>
              <a:rPr lang="en-US" altLang="en-US" dirty="0" err="1">
                <a:solidFill>
                  <a:schemeClr val="accent6">
                    <a:lumMod val="75000"/>
                  </a:schemeClr>
                </a:solidFill>
              </a:rPr>
              <a:t>ws</a:t>
            </a:r>
            <a:r>
              <a:rPr lang="en-US" altLang="en-US" dirty="0">
                <a:solidFill>
                  <a:schemeClr val="accent6">
                    <a:lumMod val="75000"/>
                  </a:schemeClr>
                </a:solidFill>
              </a:rPr>
              <a:t>, .au, .</a:t>
            </a:r>
            <a:r>
              <a:rPr lang="en-US" altLang="en-US" dirty="0" err="1">
                <a:solidFill>
                  <a:schemeClr val="accent6">
                    <a:lumMod val="75000"/>
                  </a:schemeClr>
                </a:solidFill>
              </a:rPr>
              <a:t>jp</a:t>
            </a:r>
            <a:r>
              <a:rPr lang="en-US" altLang="en-US" dirty="0">
                <a:solidFill>
                  <a:schemeClr val="accent6">
                    <a:lumMod val="75000"/>
                  </a:schemeClr>
                </a:solidFill>
              </a:rPr>
              <a:t>, .</a:t>
            </a:r>
            <a:r>
              <a:rPr lang="en-US" altLang="en-US" dirty="0" err="1">
                <a:solidFill>
                  <a:schemeClr val="accent6">
                    <a:lumMod val="75000"/>
                  </a:schemeClr>
                </a:solidFill>
              </a:rPr>
              <a:t>uk</a:t>
            </a:r>
            <a:endParaRPr lang="en-US" altLang="en-US" dirty="0">
              <a:solidFill>
                <a:schemeClr val="accent6">
                  <a:lumMod val="75000"/>
                </a:schemeClr>
              </a:solidFill>
            </a:endParaRPr>
          </a:p>
          <a:p>
            <a:pPr lvl="1"/>
            <a:r>
              <a:rPr lang="en-US" altLang="en-US" dirty="0"/>
              <a:t>See </a:t>
            </a:r>
            <a:r>
              <a:rPr lang="en-US" altLang="en-US" dirty="0">
                <a:hlinkClick r:id="rId3"/>
              </a:rPr>
              <a:t>http://www.iana.org/cctld/cctld-whois.htm</a:t>
            </a:r>
            <a:r>
              <a:rPr lang="en-US" altLang="en-US" dirty="0"/>
              <a:t> </a:t>
            </a:r>
          </a:p>
          <a:p>
            <a:endParaRPr lang="en-US" altLang="en-US" dirty="0"/>
          </a:p>
        </p:txBody>
      </p:sp>
      <p:sp>
        <p:nvSpPr>
          <p:cNvPr id="69636" name="Slide Number Placeholder 5">
            <a:extLst>
              <a:ext uri="{FF2B5EF4-FFF2-40B4-BE49-F238E27FC236}">
                <a16:creationId xmlns:a16="http://schemas.microsoft.com/office/drawing/2014/main" id="{D237E9AF-F0F0-4860-9284-07EB882DDD93}"/>
              </a:ext>
            </a:extLst>
          </p:cNvPr>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fld id="{C9B36F73-B76F-4C23-9F41-9A52B15630BF}" type="slidenum">
              <a:rPr lang="en-US" altLang="en-US" sz="1100" smtClean="0">
                <a:solidFill>
                  <a:schemeClr val="tx1"/>
                </a:solidFill>
                <a:latin typeface="Times New Roman" panose="02020603050405020304" pitchFamily="18" charset="0"/>
              </a:rPr>
              <a:pPr>
                <a:lnSpc>
                  <a:spcPct val="100000"/>
                </a:lnSpc>
                <a:spcBef>
                  <a:spcPct val="0"/>
                </a:spcBef>
                <a:spcAft>
                  <a:spcPct val="0"/>
                </a:spcAft>
                <a:buClrTx/>
                <a:buSzTx/>
                <a:buFontTx/>
                <a:buNone/>
              </a:pPr>
              <a:t>31</a:t>
            </a:fld>
            <a:endParaRPr lang="en-US" altLang="en-US" sz="1100">
              <a:solidFill>
                <a:schemeClr val="tx1"/>
              </a:solidFill>
              <a:latin typeface="Times New Roman" panose="02020603050405020304" pitchFamily="18" charset="0"/>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47CDFB31-0346-46AE-A204-E90E2CBA64B1}"/>
              </a:ext>
            </a:extLst>
          </p:cNvPr>
          <p:cNvSpPr>
            <a:spLocks noGrp="1" noChangeArrowheads="1"/>
          </p:cNvSpPr>
          <p:nvPr>
            <p:ph type="title"/>
          </p:nvPr>
        </p:nvSpPr>
        <p:spPr/>
        <p:txBody>
          <a:bodyPr/>
          <a:lstStyle/>
          <a:p>
            <a:r>
              <a:rPr lang="en-US"/>
              <a:t>Uniform Resource Identifier</a:t>
            </a:r>
            <a:endParaRPr lang="en-US" dirty="0"/>
          </a:p>
        </p:txBody>
      </p:sp>
      <p:sp>
        <p:nvSpPr>
          <p:cNvPr id="65539" name="Rectangle 3">
            <a:extLst>
              <a:ext uri="{FF2B5EF4-FFF2-40B4-BE49-F238E27FC236}">
                <a16:creationId xmlns:a16="http://schemas.microsoft.com/office/drawing/2014/main" id="{7810FF4B-961F-4999-9AF5-C3D7FCB2B084}"/>
              </a:ext>
            </a:extLst>
          </p:cNvPr>
          <p:cNvSpPr>
            <a:spLocks noGrp="1" noChangeArrowheads="1"/>
          </p:cNvSpPr>
          <p:nvPr>
            <p:ph idx="1"/>
          </p:nvPr>
        </p:nvSpPr>
        <p:spPr/>
        <p:txBody>
          <a:bodyPr/>
          <a:lstStyle/>
          <a:p>
            <a:r>
              <a:rPr lang="en-US" altLang="en-US" dirty="0">
                <a:solidFill>
                  <a:schemeClr val="accent6">
                    <a:lumMod val="75000"/>
                  </a:schemeClr>
                </a:solidFill>
              </a:rPr>
              <a:t>URI</a:t>
            </a:r>
            <a:r>
              <a:rPr lang="en-US" altLang="en-US" dirty="0"/>
              <a:t> – Uniform Resource Identifier</a:t>
            </a:r>
          </a:p>
          <a:p>
            <a:pPr lvl="1"/>
            <a:r>
              <a:rPr lang="en-US" altLang="en-US" dirty="0"/>
              <a:t>identifies a resource on the Internet</a:t>
            </a:r>
          </a:p>
          <a:p>
            <a:r>
              <a:rPr lang="en-US" altLang="en-US" dirty="0">
                <a:solidFill>
                  <a:schemeClr val="accent6">
                    <a:lumMod val="75000"/>
                  </a:schemeClr>
                </a:solidFill>
              </a:rPr>
              <a:t>URL</a:t>
            </a:r>
            <a:r>
              <a:rPr lang="en-US" altLang="en-US" dirty="0"/>
              <a:t> – Uniform Resource Locator</a:t>
            </a:r>
          </a:p>
          <a:p>
            <a:pPr lvl="1"/>
            <a:r>
              <a:rPr lang="en-US" altLang="en-US" dirty="0"/>
              <a:t>a type of URI which represents the network location of a resource such as a web page, a graphic file, or an MP3 file. 	</a:t>
            </a:r>
          </a:p>
          <a:p>
            <a:endParaRPr lang="en-US" altLang="en-US" dirty="0"/>
          </a:p>
          <a:p>
            <a:pPr lvl="1"/>
            <a:endParaRPr lang="en-US" altLang="en-US" dirty="0"/>
          </a:p>
        </p:txBody>
      </p:sp>
      <p:sp>
        <p:nvSpPr>
          <p:cNvPr id="10" name="Slide Number Placeholder 8">
            <a:extLst>
              <a:ext uri="{FF2B5EF4-FFF2-40B4-BE49-F238E27FC236}">
                <a16:creationId xmlns:a16="http://schemas.microsoft.com/office/drawing/2014/main" id="{CAFF92ED-1BF9-4CF9-9C9C-1992C44DA7D5}"/>
              </a:ext>
            </a:extLst>
          </p:cNvPr>
          <p:cNvSpPr>
            <a:spLocks noGrp="1"/>
          </p:cNvSpPr>
          <p:nvPr>
            <p:ph type="sldNum" sz="quarter" idx="4"/>
          </p:nvPr>
        </p:nvSpPr>
        <p:spPr>
          <a:xfrm>
            <a:off x="8153400" y="6415881"/>
            <a:ext cx="533400" cy="334962"/>
          </a:xfrm>
        </p:spPr>
        <p:txBody>
          <a:bodyPr/>
          <a:lstStyle/>
          <a:p>
            <a:fld id="{BA28652E-AACC-B249-B75B-9215B21BC295}" type="slidenum">
              <a:rPr lang="en-US" smtClean="0"/>
              <a:pPr/>
              <a:t>32</a:t>
            </a:fld>
            <a:endParaRPr lang="en-US" dirty="0"/>
          </a:p>
        </p:txBody>
      </p:sp>
      <p:sp>
        <p:nvSpPr>
          <p:cNvPr id="65541" name="Rectangle 5">
            <a:extLst>
              <a:ext uri="{FF2B5EF4-FFF2-40B4-BE49-F238E27FC236}">
                <a16:creationId xmlns:a16="http://schemas.microsoft.com/office/drawing/2014/main" id="{F30C8041-902A-45BE-81FC-F6491F7D64CD}"/>
              </a:ext>
            </a:extLst>
          </p:cNvPr>
          <p:cNvSpPr>
            <a:spLocks noChangeArrowheads="1"/>
          </p:cNvSpPr>
          <p:nvPr/>
        </p:nvSpPr>
        <p:spPr bwMode="auto">
          <a:xfrm>
            <a:off x="2362200" y="2738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65542" name="Rectangle 7">
            <a:extLst>
              <a:ext uri="{FF2B5EF4-FFF2-40B4-BE49-F238E27FC236}">
                <a16:creationId xmlns:a16="http://schemas.microsoft.com/office/drawing/2014/main" id="{48752231-AD9C-4288-95B4-360CD68DCA05}"/>
              </a:ext>
            </a:extLst>
          </p:cNvPr>
          <p:cNvSpPr>
            <a:spLocks noChangeArrowheads="1"/>
          </p:cNvSpPr>
          <p:nvPr/>
        </p:nvSpPr>
        <p:spPr bwMode="auto">
          <a:xfrm>
            <a:off x="2362200" y="2738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pic>
        <p:nvPicPr>
          <p:cNvPr id="65543" name="Picture 1">
            <a:extLst>
              <a:ext uri="{FF2B5EF4-FFF2-40B4-BE49-F238E27FC236}">
                <a16:creationId xmlns:a16="http://schemas.microsoft.com/office/drawing/2014/main" id="{5E6C0723-07D6-484F-805C-3F4A30BECD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419600"/>
            <a:ext cx="770731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a:extLst>
              <a:ext uri="{FF2B5EF4-FFF2-40B4-BE49-F238E27FC236}">
                <a16:creationId xmlns:a16="http://schemas.microsoft.com/office/drawing/2014/main" id="{6F27E4AB-DAD9-454C-9879-AAE0AD63B113}"/>
              </a:ext>
            </a:extLst>
          </p:cNvPr>
          <p:cNvSpPr>
            <a:spLocks noGrp="1" noChangeArrowheads="1"/>
          </p:cNvSpPr>
          <p:nvPr>
            <p:ph type="title"/>
          </p:nvPr>
        </p:nvSpPr>
        <p:spPr/>
        <p:txBody>
          <a:bodyPr/>
          <a:lstStyle/>
          <a:p>
            <a:r>
              <a:rPr lang="en-US" altLang="en-US"/>
              <a:t>Static Web: HTML/XHTML, CSS</a:t>
            </a:r>
          </a:p>
        </p:txBody>
      </p:sp>
      <p:sp>
        <p:nvSpPr>
          <p:cNvPr id="262147" name="Rectangle 3">
            <a:extLst>
              <a:ext uri="{FF2B5EF4-FFF2-40B4-BE49-F238E27FC236}">
                <a16:creationId xmlns:a16="http://schemas.microsoft.com/office/drawing/2014/main" id="{03C78B03-DA98-40FC-AF69-253596A9A90B}"/>
              </a:ext>
            </a:extLst>
          </p:cNvPr>
          <p:cNvSpPr>
            <a:spLocks noGrp="1" noChangeArrowheads="1"/>
          </p:cNvSpPr>
          <p:nvPr>
            <p:ph type="body" idx="1"/>
          </p:nvPr>
        </p:nvSpPr>
        <p:spPr/>
        <p:txBody>
          <a:bodyPr/>
          <a:lstStyle/>
          <a:p>
            <a:r>
              <a:rPr lang="en-US" altLang="en-US" b="1" dirty="0">
                <a:solidFill>
                  <a:schemeClr val="accent6">
                    <a:lumMod val="75000"/>
                  </a:schemeClr>
                </a:solidFill>
              </a:rPr>
              <a:t>HTML</a:t>
            </a:r>
            <a:r>
              <a:rPr lang="en-US" altLang="en-US" dirty="0"/>
              <a:t> stands for </a:t>
            </a:r>
            <a:r>
              <a:rPr lang="en-US" altLang="en-US" b="1" dirty="0" err="1"/>
              <a:t>H</a:t>
            </a:r>
            <a:r>
              <a:rPr lang="en-US" altLang="en-US" dirty="0" err="1"/>
              <a:t>yper</a:t>
            </a:r>
            <a:r>
              <a:rPr lang="en-US" altLang="en-US" b="1" dirty="0" err="1"/>
              <a:t>T</a:t>
            </a:r>
            <a:r>
              <a:rPr lang="en-US" altLang="en-US" dirty="0" err="1"/>
              <a:t>ext</a:t>
            </a:r>
            <a:r>
              <a:rPr lang="en-US" altLang="en-US" dirty="0"/>
              <a:t> </a:t>
            </a:r>
            <a:r>
              <a:rPr lang="en-US" altLang="en-US" b="1" dirty="0"/>
              <a:t>Ma</a:t>
            </a:r>
            <a:r>
              <a:rPr lang="en-US" altLang="en-US" dirty="0"/>
              <a:t>rkup </a:t>
            </a:r>
            <a:r>
              <a:rPr lang="en-US" altLang="en-US" b="1" dirty="0"/>
              <a:t>L</a:t>
            </a:r>
            <a:r>
              <a:rPr lang="en-US" altLang="en-US" dirty="0"/>
              <a:t>anguage</a:t>
            </a:r>
          </a:p>
          <a:p>
            <a:pPr lvl="1"/>
            <a:r>
              <a:rPr lang="en-US" altLang="en-US" dirty="0"/>
              <a:t>It is a text file containing small markup tags that tell the Web browser how to display the page</a:t>
            </a:r>
          </a:p>
          <a:p>
            <a:pPr lvl="1"/>
            <a:endParaRPr lang="en-US" altLang="en-US" dirty="0"/>
          </a:p>
          <a:p>
            <a:r>
              <a:rPr lang="en-US" altLang="en-US" b="1" dirty="0">
                <a:solidFill>
                  <a:schemeClr val="accent6">
                    <a:lumMod val="75000"/>
                  </a:schemeClr>
                </a:solidFill>
              </a:rPr>
              <a:t>XHTML</a:t>
            </a:r>
            <a:r>
              <a:rPr lang="en-US" altLang="en-US" dirty="0"/>
              <a:t> stands for </a:t>
            </a:r>
            <a:r>
              <a:rPr lang="en-US" altLang="en-US" dirty="0" err="1"/>
              <a:t>e</a:t>
            </a:r>
            <a:r>
              <a:rPr lang="en-US" altLang="en-US" b="1" dirty="0" err="1"/>
              <a:t>X</a:t>
            </a:r>
            <a:r>
              <a:rPr lang="en-US" altLang="en-US" dirty="0" err="1"/>
              <a:t>tensible</a:t>
            </a:r>
            <a:r>
              <a:rPr lang="en-US" altLang="en-US" dirty="0"/>
              <a:t> </a:t>
            </a:r>
            <a:r>
              <a:rPr lang="en-US" altLang="en-US" b="1" dirty="0" err="1"/>
              <a:t>H</a:t>
            </a:r>
            <a:r>
              <a:rPr lang="en-US" altLang="en-US" dirty="0" err="1"/>
              <a:t>yperText</a:t>
            </a:r>
            <a:r>
              <a:rPr lang="en-US" altLang="en-US" dirty="0"/>
              <a:t> </a:t>
            </a:r>
            <a:r>
              <a:rPr lang="en-US" altLang="en-US" b="1" dirty="0"/>
              <a:t>M</a:t>
            </a:r>
            <a:r>
              <a:rPr lang="en-US" altLang="en-US" dirty="0"/>
              <a:t>arkup </a:t>
            </a:r>
            <a:r>
              <a:rPr lang="en-US" altLang="en-US" b="1" dirty="0"/>
              <a:t>L</a:t>
            </a:r>
            <a:r>
              <a:rPr lang="en-US" altLang="en-US" dirty="0"/>
              <a:t>anguage</a:t>
            </a:r>
          </a:p>
          <a:p>
            <a:pPr lvl="1"/>
            <a:r>
              <a:rPr lang="en-US" altLang="en-US" dirty="0"/>
              <a:t>It is identical to HTML 4.01</a:t>
            </a:r>
          </a:p>
          <a:p>
            <a:pPr lvl="1"/>
            <a:r>
              <a:rPr lang="en-US" altLang="en-US" dirty="0"/>
              <a:t>It is a stricter and cleaner version of HTML</a:t>
            </a:r>
          </a:p>
          <a:p>
            <a:pPr lvl="1"/>
            <a:r>
              <a:rPr lang="en-US" altLang="en-US" dirty="0"/>
              <a:t>E.g., &lt;!DOCTYPE&gt;, &lt;html&gt;, &lt;head&gt;, and &lt;body&gt; are mandatory</a:t>
            </a:r>
          </a:p>
          <a:p>
            <a:pPr lvl="1"/>
            <a:endParaRPr lang="en-US" altLang="en-US" dirty="0"/>
          </a:p>
          <a:p>
            <a:r>
              <a:rPr lang="en-US" altLang="en-US" b="1" dirty="0">
                <a:solidFill>
                  <a:schemeClr val="accent6">
                    <a:lumMod val="75000"/>
                  </a:schemeClr>
                </a:solidFill>
              </a:rPr>
              <a:t>CSS</a:t>
            </a:r>
            <a:r>
              <a:rPr lang="en-US" altLang="en-US" dirty="0"/>
              <a:t> stands for </a:t>
            </a:r>
            <a:r>
              <a:rPr lang="en-US" altLang="en-US" b="1" dirty="0"/>
              <a:t>C</a:t>
            </a:r>
            <a:r>
              <a:rPr lang="en-US" altLang="en-US" dirty="0"/>
              <a:t>ascading </a:t>
            </a:r>
            <a:r>
              <a:rPr lang="en-US" altLang="en-US" b="1" dirty="0"/>
              <a:t>S</a:t>
            </a:r>
            <a:r>
              <a:rPr lang="en-US" altLang="en-US" dirty="0"/>
              <a:t>tyle </a:t>
            </a:r>
            <a:r>
              <a:rPr lang="en-US" altLang="en-US" b="1" dirty="0"/>
              <a:t>S</a:t>
            </a:r>
            <a:r>
              <a:rPr lang="en-US" altLang="en-US" dirty="0"/>
              <a:t>heets</a:t>
            </a:r>
          </a:p>
          <a:p>
            <a:pPr lvl="1"/>
            <a:r>
              <a:rPr lang="en-US" altLang="en-US" dirty="0"/>
              <a:t>It defines how to display HTML elements</a:t>
            </a:r>
          </a:p>
        </p:txBody>
      </p:sp>
      <p:sp>
        <p:nvSpPr>
          <p:cNvPr id="4" name="Slide Number Placeholder 3">
            <a:extLst>
              <a:ext uri="{FF2B5EF4-FFF2-40B4-BE49-F238E27FC236}">
                <a16:creationId xmlns:a16="http://schemas.microsoft.com/office/drawing/2014/main" id="{E9E27A66-CB23-498B-9D35-3C59858F8881}"/>
              </a:ext>
            </a:extLst>
          </p:cNvPr>
          <p:cNvSpPr>
            <a:spLocks noGrp="1"/>
          </p:cNvSpPr>
          <p:nvPr>
            <p:ph type="sldNum" sz="quarter" idx="4"/>
          </p:nvPr>
        </p:nvSpPr>
        <p:spPr/>
        <p:txBody>
          <a:bodyPr/>
          <a:lstStyle/>
          <a:p>
            <a:fld id="{F55D33F7-853D-4728-AEB6-ACF2BE3F6B12}" type="slidenum">
              <a:rPr lang="en-US" altLang="en-US"/>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a:extLst>
              <a:ext uri="{FF2B5EF4-FFF2-40B4-BE49-F238E27FC236}">
                <a16:creationId xmlns:a16="http://schemas.microsoft.com/office/drawing/2014/main" id="{006AE249-0837-4B0A-BCC0-3BBB0BA63A84}"/>
              </a:ext>
            </a:extLst>
          </p:cNvPr>
          <p:cNvSpPr>
            <a:spLocks noGrp="1" noChangeArrowheads="1"/>
          </p:cNvSpPr>
          <p:nvPr>
            <p:ph type="title"/>
          </p:nvPr>
        </p:nvSpPr>
        <p:spPr/>
        <p:txBody>
          <a:bodyPr/>
          <a:lstStyle/>
          <a:p>
            <a:r>
              <a:rPr lang="en-US" altLang="en-US" dirty="0"/>
              <a:t>Static web limitations</a:t>
            </a:r>
          </a:p>
        </p:txBody>
      </p:sp>
      <p:sp>
        <p:nvSpPr>
          <p:cNvPr id="260099" name="Rectangle 3">
            <a:extLst>
              <a:ext uri="{FF2B5EF4-FFF2-40B4-BE49-F238E27FC236}">
                <a16:creationId xmlns:a16="http://schemas.microsoft.com/office/drawing/2014/main" id="{1945D64D-D1D4-4A3E-B97E-50FE624BD565}"/>
              </a:ext>
            </a:extLst>
          </p:cNvPr>
          <p:cNvSpPr>
            <a:spLocks noGrp="1" noChangeArrowheads="1"/>
          </p:cNvSpPr>
          <p:nvPr>
            <p:ph type="body" idx="1"/>
          </p:nvPr>
        </p:nvSpPr>
        <p:spPr/>
        <p:txBody>
          <a:bodyPr/>
          <a:lstStyle/>
          <a:p>
            <a:r>
              <a:rPr lang="en-US" altLang="en-US" dirty="0"/>
              <a:t>What is the drawback to simple document model?</a:t>
            </a:r>
          </a:p>
          <a:p>
            <a:pPr lvl="1"/>
            <a:r>
              <a:rPr lang="en-US" altLang="en-US" dirty="0"/>
              <a:t>Static</a:t>
            </a:r>
          </a:p>
          <a:p>
            <a:pPr lvl="1"/>
            <a:r>
              <a:rPr lang="en-US" altLang="en-US" dirty="0"/>
              <a:t>Assume that documents are created before they are requested</a:t>
            </a:r>
          </a:p>
          <a:p>
            <a:endParaRPr lang="en-US" altLang="en-US" dirty="0"/>
          </a:p>
          <a:p>
            <a:r>
              <a:rPr lang="en-US" altLang="en-US" dirty="0"/>
              <a:t>What are examples of information that might be part of web documents that may not be known before they are requested?</a:t>
            </a:r>
          </a:p>
        </p:txBody>
      </p:sp>
      <p:sp>
        <p:nvSpPr>
          <p:cNvPr id="4" name="Slide Number Placeholder 3">
            <a:extLst>
              <a:ext uri="{FF2B5EF4-FFF2-40B4-BE49-F238E27FC236}">
                <a16:creationId xmlns:a16="http://schemas.microsoft.com/office/drawing/2014/main" id="{DB89C691-CAD0-4BA5-AD5F-70D5AFA9ACF9}"/>
              </a:ext>
            </a:extLst>
          </p:cNvPr>
          <p:cNvSpPr>
            <a:spLocks noGrp="1"/>
          </p:cNvSpPr>
          <p:nvPr>
            <p:ph type="sldNum" sz="quarter" idx="4"/>
          </p:nvPr>
        </p:nvSpPr>
        <p:spPr/>
        <p:txBody>
          <a:bodyPr/>
          <a:lstStyle/>
          <a:p>
            <a:fld id="{37BEF4B4-6359-46BA-B4D5-F11E9BE41E70}" type="slidenum">
              <a:rPr lang="en-US" altLang="en-US"/>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a:extLst>
              <a:ext uri="{FF2B5EF4-FFF2-40B4-BE49-F238E27FC236}">
                <a16:creationId xmlns:a16="http://schemas.microsoft.com/office/drawing/2014/main" id="{23F73BD4-34D0-4F67-9333-556A6D973ABE}"/>
              </a:ext>
            </a:extLst>
          </p:cNvPr>
          <p:cNvSpPr>
            <a:spLocks noGrp="1" noChangeArrowheads="1"/>
          </p:cNvSpPr>
          <p:nvPr>
            <p:ph type="title"/>
          </p:nvPr>
        </p:nvSpPr>
        <p:spPr/>
        <p:txBody>
          <a:bodyPr/>
          <a:lstStyle/>
          <a:p>
            <a:r>
              <a:rPr lang="en-US" altLang="en-US" dirty="0"/>
              <a:t>Client-Side Programming</a:t>
            </a:r>
          </a:p>
        </p:txBody>
      </p:sp>
      <p:sp>
        <p:nvSpPr>
          <p:cNvPr id="261123" name="Rectangle 3">
            <a:extLst>
              <a:ext uri="{FF2B5EF4-FFF2-40B4-BE49-F238E27FC236}">
                <a16:creationId xmlns:a16="http://schemas.microsoft.com/office/drawing/2014/main" id="{905EA33E-518A-43CC-B187-E3470D24BE1C}"/>
              </a:ext>
            </a:extLst>
          </p:cNvPr>
          <p:cNvSpPr>
            <a:spLocks noGrp="1" noChangeArrowheads="1"/>
          </p:cNvSpPr>
          <p:nvPr>
            <p:ph type="body" idx="1"/>
          </p:nvPr>
        </p:nvSpPr>
        <p:spPr/>
        <p:txBody>
          <a:bodyPr>
            <a:normAutofit lnSpcReduction="10000"/>
          </a:bodyPr>
          <a:lstStyle/>
          <a:p>
            <a:r>
              <a:rPr lang="en-US" altLang="en-US" dirty="0">
                <a:solidFill>
                  <a:schemeClr val="accent6">
                    <a:lumMod val="75000"/>
                  </a:schemeClr>
                </a:solidFill>
              </a:rPr>
              <a:t>Scripting language</a:t>
            </a:r>
            <a:r>
              <a:rPr lang="en-US" altLang="en-US" dirty="0"/>
              <a:t>: a lightweight programming language</a:t>
            </a:r>
          </a:p>
          <a:p>
            <a:r>
              <a:rPr lang="en-US" altLang="en-US" dirty="0"/>
              <a:t>Browser scripting: </a:t>
            </a:r>
            <a:r>
              <a:rPr lang="en-US" altLang="en-US" b="1" dirty="0">
                <a:solidFill>
                  <a:schemeClr val="accent6">
                    <a:lumMod val="75000"/>
                  </a:schemeClr>
                </a:solidFill>
              </a:rPr>
              <a:t>JavaScript</a:t>
            </a:r>
          </a:p>
          <a:p>
            <a:pPr lvl="1"/>
            <a:r>
              <a:rPr lang="en-US" altLang="en-US" dirty="0"/>
              <a:t>Designed to add interactivity to HTML pages</a:t>
            </a:r>
          </a:p>
          <a:p>
            <a:pPr lvl="1"/>
            <a:r>
              <a:rPr lang="en-US" altLang="en-US" dirty="0"/>
              <a:t>Usually embedded into HTML pages</a:t>
            </a:r>
          </a:p>
          <a:p>
            <a:pPr lvl="1"/>
            <a:r>
              <a:rPr lang="en-US" altLang="en-US" dirty="0"/>
              <a:t>What can a JavaScript Do?</a:t>
            </a:r>
          </a:p>
          <a:p>
            <a:pPr lvl="2"/>
            <a:r>
              <a:rPr lang="en-US" altLang="en-US" dirty="0"/>
              <a:t>Put dynamic text into an HTML page</a:t>
            </a:r>
          </a:p>
          <a:p>
            <a:pPr lvl="2"/>
            <a:r>
              <a:rPr lang="en-US" altLang="en-US" dirty="0"/>
              <a:t>React to events</a:t>
            </a:r>
          </a:p>
          <a:p>
            <a:pPr lvl="2"/>
            <a:r>
              <a:rPr lang="en-US" altLang="en-US" dirty="0"/>
              <a:t>Read and write HTML elements</a:t>
            </a:r>
          </a:p>
          <a:p>
            <a:pPr lvl="2"/>
            <a:r>
              <a:rPr lang="en-US" altLang="en-US" dirty="0"/>
              <a:t>Validate data before it is submitted to a server</a:t>
            </a:r>
          </a:p>
          <a:p>
            <a:pPr lvl="2"/>
            <a:r>
              <a:rPr lang="en-US" altLang="en-US" dirty="0"/>
              <a:t>Create cookies</a:t>
            </a:r>
          </a:p>
          <a:p>
            <a:pPr lvl="2"/>
            <a:r>
              <a:rPr lang="en-US" altLang="en-US" dirty="0"/>
              <a:t>…</a:t>
            </a:r>
          </a:p>
        </p:txBody>
      </p:sp>
      <p:sp>
        <p:nvSpPr>
          <p:cNvPr id="4" name="Slide Number Placeholder 3">
            <a:extLst>
              <a:ext uri="{FF2B5EF4-FFF2-40B4-BE49-F238E27FC236}">
                <a16:creationId xmlns:a16="http://schemas.microsoft.com/office/drawing/2014/main" id="{866AE950-E7FF-47EA-973C-E6AF23851AC7}"/>
              </a:ext>
            </a:extLst>
          </p:cNvPr>
          <p:cNvSpPr>
            <a:spLocks noGrp="1"/>
          </p:cNvSpPr>
          <p:nvPr>
            <p:ph type="sldNum" sz="quarter" idx="4"/>
          </p:nvPr>
        </p:nvSpPr>
        <p:spPr/>
        <p:txBody>
          <a:bodyPr/>
          <a:lstStyle/>
          <a:p>
            <a:fld id="{0EE5F048-F8B1-443B-A8CB-DCB40D7D85FE}" type="slidenum">
              <a:rPr lang="en-US" altLang="en-US"/>
              <a:pPr/>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a:extLst>
              <a:ext uri="{FF2B5EF4-FFF2-40B4-BE49-F238E27FC236}">
                <a16:creationId xmlns:a16="http://schemas.microsoft.com/office/drawing/2014/main" id="{004664ED-0948-4D4A-9C1A-F7C808F1B521}"/>
              </a:ext>
            </a:extLst>
          </p:cNvPr>
          <p:cNvSpPr>
            <a:spLocks noGrp="1" noChangeArrowheads="1"/>
          </p:cNvSpPr>
          <p:nvPr>
            <p:ph type="title"/>
          </p:nvPr>
        </p:nvSpPr>
        <p:spPr/>
        <p:txBody>
          <a:bodyPr/>
          <a:lstStyle/>
          <a:p>
            <a:r>
              <a:rPr lang="en-US" altLang="en-US" dirty="0"/>
              <a:t>Server-Side Programming</a:t>
            </a:r>
          </a:p>
        </p:txBody>
      </p:sp>
      <p:sp>
        <p:nvSpPr>
          <p:cNvPr id="263171" name="Rectangle 3">
            <a:extLst>
              <a:ext uri="{FF2B5EF4-FFF2-40B4-BE49-F238E27FC236}">
                <a16:creationId xmlns:a16="http://schemas.microsoft.com/office/drawing/2014/main" id="{23509569-C151-46F6-B53B-ED590E4EFD69}"/>
              </a:ext>
            </a:extLst>
          </p:cNvPr>
          <p:cNvSpPr>
            <a:spLocks noGrp="1" noChangeArrowheads="1"/>
          </p:cNvSpPr>
          <p:nvPr>
            <p:ph type="body" idx="1"/>
          </p:nvPr>
        </p:nvSpPr>
        <p:spPr/>
        <p:txBody>
          <a:bodyPr/>
          <a:lstStyle/>
          <a:p>
            <a:r>
              <a:rPr lang="en-US" altLang="en-US" dirty="0"/>
              <a:t>The requests cause the response to be generated</a:t>
            </a:r>
          </a:p>
          <a:p>
            <a:r>
              <a:rPr lang="en-US" altLang="en-US" dirty="0"/>
              <a:t>Server scripting:</a:t>
            </a:r>
          </a:p>
          <a:p>
            <a:pPr lvl="1"/>
            <a:r>
              <a:rPr lang="en-US" altLang="en-US" dirty="0" err="1">
                <a:solidFill>
                  <a:schemeClr val="accent6">
                    <a:lumMod val="75000"/>
                  </a:schemeClr>
                </a:solidFill>
              </a:rPr>
              <a:t>ASP.Net</a:t>
            </a:r>
            <a:r>
              <a:rPr lang="en-US" altLang="en-US" dirty="0">
                <a:solidFill>
                  <a:schemeClr val="accent6">
                    <a:lumMod val="75000"/>
                  </a:schemeClr>
                </a:solidFill>
              </a:rPr>
              <a:t> MVC</a:t>
            </a:r>
            <a:r>
              <a:rPr lang="en-US" altLang="en-US" dirty="0"/>
              <a:t>: Microsoft product, uses </a:t>
            </a:r>
            <a:r>
              <a:rPr lang="en-US" altLang="en-US" dirty="0" err="1"/>
              <a:t>.Net</a:t>
            </a:r>
            <a:r>
              <a:rPr lang="en-US" altLang="en-US" dirty="0"/>
              <a:t> framework (*.asp)</a:t>
            </a:r>
          </a:p>
          <a:p>
            <a:pPr lvl="1"/>
            <a:r>
              <a:rPr lang="en-US" altLang="en-US" dirty="0"/>
              <a:t>CGI/Perl: Common Gate Way Interface (*.pl, *.</a:t>
            </a:r>
            <a:r>
              <a:rPr lang="en-US" altLang="en-US" dirty="0" err="1"/>
              <a:t>cgi</a:t>
            </a:r>
            <a:r>
              <a:rPr lang="en-US" altLang="en-US" dirty="0"/>
              <a:t>)</a:t>
            </a:r>
          </a:p>
          <a:p>
            <a:pPr lvl="1"/>
            <a:r>
              <a:rPr lang="en-US" altLang="en-US" dirty="0"/>
              <a:t>PHP: Open source, strong database support (*.php)</a:t>
            </a:r>
          </a:p>
          <a:p>
            <a:pPr lvl="1"/>
            <a:r>
              <a:rPr lang="en-US" altLang="en-US" dirty="0"/>
              <a:t>Java via </a:t>
            </a:r>
            <a:r>
              <a:rPr lang="en-US" altLang="en-US" dirty="0" err="1"/>
              <a:t>JavaServer</a:t>
            </a:r>
            <a:r>
              <a:rPr lang="en-US" altLang="en-US" dirty="0"/>
              <a:t> Pages (*.</a:t>
            </a:r>
            <a:r>
              <a:rPr lang="en-US" altLang="en-US" dirty="0" err="1"/>
              <a:t>jsp</a:t>
            </a:r>
            <a:r>
              <a:rPr lang="en-US" altLang="en-US" dirty="0"/>
              <a:t>)</a:t>
            </a:r>
          </a:p>
          <a:p>
            <a:pPr lvl="1"/>
            <a:r>
              <a:rPr lang="en-US" altLang="en-US" dirty="0"/>
              <a:t>…</a:t>
            </a:r>
          </a:p>
        </p:txBody>
      </p:sp>
      <p:sp>
        <p:nvSpPr>
          <p:cNvPr id="4" name="Slide Number Placeholder 3">
            <a:extLst>
              <a:ext uri="{FF2B5EF4-FFF2-40B4-BE49-F238E27FC236}">
                <a16:creationId xmlns:a16="http://schemas.microsoft.com/office/drawing/2014/main" id="{283BC2A7-204A-4A70-A3D2-CCFC063848E5}"/>
              </a:ext>
            </a:extLst>
          </p:cNvPr>
          <p:cNvSpPr>
            <a:spLocks noGrp="1"/>
          </p:cNvSpPr>
          <p:nvPr>
            <p:ph type="sldNum" sz="quarter" idx="4"/>
          </p:nvPr>
        </p:nvSpPr>
        <p:spPr/>
        <p:txBody>
          <a:bodyPr/>
          <a:lstStyle/>
          <a:p>
            <a:fld id="{82806462-FC3D-43B4-8B5E-61008198AA10}" type="slidenum">
              <a:rPr lang="en-US" altLang="en-US"/>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Web Development vs Designing</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9018" y="1600200"/>
            <a:ext cx="4525963" cy="4525963"/>
          </a:xfrm>
        </p:spPr>
      </p:pic>
      <p:sp>
        <p:nvSpPr>
          <p:cNvPr id="3" name="Slide Number Placeholder 2"/>
          <p:cNvSpPr>
            <a:spLocks noGrp="1"/>
          </p:cNvSpPr>
          <p:nvPr>
            <p:ph type="sldNum" sz="quarter" idx="4"/>
          </p:nvPr>
        </p:nvSpPr>
        <p:spPr>
          <a:xfrm>
            <a:off x="8305800" y="6248400"/>
            <a:ext cx="533400" cy="457200"/>
          </a:xfrm>
        </p:spPr>
        <p:txBody>
          <a:bodyPr/>
          <a:lstStyle/>
          <a:p>
            <a:fld id="{BA28652E-AACC-B249-B75B-9215B21BC295}" type="slidenum">
              <a:rPr lang="en-US" smtClean="0"/>
              <a:pPr/>
              <a:t>37</a:t>
            </a:fld>
            <a:endParaRPr lang="en-US"/>
          </a:p>
        </p:txBody>
      </p:sp>
    </p:spTree>
    <p:extLst>
      <p:ext uri="{BB962C8B-B14F-4D97-AF65-F5344CB8AC3E}">
        <p14:creationId xmlns:p14="http://schemas.microsoft.com/office/powerpoint/2010/main" val="1965299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891401DC-7AF6-42FA-BE31-CF773B6C8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0"/>
            <a:ext cx="9141714" cy="685800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51" name="Picture 12" descr="Image result for cost"/>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39946" y="346167"/>
            <a:ext cx="1168342" cy="15889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6" descr="Image result for performance"/>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288156" y="492284"/>
            <a:ext cx="2438274" cy="125571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10" descr="Image result for scalability"/>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255477" y="592075"/>
            <a:ext cx="2640328" cy="10561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4" descr="Image result for availability"/>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729649" y="2639045"/>
            <a:ext cx="1588934" cy="15889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8" descr="Image result for reliability"/>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731598" y="4930536"/>
            <a:ext cx="1582664" cy="158266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Rectangle 77">
            <a:extLst>
              <a:ext uri="{FF2B5EF4-FFF2-40B4-BE49-F238E27FC236}">
                <a16:creationId xmlns:a16="http://schemas.microsoft.com/office/drawing/2014/main" id="{2B7203F0-D9CB-4774-B9D4-B3AB625DFB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621" y="2300641"/>
            <a:ext cx="6093379" cy="45573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45" name="Title 1"/>
          <p:cNvSpPr>
            <a:spLocks noGrp="1" noChangeArrowheads="1"/>
          </p:cNvSpPr>
          <p:nvPr>
            <p:ph type="title"/>
          </p:nvPr>
        </p:nvSpPr>
        <p:spPr>
          <a:xfrm>
            <a:off x="3361479" y="2920551"/>
            <a:ext cx="5151465" cy="1016898"/>
          </a:xfrm>
        </p:spPr>
        <p:txBody>
          <a:bodyPr>
            <a:normAutofit/>
          </a:bodyPr>
          <a:lstStyle/>
          <a:p>
            <a:r>
              <a:rPr lang="en-US" altLang="en-US" sz="3500" dirty="0">
                <a:solidFill>
                  <a:schemeClr val="bg1"/>
                </a:solidFill>
              </a:rPr>
              <a:t>Principles of Web Design</a:t>
            </a:r>
          </a:p>
        </p:txBody>
      </p:sp>
      <p:cxnSp>
        <p:nvCxnSpPr>
          <p:cNvPr id="6156" name="Straight Connector 79">
            <a:extLst>
              <a:ext uri="{FF2B5EF4-FFF2-40B4-BE49-F238E27FC236}">
                <a16:creationId xmlns:a16="http://schemas.microsoft.com/office/drawing/2014/main" id="{A88CB8AF-5631-45C6-BFEC-971C4D6E5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285774"/>
            <a:ext cx="9141714"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157" name="Straight Connector 81">
            <a:extLst>
              <a:ext uri="{FF2B5EF4-FFF2-40B4-BE49-F238E27FC236}">
                <a16:creationId xmlns:a16="http://schemas.microsoft.com/office/drawing/2014/main" id="{9F2EA1AF-73AB-4FCB-B4EE-0E42E7250F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71548"/>
            <a:ext cx="3048240"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158" name="Straight Connector 83">
            <a:extLst>
              <a:ext uri="{FF2B5EF4-FFF2-40B4-BE49-F238E27FC236}">
                <a16:creationId xmlns:a16="http://schemas.microsoft.com/office/drawing/2014/main" id="{65A18FBF-6157-4210-BEF2-9A6C31FA89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48239" y="-680"/>
            <a:ext cx="0" cy="6858003"/>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3C9CCA8-3CEC-4CD0-A624-A701C61251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15556" y="-680"/>
            <a:ext cx="0" cy="224028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sp>
        <p:nvSpPr>
          <p:cNvPr id="6146" name="Content Placeholder 2"/>
          <p:cNvSpPr>
            <a:spLocks noGrp="1" noChangeArrowheads="1"/>
          </p:cNvSpPr>
          <p:nvPr>
            <p:ph idx="1"/>
          </p:nvPr>
        </p:nvSpPr>
        <p:spPr>
          <a:xfrm>
            <a:off x="3363885" y="4101152"/>
            <a:ext cx="5151465" cy="2075810"/>
          </a:xfrm>
        </p:spPr>
        <p:txBody>
          <a:bodyPr>
            <a:normAutofit/>
          </a:bodyPr>
          <a:lstStyle/>
          <a:p>
            <a:r>
              <a:rPr lang="en-US" altLang="en-US" sz="1700" dirty="0">
                <a:solidFill>
                  <a:schemeClr val="bg1"/>
                </a:solidFill>
              </a:rPr>
              <a:t>Availability</a:t>
            </a:r>
          </a:p>
          <a:p>
            <a:r>
              <a:rPr lang="en-US" altLang="en-US" sz="1700" dirty="0">
                <a:solidFill>
                  <a:schemeClr val="bg1"/>
                </a:solidFill>
              </a:rPr>
              <a:t>Performance</a:t>
            </a:r>
          </a:p>
          <a:p>
            <a:r>
              <a:rPr lang="en-US" altLang="en-US" sz="1700" dirty="0">
                <a:solidFill>
                  <a:schemeClr val="bg1"/>
                </a:solidFill>
              </a:rPr>
              <a:t>Reliability</a:t>
            </a:r>
          </a:p>
          <a:p>
            <a:r>
              <a:rPr lang="en-US" altLang="en-US" sz="1700" dirty="0">
                <a:solidFill>
                  <a:schemeClr val="bg1"/>
                </a:solidFill>
              </a:rPr>
              <a:t>Scalability</a:t>
            </a:r>
          </a:p>
          <a:p>
            <a:r>
              <a:rPr lang="en-US" altLang="en-US" sz="1700" dirty="0">
                <a:solidFill>
                  <a:schemeClr val="bg1"/>
                </a:solidFill>
              </a:rPr>
              <a:t>Manageability</a:t>
            </a:r>
          </a:p>
          <a:p>
            <a:r>
              <a:rPr lang="en-US" altLang="en-US" sz="1700" dirty="0">
                <a:solidFill>
                  <a:schemeClr val="bg1"/>
                </a:solidFill>
              </a:rPr>
              <a:t>Cost</a:t>
            </a:r>
          </a:p>
        </p:txBody>
      </p:sp>
      <p:sp>
        <p:nvSpPr>
          <p:cNvPr id="4" name="Slide Number Placeholder 3"/>
          <p:cNvSpPr>
            <a:spLocks noGrp="1"/>
          </p:cNvSpPr>
          <p:nvPr>
            <p:ph type="sldNum" sz="quarter" idx="4"/>
          </p:nvPr>
        </p:nvSpPr>
        <p:spPr>
          <a:xfrm>
            <a:off x="7990787" y="6391487"/>
            <a:ext cx="905018" cy="365125"/>
          </a:xfrm>
        </p:spPr>
        <p:txBody>
          <a:bodyPr>
            <a:normAutofit/>
          </a:bodyPr>
          <a:lstStyle/>
          <a:p>
            <a:pPr>
              <a:spcAft>
                <a:spcPts val="600"/>
              </a:spcAft>
            </a:pPr>
            <a:fld id="{BA28652E-AACC-B249-B75B-9215B21BC295}" type="slidenum">
              <a:rPr lang="en-US" smtClean="0"/>
              <a:pPr>
                <a:spcAft>
                  <a:spcPts val="600"/>
                </a:spcAft>
              </a:pPr>
              <a:t>38</a:t>
            </a:fld>
            <a:endParaRPr lang="en-US" dirty="0"/>
          </a:p>
        </p:txBody>
      </p:sp>
    </p:spTree>
    <p:extLst>
      <p:ext uri="{BB962C8B-B14F-4D97-AF65-F5344CB8AC3E}">
        <p14:creationId xmlns:p14="http://schemas.microsoft.com/office/powerpoint/2010/main" val="1229721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noChangeArrowheads="1"/>
          </p:cNvSpPr>
          <p:nvPr>
            <p:ph type="title"/>
          </p:nvPr>
        </p:nvSpPr>
        <p:spPr>
          <a:xfrm>
            <a:off x="457200" y="216918"/>
            <a:ext cx="8229600" cy="1143000"/>
          </a:xfrm>
        </p:spPr>
        <p:txBody>
          <a:bodyPr/>
          <a:lstStyle/>
          <a:p>
            <a:r>
              <a:rPr lang="en-US" altLang="en-US" dirty="0"/>
              <a:t>Web Applications</a:t>
            </a:r>
          </a:p>
        </p:txBody>
      </p:sp>
      <p:sp>
        <p:nvSpPr>
          <p:cNvPr id="8194" name="Content Placeholder 2"/>
          <p:cNvSpPr>
            <a:spLocks noGrp="1" noChangeArrowheads="1"/>
          </p:cNvSpPr>
          <p:nvPr>
            <p:ph idx="1"/>
          </p:nvPr>
        </p:nvSpPr>
        <p:spPr>
          <a:xfrm>
            <a:off x="457200" y="1455938"/>
            <a:ext cx="8229600" cy="4670225"/>
          </a:xfrm>
        </p:spPr>
        <p:txBody>
          <a:bodyPr/>
          <a:lstStyle/>
          <a:p>
            <a:r>
              <a:rPr lang="en-US" altLang="en-US" dirty="0"/>
              <a:t>UI (Front End (DOM, Framework))</a:t>
            </a:r>
          </a:p>
          <a:p>
            <a:r>
              <a:rPr lang="en-US" altLang="en-US" dirty="0"/>
              <a:t>Request Layer (Web API)</a:t>
            </a:r>
          </a:p>
          <a:p>
            <a:r>
              <a:rPr lang="en-US" altLang="en-US" dirty="0"/>
              <a:t>Back End (Database, Logic)</a:t>
            </a:r>
          </a:p>
        </p:txBody>
      </p:sp>
      <p:sp>
        <p:nvSpPr>
          <p:cNvPr id="9" name="Cloud 8"/>
          <p:cNvSpPr/>
          <p:nvPr/>
        </p:nvSpPr>
        <p:spPr>
          <a:xfrm>
            <a:off x="5689600" y="3517452"/>
            <a:ext cx="1779587" cy="1046163"/>
          </a:xfrm>
          <a:prstGeom prst="cloud">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r>
              <a:rPr lang="en-US" sz="1800" dirty="0"/>
              <a:t>Internet</a:t>
            </a:r>
          </a:p>
        </p:txBody>
      </p:sp>
      <p:sp>
        <p:nvSpPr>
          <p:cNvPr id="18" name="Rectangle 17"/>
          <p:cNvSpPr/>
          <p:nvPr/>
        </p:nvSpPr>
        <p:spPr>
          <a:xfrm>
            <a:off x="7775575" y="3365052"/>
            <a:ext cx="1090612" cy="1350963"/>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a:lstStyle/>
          <a:p>
            <a:pPr algn="ctr" eaLnBrk="1" hangingPunct="1">
              <a:defRPr/>
            </a:pPr>
            <a:r>
              <a:rPr lang="en-US" sz="1800" dirty="0"/>
              <a:t>Browser</a:t>
            </a:r>
          </a:p>
        </p:txBody>
      </p:sp>
      <p:sp>
        <p:nvSpPr>
          <p:cNvPr id="10" name="Cylinder 9"/>
          <p:cNvSpPr/>
          <p:nvPr/>
        </p:nvSpPr>
        <p:spPr>
          <a:xfrm>
            <a:off x="1878012" y="5141465"/>
            <a:ext cx="1090613" cy="1447800"/>
          </a:xfrm>
          <a:prstGeom prst="can">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r>
              <a:rPr lang="en-US" sz="1800" dirty="0"/>
              <a:t>Media Cache</a:t>
            </a:r>
            <a:endParaRPr lang="en-US" dirty="0"/>
          </a:p>
        </p:txBody>
      </p:sp>
      <p:sp>
        <p:nvSpPr>
          <p:cNvPr id="19" name="Rectangle 18"/>
          <p:cNvSpPr/>
          <p:nvPr/>
        </p:nvSpPr>
        <p:spPr>
          <a:xfrm>
            <a:off x="1728787" y="3219002"/>
            <a:ext cx="1390650" cy="1641475"/>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a:lstStyle/>
          <a:p>
            <a:pPr algn="ctr" eaLnBrk="1" hangingPunct="1">
              <a:defRPr/>
            </a:pPr>
            <a:r>
              <a:rPr lang="en-US" sz="1800" dirty="0"/>
              <a:t>API</a:t>
            </a:r>
          </a:p>
          <a:p>
            <a:pPr algn="ctr" eaLnBrk="1" hangingPunct="1">
              <a:defRPr/>
            </a:pPr>
            <a:endParaRPr lang="en-US" sz="1800" dirty="0"/>
          </a:p>
        </p:txBody>
      </p:sp>
      <p:pic>
        <p:nvPicPr>
          <p:cNvPr id="8199"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5900" y="3779390"/>
            <a:ext cx="982662"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p:cNvSpPr/>
          <p:nvPr/>
        </p:nvSpPr>
        <p:spPr>
          <a:xfrm>
            <a:off x="3873500" y="3219002"/>
            <a:ext cx="1390650" cy="1641475"/>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a:lstStyle/>
          <a:p>
            <a:pPr algn="ctr" eaLnBrk="1" hangingPunct="1">
              <a:defRPr/>
            </a:pPr>
            <a:r>
              <a:rPr lang="en-US" sz="1800" dirty="0"/>
              <a:t>Front End</a:t>
            </a:r>
          </a:p>
          <a:p>
            <a:pPr algn="ctr" eaLnBrk="1" hangingPunct="1">
              <a:defRPr/>
            </a:pPr>
            <a:endParaRPr lang="en-US" sz="1800" dirty="0"/>
          </a:p>
        </p:txBody>
      </p:sp>
      <p:cxnSp>
        <p:nvCxnSpPr>
          <p:cNvPr id="25" name="Straight Arrow Connector 24"/>
          <p:cNvCxnSpPr>
            <a:cxnSpLocks/>
            <a:stCxn id="10" idx="1"/>
            <a:endCxn id="19" idx="2"/>
          </p:cNvCxnSpPr>
          <p:nvPr/>
        </p:nvCxnSpPr>
        <p:spPr>
          <a:xfrm flipV="1">
            <a:off x="2424112" y="4860477"/>
            <a:ext cx="0" cy="280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2" idx="3"/>
            <a:endCxn id="9" idx="2"/>
          </p:cNvCxnSpPr>
          <p:nvPr/>
        </p:nvCxnSpPr>
        <p:spPr>
          <a:xfrm>
            <a:off x="5264150" y="4039740"/>
            <a:ext cx="430212"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9" idx="0"/>
          </p:cNvCxnSpPr>
          <p:nvPr/>
        </p:nvCxnSpPr>
        <p:spPr>
          <a:xfrm>
            <a:off x="7467600" y="4039740"/>
            <a:ext cx="307975"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9" idx="3"/>
            <a:endCxn id="22" idx="1"/>
          </p:cNvCxnSpPr>
          <p:nvPr/>
        </p:nvCxnSpPr>
        <p:spPr>
          <a:xfrm>
            <a:off x="3119437" y="4039740"/>
            <a:ext cx="754063" cy="0"/>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8205" name="TextBox 42"/>
          <p:cNvSpPr txBox="1">
            <a:spLocks noChangeArrowheads="1"/>
          </p:cNvSpPr>
          <p:nvPr/>
        </p:nvSpPr>
        <p:spPr bwMode="auto">
          <a:xfrm>
            <a:off x="3101975" y="3709540"/>
            <a:ext cx="1119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800"/>
              <a:t>JSON</a:t>
            </a:r>
          </a:p>
        </p:txBody>
      </p:sp>
      <p:sp>
        <p:nvSpPr>
          <p:cNvPr id="44" name="Cylinder 43"/>
          <p:cNvSpPr/>
          <p:nvPr/>
        </p:nvSpPr>
        <p:spPr>
          <a:xfrm>
            <a:off x="280987" y="3365052"/>
            <a:ext cx="944563" cy="1608138"/>
          </a:xfrm>
          <a:prstGeom prst="can">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r>
              <a:rPr lang="en-US" sz="1400" dirty="0"/>
              <a:t>Database</a:t>
            </a:r>
          </a:p>
        </p:txBody>
      </p:sp>
      <p:pic>
        <p:nvPicPr>
          <p:cNvPr id="8207" name="Picture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3825" y="3817490"/>
            <a:ext cx="1271587"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Rectangle 48"/>
          <p:cNvSpPr/>
          <p:nvPr/>
        </p:nvSpPr>
        <p:spPr>
          <a:xfrm>
            <a:off x="1557337" y="3692077"/>
            <a:ext cx="1139825" cy="95885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lgn="ctr" eaLnBrk="1" hangingPunct="1">
              <a:defRPr/>
            </a:pPr>
            <a:r>
              <a:rPr lang="en-US" sz="1800" dirty="0"/>
              <a:t>Logic</a:t>
            </a:r>
          </a:p>
        </p:txBody>
      </p:sp>
      <p:cxnSp>
        <p:nvCxnSpPr>
          <p:cNvPr id="52" name="Straight Arrow Connector 51"/>
          <p:cNvCxnSpPr>
            <a:stCxn id="44" idx="4"/>
            <a:endCxn id="49" idx="1"/>
          </p:cNvCxnSpPr>
          <p:nvPr/>
        </p:nvCxnSpPr>
        <p:spPr>
          <a:xfrm>
            <a:off x="1225550" y="4168327"/>
            <a:ext cx="331787" cy="31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Right Brace 55"/>
          <p:cNvSpPr/>
          <p:nvPr/>
        </p:nvSpPr>
        <p:spPr>
          <a:xfrm rot="16200000">
            <a:off x="8171656" y="2530821"/>
            <a:ext cx="209550" cy="1233488"/>
          </a:xfrm>
          <a:prstGeom prst="rightBrace">
            <a:avLst/>
          </a:prstGeom>
        </p:spPr>
        <p:style>
          <a:lnRef idx="1">
            <a:schemeClr val="dk1"/>
          </a:lnRef>
          <a:fillRef idx="0">
            <a:schemeClr val="dk1"/>
          </a:fillRef>
          <a:effectRef idx="0">
            <a:schemeClr val="dk1"/>
          </a:effectRef>
          <a:fontRef idx="minor">
            <a:schemeClr val="tx1"/>
          </a:fontRef>
        </p:style>
        <p:txBody>
          <a:bodyPr anchor="ctr"/>
          <a:lstStyle/>
          <a:p>
            <a:pPr algn="ctr" eaLnBrk="1" hangingPunct="1">
              <a:defRPr/>
            </a:pPr>
            <a:endParaRPr lang="en-US"/>
          </a:p>
        </p:txBody>
      </p:sp>
      <p:sp>
        <p:nvSpPr>
          <p:cNvPr id="8211" name="TextBox 56"/>
          <p:cNvSpPr txBox="1">
            <a:spLocks noChangeArrowheads="1"/>
          </p:cNvSpPr>
          <p:nvPr/>
        </p:nvSpPr>
        <p:spPr bwMode="auto">
          <a:xfrm>
            <a:off x="7821612" y="2679252"/>
            <a:ext cx="8556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en-US" sz="1800"/>
              <a:t>Client</a:t>
            </a:r>
          </a:p>
        </p:txBody>
      </p:sp>
      <p:sp>
        <p:nvSpPr>
          <p:cNvPr id="58" name="Right Brace 57"/>
          <p:cNvSpPr/>
          <p:nvPr/>
        </p:nvSpPr>
        <p:spPr>
          <a:xfrm rot="16200000">
            <a:off x="2693193" y="667097"/>
            <a:ext cx="193675" cy="4945062"/>
          </a:xfrm>
          <a:prstGeom prst="rightBrace">
            <a:avLst>
              <a:gd name="adj1" fmla="val 8333"/>
              <a:gd name="adj2" fmla="val 49904"/>
            </a:avLst>
          </a:prstGeom>
        </p:spPr>
        <p:style>
          <a:lnRef idx="1">
            <a:schemeClr val="dk1"/>
          </a:lnRef>
          <a:fillRef idx="0">
            <a:schemeClr val="dk1"/>
          </a:fillRef>
          <a:effectRef idx="0">
            <a:schemeClr val="dk1"/>
          </a:effectRef>
          <a:fontRef idx="minor">
            <a:schemeClr val="tx1"/>
          </a:fontRef>
        </p:style>
        <p:txBody>
          <a:bodyPr anchor="ctr"/>
          <a:lstStyle/>
          <a:p>
            <a:pPr algn="ctr" eaLnBrk="1" hangingPunct="1">
              <a:defRPr/>
            </a:pPr>
            <a:r>
              <a:rPr lang="en-US" dirty="0"/>
              <a:t>.</a:t>
            </a:r>
          </a:p>
        </p:txBody>
      </p:sp>
      <p:sp>
        <p:nvSpPr>
          <p:cNvPr id="8213" name="TextBox 58"/>
          <p:cNvSpPr txBox="1">
            <a:spLocks noChangeArrowheads="1"/>
          </p:cNvSpPr>
          <p:nvPr/>
        </p:nvSpPr>
        <p:spPr bwMode="auto">
          <a:xfrm>
            <a:off x="1522412" y="2704652"/>
            <a:ext cx="2493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en-US" sz="1800"/>
              <a:t>Server</a:t>
            </a:r>
          </a:p>
        </p:txBody>
      </p:sp>
      <p:sp>
        <p:nvSpPr>
          <p:cNvPr id="4" name="Slide Number Placeholder 3"/>
          <p:cNvSpPr>
            <a:spLocks noGrp="1"/>
          </p:cNvSpPr>
          <p:nvPr>
            <p:ph type="sldNum" sz="quarter" idx="4"/>
          </p:nvPr>
        </p:nvSpPr>
        <p:spPr>
          <a:xfrm>
            <a:off x="8153400" y="6415881"/>
            <a:ext cx="533400" cy="334962"/>
          </a:xfrm>
        </p:spPr>
        <p:txBody>
          <a:bodyPr/>
          <a:lstStyle/>
          <a:p>
            <a:fld id="{BA28652E-AACC-B249-B75B-9215B21BC295}" type="slidenum">
              <a:rPr lang="en-US" smtClean="0"/>
              <a:pPr/>
              <a:t>39</a:t>
            </a:fld>
            <a:endParaRPr lang="en-US"/>
          </a:p>
        </p:txBody>
      </p:sp>
    </p:spTree>
    <p:extLst>
      <p:ext uri="{BB962C8B-B14F-4D97-AF65-F5344CB8AC3E}">
        <p14:creationId xmlns:p14="http://schemas.microsoft.com/office/powerpoint/2010/main" val="3748305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a:xfrm>
            <a:off x="253554" y="247651"/>
            <a:ext cx="8526462" cy="1087437"/>
          </a:xfrm>
        </p:spPr>
        <p:txBody>
          <a:bodyPr/>
          <a:lstStyle/>
          <a:p>
            <a:pPr eaLnBrk="1" hangingPunct="1"/>
            <a:r>
              <a:rPr lang="en-US" altLang="en-US" dirty="0">
                <a:latin typeface="Arial" panose="020B0604020202020204" pitchFamily="34" charset="0"/>
                <a:cs typeface="Arial" panose="020B0604020202020204" pitchFamily="34" charset="0"/>
              </a:rPr>
              <a:t>Course Objectives</a:t>
            </a:r>
          </a:p>
        </p:txBody>
      </p:sp>
      <p:sp>
        <p:nvSpPr>
          <p:cNvPr id="28675" name="Rectangle 5"/>
          <p:cNvSpPr>
            <a:spLocks noGrp="1" noChangeArrowheads="1"/>
          </p:cNvSpPr>
          <p:nvPr>
            <p:ph idx="1"/>
          </p:nvPr>
        </p:nvSpPr>
        <p:spPr>
          <a:xfrm>
            <a:off x="363984" y="1553592"/>
            <a:ext cx="8424416" cy="4491608"/>
          </a:xfrm>
        </p:spPr>
        <p:txBody>
          <a:bodyPr vert="horz" lIns="91440" tIns="45720" rIns="91440" bIns="45720" rtlCol="0">
            <a:normAutofit/>
          </a:bodyPr>
          <a:lstStyle/>
          <a:p>
            <a:r>
              <a:rPr lang="en-US" altLang="en-US" sz="2400" dirty="0"/>
              <a:t>Understanding of modern web application development technologies</a:t>
            </a:r>
          </a:p>
          <a:p>
            <a:r>
              <a:rPr lang="en-US" altLang="en-US" sz="2400" dirty="0"/>
              <a:t>Develop and design Web interfaces using latest UI frameworks</a:t>
            </a:r>
          </a:p>
          <a:p>
            <a:r>
              <a:rPr lang="en-US" altLang="en-US" sz="2400" dirty="0"/>
              <a:t>Understand the best web development practices being followed in the industry</a:t>
            </a:r>
          </a:p>
          <a:p>
            <a:r>
              <a:rPr lang="en-US" sz="2400" dirty="0"/>
              <a:t>Training on industry-oriented web frameworks</a:t>
            </a:r>
            <a:endParaRPr lang="en-US" altLang="en-US" sz="2400" dirty="0"/>
          </a:p>
          <a:p>
            <a:r>
              <a:rPr lang="en-US" altLang="en-US" sz="2400" dirty="0"/>
              <a:t>Utilize the incredible power of web technologies</a:t>
            </a:r>
          </a:p>
          <a:p>
            <a:pPr lvl="1"/>
            <a:r>
              <a:rPr lang="en-US" sz="2400" dirty="0"/>
              <a:t>Develop web based of MEAN, MERN, and Serverless Stack</a:t>
            </a:r>
          </a:p>
        </p:txBody>
      </p:sp>
      <p:sp>
        <p:nvSpPr>
          <p:cNvPr id="2" name="Slide Number Placeholder 1">
            <a:extLst>
              <a:ext uri="{FF2B5EF4-FFF2-40B4-BE49-F238E27FC236}">
                <a16:creationId xmlns:a16="http://schemas.microsoft.com/office/drawing/2014/main" id="{371A561B-2693-44AD-B4F3-29988FAF61F9}"/>
              </a:ext>
            </a:extLst>
          </p:cNvPr>
          <p:cNvSpPr>
            <a:spLocks noGrp="1"/>
          </p:cNvSpPr>
          <p:nvPr>
            <p:ph type="sldNum" sz="quarter" idx="4"/>
          </p:nvPr>
        </p:nvSpPr>
        <p:spPr>
          <a:xfrm>
            <a:off x="8255000" y="6415881"/>
            <a:ext cx="533400" cy="334962"/>
          </a:xfrm>
        </p:spPr>
        <p:txBody>
          <a:bodyPr/>
          <a:lstStyle/>
          <a:p>
            <a:fld id="{BA28652E-AACC-B249-B75B-9215B21BC295}" type="slidenum">
              <a:rPr lang="en-US" smtClean="0"/>
              <a:pPr/>
              <a:t>4</a:t>
            </a:fld>
            <a:endParaRPr lang="en-US" dirty="0"/>
          </a:p>
        </p:txBody>
      </p:sp>
    </p:spTree>
    <p:extLst>
      <p:ext uri="{BB962C8B-B14F-4D97-AF65-F5344CB8AC3E}">
        <p14:creationId xmlns:p14="http://schemas.microsoft.com/office/powerpoint/2010/main" val="160655889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9141618"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9144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394554" y="489439"/>
            <a:ext cx="8354891" cy="930447"/>
          </a:xfrm>
        </p:spPr>
        <p:txBody>
          <a:bodyPr vert="horz" lIns="91440" tIns="45720" rIns="91440" bIns="45720" rtlCol="0" anchor="b">
            <a:normAutofit/>
          </a:bodyPr>
          <a:lstStyle/>
          <a:p>
            <a:pPr algn="ctr" defTabSz="914400">
              <a:lnSpc>
                <a:spcPct val="90000"/>
              </a:lnSpc>
            </a:pPr>
            <a:r>
              <a:rPr lang="en-US" sz="4700" kern="1200">
                <a:solidFill>
                  <a:schemeClr val="bg1"/>
                </a:solidFill>
                <a:latin typeface="+mj-lt"/>
                <a:ea typeface="+mj-ea"/>
                <a:cs typeface="+mj-cs"/>
              </a:rPr>
              <a:t>Frontend development</a:t>
            </a:r>
          </a:p>
        </p:txBody>
      </p:sp>
      <p:sp>
        <p:nvSpPr>
          <p:cNvPr id="3" name="Text Placeholder 2"/>
          <p:cNvSpPr>
            <a:spLocks noGrp="1"/>
          </p:cNvSpPr>
          <p:nvPr>
            <p:ph type="body" idx="1"/>
          </p:nvPr>
        </p:nvSpPr>
        <p:spPr>
          <a:xfrm>
            <a:off x="1143000" y="1548499"/>
            <a:ext cx="6858000" cy="420001"/>
          </a:xfrm>
        </p:spPr>
        <p:txBody>
          <a:bodyPr vert="horz" lIns="91440" tIns="45720" rIns="91440" bIns="45720" rtlCol="0">
            <a:normAutofit/>
          </a:bodyPr>
          <a:lstStyle/>
          <a:p>
            <a:pPr algn="ctr" defTabSz="914400">
              <a:lnSpc>
                <a:spcPct val="90000"/>
              </a:lnSpc>
              <a:spcBef>
                <a:spcPts val="1000"/>
              </a:spcBef>
            </a:pPr>
            <a:endParaRPr lang="en-US" sz="1700" kern="1200">
              <a:solidFill>
                <a:srgbClr val="FF3300"/>
              </a:solidFill>
              <a:latin typeface="+mn-lt"/>
              <a:ea typeface="+mn-ea"/>
              <a:cs typeface="+mn-cs"/>
            </a:endParaRPr>
          </a:p>
        </p:txBody>
      </p:sp>
      <p:cxnSp>
        <p:nvCxnSpPr>
          <p:cNvPr id="75" name="Straight Connector 74">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3300" y="1479733"/>
            <a:ext cx="20574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9141618"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242" name="Picture 2" descr="Image result for javascript"/>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4553" y="2427541"/>
            <a:ext cx="6833568" cy="39976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62973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noChangeArrowheads="1"/>
          </p:cNvSpPr>
          <p:nvPr>
            <p:ph type="title"/>
          </p:nvPr>
        </p:nvSpPr>
        <p:spPr/>
        <p:txBody>
          <a:bodyPr/>
          <a:lstStyle/>
          <a:p>
            <a:r>
              <a:rPr lang="en-US" altLang="en-US" dirty="0"/>
              <a:t>Front End Languages</a:t>
            </a:r>
          </a:p>
        </p:txBody>
      </p:sp>
      <p:sp>
        <p:nvSpPr>
          <p:cNvPr id="3" name="Content Placeholder 2"/>
          <p:cNvSpPr>
            <a:spLocks noGrp="1"/>
          </p:cNvSpPr>
          <p:nvPr>
            <p:ph idx="1"/>
          </p:nvPr>
        </p:nvSpPr>
        <p:spPr/>
        <p:txBody>
          <a:bodyPr/>
          <a:lstStyle/>
          <a:p>
            <a:r>
              <a:rPr lang="en-US" dirty="0">
                <a:solidFill>
                  <a:schemeClr val="accent6">
                    <a:lumMod val="75000"/>
                  </a:schemeClr>
                </a:solidFill>
              </a:rPr>
              <a:t>HTML/CSS</a:t>
            </a:r>
          </a:p>
          <a:p>
            <a:r>
              <a:rPr lang="en-US" dirty="0">
                <a:solidFill>
                  <a:schemeClr val="accent6">
                    <a:lumMod val="75000"/>
                  </a:schemeClr>
                </a:solidFill>
              </a:rPr>
              <a:t>JavaScript</a:t>
            </a:r>
          </a:p>
          <a:p>
            <a:r>
              <a:rPr lang="en-US" dirty="0">
                <a:solidFill>
                  <a:schemeClr val="accent6">
                    <a:lumMod val="75000"/>
                  </a:schemeClr>
                </a:solidFill>
              </a:rPr>
              <a:t>Java (applets)</a:t>
            </a:r>
          </a:p>
          <a:p>
            <a:endParaRPr lang="en-US" dirty="0"/>
          </a:p>
          <a:p>
            <a:r>
              <a:rPr lang="en-US" dirty="0"/>
              <a:t>What is the most popular?</a:t>
            </a:r>
          </a:p>
          <a:p>
            <a:r>
              <a:rPr lang="en-US" dirty="0"/>
              <a:t>Answer: </a:t>
            </a:r>
            <a:r>
              <a:rPr lang="en-US" dirty="0">
                <a:solidFill>
                  <a:schemeClr val="accent6">
                    <a:lumMod val="75000"/>
                  </a:schemeClr>
                </a:solidFill>
              </a:rPr>
              <a:t>JavaScript/HTML/</a:t>
            </a:r>
            <a:r>
              <a:rPr lang="en-US" dirty="0" err="1">
                <a:solidFill>
                  <a:schemeClr val="accent6">
                    <a:lumMod val="75000"/>
                  </a:schemeClr>
                </a:solidFill>
              </a:rPr>
              <a:t>CSS</a:t>
            </a:r>
            <a:r>
              <a:rPr lang="en-US" dirty="0">
                <a:solidFill>
                  <a:schemeClr val="accent6">
                    <a:lumMod val="75000"/>
                  </a:schemeClr>
                </a:solidFill>
              </a:rPr>
              <a:t> </a:t>
            </a:r>
            <a:r>
              <a:rPr lang="en-US" dirty="0"/>
              <a:t>is the only real option for front-end native languages and is basically the standard. But there are many variations on JavaScript that are used.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2870" y="4670359"/>
            <a:ext cx="3474719" cy="2104135"/>
          </a:xfrm>
          <a:prstGeom prst="rect">
            <a:avLst/>
          </a:prstGeom>
        </p:spPr>
      </p:pic>
      <p:sp>
        <p:nvSpPr>
          <p:cNvPr id="6" name="Slide Number Placeholder 5"/>
          <p:cNvSpPr>
            <a:spLocks noGrp="1"/>
          </p:cNvSpPr>
          <p:nvPr>
            <p:ph type="sldNum" sz="quarter" idx="4"/>
          </p:nvPr>
        </p:nvSpPr>
        <p:spPr>
          <a:xfrm>
            <a:off x="8153400" y="6415881"/>
            <a:ext cx="533400" cy="334962"/>
          </a:xfrm>
        </p:spPr>
        <p:txBody>
          <a:bodyPr/>
          <a:lstStyle/>
          <a:p>
            <a:fld id="{BA28652E-AACC-B249-B75B-9215B21BC295}" type="slidenum">
              <a:rPr lang="en-US" smtClean="0"/>
              <a:pPr/>
              <a:t>41</a:t>
            </a:fld>
            <a:endParaRPr lang="en-US"/>
          </a:p>
        </p:txBody>
      </p:sp>
      <p:sp>
        <p:nvSpPr>
          <p:cNvPr id="7" name="Title 1">
            <a:extLst>
              <a:ext uri="{FF2B5EF4-FFF2-40B4-BE49-F238E27FC236}">
                <a16:creationId xmlns:a16="http://schemas.microsoft.com/office/drawing/2014/main" id="{95677F54-4025-41A4-A200-23125D56EF66}"/>
              </a:ext>
            </a:extLst>
          </p:cNvPr>
          <p:cNvSpPr txBox="1">
            <a:spLocks noChangeArrowheads="1"/>
          </p:cNvSpPr>
          <p:nvPr/>
        </p:nvSpPr>
        <p:spPr>
          <a:xfrm>
            <a:off x="4372675" y="4716861"/>
            <a:ext cx="1689716" cy="421554"/>
          </a:xfrm>
          <a:prstGeom prst="rect">
            <a:avLst/>
          </a:prstGeom>
          <a:solidFill>
            <a:schemeClr val="bg1"/>
          </a:solidFill>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ltLang="en-US" sz="2800" dirty="0"/>
              <a:t>Today</a:t>
            </a:r>
          </a:p>
        </p:txBody>
      </p:sp>
    </p:spTree>
    <p:extLst>
      <p:ext uri="{BB962C8B-B14F-4D97-AF65-F5344CB8AC3E}">
        <p14:creationId xmlns:p14="http://schemas.microsoft.com/office/powerpoint/2010/main" val="32963540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noChangeArrowheads="1"/>
          </p:cNvSpPr>
          <p:nvPr>
            <p:ph type="title"/>
          </p:nvPr>
        </p:nvSpPr>
        <p:spPr/>
        <p:txBody>
          <a:bodyPr/>
          <a:lstStyle/>
          <a:p>
            <a:r>
              <a:rPr lang="en-US" altLang="en-US"/>
              <a:t>DOM (Document Object Model)</a:t>
            </a:r>
          </a:p>
        </p:txBody>
      </p:sp>
      <p:sp>
        <p:nvSpPr>
          <p:cNvPr id="13314" name="Content Placeholder 2"/>
          <p:cNvSpPr>
            <a:spLocks noGrp="1" noChangeArrowheads="1"/>
          </p:cNvSpPr>
          <p:nvPr>
            <p:ph idx="1"/>
          </p:nvPr>
        </p:nvSpPr>
        <p:spPr/>
        <p:txBody>
          <a:bodyPr/>
          <a:lstStyle/>
          <a:p>
            <a:r>
              <a:rPr lang="en-US" altLang="en-US" dirty="0">
                <a:solidFill>
                  <a:schemeClr val="accent6">
                    <a:lumMod val="75000"/>
                  </a:schemeClr>
                </a:solidFill>
              </a:rPr>
              <a:t>Document Object Model </a:t>
            </a:r>
            <a:r>
              <a:rPr lang="en-US" altLang="en-US" dirty="0"/>
              <a:t>makes every addressable item in a web application an Object that can be manipulated for color, transparency, position, sound and behaviors.</a:t>
            </a:r>
          </a:p>
          <a:p>
            <a:r>
              <a:rPr lang="en-US" altLang="en-US" dirty="0"/>
              <a:t>Every </a:t>
            </a:r>
            <a:r>
              <a:rPr lang="en-US" altLang="en-US" dirty="0">
                <a:solidFill>
                  <a:schemeClr val="accent6">
                    <a:lumMod val="75000"/>
                  </a:schemeClr>
                </a:solidFill>
              </a:rPr>
              <a:t>HTML </a:t>
            </a:r>
            <a:r>
              <a:rPr lang="en-US" altLang="en-US" dirty="0"/>
              <a:t>Tag is a </a:t>
            </a:r>
            <a:r>
              <a:rPr lang="en-US" altLang="en-US" dirty="0">
                <a:solidFill>
                  <a:schemeClr val="accent6">
                    <a:lumMod val="75000"/>
                  </a:schemeClr>
                </a:solidFill>
              </a:rPr>
              <a:t>DOM object</a:t>
            </a:r>
          </a:p>
        </p:txBody>
      </p:sp>
      <p:pic>
        <p:nvPicPr>
          <p:cNvPr id="13315" name="Picture 2" descr="Image result for document object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114" y="3164078"/>
            <a:ext cx="5411771" cy="2962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4"/>
          </p:nvPr>
        </p:nvSpPr>
        <p:spPr>
          <a:xfrm>
            <a:off x="8153400" y="6415881"/>
            <a:ext cx="533400" cy="334962"/>
          </a:xfrm>
        </p:spPr>
        <p:txBody>
          <a:bodyPr/>
          <a:lstStyle/>
          <a:p>
            <a:fld id="{BA28652E-AACC-B249-B75B-9215B21BC295}" type="slidenum">
              <a:rPr lang="en-US" smtClean="0"/>
              <a:pPr/>
              <a:t>42</a:t>
            </a:fld>
            <a:endParaRPr lang="en-US"/>
          </a:p>
        </p:txBody>
      </p:sp>
    </p:spTree>
    <p:extLst>
      <p:ext uri="{BB962C8B-B14F-4D97-AF65-F5344CB8AC3E}">
        <p14:creationId xmlns:p14="http://schemas.microsoft.com/office/powerpoint/2010/main" val="3205890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noChangeArrowheads="1"/>
          </p:cNvSpPr>
          <p:nvPr>
            <p:ph type="title"/>
          </p:nvPr>
        </p:nvSpPr>
        <p:spPr/>
        <p:txBody>
          <a:bodyPr/>
          <a:lstStyle/>
          <a:p>
            <a:r>
              <a:rPr lang="en-US" altLang="en-US"/>
              <a:t>DOM (Document Object Model)</a:t>
            </a:r>
          </a:p>
        </p:txBody>
      </p:sp>
      <p:pic>
        <p:nvPicPr>
          <p:cNvPr id="4" name="Content Placeholder 3"/>
          <p:cNvPicPr>
            <a:picLocks noGrp="1" noChangeArrowheads="1"/>
          </p:cNvPicPr>
          <p:nvPr>
            <p:ph idx="1"/>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a:xfrm>
            <a:off x="471295" y="1600200"/>
            <a:ext cx="8201409" cy="4525963"/>
          </a:xfrm>
        </p:spPr>
      </p:pic>
      <p:sp>
        <p:nvSpPr>
          <p:cNvPr id="5" name="Slide Number Placeholder 4"/>
          <p:cNvSpPr>
            <a:spLocks noGrp="1"/>
          </p:cNvSpPr>
          <p:nvPr>
            <p:ph type="sldNum" sz="quarter" idx="4"/>
          </p:nvPr>
        </p:nvSpPr>
        <p:spPr>
          <a:xfrm>
            <a:off x="8153400" y="6415881"/>
            <a:ext cx="533400" cy="334962"/>
          </a:xfrm>
        </p:spPr>
        <p:txBody>
          <a:bodyPr/>
          <a:lstStyle/>
          <a:p>
            <a:fld id="{BA28652E-AACC-B249-B75B-9215B21BC295}" type="slidenum">
              <a:rPr lang="en-US" smtClean="0"/>
              <a:pPr/>
              <a:t>43</a:t>
            </a:fld>
            <a:endParaRPr lang="en-US" dirty="0"/>
          </a:p>
        </p:txBody>
      </p:sp>
    </p:spTree>
    <p:extLst>
      <p:ext uri="{BB962C8B-B14F-4D97-AF65-F5344CB8AC3E}">
        <p14:creationId xmlns:p14="http://schemas.microsoft.com/office/powerpoint/2010/main" val="19682962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Three representations of same page</a:t>
            </a:r>
          </a:p>
        </p:txBody>
      </p:sp>
      <p:pic>
        <p:nvPicPr>
          <p:cNvPr id="4710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913" t="28109" r="18594" b="14584"/>
          <a:stretch/>
        </p:blipFill>
        <p:spPr bwMode="auto">
          <a:xfrm>
            <a:off x="0" y="1417638"/>
            <a:ext cx="9144000" cy="524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C356F4B5-1BA7-4B8A-9A63-5BA5D4341790}"/>
              </a:ext>
            </a:extLst>
          </p:cNvPr>
          <p:cNvSpPr>
            <a:spLocks noGrp="1"/>
          </p:cNvSpPr>
          <p:nvPr>
            <p:ph type="sldNum" sz="quarter" idx="4"/>
          </p:nvPr>
        </p:nvSpPr>
        <p:spPr>
          <a:xfrm>
            <a:off x="8374319" y="6498494"/>
            <a:ext cx="432330" cy="318717"/>
          </a:xfrm>
        </p:spPr>
        <p:txBody>
          <a:bodyPr/>
          <a:lstStyle/>
          <a:p>
            <a:fld id="{6FF7305B-D816-406A-A30C-C0297A62D00D}" type="slidenum">
              <a:rPr lang="en-US" altLang="en-US" smtClean="0"/>
              <a:pPr/>
              <a:t>44</a:t>
            </a:fld>
            <a:endParaRPr lang="en-US" altLang="en-US" dirty="0"/>
          </a:p>
        </p:txBody>
      </p:sp>
    </p:spTree>
    <p:extLst>
      <p:ext uri="{BB962C8B-B14F-4D97-AF65-F5344CB8AC3E}">
        <p14:creationId xmlns:p14="http://schemas.microsoft.com/office/powerpoint/2010/main" val="34494378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218C4-261A-4ADB-83FF-5C4E0B31D528}"/>
              </a:ext>
            </a:extLst>
          </p:cNvPr>
          <p:cNvSpPr>
            <a:spLocks noGrp="1"/>
          </p:cNvSpPr>
          <p:nvPr>
            <p:ph type="title"/>
          </p:nvPr>
        </p:nvSpPr>
        <p:spPr/>
        <p:txBody>
          <a:bodyPr>
            <a:normAutofit fontScale="90000"/>
          </a:bodyPr>
          <a:lstStyle/>
          <a:p>
            <a:r>
              <a:rPr lang="en-US" dirty="0"/>
              <a:t>Software Architectural Pattern and Framework</a:t>
            </a:r>
            <a:endParaRPr lang="en-PK" dirty="0"/>
          </a:p>
        </p:txBody>
      </p:sp>
      <p:sp>
        <p:nvSpPr>
          <p:cNvPr id="3" name="Content Placeholder 2">
            <a:extLst>
              <a:ext uri="{FF2B5EF4-FFF2-40B4-BE49-F238E27FC236}">
                <a16:creationId xmlns:a16="http://schemas.microsoft.com/office/drawing/2014/main" id="{26BD22CE-682F-4B33-9EEE-FCB0A6AB7938}"/>
              </a:ext>
            </a:extLst>
          </p:cNvPr>
          <p:cNvSpPr>
            <a:spLocks noGrp="1"/>
          </p:cNvSpPr>
          <p:nvPr>
            <p:ph idx="1"/>
          </p:nvPr>
        </p:nvSpPr>
        <p:spPr/>
        <p:txBody>
          <a:bodyPr>
            <a:normAutofit fontScale="92500" lnSpcReduction="20000"/>
          </a:bodyPr>
          <a:lstStyle/>
          <a:p>
            <a:r>
              <a:rPr lang="en-US" sz="2400" dirty="0"/>
              <a:t>Software Architectural Pattern</a:t>
            </a:r>
          </a:p>
          <a:p>
            <a:pPr lvl="1"/>
            <a:r>
              <a:rPr lang="en-US" sz="2400" dirty="0"/>
              <a:t>An architectural pattern expresses a fundamental structural organization schema for software systems</a:t>
            </a:r>
          </a:p>
          <a:p>
            <a:pPr lvl="1"/>
            <a:r>
              <a:rPr lang="en-US" sz="2400" dirty="0"/>
              <a:t>It provides a set of predefined subsystems, their responsibilities, and includes rules and guidelines for organizing the relationships between them</a:t>
            </a:r>
          </a:p>
          <a:p>
            <a:endParaRPr lang="en-US" sz="2400" dirty="0"/>
          </a:p>
          <a:p>
            <a:r>
              <a:rPr lang="en-US" sz="2400" dirty="0"/>
              <a:t>Software Framework</a:t>
            </a:r>
          </a:p>
          <a:p>
            <a:pPr lvl="1"/>
            <a:r>
              <a:rPr lang="en-US" sz="2400" dirty="0"/>
              <a:t>A platform for developing software applications </a:t>
            </a:r>
          </a:p>
          <a:p>
            <a:pPr lvl="1"/>
            <a:r>
              <a:rPr lang="en-US" sz="2400" dirty="0"/>
              <a:t>It provides a foundation on which software developers can build programs for a specific platform</a:t>
            </a:r>
          </a:p>
          <a:p>
            <a:pPr lvl="1"/>
            <a:r>
              <a:rPr lang="en-US" sz="2400" dirty="0"/>
              <a:t>May include predefined classes and functions or APIs that can be used to process input, manage hardware/software components, etc.</a:t>
            </a:r>
          </a:p>
        </p:txBody>
      </p:sp>
      <p:sp>
        <p:nvSpPr>
          <p:cNvPr id="4" name="Slide Number Placeholder 3">
            <a:extLst>
              <a:ext uri="{FF2B5EF4-FFF2-40B4-BE49-F238E27FC236}">
                <a16:creationId xmlns:a16="http://schemas.microsoft.com/office/drawing/2014/main" id="{B60D10C5-8BC5-4CBC-AEB7-59745A613ABC}"/>
              </a:ext>
            </a:extLst>
          </p:cNvPr>
          <p:cNvSpPr>
            <a:spLocks noGrp="1"/>
          </p:cNvSpPr>
          <p:nvPr>
            <p:ph type="sldNum" sz="quarter" idx="11"/>
          </p:nvPr>
        </p:nvSpPr>
        <p:spPr>
          <a:xfrm>
            <a:off x="8305800" y="6248400"/>
            <a:ext cx="533400" cy="457200"/>
          </a:xfrm>
          <a:prstGeom prst="rect">
            <a:avLst/>
          </a:prstGeom>
        </p:spPr>
        <p:txBody>
          <a:bodyPr vert="horz" wrap="square" lIns="91440" tIns="45720" rIns="91440" bIns="45720" numCol="1" rtlCol="0" anchor="t" anchorCtr="0" compatLnSpc="1">
            <a:prstTxWarp prst="textNoShape">
              <a:avLst/>
            </a:prstTxWarp>
          </a:bodyPr>
          <a:lstStyle>
            <a:defPPr>
              <a:defRPr lang="en-US"/>
            </a:defPPr>
            <a:lvl1pPr marL="0" algn="r" defTabSz="457200" rtl="0" eaLnBrk="1" latinLnBrk="0" hangingPunct="1">
              <a:defRPr sz="1200" kern="1200">
                <a:solidFill>
                  <a:schemeClr val="tx1">
                    <a:tint val="75000"/>
                  </a:schemeClr>
                </a:solidFill>
                <a:latin typeface="Arial"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A28652E-AACC-B249-B75B-9215B21BC295}" type="slidenum">
              <a:rPr lang="en-US" smtClean="0"/>
              <a:pPr/>
              <a:t>45</a:t>
            </a:fld>
            <a:endParaRPr lang="en-US"/>
          </a:p>
        </p:txBody>
      </p:sp>
    </p:spTree>
    <p:extLst>
      <p:ext uri="{BB962C8B-B14F-4D97-AF65-F5344CB8AC3E}">
        <p14:creationId xmlns:p14="http://schemas.microsoft.com/office/powerpoint/2010/main" val="2555205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noChangeArrowheads="1"/>
          </p:cNvSpPr>
          <p:nvPr>
            <p:ph type="title"/>
          </p:nvPr>
        </p:nvSpPr>
        <p:spPr/>
        <p:txBody>
          <a:bodyPr/>
          <a:lstStyle/>
          <a:p>
            <a:r>
              <a:rPr lang="en-US" altLang="en-US" dirty="0" err="1"/>
              <a:t>MVC</a:t>
            </a:r>
            <a:r>
              <a:rPr lang="en-US" altLang="en-US" dirty="0"/>
              <a:t> (Model View Controller)</a:t>
            </a:r>
          </a:p>
        </p:txBody>
      </p:sp>
      <p:sp>
        <p:nvSpPr>
          <p:cNvPr id="21506" name="Content Placeholder 2"/>
          <p:cNvSpPr>
            <a:spLocks noGrp="1" noChangeArrowheads="1"/>
          </p:cNvSpPr>
          <p:nvPr>
            <p:ph idx="1"/>
          </p:nvPr>
        </p:nvSpPr>
        <p:spPr/>
        <p:txBody>
          <a:bodyPr>
            <a:normAutofit/>
          </a:bodyPr>
          <a:lstStyle/>
          <a:p>
            <a:r>
              <a:rPr lang="en-US" altLang="en-US" sz="2800" dirty="0"/>
              <a:t>Software architectural design pattern </a:t>
            </a:r>
          </a:p>
          <a:p>
            <a:r>
              <a:rPr lang="en-US" altLang="en-US" sz="2800" dirty="0"/>
              <a:t>Designed in 1970</a:t>
            </a:r>
          </a:p>
          <a:p>
            <a:r>
              <a:rPr lang="en-US" altLang="en-US" sz="2800" dirty="0"/>
              <a:t>Originally developed for desktop applications</a:t>
            </a:r>
          </a:p>
          <a:p>
            <a:pPr lvl="1"/>
            <a:r>
              <a:rPr lang="en-US" altLang="en-US" sz="2800" dirty="0"/>
              <a:t>Most frequently used for web applications </a:t>
            </a:r>
          </a:p>
          <a:p>
            <a:r>
              <a:rPr lang="en-US" altLang="en-US" sz="2800" dirty="0"/>
              <a:t>Separates application functionality </a:t>
            </a:r>
          </a:p>
          <a:p>
            <a:r>
              <a:rPr lang="en-US" altLang="en-US" sz="2800" dirty="0"/>
              <a:t>Promotes modular programming </a:t>
            </a:r>
          </a:p>
        </p:txBody>
      </p:sp>
      <p:sp>
        <p:nvSpPr>
          <p:cNvPr id="4" name="Slide Number Placeholder 3"/>
          <p:cNvSpPr>
            <a:spLocks noGrp="1"/>
          </p:cNvSpPr>
          <p:nvPr>
            <p:ph type="sldNum" sz="quarter" idx="11"/>
          </p:nvPr>
        </p:nvSpPr>
        <p:spPr>
          <a:xfrm>
            <a:off x="8305800" y="6248400"/>
            <a:ext cx="533400" cy="457200"/>
          </a:xfrm>
          <a:prstGeom prst="rect">
            <a:avLst/>
          </a:prstGeom>
        </p:spPr>
        <p:txBody>
          <a:bodyPr vert="horz" wrap="square" lIns="91440" tIns="45720" rIns="91440" bIns="45720" numCol="1" rtlCol="0" anchor="t" anchorCtr="0" compatLnSpc="1">
            <a:prstTxWarp prst="textNoShape">
              <a:avLst/>
            </a:prstTxWarp>
          </a:bodyPr>
          <a:lstStyle>
            <a:defPPr>
              <a:defRPr lang="en-US"/>
            </a:defPPr>
            <a:lvl1pPr marL="0" algn="r" defTabSz="457200" rtl="0" eaLnBrk="1" latinLnBrk="0" hangingPunct="1">
              <a:defRPr sz="1200" kern="1200">
                <a:solidFill>
                  <a:schemeClr val="tx1">
                    <a:tint val="75000"/>
                  </a:schemeClr>
                </a:solidFill>
                <a:latin typeface="Arial"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A28652E-AACC-B249-B75B-9215B21BC295}" type="slidenum">
              <a:rPr lang="en-US" smtClean="0"/>
              <a:pPr/>
              <a:t>46</a:t>
            </a:fld>
            <a:endParaRPr lang="en-US"/>
          </a:p>
        </p:txBody>
      </p:sp>
    </p:spTree>
    <p:extLst>
      <p:ext uri="{BB962C8B-B14F-4D97-AF65-F5344CB8AC3E}">
        <p14:creationId xmlns:p14="http://schemas.microsoft.com/office/powerpoint/2010/main" val="33832063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736F-A802-4D7F-9900-3B0F795924C4}"/>
              </a:ext>
            </a:extLst>
          </p:cNvPr>
          <p:cNvSpPr>
            <a:spLocks noGrp="1"/>
          </p:cNvSpPr>
          <p:nvPr>
            <p:ph type="title"/>
          </p:nvPr>
        </p:nvSpPr>
        <p:spPr/>
        <p:txBody>
          <a:bodyPr/>
          <a:lstStyle/>
          <a:p>
            <a:r>
              <a:rPr lang="en-US" altLang="en-US" dirty="0"/>
              <a:t>MVC Overview</a:t>
            </a:r>
            <a:endParaRPr lang="en-PK" dirty="0"/>
          </a:p>
        </p:txBody>
      </p:sp>
      <p:sp>
        <p:nvSpPr>
          <p:cNvPr id="4" name="Slide Number Placeholder 3">
            <a:extLst>
              <a:ext uri="{FF2B5EF4-FFF2-40B4-BE49-F238E27FC236}">
                <a16:creationId xmlns:a16="http://schemas.microsoft.com/office/drawing/2014/main" id="{359AF47F-6214-4C31-8766-818CC6E45220}"/>
              </a:ext>
            </a:extLst>
          </p:cNvPr>
          <p:cNvSpPr>
            <a:spLocks noGrp="1"/>
          </p:cNvSpPr>
          <p:nvPr>
            <p:ph type="sldNum" sz="quarter" idx="11"/>
          </p:nvPr>
        </p:nvSpPr>
        <p:spPr>
          <a:xfrm>
            <a:off x="8305800" y="6248400"/>
            <a:ext cx="533400" cy="457200"/>
          </a:xfrm>
          <a:prstGeom prst="rect">
            <a:avLst/>
          </a:prstGeom>
        </p:spPr>
        <p:txBody>
          <a:bodyPr vert="horz" wrap="square" lIns="91440" tIns="45720" rIns="91440" bIns="45720" numCol="1" rtlCol="0" anchor="t" anchorCtr="0" compatLnSpc="1">
            <a:prstTxWarp prst="textNoShape">
              <a:avLst/>
            </a:prstTxWarp>
          </a:bodyPr>
          <a:lstStyle>
            <a:defPPr>
              <a:defRPr lang="en-US"/>
            </a:defPPr>
            <a:lvl1pPr marL="0" algn="r" defTabSz="457200" rtl="0" eaLnBrk="1" latinLnBrk="0" hangingPunct="1">
              <a:defRPr sz="1200" kern="1200">
                <a:solidFill>
                  <a:schemeClr val="tx1">
                    <a:tint val="75000"/>
                  </a:schemeClr>
                </a:solidFill>
                <a:latin typeface="Arial"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A28652E-AACC-B249-B75B-9215B21BC295}" type="slidenum">
              <a:rPr lang="en-US" smtClean="0"/>
              <a:pPr/>
              <a:t>47</a:t>
            </a:fld>
            <a:endParaRPr lang="en-US"/>
          </a:p>
        </p:txBody>
      </p:sp>
      <p:sp>
        <p:nvSpPr>
          <p:cNvPr id="5" name="Rectangle: Rounded Corners 4">
            <a:extLst>
              <a:ext uri="{FF2B5EF4-FFF2-40B4-BE49-F238E27FC236}">
                <a16:creationId xmlns:a16="http://schemas.microsoft.com/office/drawing/2014/main" id="{55BBB520-1BBB-4211-83FC-27052A198385}"/>
              </a:ext>
            </a:extLst>
          </p:cNvPr>
          <p:cNvSpPr/>
          <p:nvPr/>
        </p:nvSpPr>
        <p:spPr>
          <a:xfrm>
            <a:off x="3222595" y="1590668"/>
            <a:ext cx="2898190" cy="171339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Controller</a:t>
            </a:r>
            <a:endParaRPr lang="en-US" b="1" dirty="0"/>
          </a:p>
          <a:p>
            <a:pPr algn="ctr"/>
            <a:endParaRPr lang="en-US" dirty="0"/>
          </a:p>
          <a:p>
            <a:pPr algn="ctr"/>
            <a:endParaRPr lang="en-US" dirty="0"/>
          </a:p>
          <a:p>
            <a:pPr algn="just"/>
            <a:r>
              <a:rPr lang="en-US" dirty="0"/>
              <a:t>- Handles request flow</a:t>
            </a:r>
          </a:p>
          <a:p>
            <a:pPr algn="just"/>
            <a:r>
              <a:rPr lang="en-US" dirty="0"/>
              <a:t>- Do not handle data logic</a:t>
            </a:r>
            <a:endParaRPr lang="en-PK" dirty="0"/>
          </a:p>
        </p:txBody>
      </p:sp>
      <p:sp>
        <p:nvSpPr>
          <p:cNvPr id="6" name="Rectangle: Rounded Corners 5">
            <a:extLst>
              <a:ext uri="{FF2B5EF4-FFF2-40B4-BE49-F238E27FC236}">
                <a16:creationId xmlns:a16="http://schemas.microsoft.com/office/drawing/2014/main" id="{4E12A998-3C9F-4672-AD8D-72837BC9411E}"/>
              </a:ext>
            </a:extLst>
          </p:cNvPr>
          <p:cNvSpPr/>
          <p:nvPr/>
        </p:nvSpPr>
        <p:spPr>
          <a:xfrm>
            <a:off x="942512" y="4361980"/>
            <a:ext cx="2898189" cy="171339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Model</a:t>
            </a:r>
            <a:endParaRPr lang="en-US" b="1" dirty="0"/>
          </a:p>
          <a:p>
            <a:pPr algn="ctr"/>
            <a:endParaRPr lang="en-US" dirty="0"/>
          </a:p>
          <a:p>
            <a:pPr algn="ctr"/>
            <a:endParaRPr lang="en-US" dirty="0"/>
          </a:p>
          <a:p>
            <a:pPr algn="just"/>
            <a:r>
              <a:rPr lang="en-US" dirty="0"/>
              <a:t>- Handles data logic</a:t>
            </a:r>
          </a:p>
          <a:p>
            <a:pPr algn="just"/>
            <a:r>
              <a:rPr lang="en-US" dirty="0"/>
              <a:t>- Interacts with database</a:t>
            </a:r>
            <a:endParaRPr lang="en-PK" dirty="0"/>
          </a:p>
        </p:txBody>
      </p:sp>
      <p:sp>
        <p:nvSpPr>
          <p:cNvPr id="7" name="Rectangle: Rounded Corners 6">
            <a:extLst>
              <a:ext uri="{FF2B5EF4-FFF2-40B4-BE49-F238E27FC236}">
                <a16:creationId xmlns:a16="http://schemas.microsoft.com/office/drawing/2014/main" id="{83120D9A-AC53-4A30-A989-5D63D791DE58}"/>
              </a:ext>
            </a:extLst>
          </p:cNvPr>
          <p:cNvSpPr/>
          <p:nvPr/>
        </p:nvSpPr>
        <p:spPr>
          <a:xfrm>
            <a:off x="5476114" y="4361980"/>
            <a:ext cx="2898189" cy="171339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View</a:t>
            </a:r>
            <a:endParaRPr lang="en-US" b="1" dirty="0"/>
          </a:p>
          <a:p>
            <a:pPr algn="ctr"/>
            <a:endParaRPr lang="en-US" dirty="0"/>
          </a:p>
          <a:p>
            <a:pPr algn="ctr"/>
            <a:endParaRPr lang="en-US" dirty="0"/>
          </a:p>
          <a:p>
            <a:pPr algn="just"/>
            <a:r>
              <a:rPr lang="en-US" dirty="0"/>
              <a:t>- Handles data view</a:t>
            </a:r>
          </a:p>
          <a:p>
            <a:pPr algn="just"/>
            <a:r>
              <a:rPr lang="en-US" dirty="0"/>
              <a:t>- Dynamically render</a:t>
            </a:r>
            <a:endParaRPr lang="en-PK" dirty="0"/>
          </a:p>
        </p:txBody>
      </p:sp>
      <p:pic>
        <p:nvPicPr>
          <p:cNvPr id="1026" name="Picture 2" descr="Computer, desktop, monitor, computer screen icon - Free download">
            <a:extLst>
              <a:ext uri="{FF2B5EF4-FFF2-40B4-BE49-F238E27FC236}">
                <a16:creationId xmlns:a16="http://schemas.microsoft.com/office/drawing/2014/main" id="{FACAD682-462F-4F79-AD24-45D7E430EE6B}"/>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2513" y="1875863"/>
            <a:ext cx="1143000" cy="114300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E1A3360B-79C2-463E-93B1-3E6B1F002C24}"/>
              </a:ext>
            </a:extLst>
          </p:cNvPr>
          <p:cNvCxnSpPr>
            <a:cxnSpLocks/>
          </p:cNvCxnSpPr>
          <p:nvPr/>
        </p:nvCxnSpPr>
        <p:spPr>
          <a:xfrm>
            <a:off x="2072197" y="2254476"/>
            <a:ext cx="113708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33E9D713-D087-4E30-904D-AA7504EC808E}"/>
              </a:ext>
            </a:extLst>
          </p:cNvPr>
          <p:cNvSpPr txBox="1"/>
          <p:nvPr/>
        </p:nvSpPr>
        <p:spPr>
          <a:xfrm>
            <a:off x="2036686" y="1884673"/>
            <a:ext cx="1234737" cy="369332"/>
          </a:xfrm>
          <a:prstGeom prst="rect">
            <a:avLst/>
          </a:prstGeom>
          <a:noFill/>
        </p:spPr>
        <p:txBody>
          <a:bodyPr wrap="square" rtlCol="0">
            <a:spAutoFit/>
          </a:bodyPr>
          <a:lstStyle/>
          <a:p>
            <a:r>
              <a:rPr lang="en-US" dirty="0"/>
              <a:t>1. Request</a:t>
            </a:r>
            <a:endParaRPr lang="en-PK" dirty="0"/>
          </a:p>
        </p:txBody>
      </p:sp>
      <p:cxnSp>
        <p:nvCxnSpPr>
          <p:cNvPr id="13" name="Straight Arrow Connector 12">
            <a:extLst>
              <a:ext uri="{FF2B5EF4-FFF2-40B4-BE49-F238E27FC236}">
                <a16:creationId xmlns:a16="http://schemas.microsoft.com/office/drawing/2014/main" id="{55BC36F6-5FFF-4DA4-BCD5-CE7018438580}"/>
              </a:ext>
            </a:extLst>
          </p:cNvPr>
          <p:cNvCxnSpPr>
            <a:cxnSpLocks/>
          </p:cNvCxnSpPr>
          <p:nvPr/>
        </p:nvCxnSpPr>
        <p:spPr>
          <a:xfrm flipH="1">
            <a:off x="2518236" y="3304058"/>
            <a:ext cx="1123089" cy="10668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0EB71813-3076-4E51-83FD-BF1F1BAF7038}"/>
              </a:ext>
            </a:extLst>
          </p:cNvPr>
          <p:cNvCxnSpPr>
            <a:cxnSpLocks/>
          </p:cNvCxnSpPr>
          <p:nvPr/>
        </p:nvCxnSpPr>
        <p:spPr>
          <a:xfrm flipV="1">
            <a:off x="3090481" y="3363854"/>
            <a:ext cx="1015166" cy="9900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63F66918-E11F-4A8E-BA53-A9571F059D03}"/>
              </a:ext>
            </a:extLst>
          </p:cNvPr>
          <p:cNvSpPr txBox="1"/>
          <p:nvPr/>
        </p:nvSpPr>
        <p:spPr>
          <a:xfrm>
            <a:off x="2023507" y="3417402"/>
            <a:ext cx="1356434" cy="369332"/>
          </a:xfrm>
          <a:prstGeom prst="rect">
            <a:avLst/>
          </a:prstGeom>
          <a:noFill/>
        </p:spPr>
        <p:txBody>
          <a:bodyPr wrap="square" rtlCol="0">
            <a:spAutoFit/>
          </a:bodyPr>
          <a:lstStyle/>
          <a:p>
            <a:r>
              <a:rPr lang="en-US" dirty="0"/>
              <a:t>2. Get data</a:t>
            </a:r>
            <a:endParaRPr lang="en-PK" dirty="0"/>
          </a:p>
        </p:txBody>
      </p:sp>
      <p:cxnSp>
        <p:nvCxnSpPr>
          <p:cNvPr id="18" name="Straight Arrow Connector 17">
            <a:extLst>
              <a:ext uri="{FF2B5EF4-FFF2-40B4-BE49-F238E27FC236}">
                <a16:creationId xmlns:a16="http://schemas.microsoft.com/office/drawing/2014/main" id="{2EC2B25E-BF2E-4AA0-90F8-80A487417040}"/>
              </a:ext>
            </a:extLst>
          </p:cNvPr>
          <p:cNvCxnSpPr>
            <a:cxnSpLocks/>
          </p:cNvCxnSpPr>
          <p:nvPr/>
        </p:nvCxnSpPr>
        <p:spPr>
          <a:xfrm flipH="1" flipV="1">
            <a:off x="5149258" y="3295995"/>
            <a:ext cx="970766" cy="10579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334CF0FE-E78C-486A-96DE-3F9780611731}"/>
              </a:ext>
            </a:extLst>
          </p:cNvPr>
          <p:cNvSpPr txBox="1"/>
          <p:nvPr/>
        </p:nvSpPr>
        <p:spPr>
          <a:xfrm>
            <a:off x="6051153" y="3463687"/>
            <a:ext cx="1356434" cy="369332"/>
          </a:xfrm>
          <a:prstGeom prst="rect">
            <a:avLst/>
          </a:prstGeom>
          <a:noFill/>
        </p:spPr>
        <p:txBody>
          <a:bodyPr wrap="square" rtlCol="0">
            <a:spAutoFit/>
          </a:bodyPr>
          <a:lstStyle/>
          <a:p>
            <a:r>
              <a:rPr lang="en-US" dirty="0"/>
              <a:t>3. Get view</a:t>
            </a:r>
            <a:endParaRPr lang="en-PK" dirty="0"/>
          </a:p>
        </p:txBody>
      </p:sp>
      <p:cxnSp>
        <p:nvCxnSpPr>
          <p:cNvPr id="23" name="Straight Arrow Connector 22">
            <a:extLst>
              <a:ext uri="{FF2B5EF4-FFF2-40B4-BE49-F238E27FC236}">
                <a16:creationId xmlns:a16="http://schemas.microsoft.com/office/drawing/2014/main" id="{C8C7EB53-51A1-4DDE-8362-C42A62744D8D}"/>
              </a:ext>
            </a:extLst>
          </p:cNvPr>
          <p:cNvCxnSpPr>
            <a:cxnSpLocks/>
          </p:cNvCxnSpPr>
          <p:nvPr/>
        </p:nvCxnSpPr>
        <p:spPr>
          <a:xfrm>
            <a:off x="5652443" y="3300027"/>
            <a:ext cx="952543" cy="10579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B0B61465-B46F-458E-BDA8-5A19FF57E5FB}"/>
              </a:ext>
            </a:extLst>
          </p:cNvPr>
          <p:cNvCxnSpPr>
            <a:cxnSpLocks/>
          </p:cNvCxnSpPr>
          <p:nvPr/>
        </p:nvCxnSpPr>
        <p:spPr>
          <a:xfrm flipH="1">
            <a:off x="2072197" y="2597693"/>
            <a:ext cx="113708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5188050E-25F5-4EED-8EC6-D5135E38D84E}"/>
              </a:ext>
            </a:extLst>
          </p:cNvPr>
          <p:cNvSpPr txBox="1"/>
          <p:nvPr/>
        </p:nvSpPr>
        <p:spPr>
          <a:xfrm>
            <a:off x="1943473" y="2657490"/>
            <a:ext cx="1356434" cy="369332"/>
          </a:xfrm>
          <a:prstGeom prst="rect">
            <a:avLst/>
          </a:prstGeom>
          <a:noFill/>
        </p:spPr>
        <p:txBody>
          <a:bodyPr wrap="square" rtlCol="0">
            <a:spAutoFit/>
          </a:bodyPr>
          <a:lstStyle/>
          <a:p>
            <a:r>
              <a:rPr lang="en-US" dirty="0"/>
              <a:t>4. Response</a:t>
            </a:r>
            <a:endParaRPr lang="en-PK" dirty="0"/>
          </a:p>
        </p:txBody>
      </p:sp>
    </p:spTree>
    <p:extLst>
      <p:ext uri="{BB962C8B-B14F-4D97-AF65-F5344CB8AC3E}">
        <p14:creationId xmlns:p14="http://schemas.microsoft.com/office/powerpoint/2010/main" val="22948638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4DF98-E62C-4038-9707-AB7D44510C5B}"/>
              </a:ext>
            </a:extLst>
          </p:cNvPr>
          <p:cNvSpPr>
            <a:spLocks noGrp="1"/>
          </p:cNvSpPr>
          <p:nvPr>
            <p:ph type="title"/>
          </p:nvPr>
        </p:nvSpPr>
        <p:spPr/>
        <p:txBody>
          <a:bodyPr/>
          <a:lstStyle/>
          <a:p>
            <a:r>
              <a:rPr lang="en-US" dirty="0"/>
              <a:t>Web Frameworks That Use MVC </a:t>
            </a:r>
            <a:endParaRPr lang="en-PK" dirty="0"/>
          </a:p>
        </p:txBody>
      </p:sp>
      <p:sp>
        <p:nvSpPr>
          <p:cNvPr id="3" name="Content Placeholder 2">
            <a:extLst>
              <a:ext uri="{FF2B5EF4-FFF2-40B4-BE49-F238E27FC236}">
                <a16:creationId xmlns:a16="http://schemas.microsoft.com/office/drawing/2014/main" id="{A595484C-906A-432D-8B7A-00D1BFC38837}"/>
              </a:ext>
            </a:extLst>
          </p:cNvPr>
          <p:cNvSpPr>
            <a:spLocks noGrp="1"/>
          </p:cNvSpPr>
          <p:nvPr>
            <p:ph idx="1"/>
          </p:nvPr>
        </p:nvSpPr>
        <p:spPr>
          <a:xfrm>
            <a:off x="457200" y="1600200"/>
            <a:ext cx="3830715" cy="4525963"/>
          </a:xfrm>
        </p:spPr>
        <p:txBody>
          <a:bodyPr numCol="1">
            <a:normAutofit/>
          </a:bodyPr>
          <a:lstStyle/>
          <a:p>
            <a:r>
              <a:rPr lang="en-US" sz="2800" dirty="0"/>
              <a:t>Spring (Java)</a:t>
            </a:r>
          </a:p>
          <a:p>
            <a:r>
              <a:rPr lang="en-US" sz="2800" dirty="0"/>
              <a:t>ASP.NET MVC (C#)</a:t>
            </a:r>
          </a:p>
          <a:p>
            <a:r>
              <a:rPr lang="en-US" sz="2800" dirty="0"/>
              <a:t>Ruby on Rails (Ruby)</a:t>
            </a:r>
          </a:p>
          <a:p>
            <a:r>
              <a:rPr lang="en-US" sz="2800" dirty="0"/>
              <a:t>Laravel (PHP)</a:t>
            </a:r>
          </a:p>
          <a:p>
            <a:r>
              <a:rPr lang="en-US" sz="2800" dirty="0"/>
              <a:t>Django (Python)</a:t>
            </a:r>
          </a:p>
          <a:p>
            <a:r>
              <a:rPr lang="en-US" sz="2800" dirty="0"/>
              <a:t>Flask(Python)</a:t>
            </a:r>
          </a:p>
          <a:p>
            <a:endParaRPr lang="en-US" sz="2800" dirty="0"/>
          </a:p>
          <a:p>
            <a:endParaRPr lang="en-PK" sz="2800" dirty="0"/>
          </a:p>
        </p:txBody>
      </p:sp>
      <p:sp>
        <p:nvSpPr>
          <p:cNvPr id="4" name="Slide Number Placeholder 3">
            <a:extLst>
              <a:ext uri="{FF2B5EF4-FFF2-40B4-BE49-F238E27FC236}">
                <a16:creationId xmlns:a16="http://schemas.microsoft.com/office/drawing/2014/main" id="{6BDFC19D-FCDC-4732-A6B6-C3D3A00A4DFB}"/>
              </a:ext>
            </a:extLst>
          </p:cNvPr>
          <p:cNvSpPr>
            <a:spLocks noGrp="1"/>
          </p:cNvSpPr>
          <p:nvPr>
            <p:ph type="sldNum" sz="quarter" idx="11"/>
          </p:nvPr>
        </p:nvSpPr>
        <p:spPr>
          <a:xfrm>
            <a:off x="8305800" y="6248400"/>
            <a:ext cx="533400" cy="457200"/>
          </a:xfrm>
          <a:prstGeom prst="rect">
            <a:avLst/>
          </a:prstGeom>
        </p:spPr>
        <p:txBody>
          <a:bodyPr vert="horz" wrap="square" lIns="91440" tIns="45720" rIns="91440" bIns="45720" numCol="1" rtlCol="0" anchor="t" anchorCtr="0" compatLnSpc="1">
            <a:prstTxWarp prst="textNoShape">
              <a:avLst/>
            </a:prstTxWarp>
          </a:bodyPr>
          <a:lstStyle>
            <a:defPPr>
              <a:defRPr lang="en-US"/>
            </a:defPPr>
            <a:lvl1pPr marL="0" algn="r" defTabSz="457200" rtl="0" eaLnBrk="1" latinLnBrk="0" hangingPunct="1">
              <a:defRPr sz="1200" kern="1200">
                <a:solidFill>
                  <a:schemeClr val="tx1">
                    <a:tint val="75000"/>
                  </a:schemeClr>
                </a:solidFill>
                <a:latin typeface="Arial"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A28652E-AACC-B249-B75B-9215B21BC295}" type="slidenum">
              <a:rPr lang="en-US" smtClean="0"/>
              <a:pPr/>
              <a:t>48</a:t>
            </a:fld>
            <a:endParaRPr lang="en-US"/>
          </a:p>
        </p:txBody>
      </p:sp>
      <p:sp>
        <p:nvSpPr>
          <p:cNvPr id="5" name="Content Placeholder 2">
            <a:extLst>
              <a:ext uri="{FF2B5EF4-FFF2-40B4-BE49-F238E27FC236}">
                <a16:creationId xmlns:a16="http://schemas.microsoft.com/office/drawing/2014/main" id="{4CA78B78-D1C5-4778-85FA-BE719719211F}"/>
              </a:ext>
            </a:extLst>
          </p:cNvPr>
          <p:cNvSpPr txBox="1">
            <a:spLocks/>
          </p:cNvSpPr>
          <p:nvPr/>
        </p:nvSpPr>
        <p:spPr>
          <a:xfrm>
            <a:off x="4856085" y="1600200"/>
            <a:ext cx="3830715" cy="4525963"/>
          </a:xfrm>
          <a:prstGeom prst="rect">
            <a:avLst/>
          </a:prstGeom>
        </p:spPr>
        <p:txBody>
          <a:bodyPr vert="horz" lIns="91440" tIns="45720" rIns="91440" bIns="45720" numCol="1" rtlCol="0">
            <a:normAutofit/>
          </a:bodyPr>
          <a:lstStyle>
            <a:lvl1pPr marL="342900" indent="-342900" algn="l" defTabSz="457200" rtl="0" eaLnBrk="1" latinLnBrk="0" hangingPunct="1">
              <a:spcBef>
                <a:spcPct val="20000"/>
              </a:spcBef>
              <a:buFont typeface="Arial"/>
              <a:buChar char="•"/>
              <a:defRPr sz="2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800" dirty="0"/>
              <a:t>AngularJS</a:t>
            </a:r>
          </a:p>
          <a:p>
            <a:r>
              <a:rPr lang="en-US" altLang="en-US" sz="2800" dirty="0"/>
              <a:t>React (JS)</a:t>
            </a:r>
          </a:p>
          <a:p>
            <a:r>
              <a:rPr lang="en-US" altLang="en-US" sz="2800" dirty="0"/>
              <a:t>Ember (JS)</a:t>
            </a:r>
          </a:p>
          <a:p>
            <a:r>
              <a:rPr lang="en-US" altLang="en-US" sz="2800" dirty="0"/>
              <a:t>Express (JS)</a:t>
            </a:r>
          </a:p>
          <a:p>
            <a:r>
              <a:rPr lang="en-US" altLang="en-US" sz="2800" dirty="0"/>
              <a:t>Vue (JS)</a:t>
            </a:r>
          </a:p>
          <a:p>
            <a:r>
              <a:rPr lang="en-US" altLang="en-US" sz="2800" dirty="0"/>
              <a:t>Polymer (JS)</a:t>
            </a:r>
          </a:p>
          <a:p>
            <a:endParaRPr lang="en-US" sz="2800" dirty="0"/>
          </a:p>
          <a:p>
            <a:endParaRPr lang="en-PK" sz="2800" dirty="0"/>
          </a:p>
        </p:txBody>
      </p:sp>
    </p:spTree>
    <p:extLst>
      <p:ext uri="{BB962C8B-B14F-4D97-AF65-F5344CB8AC3E}">
        <p14:creationId xmlns:p14="http://schemas.microsoft.com/office/powerpoint/2010/main" val="19635695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F59A-4D56-446C-97AD-62D85702F9C8}"/>
              </a:ext>
            </a:extLst>
          </p:cNvPr>
          <p:cNvSpPr>
            <a:spLocks noGrp="1"/>
          </p:cNvSpPr>
          <p:nvPr>
            <p:ph type="title"/>
          </p:nvPr>
        </p:nvSpPr>
        <p:spPr/>
        <p:txBody>
          <a:bodyPr/>
          <a:lstStyle/>
          <a:p>
            <a:r>
              <a:rPr lang="en-US" dirty="0"/>
              <a:t>Popular frameworks</a:t>
            </a:r>
            <a:endParaRPr lang="en-PK" dirty="0"/>
          </a:p>
        </p:txBody>
      </p:sp>
      <p:pic>
        <p:nvPicPr>
          <p:cNvPr id="8" name="Content Placeholder 7">
            <a:extLst>
              <a:ext uri="{FF2B5EF4-FFF2-40B4-BE49-F238E27FC236}">
                <a16:creationId xmlns:a16="http://schemas.microsoft.com/office/drawing/2014/main" id="{976F22F2-3E2E-46E0-AF49-993D10E0E8F7}"/>
              </a:ext>
            </a:extLst>
          </p:cNvPr>
          <p:cNvPicPr>
            <a:picLocks noGrp="1" noChangeAspect="1"/>
          </p:cNvPicPr>
          <p:nvPr>
            <p:ph idx="1"/>
          </p:nvPr>
        </p:nvPicPr>
        <p:blipFill rotWithShape="1">
          <a:blip r:embed="rId2"/>
          <a:srcRect l="745" t="1999" r="918" b="1830"/>
          <a:stretch/>
        </p:blipFill>
        <p:spPr>
          <a:xfrm>
            <a:off x="65314" y="1417638"/>
            <a:ext cx="8994710" cy="4740566"/>
          </a:xfrm>
        </p:spPr>
      </p:pic>
      <p:sp>
        <p:nvSpPr>
          <p:cNvPr id="4" name="Slide Number Placeholder 3">
            <a:extLst>
              <a:ext uri="{FF2B5EF4-FFF2-40B4-BE49-F238E27FC236}">
                <a16:creationId xmlns:a16="http://schemas.microsoft.com/office/drawing/2014/main" id="{E0F66BA8-643F-429F-8431-B8CEAABFA894}"/>
              </a:ext>
            </a:extLst>
          </p:cNvPr>
          <p:cNvSpPr>
            <a:spLocks noGrp="1"/>
          </p:cNvSpPr>
          <p:nvPr>
            <p:ph type="sldNum" sz="quarter" idx="11"/>
          </p:nvPr>
        </p:nvSpPr>
        <p:spPr>
          <a:xfrm>
            <a:off x="8305800" y="6248400"/>
            <a:ext cx="533400" cy="457200"/>
          </a:xfrm>
          <a:prstGeom prst="rect">
            <a:avLst/>
          </a:prstGeom>
        </p:spPr>
        <p:txBody>
          <a:bodyPr vert="horz" wrap="square" lIns="91440" tIns="45720" rIns="91440" bIns="45720" numCol="1" rtlCol="0" anchor="t" anchorCtr="0" compatLnSpc="1">
            <a:prstTxWarp prst="textNoShape">
              <a:avLst/>
            </a:prstTxWarp>
          </a:bodyPr>
          <a:lstStyle>
            <a:defPPr>
              <a:defRPr lang="en-US"/>
            </a:defPPr>
            <a:lvl1pPr marL="0" algn="r" defTabSz="457200" rtl="0" eaLnBrk="1" latinLnBrk="0" hangingPunct="1">
              <a:defRPr sz="1200" kern="1200">
                <a:solidFill>
                  <a:schemeClr val="tx1">
                    <a:tint val="75000"/>
                  </a:schemeClr>
                </a:solidFill>
                <a:latin typeface="Arial"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A28652E-AACC-B249-B75B-9215B21BC295}" type="slidenum">
              <a:rPr lang="en-US" smtClean="0"/>
              <a:pPr/>
              <a:t>49</a:t>
            </a:fld>
            <a:endParaRPr lang="en-US" dirty="0"/>
          </a:p>
        </p:txBody>
      </p:sp>
      <p:sp>
        <p:nvSpPr>
          <p:cNvPr id="7" name="Rectangle 3">
            <a:extLst>
              <a:ext uri="{FF2B5EF4-FFF2-40B4-BE49-F238E27FC236}">
                <a16:creationId xmlns:a16="http://schemas.microsoft.com/office/drawing/2014/main" id="{517795A9-D54D-4293-9862-1225323A10DB}"/>
              </a:ext>
            </a:extLst>
          </p:cNvPr>
          <p:cNvSpPr>
            <a:spLocks noChangeArrowheads="1"/>
          </p:cNvSpPr>
          <p:nvPr/>
        </p:nvSpPr>
        <p:spPr bwMode="auto">
          <a:xfrm>
            <a:off x="3043375" y="6383307"/>
            <a:ext cx="30572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2000" dirty="0">
                <a:hlinkClick r:id="rId3"/>
              </a:rPr>
              <a:t>http://hotframeworks.com</a:t>
            </a:r>
            <a:endParaRPr lang="en-US" altLang="en-US" sz="2000" dirty="0"/>
          </a:p>
        </p:txBody>
      </p:sp>
    </p:spTree>
    <p:extLst>
      <p:ext uri="{BB962C8B-B14F-4D97-AF65-F5344CB8AC3E}">
        <p14:creationId xmlns:p14="http://schemas.microsoft.com/office/powerpoint/2010/main" val="1238052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en-US" dirty="0"/>
              <a:t>Course is really different mini-courses</a:t>
            </a:r>
          </a:p>
        </p:txBody>
      </p:sp>
      <p:sp>
        <p:nvSpPr>
          <p:cNvPr id="9" name="Slide Number Placeholder 8"/>
          <p:cNvSpPr>
            <a:spLocks noGrp="1"/>
          </p:cNvSpPr>
          <p:nvPr>
            <p:ph type="sldNum" sz="quarter" idx="4"/>
          </p:nvPr>
        </p:nvSpPr>
        <p:spPr>
          <a:xfrm>
            <a:off x="8153400" y="6415881"/>
            <a:ext cx="533400" cy="334962"/>
          </a:xfrm>
        </p:spPr>
        <p:txBody>
          <a:bodyPr/>
          <a:lstStyle/>
          <a:p>
            <a:fld id="{BA28652E-AACC-B249-B75B-9215B21BC295}" type="slidenum">
              <a:rPr lang="en-US" smtClean="0"/>
              <a:pPr/>
              <a:t>5</a:t>
            </a:fld>
            <a:endParaRPr lang="en-US" dirty="0"/>
          </a:p>
        </p:txBody>
      </p:sp>
      <p:sp>
        <p:nvSpPr>
          <p:cNvPr id="3" name="Rounded Rectangle 2"/>
          <p:cNvSpPr/>
          <p:nvPr/>
        </p:nvSpPr>
        <p:spPr>
          <a:xfrm>
            <a:off x="5058336" y="1648897"/>
            <a:ext cx="3361764" cy="23666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a:t>Backend Technologies</a:t>
            </a:r>
          </a:p>
          <a:p>
            <a:endParaRPr lang="en-US" sz="2000" b="1" dirty="0"/>
          </a:p>
          <a:p>
            <a:pPr algn="ctr"/>
            <a:r>
              <a:rPr lang="en-US" sz="2000" dirty="0">
                <a:solidFill>
                  <a:schemeClr val="tx1"/>
                </a:solidFill>
              </a:rPr>
              <a:t>NodeJS, </a:t>
            </a:r>
            <a:r>
              <a:rPr lang="en-US" sz="2000" dirty="0" err="1">
                <a:solidFill>
                  <a:schemeClr val="tx1"/>
                </a:solidFill>
              </a:rPr>
              <a:t>ExpressJS</a:t>
            </a:r>
            <a:r>
              <a:rPr lang="en-US" sz="2000" dirty="0">
                <a:solidFill>
                  <a:schemeClr val="tx1"/>
                </a:solidFill>
              </a:rPr>
              <a:t>, MongoDB</a:t>
            </a:r>
          </a:p>
        </p:txBody>
      </p:sp>
      <p:sp>
        <p:nvSpPr>
          <p:cNvPr id="7" name="Rounded Rectangle 6"/>
          <p:cNvSpPr/>
          <p:nvPr/>
        </p:nvSpPr>
        <p:spPr>
          <a:xfrm>
            <a:off x="656492" y="1648898"/>
            <a:ext cx="3361764" cy="236668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Frontend Technologies</a:t>
            </a:r>
          </a:p>
          <a:p>
            <a:pPr algn="ctr"/>
            <a:endParaRPr lang="en-US" sz="2000" b="1" dirty="0"/>
          </a:p>
          <a:p>
            <a:pPr algn="ctr"/>
            <a:r>
              <a:rPr lang="en-US" sz="2000" dirty="0">
                <a:solidFill>
                  <a:schemeClr val="tx1"/>
                </a:solidFill>
              </a:rPr>
              <a:t>HTML5, CSS3</a:t>
            </a:r>
            <a:r>
              <a:rPr lang="en-US" sz="2400" dirty="0">
                <a:solidFill>
                  <a:schemeClr val="tx1"/>
                </a:solidFill>
              </a:rPr>
              <a:t>, </a:t>
            </a:r>
            <a:r>
              <a:rPr lang="en-US" sz="2000" dirty="0">
                <a:solidFill>
                  <a:schemeClr val="tx1"/>
                </a:solidFill>
              </a:rPr>
              <a:t>JavaScript</a:t>
            </a:r>
            <a:r>
              <a:rPr lang="en-US" dirty="0">
                <a:solidFill>
                  <a:schemeClr val="tx1"/>
                </a:solidFill>
              </a:rPr>
              <a:t> </a:t>
            </a:r>
            <a:r>
              <a:rPr lang="en-US" sz="2000" dirty="0">
                <a:solidFill>
                  <a:schemeClr val="tx1"/>
                </a:solidFill>
              </a:rPr>
              <a:t>Angular, ReactJS</a:t>
            </a:r>
            <a:endParaRPr lang="en-US" dirty="0">
              <a:solidFill>
                <a:schemeClr val="tx1"/>
              </a:solidFill>
            </a:endParaRPr>
          </a:p>
        </p:txBody>
      </p:sp>
      <p:sp>
        <p:nvSpPr>
          <p:cNvPr id="8" name="Rounded Rectangle 7"/>
          <p:cNvSpPr/>
          <p:nvPr/>
        </p:nvSpPr>
        <p:spPr>
          <a:xfrm>
            <a:off x="2891118" y="4216679"/>
            <a:ext cx="3361764" cy="236668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a:t>Web Service Technologies</a:t>
            </a:r>
          </a:p>
          <a:p>
            <a:pPr algn="ctr"/>
            <a:endParaRPr lang="en-US" sz="2000" b="1" dirty="0">
              <a:solidFill>
                <a:schemeClr val="tx1"/>
              </a:solidFill>
            </a:endParaRPr>
          </a:p>
          <a:p>
            <a:pPr algn="ctr"/>
            <a:r>
              <a:rPr lang="en-US" sz="2000" dirty="0">
                <a:solidFill>
                  <a:schemeClr val="tx1"/>
                </a:solidFill>
              </a:rPr>
              <a:t>Amazon AWS</a:t>
            </a:r>
          </a:p>
          <a:p>
            <a:pPr algn="ctr"/>
            <a:r>
              <a:rPr lang="en-US" sz="2000" dirty="0">
                <a:solidFill>
                  <a:schemeClr val="tx1"/>
                </a:solidFill>
              </a:rPr>
              <a:t>Google Cloud</a:t>
            </a:r>
          </a:p>
          <a:p>
            <a:pPr algn="ctr"/>
            <a:r>
              <a:rPr lang="en-US" sz="2000" dirty="0">
                <a:solidFill>
                  <a:schemeClr val="tx1"/>
                </a:solidFill>
              </a:rPr>
              <a:t>Azure Services</a:t>
            </a:r>
            <a:endParaRPr lang="en-US" sz="2000" b="1" dirty="0">
              <a:solidFill>
                <a:schemeClr val="tx1"/>
              </a:solidFill>
            </a:endParaRPr>
          </a:p>
        </p:txBody>
      </p:sp>
    </p:spTree>
    <p:extLst>
      <p:ext uri="{BB962C8B-B14F-4D97-AF65-F5344CB8AC3E}">
        <p14:creationId xmlns:p14="http://schemas.microsoft.com/office/powerpoint/2010/main" val="29807526"/>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554" y="365151"/>
            <a:ext cx="8354891" cy="930447"/>
          </a:xfrm>
        </p:spPr>
        <p:txBody>
          <a:bodyPr vert="horz" lIns="91440" tIns="45720" rIns="91440" bIns="45720" rtlCol="0" anchor="b">
            <a:normAutofit/>
          </a:bodyPr>
          <a:lstStyle/>
          <a:p>
            <a:pPr algn="ctr" defTabSz="914400">
              <a:lnSpc>
                <a:spcPct val="90000"/>
              </a:lnSpc>
            </a:pPr>
            <a:r>
              <a:rPr lang="en-US" sz="4700" kern="1200" dirty="0">
                <a:latin typeface="+mj-lt"/>
                <a:ea typeface="+mj-ea"/>
                <a:cs typeface="+mj-cs"/>
              </a:rPr>
              <a:t>BACKEND development</a:t>
            </a:r>
          </a:p>
        </p:txBody>
      </p:sp>
      <p:pic>
        <p:nvPicPr>
          <p:cNvPr id="2050" name="Picture 2" descr="Image result for back end web development">
            <a:extLst>
              <a:ext uri="{FF2B5EF4-FFF2-40B4-BE49-F238E27FC236}">
                <a16:creationId xmlns:a16="http://schemas.microsoft.com/office/drawing/2014/main" id="{EAA4865B-F3E8-4C42-AEC6-33AA3FE2731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1858" y="1939269"/>
            <a:ext cx="8200281"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3514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3"/>
          <p:cNvSpPr>
            <a:spLocks noGrp="1" noChangeArrowheads="1"/>
          </p:cNvSpPr>
          <p:nvPr>
            <p:ph type="title"/>
          </p:nvPr>
        </p:nvSpPr>
        <p:spPr/>
        <p:txBody>
          <a:bodyPr/>
          <a:lstStyle/>
          <a:p>
            <a:r>
              <a:rPr lang="en-US" altLang="en-US"/>
              <a:t>What is a Backend?</a:t>
            </a:r>
          </a:p>
        </p:txBody>
      </p:sp>
      <p:sp>
        <p:nvSpPr>
          <p:cNvPr id="24578" name="Content Placeholder 4"/>
          <p:cNvSpPr>
            <a:spLocks noGrp="1" noChangeArrowheads="1"/>
          </p:cNvSpPr>
          <p:nvPr>
            <p:ph idx="1"/>
          </p:nvPr>
        </p:nvSpPr>
        <p:spPr/>
        <p:txBody>
          <a:bodyPr/>
          <a:lstStyle/>
          <a:p>
            <a:r>
              <a:rPr lang="en-US" altLang="en-US" dirty="0"/>
              <a:t>All of the awesome that runs your application. </a:t>
            </a:r>
          </a:p>
          <a:p>
            <a:r>
              <a:rPr lang="en-US" altLang="en-US" dirty="0">
                <a:solidFill>
                  <a:schemeClr val="accent6">
                    <a:lumMod val="75000"/>
                  </a:schemeClr>
                </a:solidFill>
              </a:rPr>
              <a:t>Web API</a:t>
            </a:r>
          </a:p>
          <a:p>
            <a:pPr lvl="1"/>
            <a:r>
              <a:rPr lang="en-US" altLang="en-US" dirty="0"/>
              <a:t>Connection layer between the frontend and backend</a:t>
            </a:r>
          </a:p>
          <a:p>
            <a:pPr lvl="1"/>
            <a:r>
              <a:rPr lang="en-US" altLang="en-US" dirty="0"/>
              <a:t>Connected through API calls (</a:t>
            </a:r>
            <a:r>
              <a:rPr lang="en-US" altLang="en-US" dirty="0">
                <a:solidFill>
                  <a:schemeClr val="accent6">
                    <a:lumMod val="75000"/>
                  </a:schemeClr>
                </a:solidFill>
              </a:rPr>
              <a:t>POST, GET, PUT, etc. </a:t>
            </a:r>
            <a:r>
              <a:rPr lang="en-US" altLang="en-US" dirty="0"/>
              <a:t>)</a:t>
            </a:r>
          </a:p>
          <a:p>
            <a:pPr lvl="1"/>
            <a:r>
              <a:rPr lang="en-US" altLang="en-US" dirty="0"/>
              <a:t>Transmit Content from the Backend to the Frontend commonly in </a:t>
            </a:r>
            <a:r>
              <a:rPr lang="en-US" altLang="en-US" dirty="0">
                <a:solidFill>
                  <a:schemeClr val="accent6">
                    <a:lumMod val="75000"/>
                  </a:schemeClr>
                </a:solidFill>
              </a:rPr>
              <a:t>JSON Blobs</a:t>
            </a:r>
          </a:p>
          <a:p>
            <a:r>
              <a:rPr lang="en-US" altLang="en-US" dirty="0"/>
              <a:t>Service Architecture that drives everything (Where all the logic is) </a:t>
            </a:r>
          </a:p>
        </p:txBody>
      </p:sp>
      <p:sp>
        <p:nvSpPr>
          <p:cNvPr id="4" name="Slide Number Placeholder 3"/>
          <p:cNvSpPr>
            <a:spLocks noGrp="1"/>
          </p:cNvSpPr>
          <p:nvPr>
            <p:ph type="sldNum" sz="quarter" idx="11"/>
          </p:nvPr>
        </p:nvSpPr>
        <p:spPr>
          <a:xfrm>
            <a:off x="8305800" y="6248400"/>
            <a:ext cx="533400" cy="457200"/>
          </a:xfrm>
          <a:prstGeom prst="rect">
            <a:avLst/>
          </a:prstGeom>
        </p:spPr>
        <p:txBody>
          <a:bodyPr vert="horz" wrap="square" lIns="91440" tIns="45720" rIns="91440" bIns="45720" numCol="1" rtlCol="0" anchor="t" anchorCtr="0" compatLnSpc="1">
            <a:prstTxWarp prst="textNoShape">
              <a:avLst/>
            </a:prstTxWarp>
          </a:bodyPr>
          <a:lstStyle>
            <a:defPPr>
              <a:defRPr lang="en-US"/>
            </a:defPPr>
            <a:lvl1pPr marL="0" algn="r" defTabSz="457200" rtl="0" eaLnBrk="1" latinLnBrk="0" hangingPunct="1">
              <a:defRPr sz="1200" kern="1200">
                <a:solidFill>
                  <a:schemeClr val="tx1">
                    <a:tint val="75000"/>
                  </a:schemeClr>
                </a:solidFill>
                <a:latin typeface="Arial"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A28652E-AACC-B249-B75B-9215B21BC295}" type="slidenum">
              <a:rPr lang="en-US" smtClean="0"/>
              <a:pPr/>
              <a:t>51</a:t>
            </a:fld>
            <a:endParaRPr lang="en-US"/>
          </a:p>
        </p:txBody>
      </p:sp>
    </p:spTree>
    <p:extLst>
      <p:ext uri="{BB962C8B-B14F-4D97-AF65-F5344CB8AC3E}">
        <p14:creationId xmlns:p14="http://schemas.microsoft.com/office/powerpoint/2010/main" val="34621673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zh-CN"/>
              <a:t>Web APIs</a:t>
            </a:r>
          </a:p>
        </p:txBody>
      </p:sp>
      <p:sp>
        <p:nvSpPr>
          <p:cNvPr id="3" name="Content Placeholder 2"/>
          <p:cNvSpPr>
            <a:spLocks noGrp="1"/>
          </p:cNvSpPr>
          <p:nvPr>
            <p:ph idx="1"/>
          </p:nvPr>
        </p:nvSpPr>
        <p:spPr/>
        <p:txBody>
          <a:bodyPr>
            <a:normAutofit/>
          </a:bodyPr>
          <a:lstStyle/>
          <a:p>
            <a:r>
              <a:rPr lang="en-US" dirty="0">
                <a:solidFill>
                  <a:schemeClr val="accent6">
                    <a:lumMod val="75000"/>
                  </a:schemeClr>
                </a:solidFill>
              </a:rPr>
              <a:t>Application Programming Interface (API)</a:t>
            </a:r>
          </a:p>
          <a:p>
            <a:pPr lvl="1"/>
            <a:r>
              <a:rPr lang="en-US" dirty="0"/>
              <a:t>Serves as an interface between different software programs and facilitates their interaction</a:t>
            </a:r>
            <a:endParaRPr lang="en-US" b="1" dirty="0"/>
          </a:p>
          <a:p>
            <a:pPr lvl="1"/>
            <a:r>
              <a:rPr lang="en-US" dirty="0"/>
              <a:t>A particular set of rules and specifications that a software program can follow to access and make use of the services and resources provided by another particular software program</a:t>
            </a:r>
          </a:p>
          <a:p>
            <a:r>
              <a:rPr lang="en-US" dirty="0">
                <a:solidFill>
                  <a:schemeClr val="accent6">
                    <a:lumMod val="75000"/>
                  </a:schemeClr>
                </a:solidFill>
              </a:rPr>
              <a:t>Web API</a:t>
            </a:r>
          </a:p>
          <a:p>
            <a:pPr lvl="1"/>
            <a:r>
              <a:rPr lang="en-US" dirty="0"/>
              <a:t>The intermediate layer between front end and back-end systems</a:t>
            </a:r>
          </a:p>
          <a:p>
            <a:pPr lvl="1"/>
            <a:r>
              <a:rPr lang="en-US" dirty="0"/>
              <a:t>A “must have” if your APIs will be consumed by third-party services</a:t>
            </a:r>
          </a:p>
          <a:p>
            <a:pPr lvl="1"/>
            <a:r>
              <a:rPr lang="en-US" dirty="0"/>
              <a:t>Typically a defined set of </a:t>
            </a:r>
            <a:r>
              <a:rPr lang="en-US" dirty="0">
                <a:solidFill>
                  <a:schemeClr val="accent6">
                    <a:lumMod val="75000"/>
                  </a:schemeClr>
                </a:solidFill>
              </a:rPr>
              <a:t>HTTP request </a:t>
            </a:r>
            <a:r>
              <a:rPr lang="en-US" dirty="0"/>
              <a:t>messages expressed in </a:t>
            </a:r>
            <a:r>
              <a:rPr lang="en-US" dirty="0">
                <a:solidFill>
                  <a:schemeClr val="accent6">
                    <a:lumMod val="75000"/>
                  </a:schemeClr>
                </a:solidFill>
              </a:rPr>
              <a:t>SOAP</a:t>
            </a:r>
            <a:r>
              <a:rPr lang="en-US" dirty="0"/>
              <a:t> or </a:t>
            </a:r>
            <a:r>
              <a:rPr lang="en-US" dirty="0">
                <a:solidFill>
                  <a:schemeClr val="accent6">
                    <a:lumMod val="75000"/>
                  </a:schemeClr>
                </a:solidFill>
              </a:rPr>
              <a:t>REST</a:t>
            </a:r>
            <a:r>
              <a:rPr lang="en-US" dirty="0"/>
              <a:t> along with a definition of the structure of response messages, typically expressed in </a:t>
            </a:r>
            <a:r>
              <a:rPr lang="en-US" dirty="0">
                <a:solidFill>
                  <a:schemeClr val="accent6">
                    <a:lumMod val="75000"/>
                  </a:schemeClr>
                </a:solidFill>
              </a:rPr>
              <a:t>JSON </a:t>
            </a:r>
            <a:r>
              <a:rPr lang="en-US" dirty="0"/>
              <a:t>or </a:t>
            </a:r>
            <a:r>
              <a:rPr lang="en-US" dirty="0">
                <a:solidFill>
                  <a:schemeClr val="accent6">
                    <a:lumMod val="75000"/>
                  </a:schemeClr>
                </a:solidFill>
              </a:rPr>
              <a:t>XML</a:t>
            </a:r>
            <a:r>
              <a:rPr lang="en-US" dirty="0"/>
              <a:t>.</a:t>
            </a:r>
          </a:p>
        </p:txBody>
      </p:sp>
      <p:sp>
        <p:nvSpPr>
          <p:cNvPr id="6" name="Slide Number Placeholder 5"/>
          <p:cNvSpPr>
            <a:spLocks noGrp="1"/>
          </p:cNvSpPr>
          <p:nvPr>
            <p:ph type="sldNum" sz="quarter" idx="11"/>
          </p:nvPr>
        </p:nvSpPr>
        <p:spPr>
          <a:xfrm>
            <a:off x="8305800" y="6248400"/>
            <a:ext cx="533400" cy="457200"/>
          </a:xfrm>
          <a:prstGeom prst="rect">
            <a:avLst/>
          </a:prstGeom>
        </p:spPr>
        <p:txBody>
          <a:bodyPr vert="horz" wrap="square" lIns="91440" tIns="45720" rIns="91440" bIns="45720" numCol="1" rtlCol="0" anchor="t" anchorCtr="0" compatLnSpc="1">
            <a:prstTxWarp prst="textNoShape">
              <a:avLst/>
            </a:prstTxWarp>
          </a:bodyPr>
          <a:lstStyle>
            <a:defPPr>
              <a:defRPr lang="en-US"/>
            </a:defPPr>
            <a:lvl1pPr marL="0" algn="r" defTabSz="457200" rtl="0" eaLnBrk="1" latinLnBrk="0" hangingPunct="1">
              <a:defRPr sz="1200" kern="1200">
                <a:solidFill>
                  <a:schemeClr val="tx1">
                    <a:tint val="75000"/>
                  </a:schemeClr>
                </a:solidFill>
                <a:latin typeface="Arial"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A28652E-AACC-B249-B75B-9215B21BC295}" type="slidenum">
              <a:rPr lang="en-US" smtClean="0"/>
              <a:pPr/>
              <a:t>52</a:t>
            </a:fld>
            <a:endParaRPr lang="en-US"/>
          </a:p>
        </p:txBody>
      </p:sp>
    </p:spTree>
    <p:extLst>
      <p:ext uri="{BB962C8B-B14F-4D97-AF65-F5344CB8AC3E}">
        <p14:creationId xmlns:p14="http://schemas.microsoft.com/office/powerpoint/2010/main" val="20676671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zh-CN"/>
              <a:t>SOAP</a:t>
            </a:r>
          </a:p>
        </p:txBody>
      </p:sp>
      <p:sp>
        <p:nvSpPr>
          <p:cNvPr id="34819" name="Content Placeholder 2"/>
          <p:cNvSpPr>
            <a:spLocks noGrp="1"/>
          </p:cNvSpPr>
          <p:nvPr>
            <p:ph idx="1"/>
          </p:nvPr>
        </p:nvSpPr>
        <p:spPr/>
        <p:txBody>
          <a:bodyPr>
            <a:normAutofit fontScale="92500" lnSpcReduction="10000"/>
          </a:bodyPr>
          <a:lstStyle/>
          <a:p>
            <a:r>
              <a:rPr lang="en-US" altLang="zh-TW" dirty="0">
                <a:solidFill>
                  <a:schemeClr val="accent6">
                    <a:lumMod val="75000"/>
                  </a:schemeClr>
                </a:solidFill>
              </a:rPr>
              <a:t>Simple Object Access Protocol (SOAP)</a:t>
            </a:r>
            <a:endParaRPr lang="en-US" altLang="zh-CN" dirty="0"/>
          </a:p>
          <a:p>
            <a:r>
              <a:rPr lang="en-US" altLang="zh-CN" dirty="0"/>
              <a:t>SOAP Introduction:</a:t>
            </a:r>
          </a:p>
          <a:p>
            <a:pPr lvl="1"/>
            <a:r>
              <a:rPr lang="en-US" altLang="zh-CN" dirty="0">
                <a:hlinkClick r:id="rId2"/>
              </a:rPr>
              <a:t>http://msdn.microsoft.com/en-us/library/ms995800.aspx</a:t>
            </a:r>
            <a:endParaRPr lang="en-US" altLang="zh-CN" dirty="0"/>
          </a:p>
          <a:p>
            <a:r>
              <a:rPr lang="en-US" altLang="zh-CN" dirty="0"/>
              <a:t>A SOAP message is an ordinary </a:t>
            </a:r>
            <a:r>
              <a:rPr lang="en-US" altLang="zh-CN" dirty="0">
                <a:solidFill>
                  <a:schemeClr val="accent6">
                    <a:lumMod val="75000"/>
                  </a:schemeClr>
                </a:solidFill>
              </a:rPr>
              <a:t>XML </a:t>
            </a:r>
            <a:r>
              <a:rPr lang="en-US" altLang="zh-CN" dirty="0"/>
              <a:t>document containing the following elements:</a:t>
            </a:r>
          </a:p>
          <a:p>
            <a:pPr lvl="1"/>
            <a:r>
              <a:rPr lang="en-US" altLang="zh-CN" dirty="0"/>
              <a:t>An </a:t>
            </a:r>
            <a:r>
              <a:rPr lang="en-US" altLang="zh-CN" dirty="0">
                <a:solidFill>
                  <a:schemeClr val="accent6">
                    <a:lumMod val="75000"/>
                  </a:schemeClr>
                </a:solidFill>
              </a:rPr>
              <a:t>Envelope element </a:t>
            </a:r>
            <a:r>
              <a:rPr lang="en-US" altLang="zh-CN" dirty="0"/>
              <a:t>that identifies the XML document as a SOAP message</a:t>
            </a:r>
          </a:p>
          <a:p>
            <a:pPr lvl="1"/>
            <a:r>
              <a:rPr lang="en-US" altLang="zh-CN" dirty="0"/>
              <a:t>A </a:t>
            </a:r>
            <a:r>
              <a:rPr lang="en-US" altLang="zh-CN" dirty="0">
                <a:solidFill>
                  <a:schemeClr val="accent6">
                    <a:lumMod val="75000"/>
                  </a:schemeClr>
                </a:solidFill>
              </a:rPr>
              <a:t>Header element </a:t>
            </a:r>
            <a:r>
              <a:rPr lang="en-US" altLang="zh-CN" dirty="0"/>
              <a:t>that contains header information</a:t>
            </a:r>
          </a:p>
          <a:p>
            <a:pPr lvl="2"/>
            <a:r>
              <a:rPr lang="en-US" altLang="zh-CN" dirty="0"/>
              <a:t>contains application-specific information about the SOAP message</a:t>
            </a:r>
          </a:p>
          <a:p>
            <a:pPr lvl="3"/>
            <a:r>
              <a:rPr lang="en-US" altLang="zh-CN" dirty="0"/>
              <a:t>optional</a:t>
            </a:r>
          </a:p>
          <a:p>
            <a:pPr lvl="3"/>
            <a:r>
              <a:rPr lang="en-US" altLang="zh-CN" dirty="0"/>
              <a:t>must be the first child element of the Envelope element</a:t>
            </a:r>
          </a:p>
          <a:p>
            <a:pPr lvl="1"/>
            <a:r>
              <a:rPr lang="en-US" altLang="zh-CN" dirty="0"/>
              <a:t>A </a:t>
            </a:r>
            <a:r>
              <a:rPr lang="en-US" altLang="zh-CN" dirty="0">
                <a:solidFill>
                  <a:schemeClr val="accent6">
                    <a:lumMod val="75000"/>
                  </a:schemeClr>
                </a:solidFill>
              </a:rPr>
              <a:t>Body element </a:t>
            </a:r>
            <a:r>
              <a:rPr lang="en-US" altLang="zh-CN" dirty="0"/>
              <a:t>that contains call and response information</a:t>
            </a:r>
          </a:p>
          <a:p>
            <a:pPr lvl="1"/>
            <a:r>
              <a:rPr lang="en-US" altLang="zh-CN" dirty="0"/>
              <a:t>A </a:t>
            </a:r>
            <a:r>
              <a:rPr lang="en-US" altLang="zh-CN" dirty="0">
                <a:solidFill>
                  <a:schemeClr val="accent6">
                    <a:lumMod val="75000"/>
                  </a:schemeClr>
                </a:solidFill>
              </a:rPr>
              <a:t>Fault element </a:t>
            </a:r>
            <a:r>
              <a:rPr lang="en-US" altLang="zh-CN" dirty="0"/>
              <a:t>containing errors and status information</a:t>
            </a:r>
          </a:p>
          <a:p>
            <a:endParaRPr lang="en-US" altLang="zh-CN" dirty="0"/>
          </a:p>
          <a:p>
            <a:endParaRPr lang="en-US" altLang="zh-TW" dirty="0"/>
          </a:p>
          <a:p>
            <a:endParaRPr lang="en-US" altLang="zh-CN" dirty="0"/>
          </a:p>
        </p:txBody>
      </p:sp>
      <p:pic>
        <p:nvPicPr>
          <p:cNvPr id="3482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568325"/>
            <a:ext cx="18288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1"/>
          </p:nvPr>
        </p:nvSpPr>
        <p:spPr>
          <a:xfrm>
            <a:off x="8305800" y="6248400"/>
            <a:ext cx="533400" cy="457200"/>
          </a:xfrm>
          <a:prstGeom prst="rect">
            <a:avLst/>
          </a:prstGeom>
        </p:spPr>
        <p:txBody>
          <a:bodyPr vert="horz" wrap="square" lIns="91440" tIns="45720" rIns="91440" bIns="45720" numCol="1" rtlCol="0" anchor="t" anchorCtr="0" compatLnSpc="1">
            <a:prstTxWarp prst="textNoShape">
              <a:avLst/>
            </a:prstTxWarp>
          </a:bodyPr>
          <a:lstStyle>
            <a:defPPr>
              <a:defRPr lang="en-US"/>
            </a:defPPr>
            <a:lvl1pPr marL="0" algn="r" defTabSz="457200" rtl="0" eaLnBrk="1" latinLnBrk="0" hangingPunct="1">
              <a:defRPr sz="1200" kern="1200">
                <a:solidFill>
                  <a:schemeClr val="tx1">
                    <a:tint val="75000"/>
                  </a:schemeClr>
                </a:solidFill>
                <a:latin typeface="Arial"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A28652E-AACC-B249-B75B-9215B21BC295}" type="slidenum">
              <a:rPr lang="en-US" smtClean="0"/>
              <a:pPr/>
              <a:t>53</a:t>
            </a:fld>
            <a:endParaRPr lang="en-US"/>
          </a:p>
        </p:txBody>
      </p:sp>
    </p:spTree>
    <p:extLst>
      <p:ext uri="{BB962C8B-B14F-4D97-AF65-F5344CB8AC3E}">
        <p14:creationId xmlns:p14="http://schemas.microsoft.com/office/powerpoint/2010/main" val="27889349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248005"/>
            <a:ext cx="8229600" cy="1143000"/>
          </a:xfrm>
        </p:spPr>
        <p:txBody>
          <a:bodyPr/>
          <a:lstStyle/>
          <a:p>
            <a:r>
              <a:rPr lang="en-US" altLang="zh-CN"/>
              <a:t>REST</a:t>
            </a:r>
          </a:p>
        </p:txBody>
      </p:sp>
      <p:sp>
        <p:nvSpPr>
          <p:cNvPr id="35843" name="Content Placeholder 2"/>
          <p:cNvSpPr>
            <a:spLocks noGrp="1"/>
          </p:cNvSpPr>
          <p:nvPr>
            <p:ph idx="1"/>
          </p:nvPr>
        </p:nvSpPr>
        <p:spPr/>
        <p:txBody>
          <a:bodyPr/>
          <a:lstStyle/>
          <a:p>
            <a:r>
              <a:rPr lang="en-US" altLang="zh-CN" dirty="0">
                <a:solidFill>
                  <a:schemeClr val="accent6">
                    <a:lumMod val="75000"/>
                  </a:schemeClr>
                </a:solidFill>
              </a:rPr>
              <a:t>Representational State Transfer (REST)</a:t>
            </a:r>
          </a:p>
          <a:p>
            <a:pPr lvl="1"/>
            <a:r>
              <a:rPr lang="en-US" altLang="zh-CN" dirty="0"/>
              <a:t>Use </a:t>
            </a:r>
            <a:r>
              <a:rPr lang="en-US" altLang="zh-CN" dirty="0">
                <a:solidFill>
                  <a:schemeClr val="accent6">
                    <a:lumMod val="75000"/>
                  </a:schemeClr>
                </a:solidFill>
              </a:rPr>
              <a:t>HTTP method to invoke remote services </a:t>
            </a:r>
            <a:r>
              <a:rPr lang="en-US" altLang="zh-CN" dirty="0"/>
              <a:t>(not XML)</a:t>
            </a:r>
          </a:p>
          <a:p>
            <a:r>
              <a:rPr lang="en-US" altLang="zh-CN" dirty="0"/>
              <a:t>The response of remote service can be in </a:t>
            </a:r>
            <a:r>
              <a:rPr lang="en-US" altLang="zh-CN" dirty="0">
                <a:solidFill>
                  <a:schemeClr val="accent6">
                    <a:lumMod val="75000"/>
                  </a:schemeClr>
                </a:solidFill>
              </a:rPr>
              <a:t>XML/JSON </a:t>
            </a:r>
            <a:r>
              <a:rPr lang="en-US" altLang="zh-CN" dirty="0"/>
              <a:t>or any textual format</a:t>
            </a:r>
          </a:p>
          <a:p>
            <a:r>
              <a:rPr lang="en-US" altLang="zh-CN" dirty="0"/>
              <a:t>Benefits:</a:t>
            </a:r>
          </a:p>
          <a:p>
            <a:pPr lvl="1"/>
            <a:r>
              <a:rPr lang="en-US" altLang="zh-CN" dirty="0"/>
              <a:t>Easy to develop</a:t>
            </a:r>
          </a:p>
          <a:p>
            <a:pPr lvl="1"/>
            <a:r>
              <a:rPr lang="en-US" altLang="zh-CN" dirty="0"/>
              <a:t>Easy to debug (with standard browser)</a:t>
            </a:r>
          </a:p>
          <a:p>
            <a:pPr lvl="1"/>
            <a:r>
              <a:rPr lang="en-US" altLang="zh-CN" dirty="0"/>
              <a:t>Leverage existing web application infrastructure</a:t>
            </a:r>
          </a:p>
        </p:txBody>
      </p:sp>
      <p:sp>
        <p:nvSpPr>
          <p:cNvPr id="5" name="Slide Number Placeholder 4"/>
          <p:cNvSpPr>
            <a:spLocks noGrp="1"/>
          </p:cNvSpPr>
          <p:nvPr>
            <p:ph type="sldNum" sz="quarter" idx="11"/>
          </p:nvPr>
        </p:nvSpPr>
        <p:spPr>
          <a:xfrm>
            <a:off x="8305800" y="6248400"/>
            <a:ext cx="533400" cy="457200"/>
          </a:xfrm>
          <a:prstGeom prst="rect">
            <a:avLst/>
          </a:prstGeom>
        </p:spPr>
        <p:txBody>
          <a:bodyPr vert="horz" wrap="square" lIns="91440" tIns="45720" rIns="91440" bIns="45720" numCol="1" rtlCol="0" anchor="t" anchorCtr="0" compatLnSpc="1">
            <a:prstTxWarp prst="textNoShape">
              <a:avLst/>
            </a:prstTxWarp>
          </a:bodyPr>
          <a:lstStyle>
            <a:defPPr>
              <a:defRPr lang="en-US"/>
            </a:defPPr>
            <a:lvl1pPr marL="0" algn="r" defTabSz="457200" rtl="0" eaLnBrk="1" latinLnBrk="0" hangingPunct="1">
              <a:defRPr sz="1200" kern="1200">
                <a:solidFill>
                  <a:schemeClr val="tx1">
                    <a:tint val="75000"/>
                  </a:schemeClr>
                </a:solidFill>
                <a:latin typeface="Arial"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A28652E-AACC-B249-B75B-9215B21BC295}" type="slidenum">
              <a:rPr lang="en-US" smtClean="0"/>
              <a:pPr/>
              <a:t>54</a:t>
            </a:fld>
            <a:endParaRPr lang="en-US"/>
          </a:p>
        </p:txBody>
      </p:sp>
      <p:pic>
        <p:nvPicPr>
          <p:cNvPr id="4" name="Picture 3">
            <a:extLst>
              <a:ext uri="{FF2B5EF4-FFF2-40B4-BE49-F238E27FC236}">
                <a16:creationId xmlns:a16="http://schemas.microsoft.com/office/drawing/2014/main" id="{9FC4F2F9-2D3E-4CF7-AA79-99927C0ECB6A}"/>
              </a:ext>
            </a:extLst>
          </p:cNvPr>
          <p:cNvPicPr>
            <a:picLocks noChangeAspect="1"/>
          </p:cNvPicPr>
          <p:nvPr/>
        </p:nvPicPr>
        <p:blipFill rotWithShape="1">
          <a:blip r:embed="rId2"/>
          <a:srcRect l="2066" t="9362" r="-1" b="11057"/>
          <a:stretch/>
        </p:blipFill>
        <p:spPr>
          <a:xfrm>
            <a:off x="838200" y="5312276"/>
            <a:ext cx="4073177" cy="709853"/>
          </a:xfrm>
          <a:prstGeom prst="rect">
            <a:avLst/>
          </a:prstGeom>
        </p:spPr>
      </p:pic>
      <p:pic>
        <p:nvPicPr>
          <p:cNvPr id="10" name="Picture 9">
            <a:extLst>
              <a:ext uri="{FF2B5EF4-FFF2-40B4-BE49-F238E27FC236}">
                <a16:creationId xmlns:a16="http://schemas.microsoft.com/office/drawing/2014/main" id="{F95EC53B-E92D-493C-A6E7-61F26671E426}"/>
              </a:ext>
            </a:extLst>
          </p:cNvPr>
          <p:cNvPicPr>
            <a:picLocks noChangeAspect="1"/>
          </p:cNvPicPr>
          <p:nvPr/>
        </p:nvPicPr>
        <p:blipFill>
          <a:blip r:embed="rId3"/>
          <a:stretch>
            <a:fillRect/>
          </a:stretch>
        </p:blipFill>
        <p:spPr>
          <a:xfrm>
            <a:off x="5499660" y="5312276"/>
            <a:ext cx="2806140" cy="709853"/>
          </a:xfrm>
          <a:prstGeom prst="rect">
            <a:avLst/>
          </a:prstGeom>
        </p:spPr>
      </p:pic>
    </p:spTree>
    <p:extLst>
      <p:ext uri="{BB962C8B-B14F-4D97-AF65-F5344CB8AC3E}">
        <p14:creationId xmlns:p14="http://schemas.microsoft.com/office/powerpoint/2010/main" val="22814809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zh-CN"/>
              <a:t>Server Responses</a:t>
            </a:r>
          </a:p>
        </p:txBody>
      </p:sp>
      <p:sp>
        <p:nvSpPr>
          <p:cNvPr id="36867" name="Content Placeholder 2"/>
          <p:cNvSpPr>
            <a:spLocks noGrp="1"/>
          </p:cNvSpPr>
          <p:nvPr>
            <p:ph idx="1"/>
          </p:nvPr>
        </p:nvSpPr>
        <p:spPr/>
        <p:txBody>
          <a:bodyPr/>
          <a:lstStyle/>
          <a:p>
            <a:r>
              <a:rPr lang="en-US" altLang="zh-CN" dirty="0">
                <a:solidFill>
                  <a:schemeClr val="accent6">
                    <a:lumMod val="75000"/>
                  </a:schemeClr>
                </a:solidFill>
              </a:rPr>
              <a:t>Really Simple Syndication (RSS, Atom)</a:t>
            </a:r>
          </a:p>
          <a:p>
            <a:pPr lvl="1"/>
            <a:r>
              <a:rPr lang="en-US" altLang="zh-CN" dirty="0"/>
              <a:t>XML-based standard</a:t>
            </a:r>
          </a:p>
          <a:p>
            <a:pPr lvl="1"/>
            <a:r>
              <a:rPr lang="en-US" altLang="zh-CN" dirty="0"/>
              <a:t>Designed for news-oriented websites to “Push” content to readers</a:t>
            </a:r>
          </a:p>
          <a:p>
            <a:pPr lvl="1"/>
            <a:r>
              <a:rPr lang="en-US" altLang="zh-CN" dirty="0"/>
              <a:t>Excellent to monitor new content from websites</a:t>
            </a:r>
          </a:p>
          <a:p>
            <a:r>
              <a:rPr lang="en-US" altLang="zh-CN" dirty="0">
                <a:solidFill>
                  <a:schemeClr val="accent6">
                    <a:lumMod val="75000"/>
                  </a:schemeClr>
                </a:solidFill>
              </a:rPr>
              <a:t>XML or JavaScript Object Notation (JSON)</a:t>
            </a:r>
          </a:p>
          <a:p>
            <a:pPr lvl="1"/>
            <a:r>
              <a:rPr lang="en-US" altLang="zh-CN" dirty="0"/>
              <a:t>Lightweight data-interchange format</a:t>
            </a:r>
          </a:p>
          <a:p>
            <a:pPr lvl="1"/>
            <a:r>
              <a:rPr lang="en-US" altLang="zh-CN" dirty="0"/>
              <a:t>Human readable and writable and also machine friendly</a:t>
            </a:r>
          </a:p>
          <a:p>
            <a:pPr lvl="1"/>
            <a:r>
              <a:rPr lang="en-US" altLang="zh-CN" dirty="0"/>
              <a:t>Wide support from most languages (</a:t>
            </a:r>
            <a:r>
              <a:rPr lang="en-US" altLang="zh-CN" dirty="0">
                <a:solidFill>
                  <a:schemeClr val="accent6">
                    <a:lumMod val="75000"/>
                  </a:schemeClr>
                </a:solidFill>
              </a:rPr>
              <a:t>Java, C, C#, PHP, Ruby, Python…</a:t>
            </a:r>
            <a:r>
              <a:rPr lang="en-US" altLang="zh-CN" dirty="0"/>
              <a:t>)</a:t>
            </a:r>
          </a:p>
          <a:p>
            <a:endParaRPr lang="en-US" altLang="zh-CN" dirty="0"/>
          </a:p>
        </p:txBody>
      </p:sp>
      <p:sp>
        <p:nvSpPr>
          <p:cNvPr id="5" name="Slide Number Placeholder 4"/>
          <p:cNvSpPr>
            <a:spLocks noGrp="1"/>
          </p:cNvSpPr>
          <p:nvPr>
            <p:ph type="sldNum" sz="quarter" idx="11"/>
          </p:nvPr>
        </p:nvSpPr>
        <p:spPr>
          <a:xfrm>
            <a:off x="8305800" y="6248400"/>
            <a:ext cx="533400" cy="457200"/>
          </a:xfrm>
          <a:prstGeom prst="rect">
            <a:avLst/>
          </a:prstGeom>
        </p:spPr>
        <p:txBody>
          <a:bodyPr vert="horz" wrap="square" lIns="91440" tIns="45720" rIns="91440" bIns="45720" numCol="1" rtlCol="0" anchor="t" anchorCtr="0" compatLnSpc="1">
            <a:prstTxWarp prst="textNoShape">
              <a:avLst/>
            </a:prstTxWarp>
          </a:bodyPr>
          <a:lstStyle>
            <a:defPPr>
              <a:defRPr lang="en-US"/>
            </a:defPPr>
            <a:lvl1pPr marL="0" algn="r" defTabSz="457200" rtl="0" eaLnBrk="1" latinLnBrk="0" hangingPunct="1">
              <a:defRPr sz="1200" kern="1200">
                <a:solidFill>
                  <a:schemeClr val="tx1">
                    <a:tint val="75000"/>
                  </a:schemeClr>
                </a:solidFill>
                <a:latin typeface="Arial"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A28652E-AACC-B249-B75B-9215B21BC295}" type="slidenum">
              <a:rPr lang="en-US" smtClean="0"/>
              <a:pPr/>
              <a:t>55</a:t>
            </a:fld>
            <a:endParaRPr lang="en-US"/>
          </a:p>
        </p:txBody>
      </p:sp>
      <p:pic>
        <p:nvPicPr>
          <p:cNvPr id="6" name="Picture 5">
            <a:extLst>
              <a:ext uri="{FF2B5EF4-FFF2-40B4-BE49-F238E27FC236}">
                <a16:creationId xmlns:a16="http://schemas.microsoft.com/office/drawing/2014/main" id="{AE973EF6-837F-4C70-B363-21BCEB63BAC2}"/>
              </a:ext>
            </a:extLst>
          </p:cNvPr>
          <p:cNvPicPr>
            <a:picLocks noChangeAspect="1"/>
          </p:cNvPicPr>
          <p:nvPr/>
        </p:nvPicPr>
        <p:blipFill rotWithShape="1">
          <a:blip r:embed="rId2"/>
          <a:srcRect t="8834" r="2234" b="4875"/>
          <a:stretch/>
        </p:blipFill>
        <p:spPr>
          <a:xfrm>
            <a:off x="781344" y="4812492"/>
            <a:ext cx="3285258" cy="890616"/>
          </a:xfrm>
          <a:prstGeom prst="rect">
            <a:avLst/>
          </a:prstGeom>
        </p:spPr>
      </p:pic>
      <p:pic>
        <p:nvPicPr>
          <p:cNvPr id="7" name="Picture 6">
            <a:extLst>
              <a:ext uri="{FF2B5EF4-FFF2-40B4-BE49-F238E27FC236}">
                <a16:creationId xmlns:a16="http://schemas.microsoft.com/office/drawing/2014/main" id="{EF0381D7-BDAC-4419-9BF6-B455C29F27C8}"/>
              </a:ext>
            </a:extLst>
          </p:cNvPr>
          <p:cNvPicPr>
            <a:picLocks noChangeAspect="1"/>
          </p:cNvPicPr>
          <p:nvPr/>
        </p:nvPicPr>
        <p:blipFill>
          <a:blip r:embed="rId3"/>
          <a:stretch>
            <a:fillRect/>
          </a:stretch>
        </p:blipFill>
        <p:spPr>
          <a:xfrm>
            <a:off x="4576268" y="4812492"/>
            <a:ext cx="4110532" cy="890616"/>
          </a:xfrm>
          <a:prstGeom prst="rect">
            <a:avLst/>
          </a:prstGeom>
        </p:spPr>
      </p:pic>
      <p:sp>
        <p:nvSpPr>
          <p:cNvPr id="8" name="TextBox 7">
            <a:extLst>
              <a:ext uri="{FF2B5EF4-FFF2-40B4-BE49-F238E27FC236}">
                <a16:creationId xmlns:a16="http://schemas.microsoft.com/office/drawing/2014/main" id="{2218DE33-698F-4F82-AA03-FA0ADEBBE653}"/>
              </a:ext>
            </a:extLst>
          </p:cNvPr>
          <p:cNvSpPr txBox="1"/>
          <p:nvPr/>
        </p:nvSpPr>
        <p:spPr>
          <a:xfrm>
            <a:off x="1252121" y="5889472"/>
            <a:ext cx="1357784"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Json: 48 bytes</a:t>
            </a:r>
            <a:endParaRPr lang="en-PK" sz="1600" dirty="0"/>
          </a:p>
        </p:txBody>
      </p:sp>
      <p:sp>
        <p:nvSpPr>
          <p:cNvPr id="9" name="TextBox 8">
            <a:extLst>
              <a:ext uri="{FF2B5EF4-FFF2-40B4-BE49-F238E27FC236}">
                <a16:creationId xmlns:a16="http://schemas.microsoft.com/office/drawing/2014/main" id="{5ACFB40D-2990-4191-B481-C35C3A532F46}"/>
              </a:ext>
            </a:extLst>
          </p:cNvPr>
          <p:cNvSpPr txBox="1"/>
          <p:nvPr/>
        </p:nvSpPr>
        <p:spPr>
          <a:xfrm>
            <a:off x="4941032" y="5794411"/>
            <a:ext cx="1357784"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XML: 83 bytes</a:t>
            </a:r>
            <a:endParaRPr lang="en-PK" sz="1600" dirty="0"/>
          </a:p>
        </p:txBody>
      </p:sp>
    </p:spTree>
    <p:extLst>
      <p:ext uri="{BB962C8B-B14F-4D97-AF65-F5344CB8AC3E}">
        <p14:creationId xmlns:p14="http://schemas.microsoft.com/office/powerpoint/2010/main" val="496651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05194" y="2623416"/>
            <a:ext cx="7772400" cy="1023624"/>
          </a:xfrm>
        </p:spPr>
        <p:txBody>
          <a:bodyPr>
            <a:normAutofit/>
          </a:bodyPr>
          <a:lstStyle/>
          <a:p>
            <a:r>
              <a:rPr lang="en-US" sz="3600" dirty="0"/>
              <a:t>Thank you!</a:t>
            </a:r>
            <a:endParaRPr lang="en-US" sz="3600" b="1" dirty="0"/>
          </a:p>
        </p:txBody>
      </p:sp>
    </p:spTree>
    <p:extLst>
      <p:ext uri="{BB962C8B-B14F-4D97-AF65-F5344CB8AC3E}">
        <p14:creationId xmlns:p14="http://schemas.microsoft.com/office/powerpoint/2010/main" val="595960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r>
              <a:rPr lang="en-US" dirty="0"/>
              <a:t>Target Students</a:t>
            </a:r>
          </a:p>
        </p:txBody>
      </p:sp>
      <p:sp>
        <p:nvSpPr>
          <p:cNvPr id="9219" name="Rectangle 5"/>
          <p:cNvSpPr>
            <a:spLocks noGrp="1" noChangeArrowheads="1"/>
          </p:cNvSpPr>
          <p:nvPr>
            <p:ph idx="1"/>
          </p:nvPr>
        </p:nvSpPr>
        <p:spPr/>
        <p:txBody>
          <a:bodyPr>
            <a:normAutofit/>
          </a:bodyPr>
          <a:lstStyle/>
          <a:p>
            <a:r>
              <a:rPr lang="en-US" sz="2400" dirty="0"/>
              <a:t>Want to pursue good career as a </a:t>
            </a:r>
            <a:r>
              <a:rPr lang="en-US" sz="2400" b="1" dirty="0"/>
              <a:t>Full Stack Web Developer/Web Designer </a:t>
            </a:r>
          </a:p>
          <a:p>
            <a:r>
              <a:rPr lang="en-US" sz="2400" dirty="0"/>
              <a:t>Want to learn cutting-edge Web development technologies</a:t>
            </a:r>
          </a:p>
          <a:p>
            <a:r>
              <a:rPr lang="en-US" sz="2400" dirty="0"/>
              <a:t>Want to get hands-on practice on industry-oriented web frameworks</a:t>
            </a:r>
          </a:p>
          <a:p>
            <a:r>
              <a:rPr lang="en-US" sz="2400" dirty="0"/>
              <a:t>Feel Comfortable in coding (e.g., C++, Java, Python...)</a:t>
            </a:r>
          </a:p>
          <a:p>
            <a:pPr lvl="1"/>
            <a:r>
              <a:rPr lang="en-US" sz="2400" dirty="0"/>
              <a:t>Has built, or could build, a single-user application</a:t>
            </a:r>
          </a:p>
          <a:p>
            <a:r>
              <a:rPr lang="en-US" sz="2400" dirty="0"/>
              <a:t>Ready to take coding challenges</a:t>
            </a:r>
          </a:p>
        </p:txBody>
      </p:sp>
      <p:sp>
        <p:nvSpPr>
          <p:cNvPr id="9" name="Slide Number Placeholder 8"/>
          <p:cNvSpPr>
            <a:spLocks noGrp="1"/>
          </p:cNvSpPr>
          <p:nvPr>
            <p:ph type="sldNum" sz="quarter" idx="4"/>
          </p:nvPr>
        </p:nvSpPr>
        <p:spPr>
          <a:xfrm>
            <a:off x="8153400" y="6415881"/>
            <a:ext cx="533400" cy="334962"/>
          </a:xfrm>
        </p:spPr>
        <p:txBody>
          <a:bodyPr/>
          <a:lstStyle/>
          <a:p>
            <a:fld id="{BA28652E-AACC-B249-B75B-9215B21BC295}" type="slidenum">
              <a:rPr lang="en-US" smtClean="0"/>
              <a:pPr/>
              <a:t>6</a:t>
            </a:fld>
            <a:endParaRPr lang="en-US"/>
          </a:p>
        </p:txBody>
      </p:sp>
    </p:spTree>
    <p:extLst>
      <p:ext uri="{BB962C8B-B14F-4D97-AF65-F5344CB8AC3E}">
        <p14:creationId xmlns:p14="http://schemas.microsoft.com/office/powerpoint/2010/main" val="218519364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32" y="53008"/>
            <a:ext cx="9024728" cy="785192"/>
          </a:xfrm>
        </p:spPr>
        <p:txBody>
          <a:bodyPr>
            <a:normAutofit/>
          </a:bodyPr>
          <a:lstStyle/>
          <a:p>
            <a:r>
              <a:rPr lang="en-US" sz="4000" dirty="0"/>
              <a:t>Contents and Organization</a:t>
            </a:r>
          </a:p>
        </p:txBody>
      </p:sp>
      <p:sp>
        <p:nvSpPr>
          <p:cNvPr id="6" name="Slide Number Placeholder 5">
            <a:extLst>
              <a:ext uri="{FF2B5EF4-FFF2-40B4-BE49-F238E27FC236}">
                <a16:creationId xmlns:a16="http://schemas.microsoft.com/office/drawing/2014/main" id="{FCE13E7F-F2FD-4C83-B669-AB6F5D5CCBF9}"/>
              </a:ext>
            </a:extLst>
          </p:cNvPr>
          <p:cNvSpPr>
            <a:spLocks noGrp="1"/>
          </p:cNvSpPr>
          <p:nvPr>
            <p:ph type="sldNum" sz="quarter" idx="11"/>
          </p:nvPr>
        </p:nvSpPr>
        <p:spPr>
          <a:xfrm>
            <a:off x="8051988" y="6410180"/>
            <a:ext cx="533400" cy="346364"/>
          </a:xfrm>
          <a:prstGeom prst="rect">
            <a:avLst/>
          </a:prstGeom>
        </p:spPr>
        <p:txBody>
          <a:bodyPr vert="horz" wrap="square" lIns="91440" tIns="45720" rIns="91440" bIns="45720" numCol="1" rtlCol="0" anchor="t" anchorCtr="0" compatLnSpc="1">
            <a:prstTxWarp prst="textNoShape">
              <a:avLst/>
            </a:prstTxWarp>
          </a:bodyPr>
          <a:lstStyle>
            <a:defPPr>
              <a:defRPr lang="en-US"/>
            </a:defPPr>
            <a:lvl1pPr marL="0" algn="r" defTabSz="457200" rtl="0" eaLnBrk="1" latinLnBrk="0" hangingPunct="1">
              <a:defRPr sz="1200" kern="1200">
                <a:solidFill>
                  <a:schemeClr val="tx1">
                    <a:tint val="75000"/>
                  </a:schemeClr>
                </a:solidFill>
                <a:latin typeface="Arial"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A28652E-AACC-B249-B75B-9215B21BC295}" type="slidenum">
              <a:rPr lang="en-US" smtClean="0"/>
              <a:pPr/>
              <a:t>7</a:t>
            </a:fld>
            <a:endParaRPr lang="en-US"/>
          </a:p>
        </p:txBody>
      </p:sp>
      <p:pic>
        <p:nvPicPr>
          <p:cNvPr id="4" name="Picture 3">
            <a:extLst>
              <a:ext uri="{FF2B5EF4-FFF2-40B4-BE49-F238E27FC236}">
                <a16:creationId xmlns:a16="http://schemas.microsoft.com/office/drawing/2014/main" id="{63EC25C2-DA24-4D98-85AD-F60B7095C330}"/>
              </a:ext>
            </a:extLst>
          </p:cNvPr>
          <p:cNvPicPr>
            <a:picLocks noChangeAspect="1"/>
          </p:cNvPicPr>
          <p:nvPr/>
        </p:nvPicPr>
        <p:blipFill rotWithShape="1">
          <a:blip r:embed="rId2"/>
          <a:srcRect/>
          <a:stretch/>
        </p:blipFill>
        <p:spPr>
          <a:xfrm>
            <a:off x="1277751" y="970056"/>
            <a:ext cx="6588498" cy="53082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6C4F-FE18-4518-8108-728BC36D29A7}"/>
              </a:ext>
            </a:extLst>
          </p:cNvPr>
          <p:cNvSpPr>
            <a:spLocks noGrp="1"/>
          </p:cNvSpPr>
          <p:nvPr>
            <p:ph type="title"/>
          </p:nvPr>
        </p:nvSpPr>
        <p:spPr>
          <a:xfrm>
            <a:off x="457200" y="274638"/>
            <a:ext cx="8229600" cy="804364"/>
          </a:xfrm>
        </p:spPr>
        <p:txBody>
          <a:bodyPr/>
          <a:lstStyle/>
          <a:p>
            <a:r>
              <a:rPr lang="en-US" sz="4400" dirty="0"/>
              <a:t>Contents and Organization</a:t>
            </a:r>
            <a:endParaRPr lang="en-US" dirty="0"/>
          </a:p>
        </p:txBody>
      </p:sp>
      <p:sp>
        <p:nvSpPr>
          <p:cNvPr id="4" name="Slide Number Placeholder 3">
            <a:extLst>
              <a:ext uri="{FF2B5EF4-FFF2-40B4-BE49-F238E27FC236}">
                <a16:creationId xmlns:a16="http://schemas.microsoft.com/office/drawing/2014/main" id="{DBA3ECAA-0518-4AB2-9BA1-0A3ADB2803CE}"/>
              </a:ext>
            </a:extLst>
          </p:cNvPr>
          <p:cNvSpPr>
            <a:spLocks noGrp="1"/>
          </p:cNvSpPr>
          <p:nvPr>
            <p:ph type="sldNum" sz="quarter" idx="4"/>
          </p:nvPr>
        </p:nvSpPr>
        <p:spPr/>
        <p:txBody>
          <a:bodyPr/>
          <a:lstStyle/>
          <a:p>
            <a:fld id="{0CB37EBE-FB8C-E847-8A31-370C34F283A2}" type="slidenum">
              <a:rPr lang="en-US" smtClean="0"/>
              <a:pPr/>
              <a:t>8</a:t>
            </a:fld>
            <a:endParaRPr lang="en-US"/>
          </a:p>
        </p:txBody>
      </p:sp>
      <p:pic>
        <p:nvPicPr>
          <p:cNvPr id="8" name="Picture 7">
            <a:extLst>
              <a:ext uri="{FF2B5EF4-FFF2-40B4-BE49-F238E27FC236}">
                <a16:creationId xmlns:a16="http://schemas.microsoft.com/office/drawing/2014/main" id="{C0A5C911-FF64-4C36-A26C-B177CA90B42A}"/>
              </a:ext>
            </a:extLst>
          </p:cNvPr>
          <p:cNvPicPr>
            <a:picLocks noChangeAspect="1"/>
          </p:cNvPicPr>
          <p:nvPr/>
        </p:nvPicPr>
        <p:blipFill>
          <a:blip r:embed="rId2"/>
          <a:stretch>
            <a:fillRect/>
          </a:stretch>
        </p:blipFill>
        <p:spPr>
          <a:xfrm>
            <a:off x="723530" y="1079002"/>
            <a:ext cx="7696940" cy="5121280"/>
          </a:xfrm>
          <a:prstGeom prst="rect">
            <a:avLst/>
          </a:prstGeom>
        </p:spPr>
      </p:pic>
    </p:spTree>
    <p:extLst>
      <p:ext uri="{BB962C8B-B14F-4D97-AF65-F5344CB8AC3E}">
        <p14:creationId xmlns:p14="http://schemas.microsoft.com/office/powerpoint/2010/main" val="3083488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381740" y="131763"/>
            <a:ext cx="8406660" cy="1087437"/>
          </a:xfrm>
        </p:spPr>
        <p:txBody>
          <a:bodyPr/>
          <a:lstStyle/>
          <a:p>
            <a:pPr eaLnBrk="1" hangingPunct="1"/>
            <a:r>
              <a:rPr lang="en-US" altLang="en-US" sz="4000" dirty="0"/>
              <a:t>Tentative</a:t>
            </a:r>
            <a:r>
              <a:rPr lang="en-US" altLang="en-US" dirty="0">
                <a:latin typeface="Arial" panose="020B0604020202020204" pitchFamily="34" charset="0"/>
                <a:cs typeface="Arial" panose="020B0604020202020204" pitchFamily="34" charset="0"/>
              </a:rPr>
              <a:t> </a:t>
            </a:r>
            <a:r>
              <a:rPr lang="en-US" altLang="en-US" sz="4000" dirty="0"/>
              <a:t>Marks Distribution</a:t>
            </a:r>
          </a:p>
        </p:txBody>
      </p:sp>
      <p:graphicFrame>
        <p:nvGraphicFramePr>
          <p:cNvPr id="3" name="Table 2">
            <a:extLst>
              <a:ext uri="{FF2B5EF4-FFF2-40B4-BE49-F238E27FC236}">
                <a16:creationId xmlns:a16="http://schemas.microsoft.com/office/drawing/2014/main" id="{1559A197-8634-4EAB-A39A-99E9382D7B24}"/>
              </a:ext>
            </a:extLst>
          </p:cNvPr>
          <p:cNvGraphicFramePr>
            <a:graphicFrameLocks noGrp="1"/>
          </p:cNvGraphicFramePr>
          <p:nvPr>
            <p:extLst>
              <p:ext uri="{D42A27DB-BD31-4B8C-83A1-F6EECF244321}">
                <p14:modId xmlns:p14="http://schemas.microsoft.com/office/powerpoint/2010/main" val="3737977360"/>
              </p:ext>
            </p:extLst>
          </p:nvPr>
        </p:nvGraphicFramePr>
        <p:xfrm>
          <a:off x="2061714" y="1788848"/>
          <a:ext cx="5020570" cy="3302496"/>
        </p:xfrm>
        <a:graphic>
          <a:graphicData uri="http://schemas.openxmlformats.org/drawingml/2006/table">
            <a:tbl>
              <a:tblPr firstRow="1" firstCol="1" bandRow="1">
                <a:tableStyleId>{073A0DAA-6AF3-43AB-8588-CEC1D06C72B9}</a:tableStyleId>
              </a:tblPr>
              <a:tblGrid>
                <a:gridCol w="2166151">
                  <a:extLst>
                    <a:ext uri="{9D8B030D-6E8A-4147-A177-3AD203B41FA5}">
                      <a16:colId xmlns:a16="http://schemas.microsoft.com/office/drawing/2014/main" val="2634421322"/>
                    </a:ext>
                  </a:extLst>
                </a:gridCol>
                <a:gridCol w="1305017">
                  <a:extLst>
                    <a:ext uri="{9D8B030D-6E8A-4147-A177-3AD203B41FA5}">
                      <a16:colId xmlns:a16="http://schemas.microsoft.com/office/drawing/2014/main" val="1944735270"/>
                    </a:ext>
                  </a:extLst>
                </a:gridCol>
                <a:gridCol w="1549402">
                  <a:extLst>
                    <a:ext uri="{9D8B030D-6E8A-4147-A177-3AD203B41FA5}">
                      <a16:colId xmlns:a16="http://schemas.microsoft.com/office/drawing/2014/main" val="3525932724"/>
                    </a:ext>
                  </a:extLst>
                </a:gridCol>
              </a:tblGrid>
              <a:tr h="550416">
                <a:tc>
                  <a:txBody>
                    <a:bodyPr/>
                    <a:lstStyle/>
                    <a:p>
                      <a:pPr algn="l">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000" dirty="0">
                          <a:effectLst/>
                        </a:rPr>
                        <a:t>Assessment Item</a:t>
                      </a:r>
                      <a:endParaRPr lang="en-US" sz="2000" dirty="0">
                        <a:effectLst/>
                        <a:latin typeface="Times New Roman" panose="02020603050405020304" pitchFamily="18" charset="0"/>
                        <a:ea typeface="Times New Roman" panose="02020603050405020304" pitchFamily="18" charset="0"/>
                      </a:endParaRPr>
                    </a:p>
                  </a:txBody>
                  <a:tcPr anchor="ctr"/>
                </a:tc>
                <a:tc>
                  <a:txBody>
                    <a:bodyPr/>
                    <a:lstStyle/>
                    <a:p>
                      <a:pPr algn="l">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000" dirty="0">
                          <a:effectLst/>
                        </a:rPr>
                        <a:t>Number</a:t>
                      </a:r>
                      <a:endParaRPr lang="en-US" sz="2000" dirty="0">
                        <a:effectLst/>
                        <a:latin typeface="Times New Roman" panose="02020603050405020304" pitchFamily="18" charset="0"/>
                        <a:ea typeface="Times New Roman" panose="02020603050405020304" pitchFamily="18" charset="0"/>
                      </a:endParaRPr>
                    </a:p>
                  </a:txBody>
                  <a:tcPr anchor="ctr"/>
                </a:tc>
                <a:tc>
                  <a:txBody>
                    <a:bodyPr/>
                    <a:lstStyle/>
                    <a:p>
                      <a:pPr algn="l">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000" dirty="0">
                          <a:effectLst/>
                        </a:rPr>
                        <a:t>Weight (%)</a:t>
                      </a:r>
                      <a:endParaRPr lang="en-US" sz="2000" dirty="0">
                        <a:effectLst/>
                        <a:latin typeface="Times New Roman" panose="02020603050405020304" pitchFamily="18" charset="0"/>
                        <a:ea typeface="Times New Roman" panose="02020603050405020304" pitchFamily="18" charset="0"/>
                      </a:endParaRPr>
                    </a:p>
                  </a:txBody>
                  <a:tcPr anchor="ctr"/>
                </a:tc>
                <a:extLst>
                  <a:ext uri="{0D108BD9-81ED-4DB2-BD59-A6C34878D82A}">
                    <a16:rowId xmlns:a16="http://schemas.microsoft.com/office/drawing/2014/main" val="2783080644"/>
                  </a:ext>
                </a:extLst>
              </a:tr>
              <a:tr h="550416">
                <a:tc>
                  <a:txBody>
                    <a:bodyPr/>
                    <a:lstStyle/>
                    <a:p>
                      <a:pPr algn="l">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000" dirty="0">
                          <a:effectLst/>
                        </a:rPr>
                        <a:t>Quizzes</a:t>
                      </a:r>
                      <a:endParaRPr lang="en-US" sz="2000" dirty="0">
                        <a:effectLst/>
                        <a:latin typeface="Times New Roman" panose="02020603050405020304" pitchFamily="18" charset="0"/>
                        <a:ea typeface="Times New Roman" panose="02020603050405020304" pitchFamily="18" charset="0"/>
                      </a:endParaRPr>
                    </a:p>
                  </a:txBody>
                  <a:tcPr anchor="ctr"/>
                </a:tc>
                <a:tc>
                  <a:txBody>
                    <a:bodyPr/>
                    <a:lstStyle/>
                    <a:p>
                      <a:pPr algn="l">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000" kern="1200" dirty="0">
                          <a:solidFill>
                            <a:schemeClr val="dk1"/>
                          </a:solidFill>
                          <a:effectLst/>
                          <a:latin typeface="+mn-lt"/>
                          <a:ea typeface="+mn-ea"/>
                          <a:cs typeface="+mn-cs"/>
                        </a:rPr>
                        <a:t>&gt;=5</a:t>
                      </a:r>
                    </a:p>
                  </a:txBody>
                  <a:tcPr anchor="ctr"/>
                </a:tc>
                <a:tc>
                  <a:txBody>
                    <a:bodyPr/>
                    <a:lstStyle/>
                    <a:p>
                      <a:pPr algn="l">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000" kern="1200" dirty="0">
                          <a:solidFill>
                            <a:schemeClr val="dk1"/>
                          </a:solidFill>
                          <a:effectLst/>
                          <a:latin typeface="+mn-lt"/>
                          <a:ea typeface="+mn-ea"/>
                          <a:cs typeface="+mn-cs"/>
                        </a:rPr>
                        <a:t>5</a:t>
                      </a:r>
                    </a:p>
                  </a:txBody>
                  <a:tcPr anchor="ctr"/>
                </a:tc>
                <a:extLst>
                  <a:ext uri="{0D108BD9-81ED-4DB2-BD59-A6C34878D82A}">
                    <a16:rowId xmlns:a16="http://schemas.microsoft.com/office/drawing/2014/main" val="833729711"/>
                  </a:ext>
                </a:extLst>
              </a:tr>
              <a:tr h="550416">
                <a:tc>
                  <a:txBody>
                    <a:bodyPr/>
                    <a:lstStyle/>
                    <a:p>
                      <a:pPr algn="l">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000">
                          <a:effectLst/>
                        </a:rPr>
                        <a:t>Assignments</a:t>
                      </a:r>
                      <a:endParaRPr lang="en-US" sz="2000">
                        <a:effectLst/>
                        <a:latin typeface="Times New Roman" panose="02020603050405020304" pitchFamily="18" charset="0"/>
                        <a:ea typeface="Times New Roman" panose="02020603050405020304" pitchFamily="18" charset="0"/>
                      </a:endParaRPr>
                    </a:p>
                  </a:txBody>
                  <a:tcPr anchor="ctr"/>
                </a:tc>
                <a:tc>
                  <a:txBody>
                    <a:bodyPr/>
                    <a:lstStyle/>
                    <a:p>
                      <a:pPr algn="l">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000" kern="1200" dirty="0">
                          <a:solidFill>
                            <a:schemeClr val="dk1"/>
                          </a:solidFill>
                          <a:effectLst/>
                          <a:latin typeface="+mn-lt"/>
                          <a:ea typeface="+mn-ea"/>
                          <a:cs typeface="+mn-cs"/>
                        </a:rPr>
                        <a:t>&gt;=5</a:t>
                      </a:r>
                    </a:p>
                  </a:txBody>
                  <a:tcPr anchor="ctr"/>
                </a:tc>
                <a:tc>
                  <a:txBody>
                    <a:bodyPr/>
                    <a:lstStyle/>
                    <a:p>
                      <a:pPr algn="l">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000" kern="1200" dirty="0">
                          <a:solidFill>
                            <a:schemeClr val="dk1"/>
                          </a:solidFill>
                          <a:effectLst/>
                          <a:latin typeface="+mn-lt"/>
                          <a:ea typeface="+mn-ea"/>
                          <a:cs typeface="+mn-cs"/>
                        </a:rPr>
                        <a:t>20</a:t>
                      </a:r>
                    </a:p>
                  </a:txBody>
                  <a:tcPr anchor="ctr"/>
                </a:tc>
                <a:extLst>
                  <a:ext uri="{0D108BD9-81ED-4DB2-BD59-A6C34878D82A}">
                    <a16:rowId xmlns:a16="http://schemas.microsoft.com/office/drawing/2014/main" val="2493898593"/>
                  </a:ext>
                </a:extLst>
              </a:tr>
              <a:tr h="550416">
                <a:tc>
                  <a:txBody>
                    <a:bodyPr/>
                    <a:lstStyle/>
                    <a:p>
                      <a:pPr algn="l">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000">
                          <a:effectLst/>
                        </a:rPr>
                        <a:t>Midterm Exam</a:t>
                      </a:r>
                      <a:endParaRPr lang="en-US" sz="2000">
                        <a:effectLst/>
                        <a:latin typeface="Times New Roman" panose="02020603050405020304" pitchFamily="18" charset="0"/>
                        <a:ea typeface="Times New Roman" panose="02020603050405020304" pitchFamily="18" charset="0"/>
                      </a:endParaRPr>
                    </a:p>
                  </a:txBody>
                  <a:tcPr anchor="ctr"/>
                </a:tc>
                <a:tc>
                  <a:txBody>
                    <a:bodyPr/>
                    <a:lstStyle/>
                    <a:p>
                      <a:pPr algn="l">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000" kern="1200">
                          <a:solidFill>
                            <a:schemeClr val="dk1"/>
                          </a:solidFill>
                          <a:effectLst/>
                          <a:latin typeface="+mn-lt"/>
                          <a:ea typeface="+mn-ea"/>
                          <a:cs typeface="+mn-cs"/>
                        </a:rPr>
                        <a:t>1</a:t>
                      </a:r>
                    </a:p>
                  </a:txBody>
                  <a:tcPr anchor="ctr"/>
                </a:tc>
                <a:tc>
                  <a:txBody>
                    <a:bodyPr/>
                    <a:lstStyle/>
                    <a:p>
                      <a:pPr algn="l">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000" kern="1200" dirty="0">
                          <a:solidFill>
                            <a:schemeClr val="dk1"/>
                          </a:solidFill>
                          <a:effectLst/>
                          <a:latin typeface="+mn-lt"/>
                          <a:ea typeface="+mn-ea"/>
                          <a:cs typeface="+mn-cs"/>
                        </a:rPr>
                        <a:t>20</a:t>
                      </a:r>
                    </a:p>
                  </a:txBody>
                  <a:tcPr anchor="ctr"/>
                </a:tc>
                <a:extLst>
                  <a:ext uri="{0D108BD9-81ED-4DB2-BD59-A6C34878D82A}">
                    <a16:rowId xmlns:a16="http://schemas.microsoft.com/office/drawing/2014/main" val="2043462836"/>
                  </a:ext>
                </a:extLst>
              </a:tr>
              <a:tr h="550416">
                <a:tc>
                  <a:txBody>
                    <a:bodyPr/>
                    <a:lstStyle/>
                    <a:p>
                      <a:pPr algn="l">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000">
                          <a:effectLst/>
                        </a:rPr>
                        <a:t>Project</a:t>
                      </a:r>
                      <a:endParaRPr lang="en-US" sz="2000">
                        <a:effectLst/>
                        <a:latin typeface="Times New Roman" panose="02020603050405020304" pitchFamily="18" charset="0"/>
                        <a:ea typeface="Times New Roman" panose="02020603050405020304" pitchFamily="18" charset="0"/>
                      </a:endParaRPr>
                    </a:p>
                  </a:txBody>
                  <a:tcPr anchor="ctr"/>
                </a:tc>
                <a:tc>
                  <a:txBody>
                    <a:bodyPr/>
                    <a:lstStyle/>
                    <a:p>
                      <a:pPr algn="l">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000" kern="1200">
                          <a:solidFill>
                            <a:schemeClr val="dk1"/>
                          </a:solidFill>
                          <a:effectLst/>
                          <a:latin typeface="+mn-lt"/>
                          <a:ea typeface="+mn-ea"/>
                          <a:cs typeface="+mn-cs"/>
                        </a:rPr>
                        <a:t>1</a:t>
                      </a:r>
                    </a:p>
                  </a:txBody>
                  <a:tcPr anchor="ctr"/>
                </a:tc>
                <a:tc>
                  <a:txBody>
                    <a:bodyPr/>
                    <a:lstStyle/>
                    <a:p>
                      <a:pPr algn="l">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000" kern="1200" dirty="0">
                          <a:solidFill>
                            <a:schemeClr val="dk1"/>
                          </a:solidFill>
                          <a:effectLst/>
                          <a:latin typeface="+mn-lt"/>
                          <a:ea typeface="+mn-ea"/>
                          <a:cs typeface="+mn-cs"/>
                        </a:rPr>
                        <a:t>15</a:t>
                      </a:r>
                    </a:p>
                  </a:txBody>
                  <a:tcPr anchor="ctr"/>
                </a:tc>
                <a:extLst>
                  <a:ext uri="{0D108BD9-81ED-4DB2-BD59-A6C34878D82A}">
                    <a16:rowId xmlns:a16="http://schemas.microsoft.com/office/drawing/2014/main" val="3012210786"/>
                  </a:ext>
                </a:extLst>
              </a:tr>
              <a:tr h="550416">
                <a:tc>
                  <a:txBody>
                    <a:bodyPr/>
                    <a:lstStyle/>
                    <a:p>
                      <a:pPr algn="l">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000" dirty="0">
                          <a:effectLst/>
                        </a:rPr>
                        <a:t>Final Exam</a:t>
                      </a:r>
                      <a:endParaRPr lang="en-US" sz="2000" dirty="0">
                        <a:effectLst/>
                        <a:latin typeface="Times New Roman" panose="02020603050405020304" pitchFamily="18" charset="0"/>
                        <a:ea typeface="Times New Roman" panose="02020603050405020304" pitchFamily="18" charset="0"/>
                      </a:endParaRPr>
                    </a:p>
                  </a:txBody>
                  <a:tcPr anchor="ctr"/>
                </a:tc>
                <a:tc>
                  <a:txBody>
                    <a:bodyPr/>
                    <a:lstStyle/>
                    <a:p>
                      <a:pPr algn="l">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000" kern="1200">
                          <a:solidFill>
                            <a:schemeClr val="dk1"/>
                          </a:solidFill>
                          <a:effectLst/>
                          <a:latin typeface="+mn-lt"/>
                          <a:ea typeface="+mn-ea"/>
                          <a:cs typeface="+mn-cs"/>
                        </a:rPr>
                        <a:t>1</a:t>
                      </a:r>
                    </a:p>
                  </a:txBody>
                  <a:tcPr anchor="ctr"/>
                </a:tc>
                <a:tc>
                  <a:txBody>
                    <a:bodyPr/>
                    <a:lstStyle/>
                    <a:p>
                      <a:pPr algn="l">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000" kern="1200" dirty="0">
                          <a:solidFill>
                            <a:schemeClr val="dk1"/>
                          </a:solidFill>
                          <a:effectLst/>
                          <a:latin typeface="+mn-lt"/>
                          <a:ea typeface="+mn-ea"/>
                          <a:cs typeface="+mn-cs"/>
                        </a:rPr>
                        <a:t>40</a:t>
                      </a:r>
                    </a:p>
                  </a:txBody>
                  <a:tcPr anchor="ctr"/>
                </a:tc>
                <a:extLst>
                  <a:ext uri="{0D108BD9-81ED-4DB2-BD59-A6C34878D82A}">
                    <a16:rowId xmlns:a16="http://schemas.microsoft.com/office/drawing/2014/main" val="4248215611"/>
                  </a:ext>
                </a:extLst>
              </a:tr>
            </a:tbl>
          </a:graphicData>
        </a:graphic>
      </p:graphicFrame>
      <p:sp>
        <p:nvSpPr>
          <p:cNvPr id="7" name="TextBox 6">
            <a:extLst>
              <a:ext uri="{FF2B5EF4-FFF2-40B4-BE49-F238E27FC236}">
                <a16:creationId xmlns:a16="http://schemas.microsoft.com/office/drawing/2014/main" id="{F24A5CEE-B0DA-428D-B06E-6AE69C5C7353}"/>
              </a:ext>
            </a:extLst>
          </p:cNvPr>
          <p:cNvSpPr txBox="1"/>
          <p:nvPr/>
        </p:nvSpPr>
        <p:spPr>
          <a:xfrm>
            <a:off x="1873187" y="5622785"/>
            <a:ext cx="5397625" cy="461665"/>
          </a:xfrm>
          <a:prstGeom prst="rect">
            <a:avLst/>
          </a:prstGeom>
          <a:noFill/>
        </p:spPr>
        <p:txBody>
          <a:bodyPr wrap="square">
            <a:spAutoFit/>
          </a:bodyPr>
          <a:lstStyle/>
          <a:p>
            <a:pPr lvl="0"/>
            <a:r>
              <a:rPr lang="en-US" sz="2400" dirty="0"/>
              <a:t>Grading policy: </a:t>
            </a:r>
            <a:r>
              <a:rPr lang="en-US" sz="2400" i="1" dirty="0"/>
              <a:t>Absolute grading scheme</a:t>
            </a:r>
          </a:p>
        </p:txBody>
      </p:sp>
      <p:sp>
        <p:nvSpPr>
          <p:cNvPr id="5" name="Slide Number Placeholder 4">
            <a:extLst>
              <a:ext uri="{FF2B5EF4-FFF2-40B4-BE49-F238E27FC236}">
                <a16:creationId xmlns:a16="http://schemas.microsoft.com/office/drawing/2014/main" id="{DD721D6E-850E-4C95-8CE8-BFD98687D6F9}"/>
              </a:ext>
            </a:extLst>
          </p:cNvPr>
          <p:cNvSpPr>
            <a:spLocks noGrp="1"/>
          </p:cNvSpPr>
          <p:nvPr>
            <p:ph type="sldNum" sz="quarter" idx="11"/>
          </p:nvPr>
        </p:nvSpPr>
        <p:spPr>
          <a:xfrm>
            <a:off x="8070649" y="6379873"/>
            <a:ext cx="533400" cy="346364"/>
          </a:xfrm>
          <a:prstGeom prst="rect">
            <a:avLst/>
          </a:prstGeom>
        </p:spPr>
        <p:txBody>
          <a:bodyPr vert="horz" wrap="square" lIns="91440" tIns="45720" rIns="91440" bIns="45720" numCol="1" rtlCol="0" anchor="t" anchorCtr="0" compatLnSpc="1">
            <a:prstTxWarp prst="textNoShape">
              <a:avLst/>
            </a:prstTxWarp>
          </a:bodyPr>
          <a:lstStyle>
            <a:defPPr>
              <a:defRPr lang="en-US"/>
            </a:defPPr>
            <a:lvl1pPr marL="0" algn="r" defTabSz="457200" rtl="0" eaLnBrk="1" latinLnBrk="0" hangingPunct="1">
              <a:defRPr sz="1200" kern="1200">
                <a:solidFill>
                  <a:schemeClr val="tx1">
                    <a:tint val="75000"/>
                  </a:schemeClr>
                </a:solidFill>
                <a:latin typeface="Arial"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A28652E-AACC-B249-B75B-9215B21BC295}" type="slidenum">
              <a:rPr lang="en-US" smtClean="0"/>
              <a:pPr/>
              <a:t>9</a:t>
            </a:fld>
            <a:endParaRPr lang="en-US"/>
          </a:p>
        </p:txBody>
      </p:sp>
    </p:spTree>
    <p:extLst>
      <p:ext uri="{BB962C8B-B14F-4D97-AF65-F5344CB8AC3E}">
        <p14:creationId xmlns:p14="http://schemas.microsoft.com/office/powerpoint/2010/main" val="2713858677"/>
      </p:ext>
    </p:extLst>
  </p:cSld>
  <p:clrMapOvr>
    <a:masterClrMapping/>
  </p:clrMapOvr>
  <p:transition/>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VV_Template">
  <a:themeElements>
    <a:clrScheme name="Custom 2">
      <a:dk1>
        <a:sysClr val="windowText" lastClr="000000"/>
      </a:dk1>
      <a:lt1>
        <a:sysClr val="window" lastClr="FFFFFF"/>
      </a:lt1>
      <a:dk2>
        <a:srgbClr val="000000"/>
      </a:dk2>
      <a:lt2>
        <a:srgbClr val="F8F8F8"/>
      </a:lt2>
      <a:accent1>
        <a:srgbClr val="DDDDDD"/>
      </a:accent1>
      <a:accent2>
        <a:srgbClr val="006EC6"/>
      </a:accent2>
      <a:accent3>
        <a:srgbClr val="969696"/>
      </a:accent3>
      <a:accent4>
        <a:srgbClr val="808080"/>
      </a:accent4>
      <a:accent5>
        <a:srgbClr val="5F5F5F"/>
      </a:accent5>
      <a:accent6>
        <a:srgbClr val="4D4D4D"/>
      </a:accent6>
      <a:hlink>
        <a:srgbClr val="5F5F5F"/>
      </a:hlink>
      <a:folHlink>
        <a:srgbClr val="919191"/>
      </a:folHlink>
    </a:clrScheme>
    <a:fontScheme name="Leere Prä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3596</TotalTime>
  <Words>3424</Words>
  <Application>Microsoft Office PowerPoint</Application>
  <PresentationFormat>On-screen Show (4:3)</PresentationFormat>
  <Paragraphs>488</Paragraphs>
  <Slides>56</Slides>
  <Notes>16</Notes>
  <HiddenSlides>0</HiddenSlides>
  <MMClips>0</MMClips>
  <ScaleCrop>false</ScaleCrop>
  <HeadingPairs>
    <vt:vector size="10"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56</vt:i4>
      </vt:variant>
      <vt:variant>
        <vt:lpstr>Custom Shows</vt:lpstr>
      </vt:variant>
      <vt:variant>
        <vt:i4>1</vt:i4>
      </vt:variant>
    </vt:vector>
  </HeadingPairs>
  <TitlesOfParts>
    <vt:vector size="65" baseType="lpstr">
      <vt:lpstr>Arial</vt:lpstr>
      <vt:lpstr>Calibri</vt:lpstr>
      <vt:lpstr>Roboto</vt:lpstr>
      <vt:lpstr>Times New Roman</vt:lpstr>
      <vt:lpstr>Verdana</vt:lpstr>
      <vt:lpstr>template</vt:lpstr>
      <vt:lpstr>SVV_Template</vt:lpstr>
      <vt:lpstr>Clip</vt:lpstr>
      <vt:lpstr>CS 4032 – Web Programming</vt:lpstr>
      <vt:lpstr>About Me</vt:lpstr>
      <vt:lpstr>Contact Details</vt:lpstr>
      <vt:lpstr>Course Objectives</vt:lpstr>
      <vt:lpstr>Course is really different mini-courses</vt:lpstr>
      <vt:lpstr>Target Students</vt:lpstr>
      <vt:lpstr>Contents and Organization</vt:lpstr>
      <vt:lpstr>Contents and Organization</vt:lpstr>
      <vt:lpstr>Tentative Marks Distribution</vt:lpstr>
      <vt:lpstr>Class Policies and Guidelines</vt:lpstr>
      <vt:lpstr>Class Policies and Guidelines</vt:lpstr>
      <vt:lpstr>Class Policies and Guidelines</vt:lpstr>
      <vt:lpstr>Assignments and Projects</vt:lpstr>
      <vt:lpstr>Class Policies and Guidelines</vt:lpstr>
      <vt:lpstr>Textbooks and Reference Material</vt:lpstr>
      <vt:lpstr>Google Classroom</vt:lpstr>
      <vt:lpstr>Introduction to Web</vt:lpstr>
      <vt:lpstr>Web Essentials</vt:lpstr>
      <vt:lpstr>PowerPoint Presentation</vt:lpstr>
      <vt:lpstr>How does the Internet Work?</vt:lpstr>
      <vt:lpstr>The Internet Protocol (IP)</vt:lpstr>
      <vt:lpstr>The Transmission Control Protocol (TCP)</vt:lpstr>
      <vt:lpstr>TCP/IP Protocol Suites</vt:lpstr>
      <vt:lpstr>The World Wide Web (WWW)</vt:lpstr>
      <vt:lpstr>Basics of the WWW</vt:lpstr>
      <vt:lpstr>Web Client: Browser</vt:lpstr>
      <vt:lpstr>Web Servers</vt:lpstr>
      <vt:lpstr>Domain Name</vt:lpstr>
      <vt:lpstr>Domain Name System</vt:lpstr>
      <vt:lpstr>Top-Level Domain (TLD) Name</vt:lpstr>
      <vt:lpstr>County Code TLDs</vt:lpstr>
      <vt:lpstr>Uniform Resource Identifier</vt:lpstr>
      <vt:lpstr>Static Web: HTML/XHTML, CSS</vt:lpstr>
      <vt:lpstr>Static web limitations</vt:lpstr>
      <vt:lpstr>Client-Side Programming</vt:lpstr>
      <vt:lpstr>Server-Side Programming</vt:lpstr>
      <vt:lpstr>Web Development vs Designing</vt:lpstr>
      <vt:lpstr>Principles of Web Design</vt:lpstr>
      <vt:lpstr>Web Applications</vt:lpstr>
      <vt:lpstr>Frontend development</vt:lpstr>
      <vt:lpstr>Front End Languages</vt:lpstr>
      <vt:lpstr>DOM (Document Object Model)</vt:lpstr>
      <vt:lpstr>DOM (Document Object Model)</vt:lpstr>
      <vt:lpstr>Three representations of same page</vt:lpstr>
      <vt:lpstr>Software Architectural Pattern and Framework</vt:lpstr>
      <vt:lpstr>MVC (Model View Controller)</vt:lpstr>
      <vt:lpstr>MVC Overview</vt:lpstr>
      <vt:lpstr>Web Frameworks That Use MVC </vt:lpstr>
      <vt:lpstr>Popular frameworks</vt:lpstr>
      <vt:lpstr>BACKEND development</vt:lpstr>
      <vt:lpstr>What is a Backend?</vt:lpstr>
      <vt:lpstr>Web APIs</vt:lpstr>
      <vt:lpstr>SOAP</vt:lpstr>
      <vt:lpstr>REST</vt:lpstr>
      <vt:lpstr>Server Responses</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406 – Web Programming</dc:title>
  <dc:creator>ATIF JILANI</dc:creator>
  <cp:lastModifiedBy>Hassan</cp:lastModifiedBy>
  <cp:revision>293</cp:revision>
  <dcterms:created xsi:type="dcterms:W3CDTF">2020-01-19T18:42:10Z</dcterms:created>
  <dcterms:modified xsi:type="dcterms:W3CDTF">2022-02-10T08:00:40Z</dcterms:modified>
</cp:coreProperties>
</file>