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1"/>
    <p:sldMasterId id="2147483856" r:id="rId2"/>
  </p:sldMasterIdLst>
  <p:notesMasterIdLst>
    <p:notesMasterId r:id="rId48"/>
  </p:notesMasterIdLst>
  <p:handoutMasterIdLst>
    <p:handoutMasterId r:id="rId49"/>
  </p:handoutMasterIdLst>
  <p:sldIdLst>
    <p:sldId id="516" r:id="rId3"/>
    <p:sldId id="517" r:id="rId4"/>
    <p:sldId id="354" r:id="rId5"/>
    <p:sldId id="300" r:id="rId6"/>
    <p:sldId id="301" r:id="rId7"/>
    <p:sldId id="323" r:id="rId8"/>
    <p:sldId id="430" r:id="rId9"/>
    <p:sldId id="324" r:id="rId10"/>
    <p:sldId id="325" r:id="rId11"/>
    <p:sldId id="327" r:id="rId12"/>
    <p:sldId id="326" r:id="rId13"/>
    <p:sldId id="328" r:id="rId14"/>
    <p:sldId id="330" r:id="rId15"/>
    <p:sldId id="332" r:id="rId16"/>
    <p:sldId id="331" r:id="rId17"/>
    <p:sldId id="333" r:id="rId18"/>
    <p:sldId id="334" r:id="rId19"/>
    <p:sldId id="335" r:id="rId20"/>
    <p:sldId id="336" r:id="rId21"/>
    <p:sldId id="396" r:id="rId22"/>
    <p:sldId id="397" r:id="rId23"/>
    <p:sldId id="398" r:id="rId24"/>
    <p:sldId id="399" r:id="rId25"/>
    <p:sldId id="404" r:id="rId26"/>
    <p:sldId id="405" r:id="rId27"/>
    <p:sldId id="313" r:id="rId28"/>
    <p:sldId id="314" r:id="rId29"/>
    <p:sldId id="418" r:id="rId30"/>
    <p:sldId id="316" r:id="rId31"/>
    <p:sldId id="413" r:id="rId32"/>
    <p:sldId id="425" r:id="rId33"/>
    <p:sldId id="424" r:id="rId34"/>
    <p:sldId id="426" r:id="rId35"/>
    <p:sldId id="427" r:id="rId36"/>
    <p:sldId id="428" r:id="rId37"/>
    <p:sldId id="414" r:id="rId38"/>
    <p:sldId id="415" r:id="rId39"/>
    <p:sldId id="431" r:id="rId40"/>
    <p:sldId id="432" r:id="rId41"/>
    <p:sldId id="433" r:id="rId42"/>
    <p:sldId id="318" r:id="rId43"/>
    <p:sldId id="409" r:id="rId44"/>
    <p:sldId id="411" r:id="rId45"/>
    <p:sldId id="288" r:id="rId46"/>
    <p:sldId id="780" r:id="rId47"/>
  </p:sldIdLst>
  <p:sldSz cx="9144000" cy="6858000" type="screen4x3"/>
  <p:notesSz cx="6858000" cy="9144000"/>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ohaib Iqbal" initials=""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B9"/>
    <a:srgbClr val="007CE2"/>
    <a:srgbClr val="0069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BE442-DBDE-47A9-8AB9-910D4B3E0C07}" v="6" dt="2021-03-01T16:55:14.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5256" autoAdjust="0"/>
  </p:normalViewPr>
  <p:slideViewPr>
    <p:cSldViewPr snapToGrid="0" snapToObjects="1">
      <p:cViewPr varScale="1">
        <p:scale>
          <a:sx n="86" d="100"/>
          <a:sy n="86" d="100"/>
        </p:scale>
        <p:origin x="1392" y="67"/>
      </p:cViewPr>
      <p:guideLst>
        <p:guide orient="horz" pos="2160"/>
        <p:guide pos="2880"/>
      </p:guideLst>
    </p:cSldViewPr>
  </p:slideViewPr>
  <p:outlineViewPr>
    <p:cViewPr>
      <p:scale>
        <a:sx n="33" d="100"/>
        <a:sy n="33" d="100"/>
      </p:scale>
      <p:origin x="0" y="1532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f Jilani" userId="2373ff79-7915-410a-a6df-6859728fab16" providerId="ADAL" clId="{8F3FA461-50D0-45E3-B713-4B4324E61470}"/>
    <pc:docChg chg="modSld">
      <pc:chgData name="Atif Jilani" userId="2373ff79-7915-410a-a6df-6859728fab16" providerId="ADAL" clId="{8F3FA461-50D0-45E3-B713-4B4324E61470}" dt="2021-03-01T16:28:05.514" v="0" actId="20577"/>
      <pc:docMkLst>
        <pc:docMk/>
      </pc:docMkLst>
      <pc:sldChg chg="modSp mod">
        <pc:chgData name="Atif Jilani" userId="2373ff79-7915-410a-a6df-6859728fab16" providerId="ADAL" clId="{8F3FA461-50D0-45E3-B713-4B4324E61470}" dt="2021-03-01T16:28:05.514" v="0" actId="20577"/>
        <pc:sldMkLst>
          <pc:docMk/>
          <pc:sldMk cId="718970717" sldId="846"/>
        </pc:sldMkLst>
        <pc:spChg chg="mod">
          <ac:chgData name="Atif Jilani" userId="2373ff79-7915-410a-a6df-6859728fab16" providerId="ADAL" clId="{8F3FA461-50D0-45E3-B713-4B4324E61470}" dt="2021-03-01T16:28:05.514" v="0" actId="20577"/>
          <ac:spMkLst>
            <pc:docMk/>
            <pc:sldMk cId="718970717" sldId="846"/>
            <ac:spMk id="3" creationId="{00000000-0000-0000-0000-000000000000}"/>
          </ac:spMkLst>
        </pc:spChg>
      </pc:sldChg>
    </pc:docChg>
  </pc:docChgLst>
  <pc:docChgLst>
    <pc:chgData name="Atif Jilani" userId="2373ff79-7915-410a-a6df-6859728fab16" providerId="ADAL" clId="{179BE442-DBDE-47A9-8AB9-910D4B3E0C07}"/>
    <pc:docChg chg="undo custSel addSld delSld modSld sldOrd">
      <pc:chgData name="Atif Jilani" userId="2373ff79-7915-410a-a6df-6859728fab16" providerId="ADAL" clId="{179BE442-DBDE-47A9-8AB9-910D4B3E0C07}" dt="2021-03-03T03:30:00.433" v="536" actId="207"/>
      <pc:docMkLst>
        <pc:docMk/>
      </pc:docMkLst>
      <pc:sldChg chg="add">
        <pc:chgData name="Atif Jilani" userId="2373ff79-7915-410a-a6df-6859728fab16" providerId="ADAL" clId="{179BE442-DBDE-47A9-8AB9-910D4B3E0C07}" dt="2021-03-01T16:40:23.743" v="69"/>
        <pc:sldMkLst>
          <pc:docMk/>
          <pc:sldMk cId="0" sldId="302"/>
        </pc:sldMkLst>
      </pc:sldChg>
      <pc:sldChg chg="add">
        <pc:chgData name="Atif Jilani" userId="2373ff79-7915-410a-a6df-6859728fab16" providerId="ADAL" clId="{179BE442-DBDE-47A9-8AB9-910D4B3E0C07}" dt="2021-03-01T16:40:23.743" v="69"/>
        <pc:sldMkLst>
          <pc:docMk/>
          <pc:sldMk cId="0" sldId="311"/>
        </pc:sldMkLst>
      </pc:sldChg>
      <pc:sldChg chg="del">
        <pc:chgData name="Atif Jilani" userId="2373ff79-7915-410a-a6df-6859728fab16" providerId="ADAL" clId="{179BE442-DBDE-47A9-8AB9-910D4B3E0C07}" dt="2021-03-01T16:33:10.572" v="3" actId="47"/>
        <pc:sldMkLst>
          <pc:docMk/>
          <pc:sldMk cId="3376788369" sldId="797"/>
        </pc:sldMkLst>
      </pc:sldChg>
      <pc:sldChg chg="modSp add mod">
        <pc:chgData name="Atif Jilani" userId="2373ff79-7915-410a-a6df-6859728fab16" providerId="ADAL" clId="{179BE442-DBDE-47A9-8AB9-910D4B3E0C07}" dt="2021-03-01T16:45:39.857" v="370" actId="20577"/>
        <pc:sldMkLst>
          <pc:docMk/>
          <pc:sldMk cId="29807526" sldId="798"/>
        </pc:sldMkLst>
        <pc:spChg chg="mod">
          <ac:chgData name="Atif Jilani" userId="2373ff79-7915-410a-a6df-6859728fab16" providerId="ADAL" clId="{179BE442-DBDE-47A9-8AB9-910D4B3E0C07}" dt="2021-03-01T16:45:39.857" v="370" actId="20577"/>
          <ac:spMkLst>
            <pc:docMk/>
            <pc:sldMk cId="29807526" sldId="798"/>
            <ac:spMk id="7171" creationId="{00000000-0000-0000-0000-000000000000}"/>
          </ac:spMkLst>
        </pc:spChg>
      </pc:sldChg>
      <pc:sldChg chg="modSp del mod">
        <pc:chgData name="Atif Jilani" userId="2373ff79-7915-410a-a6df-6859728fab16" providerId="ADAL" clId="{179BE442-DBDE-47A9-8AB9-910D4B3E0C07}" dt="2021-03-01T16:37:59.849" v="67" actId="2696"/>
        <pc:sldMkLst>
          <pc:docMk/>
          <pc:sldMk cId="3549918324" sldId="798"/>
        </pc:sldMkLst>
        <pc:spChg chg="mod">
          <ac:chgData name="Atif Jilani" userId="2373ff79-7915-410a-a6df-6859728fab16" providerId="ADAL" clId="{179BE442-DBDE-47A9-8AB9-910D4B3E0C07}" dt="2021-03-01T16:37:49.028" v="66" actId="33524"/>
          <ac:spMkLst>
            <pc:docMk/>
            <pc:sldMk cId="3549918324" sldId="798"/>
            <ac:spMk id="7170" creationId="{00000000-0000-0000-0000-000000000000}"/>
          </ac:spMkLst>
        </pc:spChg>
        <pc:spChg chg="mod">
          <ac:chgData name="Atif Jilani" userId="2373ff79-7915-410a-a6df-6859728fab16" providerId="ADAL" clId="{179BE442-DBDE-47A9-8AB9-910D4B3E0C07}" dt="2021-03-01T16:37:21.018" v="63" actId="255"/>
          <ac:spMkLst>
            <pc:docMk/>
            <pc:sldMk cId="3549918324" sldId="798"/>
            <ac:spMk id="7171" creationId="{00000000-0000-0000-0000-000000000000}"/>
          </ac:spMkLst>
        </pc:spChg>
      </pc:sldChg>
      <pc:sldChg chg="del">
        <pc:chgData name="Atif Jilani" userId="2373ff79-7915-410a-a6df-6859728fab16" providerId="ADAL" clId="{179BE442-DBDE-47A9-8AB9-910D4B3E0C07}" dt="2021-03-01T16:37:59.849" v="67" actId="2696"/>
        <pc:sldMkLst>
          <pc:docMk/>
          <pc:sldMk cId="474476136" sldId="799"/>
        </pc:sldMkLst>
      </pc:sldChg>
      <pc:sldChg chg="add">
        <pc:chgData name="Atif Jilani" userId="2373ff79-7915-410a-a6df-6859728fab16" providerId="ADAL" clId="{179BE442-DBDE-47A9-8AB9-910D4B3E0C07}" dt="2021-03-01T16:38:09.191" v="68"/>
        <pc:sldMkLst>
          <pc:docMk/>
          <pc:sldMk cId="2185193645" sldId="799"/>
        </pc:sldMkLst>
      </pc:sldChg>
      <pc:sldChg chg="del">
        <pc:chgData name="Atif Jilani" userId="2373ff79-7915-410a-a6df-6859728fab16" providerId="ADAL" clId="{179BE442-DBDE-47A9-8AB9-910D4B3E0C07}" dt="2021-03-01T16:41:06.245" v="81" actId="47"/>
        <pc:sldMkLst>
          <pc:docMk/>
          <pc:sldMk cId="2648876072" sldId="800"/>
        </pc:sldMkLst>
      </pc:sldChg>
      <pc:sldChg chg="modSp mod">
        <pc:chgData name="Atif Jilani" userId="2373ff79-7915-410a-a6df-6859728fab16" providerId="ADAL" clId="{179BE442-DBDE-47A9-8AB9-910D4B3E0C07}" dt="2021-03-03T03:30:00.433" v="536" actId="207"/>
        <pc:sldMkLst>
          <pc:docMk/>
          <pc:sldMk cId="1229721373" sldId="820"/>
        </pc:sldMkLst>
        <pc:spChg chg="mod">
          <ac:chgData name="Atif Jilani" userId="2373ff79-7915-410a-a6df-6859728fab16" providerId="ADAL" clId="{179BE442-DBDE-47A9-8AB9-910D4B3E0C07}" dt="2021-03-03T03:30:00.433" v="536" actId="207"/>
          <ac:spMkLst>
            <pc:docMk/>
            <pc:sldMk cId="1229721373" sldId="820"/>
            <ac:spMk id="6145" creationId="{00000000-0000-0000-0000-000000000000}"/>
          </ac:spMkLst>
        </pc:spChg>
        <pc:spChg chg="mod">
          <ac:chgData name="Atif Jilani" userId="2373ff79-7915-410a-a6df-6859728fab16" providerId="ADAL" clId="{179BE442-DBDE-47A9-8AB9-910D4B3E0C07}" dt="2021-03-03T03:29:57.137" v="535" actId="207"/>
          <ac:spMkLst>
            <pc:docMk/>
            <pc:sldMk cId="1229721373" sldId="820"/>
            <ac:spMk id="6146" creationId="{00000000-0000-0000-0000-000000000000}"/>
          </ac:spMkLst>
        </pc:spChg>
      </pc:sldChg>
      <pc:sldChg chg="addSp delSp modSp mod">
        <pc:chgData name="Atif Jilani" userId="2373ff79-7915-410a-a6df-6859728fab16" providerId="ADAL" clId="{179BE442-DBDE-47A9-8AB9-910D4B3E0C07}" dt="2021-03-01T16:56:29.243" v="523" actId="1076"/>
        <pc:sldMkLst>
          <pc:docMk/>
          <pc:sldMk cId="3296354080" sldId="823"/>
        </pc:sldMkLst>
        <pc:spChg chg="add del mod">
          <ac:chgData name="Atif Jilani" userId="2373ff79-7915-410a-a6df-6859728fab16" providerId="ADAL" clId="{179BE442-DBDE-47A9-8AB9-910D4B3E0C07}" dt="2021-03-01T16:54:49.882" v="496" actId="478"/>
          <ac:spMkLst>
            <pc:docMk/>
            <pc:sldMk cId="3296354080" sldId="823"/>
            <ac:spMk id="2" creationId="{2078931D-BDEF-44C2-A111-6E69501CDCDF}"/>
          </ac:spMkLst>
        </pc:spChg>
        <pc:spChg chg="mod">
          <ac:chgData name="Atif Jilani" userId="2373ff79-7915-410a-a6df-6859728fab16" providerId="ADAL" clId="{179BE442-DBDE-47A9-8AB9-910D4B3E0C07}" dt="2021-03-01T16:56:03.965" v="518" actId="6549"/>
          <ac:spMkLst>
            <pc:docMk/>
            <pc:sldMk cId="3296354080" sldId="823"/>
            <ac:spMk id="3" creationId="{00000000-0000-0000-0000-000000000000}"/>
          </ac:spMkLst>
        </pc:spChg>
        <pc:spChg chg="add mod">
          <ac:chgData name="Atif Jilani" userId="2373ff79-7915-410a-a6df-6859728fab16" providerId="ADAL" clId="{179BE442-DBDE-47A9-8AB9-910D4B3E0C07}" dt="2021-03-01T16:56:29.243" v="523" actId="1076"/>
          <ac:spMkLst>
            <pc:docMk/>
            <pc:sldMk cId="3296354080" sldId="823"/>
            <ac:spMk id="7" creationId="{95677F54-4025-41A4-A200-23125D56EF66}"/>
          </ac:spMkLst>
        </pc:spChg>
      </pc:sldChg>
      <pc:sldChg chg="modSp mod">
        <pc:chgData name="Atif Jilani" userId="2373ff79-7915-410a-a6df-6859728fab16" providerId="ADAL" clId="{179BE442-DBDE-47A9-8AB9-910D4B3E0C07}" dt="2021-03-01T16:57:31.477" v="534" actId="20577"/>
        <pc:sldMkLst>
          <pc:docMk/>
          <pc:sldMk cId="3754174687" sldId="828"/>
        </pc:sldMkLst>
        <pc:spChg chg="mod">
          <ac:chgData name="Atif Jilani" userId="2373ff79-7915-410a-a6df-6859728fab16" providerId="ADAL" clId="{179BE442-DBDE-47A9-8AB9-910D4B3E0C07}" dt="2021-03-01T16:57:31.477" v="534" actId="20577"/>
          <ac:spMkLst>
            <pc:docMk/>
            <pc:sldMk cId="3754174687" sldId="828"/>
            <ac:spMk id="20482" creationId="{00000000-0000-0000-0000-000000000000}"/>
          </ac:spMkLst>
        </pc:spChg>
      </pc:sldChg>
      <pc:sldChg chg="del">
        <pc:chgData name="Atif Jilani" userId="2373ff79-7915-410a-a6df-6859728fab16" providerId="ADAL" clId="{179BE442-DBDE-47A9-8AB9-910D4B3E0C07}" dt="2021-03-01T16:32:22.700" v="1" actId="47"/>
        <pc:sldMkLst>
          <pc:docMk/>
          <pc:sldMk cId="718970717" sldId="846"/>
        </pc:sldMkLst>
      </pc:sldChg>
      <pc:sldChg chg="ord">
        <pc:chgData name="Atif Jilani" userId="2373ff79-7915-410a-a6df-6859728fab16" providerId="ADAL" clId="{179BE442-DBDE-47A9-8AB9-910D4B3E0C07}" dt="2021-03-01T16:45:07.107" v="363"/>
        <pc:sldMkLst>
          <pc:docMk/>
          <pc:sldMk cId="1623564552" sldId="847"/>
        </pc:sldMkLst>
      </pc:sldChg>
      <pc:sldChg chg="add">
        <pc:chgData name="Atif Jilani" userId="2373ff79-7915-410a-a6df-6859728fab16" providerId="ADAL" clId="{179BE442-DBDE-47A9-8AB9-910D4B3E0C07}" dt="2021-03-01T16:32:12.505" v="0"/>
        <pc:sldMkLst>
          <pc:docMk/>
          <pc:sldMk cId="537471028" sldId="848"/>
        </pc:sldMkLst>
      </pc:sldChg>
      <pc:sldChg chg="modSp add mod ord">
        <pc:chgData name="Atif Jilani" userId="2373ff79-7915-410a-a6df-6859728fab16" providerId="ADAL" clId="{179BE442-DBDE-47A9-8AB9-910D4B3E0C07}" dt="2021-03-01T16:46:34.717" v="393" actId="20577"/>
        <pc:sldMkLst>
          <pc:docMk/>
          <pc:sldMk cId="1963758001" sldId="850"/>
        </pc:sldMkLst>
        <pc:spChg chg="mod">
          <ac:chgData name="Atif Jilani" userId="2373ff79-7915-410a-a6df-6859728fab16" providerId="ADAL" clId="{179BE442-DBDE-47A9-8AB9-910D4B3E0C07}" dt="2021-03-01T16:46:34.717" v="393" actId="20577"/>
          <ac:spMkLst>
            <pc:docMk/>
            <pc:sldMk cId="1963758001" sldId="850"/>
            <ac:spMk id="28675" creationId="{00000000-0000-0000-0000-000000000000}"/>
          </ac:spMkLst>
        </pc:spChg>
      </pc:sldChg>
      <pc:sldChg chg="add del">
        <pc:chgData name="Atif Jilani" userId="2373ff79-7915-410a-a6df-6859728fab16" providerId="ADAL" clId="{179BE442-DBDE-47A9-8AB9-910D4B3E0C07}" dt="2021-03-01T16:47:01.669" v="394" actId="47"/>
        <pc:sldMkLst>
          <pc:docMk/>
          <pc:sldMk cId="3680116587" sldId="851"/>
        </pc:sldMkLst>
      </pc:sldChg>
      <pc:sldChg chg="add del">
        <pc:chgData name="Atif Jilani" userId="2373ff79-7915-410a-a6df-6859728fab16" providerId="ADAL" clId="{179BE442-DBDE-47A9-8AB9-910D4B3E0C07}" dt="2021-03-01T16:47:04.912" v="395" actId="47"/>
        <pc:sldMkLst>
          <pc:docMk/>
          <pc:sldMk cId="3641719462" sldId="852"/>
        </pc:sldMkLst>
      </pc:sldChg>
      <pc:sldChg chg="modSp add mod setBg">
        <pc:chgData name="Atif Jilani" userId="2373ff79-7915-410a-a6df-6859728fab16" providerId="ADAL" clId="{179BE442-DBDE-47A9-8AB9-910D4B3E0C07}" dt="2021-03-01T16:48:19.770" v="459" actId="20577"/>
        <pc:sldMkLst>
          <pc:docMk/>
          <pc:sldMk cId="1340292555" sldId="853"/>
        </pc:sldMkLst>
        <pc:spChg chg="mod">
          <ac:chgData name="Atif Jilani" userId="2373ff79-7915-410a-a6df-6859728fab16" providerId="ADAL" clId="{179BE442-DBDE-47A9-8AB9-910D4B3E0C07}" dt="2021-03-01T16:48:19.770" v="459" actId="20577"/>
          <ac:spMkLst>
            <pc:docMk/>
            <pc:sldMk cId="1340292555" sldId="853"/>
            <ac:spMk id="34819" creationId="{00000000-0000-0000-0000-000000000000}"/>
          </ac:spMkLst>
        </pc:spChg>
      </pc:sldChg>
      <pc:sldChg chg="modSp add mod">
        <pc:chgData name="Atif Jilani" userId="2373ff79-7915-410a-a6df-6859728fab16" providerId="ADAL" clId="{179BE442-DBDE-47A9-8AB9-910D4B3E0C07}" dt="2021-03-01T16:48:46.034" v="472" actId="20577"/>
        <pc:sldMkLst>
          <pc:docMk/>
          <pc:sldMk cId="3680367521" sldId="873"/>
        </pc:sldMkLst>
        <pc:graphicFrameChg chg="modGraphic">
          <ac:chgData name="Atif Jilani" userId="2373ff79-7915-410a-a6df-6859728fab16" providerId="ADAL" clId="{179BE442-DBDE-47A9-8AB9-910D4B3E0C07}" dt="2021-03-01T16:48:46.034" v="472" actId="20577"/>
          <ac:graphicFrameMkLst>
            <pc:docMk/>
            <pc:sldMk cId="3680367521" sldId="873"/>
            <ac:graphicFrameMk id="17" creationId="{00000000-0000-0000-0000-000000000000}"/>
          </ac:graphicFrameMkLst>
        </pc:graphicFrameChg>
      </pc:sldChg>
      <pc:sldChg chg="modSp add mod">
        <pc:chgData name="Atif Jilani" userId="2373ff79-7915-410a-a6df-6859728fab16" providerId="ADAL" clId="{179BE442-DBDE-47A9-8AB9-910D4B3E0C07}" dt="2021-03-01T16:44:52.893" v="361" actId="20577"/>
        <pc:sldMkLst>
          <pc:docMk/>
          <pc:sldMk cId="3078642371" sldId="926"/>
        </pc:sldMkLst>
        <pc:spChg chg="mod">
          <ac:chgData name="Atif Jilani" userId="2373ff79-7915-410a-a6df-6859728fab16" providerId="ADAL" clId="{179BE442-DBDE-47A9-8AB9-910D4B3E0C07}" dt="2021-03-01T16:44:52.893" v="361" actId="20577"/>
          <ac:spMkLst>
            <pc:docMk/>
            <pc:sldMk cId="3078642371" sldId="926"/>
            <ac:spMk id="5123" creationId="{00000000-0000-0000-0000-000000000000}"/>
          </ac:spMkLst>
        </pc:spChg>
      </pc:sldChg>
      <pc:sldChg chg="modSp add mod">
        <pc:chgData name="Atif Jilani" userId="2373ff79-7915-410a-a6df-6859728fab16" providerId="ADAL" clId="{179BE442-DBDE-47A9-8AB9-910D4B3E0C07}" dt="2021-03-01T16:49:21.660" v="473" actId="33524"/>
        <pc:sldMkLst>
          <pc:docMk/>
          <pc:sldMk cId="1193277551" sldId="927"/>
        </pc:sldMkLst>
        <pc:spChg chg="mod">
          <ac:chgData name="Atif Jilani" userId="2373ff79-7915-410a-a6df-6859728fab16" providerId="ADAL" clId="{179BE442-DBDE-47A9-8AB9-910D4B3E0C07}" dt="2021-03-01T16:49:21.660" v="473" actId="33524"/>
          <ac:spMkLst>
            <pc:docMk/>
            <pc:sldMk cId="1193277551" sldId="927"/>
            <ac:spMk id="1024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228062-27E4-8C4A-8648-8FD775CF42EB}" type="datetimeFigureOut">
              <a:rPr lang="en-US" smtClean="0"/>
              <a:t>4/7/2022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69154E-77B1-3F4D-8139-FC1DDEF555FB}" type="slidenum">
              <a:rPr lang="en-US" smtClean="0"/>
              <a:t>‹#›</a:t>
            </a:fld>
            <a:endParaRPr lang="en-US"/>
          </a:p>
        </p:txBody>
      </p:sp>
    </p:spTree>
    <p:extLst>
      <p:ext uri="{BB962C8B-B14F-4D97-AF65-F5344CB8AC3E}">
        <p14:creationId xmlns:p14="http://schemas.microsoft.com/office/powerpoint/2010/main" val="1880484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660F0-2F10-1C44-A944-FE3C6C8A477D}" type="datetimeFigureOut">
              <a:rPr lang="en-US" smtClean="0"/>
              <a:t>4/7/2022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5DB365-6C69-5B43-85B8-1D43CF3895CA}" type="slidenum">
              <a:rPr lang="en-US" smtClean="0"/>
              <a:t>‹#›</a:t>
            </a:fld>
            <a:endParaRPr lang="en-US"/>
          </a:p>
        </p:txBody>
      </p:sp>
    </p:spTree>
    <p:extLst>
      <p:ext uri="{BB962C8B-B14F-4D97-AF65-F5344CB8AC3E}">
        <p14:creationId xmlns:p14="http://schemas.microsoft.com/office/powerpoint/2010/main" val="39564290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ongodb.com/manual/reference/glossary/#term-js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45DB365-6C69-5B43-85B8-1D43CF3895CA}" type="slidenum">
              <a:rPr lang="en-US" smtClean="0"/>
              <a:t>1</a:t>
            </a:fld>
            <a:endParaRPr lang="en-US" dirty="0"/>
          </a:p>
        </p:txBody>
      </p:sp>
    </p:spTree>
    <p:extLst>
      <p:ext uri="{BB962C8B-B14F-4D97-AF65-F5344CB8AC3E}">
        <p14:creationId xmlns:p14="http://schemas.microsoft.com/office/powerpoint/2010/main" val="366843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MongoDB stores data records as </a:t>
            </a:r>
            <a:r>
              <a:rPr lang="en-US" sz="1200" b="1" i="0" kern="1200" dirty="0">
                <a:solidFill>
                  <a:schemeClr val="tx1"/>
                </a:solidFill>
                <a:effectLst/>
                <a:latin typeface="+mn-lt"/>
                <a:ea typeface="+mn-ea"/>
                <a:cs typeface="+mn-cs"/>
              </a:rPr>
              <a:t>BSON</a:t>
            </a:r>
            <a:r>
              <a:rPr lang="en-US" sz="1200" b="0" i="0" kern="1200" dirty="0">
                <a:solidFill>
                  <a:schemeClr val="tx1"/>
                </a:solidFill>
                <a:effectLst/>
                <a:latin typeface="+mn-lt"/>
                <a:ea typeface="+mn-ea"/>
                <a:cs typeface="+mn-cs"/>
              </a:rPr>
              <a:t> documents. BSON is a </a:t>
            </a:r>
            <a:r>
              <a:rPr lang="en-US" sz="1200" b="1" i="0" kern="1200" dirty="0">
                <a:solidFill>
                  <a:schemeClr val="tx1"/>
                </a:solidFill>
                <a:effectLst/>
                <a:latin typeface="+mn-lt"/>
                <a:ea typeface="+mn-ea"/>
                <a:cs typeface="+mn-cs"/>
              </a:rPr>
              <a:t>binary representation of </a:t>
            </a:r>
            <a:r>
              <a:rPr lang="en-US" sz="1200" b="1" i="0" u="none" strike="noStrike" kern="1200" dirty="0">
                <a:solidFill>
                  <a:schemeClr val="tx1"/>
                </a:solidFill>
                <a:effectLst/>
                <a:latin typeface="+mn-lt"/>
                <a:ea typeface="+mn-ea"/>
                <a:cs typeface="+mn-cs"/>
                <a:hlinkClick r:id="rId3"/>
              </a:rPr>
              <a:t>JSON</a:t>
            </a:r>
            <a:r>
              <a:rPr lang="en-US" sz="1200" b="0" i="0" kern="1200" dirty="0">
                <a:solidFill>
                  <a:schemeClr val="tx1"/>
                </a:solidFill>
                <a:effectLst/>
                <a:latin typeface="+mn-lt"/>
                <a:ea typeface="+mn-ea"/>
                <a:cs typeface="+mn-cs"/>
              </a:rPr>
              <a:t> documents, though it contains more data types than JSON.</a:t>
            </a:r>
            <a:endParaRPr lang="en-US" dirty="0"/>
          </a:p>
        </p:txBody>
      </p:sp>
      <p:sp>
        <p:nvSpPr>
          <p:cNvPr id="4" name="Slide Number Placeholder 3"/>
          <p:cNvSpPr>
            <a:spLocks noGrp="1"/>
          </p:cNvSpPr>
          <p:nvPr>
            <p:ph type="sldNum" sz="quarter" idx="5"/>
          </p:nvPr>
        </p:nvSpPr>
        <p:spPr/>
        <p:txBody>
          <a:bodyPr/>
          <a:lstStyle/>
          <a:p>
            <a:fld id="{CD1FD2CA-AEE8-4163-A769-FDC38718D76F}" type="slidenum">
              <a:rPr lang="en-US" smtClean="0"/>
              <a:t>6</a:t>
            </a:fld>
            <a:endParaRPr lang="en-US"/>
          </a:p>
        </p:txBody>
      </p:sp>
    </p:spTree>
    <p:extLst>
      <p:ext uri="{BB962C8B-B14F-4D97-AF65-F5344CB8AC3E}">
        <p14:creationId xmlns:p14="http://schemas.microsoft.com/office/powerpoint/2010/main" val="354215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use a database schema example from a blogging application to help illustrate the document model in MongoDB. For the blog, you could model the data as two collections -- one to represent visitors and the other for the articles. Each document of this blog database could contain multiple comments, multiple tags, and multiple categories, each expressed as an embedded array.</a:t>
            </a:r>
            <a:endParaRPr lang="en-US" dirty="0"/>
          </a:p>
        </p:txBody>
      </p:sp>
      <p:sp>
        <p:nvSpPr>
          <p:cNvPr id="4" name="Slide Number Placeholder 3"/>
          <p:cNvSpPr>
            <a:spLocks noGrp="1"/>
          </p:cNvSpPr>
          <p:nvPr>
            <p:ph type="sldNum" sz="quarter" idx="5"/>
          </p:nvPr>
        </p:nvSpPr>
        <p:spPr/>
        <p:txBody>
          <a:bodyPr/>
          <a:lstStyle/>
          <a:p>
            <a:fld id="{CD1FD2CA-AEE8-4163-A769-FDC38718D76F}" type="slidenum">
              <a:rPr lang="en-US" smtClean="0"/>
              <a:t>12</a:t>
            </a:fld>
            <a:endParaRPr lang="en-US"/>
          </a:p>
        </p:txBody>
      </p:sp>
    </p:spTree>
    <p:extLst>
      <p:ext uri="{BB962C8B-B14F-4D97-AF65-F5344CB8AC3E}">
        <p14:creationId xmlns:p14="http://schemas.microsoft.com/office/powerpoint/2010/main" val="233134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FD2CA-AEE8-4163-A769-FDC38718D76F}" type="slidenum">
              <a:rPr lang="en-US" smtClean="0"/>
              <a:t>13</a:t>
            </a:fld>
            <a:endParaRPr lang="en-US"/>
          </a:p>
        </p:txBody>
      </p:sp>
    </p:spTree>
    <p:extLst>
      <p:ext uri="{BB962C8B-B14F-4D97-AF65-F5344CB8AC3E}">
        <p14:creationId xmlns:p14="http://schemas.microsoft.com/office/powerpoint/2010/main" val="326070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Indexes support the efficient execution of queries in MongoDB. Without indexes, MongoDB must perform a </a:t>
            </a:r>
            <a:r>
              <a:rPr lang="en-US" sz="1200" b="0" i="1" kern="1200" dirty="0">
                <a:solidFill>
                  <a:schemeClr val="tx1"/>
                </a:solidFill>
                <a:effectLst/>
                <a:latin typeface="+mn-lt"/>
                <a:ea typeface="+mn-ea"/>
                <a:cs typeface="+mn-cs"/>
              </a:rPr>
              <a:t>collection scan</a:t>
            </a:r>
            <a:r>
              <a:rPr lang="en-US" sz="1200" b="0" i="0" kern="1200" dirty="0">
                <a:solidFill>
                  <a:schemeClr val="tx1"/>
                </a:solidFill>
                <a:effectLst/>
                <a:latin typeface="+mn-lt"/>
                <a:ea typeface="+mn-ea"/>
                <a:cs typeface="+mn-cs"/>
              </a:rPr>
              <a:t>, i.e. scan every document in a collection, to select those documents that match the query statement. If an appropriate index exists for a query, MongoDB can use the index to limit the number of documents it must inspect.</a:t>
            </a:r>
            <a:endParaRPr lang="en-US" dirty="0"/>
          </a:p>
        </p:txBody>
      </p:sp>
      <p:sp>
        <p:nvSpPr>
          <p:cNvPr id="4" name="Slide Number Placeholder 3"/>
          <p:cNvSpPr>
            <a:spLocks noGrp="1"/>
          </p:cNvSpPr>
          <p:nvPr>
            <p:ph type="sldNum" sz="quarter" idx="5"/>
          </p:nvPr>
        </p:nvSpPr>
        <p:spPr/>
        <p:txBody>
          <a:bodyPr/>
          <a:lstStyle/>
          <a:p>
            <a:fld id="{CD1FD2CA-AEE8-4163-A769-FDC38718D76F}" type="slidenum">
              <a:rPr lang="en-US" smtClean="0"/>
              <a:t>36</a:t>
            </a:fld>
            <a:endParaRPr lang="en-US"/>
          </a:p>
        </p:txBody>
      </p:sp>
    </p:spTree>
    <p:extLst>
      <p:ext uri="{BB962C8B-B14F-4D97-AF65-F5344CB8AC3E}">
        <p14:creationId xmlns:p14="http://schemas.microsoft.com/office/powerpoint/2010/main" val="2277778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45DB365-6C69-5B43-85B8-1D43CF3895CA}" type="slidenum">
              <a:rPr lang="en-US" smtClean="0"/>
              <a:t>45</a:t>
            </a:fld>
            <a:endParaRPr lang="en-US"/>
          </a:p>
        </p:txBody>
      </p:sp>
    </p:spTree>
    <p:extLst>
      <p:ext uri="{BB962C8B-B14F-4D97-AF65-F5344CB8AC3E}">
        <p14:creationId xmlns:p14="http://schemas.microsoft.com/office/powerpoint/2010/main" val="4451502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7168" y="0"/>
            <a:ext cx="9181167" cy="685799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el 1"/>
          <p:cNvSpPr>
            <a:spLocks noGrp="1"/>
          </p:cNvSpPr>
          <p:nvPr>
            <p:ph type="ctrTitle"/>
          </p:nvPr>
        </p:nvSpPr>
        <p:spPr>
          <a:xfrm>
            <a:off x="648633" y="2042275"/>
            <a:ext cx="7772400" cy="1470025"/>
          </a:xfrm>
        </p:spPr>
        <p:txBody>
          <a:bodyPr/>
          <a:lstStyle>
            <a:lvl1pPr>
              <a:defRPr sz="3200">
                <a:solidFill>
                  <a:schemeClr val="bg1"/>
                </a:solidFill>
                <a:latin typeface="Roboto" charset="0"/>
                <a:ea typeface="Roboto" charset="0"/>
                <a:cs typeface="Roboto" charset="0"/>
              </a:defRPr>
            </a:lvl1pPr>
          </a:lstStyle>
          <a:p>
            <a:r>
              <a:rPr lang="en-US"/>
              <a:t>Click to edit Master title style</a:t>
            </a:r>
            <a:endParaRPr lang="de-DE" dirty="0"/>
          </a:p>
        </p:txBody>
      </p:sp>
      <p:sp>
        <p:nvSpPr>
          <p:cNvPr id="9" name="Untertitel 2"/>
          <p:cNvSpPr>
            <a:spLocks noGrp="1"/>
          </p:cNvSpPr>
          <p:nvPr>
            <p:ph type="subTitle" idx="1"/>
          </p:nvPr>
        </p:nvSpPr>
        <p:spPr>
          <a:xfrm>
            <a:off x="2558716" y="3933699"/>
            <a:ext cx="6400800" cy="1752600"/>
          </a:xfrm>
        </p:spPr>
        <p:txBody>
          <a:bodyPr>
            <a:normAutofit/>
          </a:bodyPr>
          <a:lstStyle>
            <a:lvl1pPr marL="0" indent="0" algn="r">
              <a:buNone/>
              <a:defRPr sz="1600">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dirty="0"/>
          </a:p>
        </p:txBody>
      </p:sp>
      <p:pic>
        <p:nvPicPr>
          <p:cNvPr id="6" name="Picture 5">
            <a:extLst>
              <a:ext uri="{FF2B5EF4-FFF2-40B4-BE49-F238E27FC236}">
                <a16:creationId xmlns:a16="http://schemas.microsoft.com/office/drawing/2014/main" id="{FE81A4A1-D2B8-4BA2-95F1-42C02A0AA2D4}"/>
              </a:ext>
            </a:extLst>
          </p:cNvPr>
          <p:cNvPicPr>
            <a:picLocks noChangeAspect="1"/>
          </p:cNvPicPr>
          <p:nvPr userDrawn="1"/>
        </p:nvPicPr>
        <p:blipFill rotWithShape="1">
          <a:blip r:embed="rId2">
            <a:lum bright="70000" contrast="-70000"/>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l="26470"/>
          <a:stretch/>
        </p:blipFill>
        <p:spPr>
          <a:xfrm>
            <a:off x="648633" y="6022876"/>
            <a:ext cx="2212257" cy="784871"/>
          </a:xfrm>
          <a:prstGeom prst="rect">
            <a:avLst/>
          </a:prstGeom>
        </p:spPr>
      </p:pic>
      <p:pic>
        <p:nvPicPr>
          <p:cNvPr id="11" name="Picture 10">
            <a:extLst>
              <a:ext uri="{FF2B5EF4-FFF2-40B4-BE49-F238E27FC236}">
                <a16:creationId xmlns:a16="http://schemas.microsoft.com/office/drawing/2014/main" id="{DCE34D82-8ACC-444D-9A70-92F325E98B98}"/>
              </a:ext>
            </a:extLst>
          </p:cNvPr>
          <p:cNvPicPr>
            <a:picLocks noChangeAspect="1"/>
          </p:cNvPicPr>
          <p:nvPr userDrawn="1"/>
        </p:nvPicPr>
        <p:blipFill>
          <a:blip r:embed="rId4"/>
          <a:stretch>
            <a:fillRect/>
          </a:stretch>
        </p:blipFill>
        <p:spPr>
          <a:xfrm>
            <a:off x="79109" y="6163311"/>
            <a:ext cx="504000" cy="504000"/>
          </a:xfrm>
          <a:prstGeom prst="rect">
            <a:avLst/>
          </a:prstGeom>
        </p:spPr>
      </p:pic>
    </p:spTree>
    <p:extLst>
      <p:ext uri="{BB962C8B-B14F-4D97-AF65-F5344CB8AC3E}">
        <p14:creationId xmlns:p14="http://schemas.microsoft.com/office/powerpoint/2010/main" val="120235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a:xfrm>
            <a:off x="8237079" y="63304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53128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noChangeArrowheads="1"/>
          </p:cNvSpPr>
          <p:nvPr>
            <p:ph type="sldNum" sz="quarter" idx="11"/>
          </p:nvPr>
        </p:nvSpPr>
        <p:spPr>
          <a:xfrm>
            <a:off x="8153400" y="6356350"/>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299619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noChangeArrowheads="1"/>
          </p:cNvSpPr>
          <p:nvPr>
            <p:ph type="sldNum" sz="quarter" idx="11"/>
          </p:nvPr>
        </p:nvSpPr>
        <p:spPr>
          <a:xfrm>
            <a:off x="8210703" y="6400800"/>
            <a:ext cx="533400" cy="290146"/>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140060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Rectangle 6"/>
          <p:cNvSpPr>
            <a:spLocks noGrp="1" noChangeArrowheads="1"/>
          </p:cNvSpPr>
          <p:nvPr>
            <p:ph type="sldNum" sz="quarter" idx="11"/>
          </p:nvPr>
        </p:nvSpPr>
        <p:spPr>
          <a:xfrm>
            <a:off x="8241964"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73027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Rectangle 6"/>
          <p:cNvSpPr>
            <a:spLocks noGrp="1" noChangeArrowheads="1"/>
          </p:cNvSpPr>
          <p:nvPr>
            <p:ph type="sldNum" sz="quarter" idx="11"/>
          </p:nvPr>
        </p:nvSpPr>
        <p:spPr>
          <a:xfrm>
            <a:off x="7929348" y="6248400"/>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78915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495800"/>
          </a:xfrm>
        </p:spPr>
        <p:txBody>
          <a:bodyPr/>
          <a:lstStyle/>
          <a:p>
            <a:r>
              <a:rPr lang="en-US"/>
              <a:t>Click icon to add table</a:t>
            </a: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EEC2A04A-DAF5-6D4C-9D4C-E206767FB7AA}" type="slidenum">
              <a:rPr lang="en-US"/>
              <a:pPr/>
              <a:t>‹#›</a:t>
            </a:fld>
            <a:endParaRPr lang="en-US"/>
          </a:p>
        </p:txBody>
      </p:sp>
    </p:spTree>
    <p:extLst>
      <p:ext uri="{BB962C8B-B14F-4D97-AF65-F5344CB8AC3E}">
        <p14:creationId xmlns:p14="http://schemas.microsoft.com/office/powerpoint/2010/main" val="3708987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243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A251B781-19CC-8848-B2F0-1E58C75B1AF3}" type="slidenum">
              <a:rPr lang="en-US"/>
              <a:pPr/>
              <a:t>‹#›</a:t>
            </a:fld>
            <a:endParaRPr lang="en-US"/>
          </a:p>
        </p:txBody>
      </p:sp>
    </p:spTree>
    <p:extLst>
      <p:ext uri="{BB962C8B-B14F-4D97-AF65-F5344CB8AC3E}">
        <p14:creationId xmlns:p14="http://schemas.microsoft.com/office/powerpoint/2010/main" val="34040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Click to edit Master title style</a:t>
            </a:r>
          </a:p>
        </p:txBody>
      </p:sp>
      <p:sp>
        <p:nvSpPr>
          <p:cNvPr id="3" name="Inhaltsplatzhalter 2"/>
          <p:cNvSpPr>
            <a:spLocks noGrp="1"/>
          </p:cNvSpPr>
          <p:nvPr>
            <p:ph idx="1"/>
          </p:nvPr>
        </p:nvSpPr>
        <p:spPr/>
        <p:txBody>
          <a:bodyPr/>
          <a:lstStyle>
            <a:lvl1pPr>
              <a:defRPr sz="2200"/>
            </a:lvl1pPr>
            <a:lvl2pPr>
              <a:defRPr sz="2000"/>
            </a:lvl2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5" name="Rectangle 6"/>
          <p:cNvSpPr>
            <a:spLocks noGrp="1" noChangeArrowheads="1"/>
          </p:cNvSpPr>
          <p:nvPr>
            <p:ph type="sldNum" sz="quarter" idx="11"/>
          </p:nvPr>
        </p:nvSpPr>
        <p:spPr>
          <a:xfrm>
            <a:off x="8305800" y="6248400"/>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7972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0A91B-679E-4D42-9871-589C7D773A62}" type="slidenum">
              <a:rPr lang="en-US" smtClean="0"/>
              <a:t>‹#›</a:t>
            </a:fld>
            <a:endParaRPr lang="en-US"/>
          </a:p>
        </p:txBody>
      </p:sp>
    </p:spTree>
    <p:extLst>
      <p:ext uri="{BB962C8B-B14F-4D97-AF65-F5344CB8AC3E}">
        <p14:creationId xmlns:p14="http://schemas.microsoft.com/office/powerpoint/2010/main" val="134018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sz="32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dirty="0"/>
          </a:p>
        </p:txBody>
      </p:sp>
      <p:sp>
        <p:nvSpPr>
          <p:cNvPr id="4" name="Date Placeholder 3"/>
          <p:cNvSpPr>
            <a:spLocks noGrp="1" noChangeArrowheads="1"/>
          </p:cNvSpPr>
          <p:nvPr>
            <p:ph type="dt" sz="half" idx="10"/>
          </p:nvPr>
        </p:nvSpPr>
        <p:spPr>
          <a:xfrm>
            <a:off x="3552092" y="6362700"/>
            <a:ext cx="2209800" cy="457200"/>
          </a:xfrm>
          <a:prstGeom prst="rect">
            <a:avLst/>
          </a:prstGeom>
        </p:spPr>
        <p:txBody>
          <a:bodyPr vert="horz" wrap="square" lIns="91440" tIns="45720" rIns="91440" bIns="45720" numCol="1" anchor="t" anchorCtr="0" compatLnSpc="1">
            <a:prstTxWarp prst="textNoShape">
              <a:avLst/>
            </a:prstTxWarp>
          </a:bodyPr>
          <a:lstStyle>
            <a:lvl1pPr>
              <a:defRPr sz="1800" b="0">
                <a:solidFill>
                  <a:srgbClr val="FFFFFF"/>
                </a:solidFill>
                <a:latin typeface="Arial" charset="0"/>
              </a:defRPr>
            </a:lvl1pPr>
          </a:lstStyle>
          <a:p>
            <a:endParaRPr lang="en-US" dirty="0"/>
          </a:p>
        </p:txBody>
      </p:sp>
    </p:spTree>
    <p:extLst>
      <p:ext uri="{BB962C8B-B14F-4D97-AF65-F5344CB8AC3E}">
        <p14:creationId xmlns:p14="http://schemas.microsoft.com/office/powerpoint/2010/main" val="74354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lvl1pPr>
              <a:defRPr sz="2200"/>
            </a:lvl1pPr>
            <a:lvl2pPr>
              <a:defRPr sz="20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Rectangle 6"/>
          <p:cNvSpPr>
            <a:spLocks noGrp="1" noChangeArrowheads="1"/>
          </p:cNvSpPr>
          <p:nvPr>
            <p:ph type="sldNum" sz="quarter" idx="11"/>
          </p:nvPr>
        </p:nvSpPr>
        <p:spPr>
          <a:xfrm>
            <a:off x="8255000" y="6400800"/>
            <a:ext cx="533400" cy="372523"/>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4401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6"/>
          <p:cNvSpPr>
            <a:spLocks noGrp="1" noChangeArrowheads="1"/>
          </p:cNvSpPr>
          <p:nvPr>
            <p:ph type="sldNum" sz="quarter" idx="11"/>
          </p:nvPr>
        </p:nvSpPr>
        <p:spPr>
          <a:xfrm>
            <a:off x="8228013" y="63304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69440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sz="half" idx="1"/>
          </p:nvPr>
        </p:nvSpPr>
        <p:spPr>
          <a:xfrm>
            <a:off x="685800" y="1981200"/>
            <a:ext cx="3810000" cy="4114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8200" y="1981200"/>
            <a:ext cx="3810000" cy="4114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Slide Number Placeholder 6"/>
          <p:cNvSpPr>
            <a:spLocks noGrp="1" noChangeArrowheads="1"/>
          </p:cNvSpPr>
          <p:nvPr>
            <p:ph type="sldNum" sz="quarter" idx="11"/>
          </p:nvPr>
        </p:nvSpPr>
        <p:spPr>
          <a:xfrm>
            <a:off x="8191500"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49762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Rectangle 6"/>
          <p:cNvSpPr>
            <a:spLocks noGrp="1" noChangeArrowheads="1"/>
          </p:cNvSpPr>
          <p:nvPr>
            <p:ph type="sldNum" sz="quarter" idx="11"/>
          </p:nvPr>
        </p:nvSpPr>
        <p:spPr>
          <a:xfrm>
            <a:off x="8153400" y="63547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405730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5" name="Rectangle 6"/>
          <p:cNvSpPr>
            <a:spLocks noGrp="1" noChangeArrowheads="1"/>
          </p:cNvSpPr>
          <p:nvPr>
            <p:ph type="sldNum" sz="quarter" idx="11"/>
          </p:nvPr>
        </p:nvSpPr>
        <p:spPr>
          <a:xfrm>
            <a:off x="8255000"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2731665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tif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2.tiff"/><Relationship Id="rId2" Type="http://schemas.openxmlformats.org/officeDocument/2006/relationships/slideLayout" Target="../slideLayouts/slideLayout5.xml"/><Relationship Id="rId16" Type="http://schemas.microsoft.com/office/2007/relationships/hdphoto" Target="../media/hdphoto1.wdp"/><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1.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53400" y="6308725"/>
            <a:ext cx="533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7EBE-FB8C-E847-8A31-370C34F283A2}" type="slidenum">
              <a:rPr lang="en-US" smtClean="0"/>
              <a:pPr/>
              <a:t>‹#›</a:t>
            </a:fld>
            <a:endParaRPr lang="en-US"/>
          </a:p>
        </p:txBody>
      </p:sp>
      <p:pic>
        <p:nvPicPr>
          <p:cNvPr id="9" name="Picture 8">
            <a:extLst>
              <a:ext uri="{FF2B5EF4-FFF2-40B4-BE49-F238E27FC236}">
                <a16:creationId xmlns:a16="http://schemas.microsoft.com/office/drawing/2014/main" id="{4C4FA365-9582-4BA4-9FB6-2A151FB9801D}"/>
              </a:ext>
            </a:extLst>
          </p:cNvPr>
          <p:cNvPicPr>
            <a:picLocks noChangeAspect="1"/>
          </p:cNvPicPr>
          <p:nvPr userDrawn="1"/>
        </p:nvPicPr>
        <p:blipFill rotWithShape="1">
          <a:blip r:embed="rId5">
            <a:extLst>
              <a:ext uri="{BEBA8EAE-BF5A-486C-A8C5-ECC9F3942E4B}">
                <a14:imgProps xmlns:a14="http://schemas.microsoft.com/office/drawing/2010/main">
                  <a14:imgLayer r:embed="rId6">
                    <a14:imgEffect>
                      <a14:colorTemperature colorTemp="4700"/>
                    </a14:imgEffect>
                    <a14:imgEffect>
                      <a14:saturation sat="0"/>
                    </a14:imgEffect>
                  </a14:imgLayer>
                </a14:imgProps>
              </a:ext>
            </a:extLst>
          </a:blip>
          <a:srcRect l="26470"/>
          <a:stretch/>
        </p:blipFill>
        <p:spPr>
          <a:xfrm>
            <a:off x="922228" y="6308725"/>
            <a:ext cx="1403826" cy="417171"/>
          </a:xfrm>
          <a:prstGeom prst="rect">
            <a:avLst/>
          </a:prstGeom>
        </p:spPr>
      </p:pic>
      <p:pic>
        <p:nvPicPr>
          <p:cNvPr id="10" name="Picture 9">
            <a:extLst>
              <a:ext uri="{FF2B5EF4-FFF2-40B4-BE49-F238E27FC236}">
                <a16:creationId xmlns:a16="http://schemas.microsoft.com/office/drawing/2014/main" id="{D47ABBCD-2116-4A8F-848E-0A98D2BF0F46}"/>
              </a:ext>
            </a:extLst>
          </p:cNvPr>
          <p:cNvPicPr>
            <a:picLocks noChangeAspect="1"/>
          </p:cNvPicPr>
          <p:nvPr userDrawn="1"/>
        </p:nvPicPr>
        <p:blipFill>
          <a:blip r:embed="rId7"/>
          <a:stretch>
            <a:fillRect/>
          </a:stretch>
        </p:blipFill>
        <p:spPr>
          <a:xfrm>
            <a:off x="457200" y="6339675"/>
            <a:ext cx="355269" cy="355269"/>
          </a:xfrm>
          <a:prstGeom prst="rect">
            <a:avLst/>
          </a:prstGeom>
        </p:spPr>
      </p:pic>
    </p:spTree>
    <p:extLst>
      <p:ext uri="{BB962C8B-B14F-4D97-AF65-F5344CB8AC3E}">
        <p14:creationId xmlns:p14="http://schemas.microsoft.com/office/powerpoint/2010/main" val="3506937257"/>
      </p:ext>
    </p:extLst>
  </p:cSld>
  <p:clrMap bg1="lt1" tx1="dk1" bg2="lt2" tx2="dk2" accent1="accent1" accent2="accent2" accent3="accent3" accent4="accent4" accent5="accent5" accent6="accent6" hlink="hlink" folHlink="folHlink"/>
  <p:sldLayoutIdLst>
    <p:sldLayoutId id="2147483853" r:id="rId1"/>
    <p:sldLayoutId id="2147483871" r:id="rId2"/>
    <p:sldLayoutId id="2147483874"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262456" y="84677"/>
            <a:ext cx="8525944"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Mastertitelformat bearbeiten</a:t>
            </a:r>
          </a:p>
        </p:txBody>
      </p:sp>
      <p:sp>
        <p:nvSpPr>
          <p:cNvPr id="1028" name="Rectangle 3"/>
          <p:cNvSpPr>
            <a:spLocks noGrp="1" noChangeArrowheads="1"/>
          </p:cNvSpPr>
          <p:nvPr>
            <p:ph type="body" idx="1"/>
          </p:nvPr>
        </p:nvSpPr>
        <p:spPr bwMode="auto">
          <a:xfrm>
            <a:off x="262456" y="1456266"/>
            <a:ext cx="8525944" cy="458893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Rectangle 6"/>
          <p:cNvSpPr>
            <a:spLocks noGrp="1" noChangeArrowheads="1"/>
          </p:cNvSpPr>
          <p:nvPr>
            <p:ph type="sldNum" sz="quarter" idx="4"/>
          </p:nvPr>
        </p:nvSpPr>
        <p:spPr>
          <a:xfrm>
            <a:off x="8382000" y="6387102"/>
            <a:ext cx="406400" cy="318524"/>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fld id="{4E64EF48-182C-7C47-A231-DEA5E3B0FF23}" type="slidenum">
              <a:rPr lang="en-US" smtClean="0"/>
              <a:pPr/>
              <a:t>‹#›</a:t>
            </a:fld>
            <a:endParaRPr lang="en-US" dirty="0"/>
          </a:p>
        </p:txBody>
      </p:sp>
      <p:cxnSp>
        <p:nvCxnSpPr>
          <p:cNvPr id="3" name="Straight Connector 2"/>
          <p:cNvCxnSpPr/>
          <p:nvPr userDrawn="1"/>
        </p:nvCxnSpPr>
        <p:spPr bwMode="auto">
          <a:xfrm>
            <a:off x="0" y="6239943"/>
            <a:ext cx="914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7" name="Picture 6">
            <a:extLst>
              <a:ext uri="{FF2B5EF4-FFF2-40B4-BE49-F238E27FC236}">
                <a16:creationId xmlns:a16="http://schemas.microsoft.com/office/drawing/2014/main" id="{03D746C1-DA6E-495D-8113-9151CEA86575}"/>
              </a:ext>
            </a:extLst>
          </p:cNvPr>
          <p:cNvPicPr>
            <a:picLocks noChangeAspect="1"/>
          </p:cNvPicPr>
          <p:nvPr userDrawn="1"/>
        </p:nvPicPr>
        <p:blipFill rotWithShape="1">
          <a:blip r:embed="rId15">
            <a:extLst>
              <a:ext uri="{BEBA8EAE-BF5A-486C-A8C5-ECC9F3942E4B}">
                <a14:imgProps xmlns:a14="http://schemas.microsoft.com/office/drawing/2010/main">
                  <a14:imgLayer r:embed="rId16">
                    <a14:imgEffect>
                      <a14:colorTemperature colorTemp="4700"/>
                    </a14:imgEffect>
                    <a14:imgEffect>
                      <a14:saturation sat="0"/>
                    </a14:imgEffect>
                  </a14:imgLayer>
                </a14:imgProps>
              </a:ext>
            </a:extLst>
          </a:blip>
          <a:srcRect l="26470"/>
          <a:stretch/>
        </p:blipFill>
        <p:spPr>
          <a:xfrm>
            <a:off x="727484" y="6356152"/>
            <a:ext cx="1403826" cy="417171"/>
          </a:xfrm>
          <a:prstGeom prst="rect">
            <a:avLst/>
          </a:prstGeom>
        </p:spPr>
      </p:pic>
      <p:pic>
        <p:nvPicPr>
          <p:cNvPr id="8" name="Picture 7">
            <a:extLst>
              <a:ext uri="{FF2B5EF4-FFF2-40B4-BE49-F238E27FC236}">
                <a16:creationId xmlns:a16="http://schemas.microsoft.com/office/drawing/2014/main" id="{0278FB26-4EC7-40A8-BB94-3605FF168EC6}"/>
              </a:ext>
            </a:extLst>
          </p:cNvPr>
          <p:cNvPicPr>
            <a:picLocks noChangeAspect="1"/>
          </p:cNvPicPr>
          <p:nvPr userDrawn="1"/>
        </p:nvPicPr>
        <p:blipFill>
          <a:blip r:embed="rId17"/>
          <a:stretch>
            <a:fillRect/>
          </a:stretch>
        </p:blipFill>
        <p:spPr>
          <a:xfrm>
            <a:off x="262456" y="6387102"/>
            <a:ext cx="355269" cy="355269"/>
          </a:xfrm>
          <a:prstGeom prst="rect">
            <a:avLst/>
          </a:prstGeom>
        </p:spPr>
      </p:pic>
    </p:spTree>
    <p:extLst>
      <p:ext uri="{BB962C8B-B14F-4D97-AF65-F5344CB8AC3E}">
        <p14:creationId xmlns:p14="http://schemas.microsoft.com/office/powerpoint/2010/main" val="82494343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9" r:id="rId12"/>
    <p:sldLayoutId id="2147483870" r:id="rId13"/>
  </p:sldLayoutIdLst>
  <p:hf hdr="0" ftr="0" dt="0"/>
  <p:txStyles>
    <p:titleStyle>
      <a:lvl1pPr algn="ctr" rtl="0" eaLnBrk="1" fontAlgn="base" hangingPunct="1">
        <a:spcBef>
          <a:spcPct val="0"/>
        </a:spcBef>
        <a:spcAft>
          <a:spcPct val="0"/>
        </a:spcAft>
        <a:defRPr sz="2800">
          <a:solidFill>
            <a:sysClr val="windowText" lastClr="000000"/>
          </a:solidFill>
          <a:latin typeface="Arial"/>
          <a:ea typeface="+mj-ea"/>
          <a:cs typeface="Arial"/>
        </a:defRPr>
      </a:lvl1pPr>
      <a:lvl2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2pPr>
      <a:lvl3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3pPr>
      <a:lvl4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4pPr>
      <a:lvl5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buChar char="•"/>
        <a:defRPr>
          <a:solidFill>
            <a:schemeClr val="tx1"/>
          </a:solidFill>
          <a:latin typeface="Arial"/>
          <a:ea typeface="+mn-ea"/>
          <a:cs typeface="Arial"/>
        </a:defRPr>
      </a:lvl1pPr>
      <a:lvl2pPr marL="742950" indent="-285750" algn="l" rtl="0" eaLnBrk="1" fontAlgn="base" hangingPunct="1">
        <a:spcBef>
          <a:spcPct val="20000"/>
        </a:spcBef>
        <a:spcAft>
          <a:spcPct val="0"/>
        </a:spcAft>
        <a:buChar char="–"/>
        <a:defRPr>
          <a:solidFill>
            <a:schemeClr val="tx1"/>
          </a:solidFill>
          <a:latin typeface="Arial"/>
          <a:ea typeface="+mn-ea"/>
          <a:cs typeface="Arial"/>
        </a:defRPr>
      </a:lvl2pPr>
      <a:lvl3pPr marL="1143000" indent="-228600" algn="l" rtl="0" eaLnBrk="1" fontAlgn="base" hangingPunct="1">
        <a:spcBef>
          <a:spcPct val="20000"/>
        </a:spcBef>
        <a:spcAft>
          <a:spcPct val="0"/>
        </a:spcAft>
        <a:buChar char="•"/>
        <a:defRPr>
          <a:solidFill>
            <a:schemeClr val="tx1"/>
          </a:solidFill>
          <a:latin typeface="Arial"/>
          <a:ea typeface="+mn-ea"/>
          <a:cs typeface="Arial"/>
        </a:defRPr>
      </a:lvl3pPr>
      <a:lvl4pPr marL="1600200" indent="-228600" algn="l" rtl="0" eaLnBrk="1" fontAlgn="base" hangingPunct="1">
        <a:spcBef>
          <a:spcPct val="20000"/>
        </a:spcBef>
        <a:spcAft>
          <a:spcPct val="0"/>
        </a:spcAft>
        <a:buChar char="–"/>
        <a:defRPr>
          <a:solidFill>
            <a:schemeClr val="tx1"/>
          </a:solidFill>
          <a:latin typeface="Arial"/>
          <a:ea typeface="+mn-ea"/>
          <a:cs typeface="Arial"/>
        </a:defRPr>
      </a:lvl4pPr>
      <a:lvl5pPr marL="2057400" indent="-228600" algn="l" rtl="0" eaLnBrk="1" fontAlgn="base" hangingPunct="1">
        <a:spcBef>
          <a:spcPct val="20000"/>
        </a:spcBef>
        <a:spcAft>
          <a:spcPct val="0"/>
        </a:spcAft>
        <a:buChar char="»"/>
        <a:defRPr>
          <a:solidFill>
            <a:schemeClr val="tx1"/>
          </a:solidFill>
          <a:latin typeface="Arial"/>
          <a:ea typeface="+mn-ea"/>
          <a:cs typeface="Arial"/>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ocs.mongodb.org/ecosystem/driver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mongodb.github.io/node-mongodb-native/" TargetMode="External"/><Relationship Id="rId2" Type="http://schemas.openxmlformats.org/officeDocument/2006/relationships/hyperlink" Target="https://docs.mongodb.com/manual/" TargetMode="External"/><Relationship Id="rId1" Type="http://schemas.openxmlformats.org/officeDocument/2006/relationships/slideLayout" Target="../slideLayouts/slideLayout2.xml"/><Relationship Id="rId4" Type="http://schemas.openxmlformats.org/officeDocument/2006/relationships/hyperlink" Target="https://blog.timescale.com/why-sql-beating-nosql-what-this-means-for-future-of-data-time-series-database-348b777b847a"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b-engines.com/en/ranking_trend" TargetMode="External"/><Relationship Id="rId2" Type="http://schemas.openxmlformats.org/officeDocument/2006/relationships/hyperlink" Target="https://db-engines.com/en/ranking"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1224" y="1694696"/>
            <a:ext cx="8701549" cy="1618430"/>
          </a:xfrm>
        </p:spPr>
        <p:txBody>
          <a:bodyPr>
            <a:normAutofit/>
          </a:bodyPr>
          <a:lstStyle/>
          <a:p>
            <a:r>
              <a:rPr lang="en-US" sz="4000" dirty="0"/>
              <a:t>CS 4032 </a:t>
            </a:r>
            <a:r>
              <a:rPr lang="mr-IN" sz="4000" dirty="0"/>
              <a:t>–</a:t>
            </a:r>
            <a:r>
              <a:rPr lang="en-US" sz="4000" dirty="0"/>
              <a:t> Web Programming</a:t>
            </a:r>
            <a:endParaRPr lang="en-US" sz="4000" b="1" dirty="0"/>
          </a:p>
        </p:txBody>
      </p:sp>
      <p:sp>
        <p:nvSpPr>
          <p:cNvPr id="2" name="TextBox 1"/>
          <p:cNvSpPr txBox="1"/>
          <p:nvPr/>
        </p:nvSpPr>
        <p:spPr>
          <a:xfrm>
            <a:off x="3282779" y="4160238"/>
            <a:ext cx="2578441" cy="430887"/>
          </a:xfrm>
          <a:prstGeom prst="rect">
            <a:avLst/>
          </a:prstGeom>
          <a:noFill/>
        </p:spPr>
        <p:txBody>
          <a:bodyPr wrap="square" rtlCol="0">
            <a:spAutoFit/>
          </a:bodyPr>
          <a:lstStyle/>
          <a:p>
            <a:pPr algn="just"/>
            <a:r>
              <a:rPr lang="en-US" sz="2200" dirty="0">
                <a:solidFill>
                  <a:schemeClr val="bg1"/>
                </a:solidFill>
                <a:latin typeface="Roboto" charset="0"/>
                <a:ea typeface="Roboto" charset="0"/>
                <a:cs typeface="Roboto" charset="0"/>
              </a:rPr>
              <a:t>Dr. Hassan Sartaj</a:t>
            </a:r>
          </a:p>
        </p:txBody>
      </p:sp>
    </p:spTree>
    <p:extLst>
      <p:ext uri="{BB962C8B-B14F-4D97-AF65-F5344CB8AC3E}">
        <p14:creationId xmlns:p14="http://schemas.microsoft.com/office/powerpoint/2010/main" val="79425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179672F-0424-4829-9917-ACB7B412ACF2}"/>
              </a:ext>
            </a:extLst>
          </p:cNvPr>
          <p:cNvSpPr>
            <a:spLocks noGrp="1" noChangeArrowheads="1"/>
          </p:cNvSpPr>
          <p:nvPr>
            <p:ph type="title"/>
          </p:nvPr>
        </p:nvSpPr>
        <p:spPr/>
        <p:txBody>
          <a:bodyPr/>
          <a:lstStyle/>
          <a:p>
            <a:r>
              <a:rPr lang="en-US" altLang="en-US" dirty="0"/>
              <a:t>Basic Usage of MongoDB Compass</a:t>
            </a:r>
          </a:p>
        </p:txBody>
      </p:sp>
      <p:sp>
        <p:nvSpPr>
          <p:cNvPr id="11267" name="Content Placeholder 2" descr="Rectangle: Click to edit Master text styles&#10;Second level&#10;Third level&#10;Fourth level&#10;Fifth level">
            <a:extLst>
              <a:ext uri="{FF2B5EF4-FFF2-40B4-BE49-F238E27FC236}">
                <a16:creationId xmlns:a16="http://schemas.microsoft.com/office/drawing/2014/main" id="{55C8CDB2-9FBB-4903-9944-25A5FE669764}"/>
              </a:ext>
            </a:extLst>
          </p:cNvPr>
          <p:cNvSpPr>
            <a:spLocks noGrp="1" noChangeArrowheads="1"/>
          </p:cNvSpPr>
          <p:nvPr>
            <p:ph idx="1"/>
          </p:nvPr>
        </p:nvSpPr>
        <p:spPr/>
        <p:txBody>
          <a:bodyPr>
            <a:normAutofit/>
          </a:bodyPr>
          <a:lstStyle/>
          <a:p>
            <a:r>
              <a:rPr lang="en-US" altLang="en-US" sz="2400" dirty="0"/>
              <a:t>Connection</a:t>
            </a:r>
          </a:p>
          <a:p>
            <a:r>
              <a:rPr lang="en-US" altLang="en-US" sz="2400" dirty="0"/>
              <a:t>Create databases and collections</a:t>
            </a:r>
          </a:p>
          <a:p>
            <a:r>
              <a:rPr lang="en-US" altLang="en-US" sz="2400" dirty="0"/>
              <a:t>Document CRUD</a:t>
            </a:r>
          </a:p>
        </p:txBody>
      </p:sp>
      <p:pic>
        <p:nvPicPr>
          <p:cNvPr id="2" name="Picture 1">
            <a:extLst>
              <a:ext uri="{FF2B5EF4-FFF2-40B4-BE49-F238E27FC236}">
                <a16:creationId xmlns:a16="http://schemas.microsoft.com/office/drawing/2014/main" id="{27F73365-E89B-4771-A03A-96CC6396E9F6}"/>
              </a:ext>
            </a:extLst>
          </p:cNvPr>
          <p:cNvPicPr>
            <a:picLocks noChangeAspect="1"/>
          </p:cNvPicPr>
          <p:nvPr/>
        </p:nvPicPr>
        <p:blipFill>
          <a:blip r:embed="rId2"/>
          <a:stretch>
            <a:fillRect/>
          </a:stretch>
        </p:blipFill>
        <p:spPr>
          <a:xfrm>
            <a:off x="4572000" y="2552639"/>
            <a:ext cx="4127165" cy="1053744"/>
          </a:xfrm>
          <a:prstGeom prst="rect">
            <a:avLst/>
          </a:prstGeom>
        </p:spPr>
      </p:pic>
      <p:pic>
        <p:nvPicPr>
          <p:cNvPr id="4" name="Picture 3">
            <a:extLst>
              <a:ext uri="{FF2B5EF4-FFF2-40B4-BE49-F238E27FC236}">
                <a16:creationId xmlns:a16="http://schemas.microsoft.com/office/drawing/2014/main" id="{F69F38B3-7D37-44A9-9AE6-C78536B7D356}"/>
              </a:ext>
            </a:extLst>
          </p:cNvPr>
          <p:cNvPicPr>
            <a:picLocks noChangeAspect="1"/>
          </p:cNvPicPr>
          <p:nvPr/>
        </p:nvPicPr>
        <p:blipFill>
          <a:blip r:embed="rId3"/>
          <a:stretch>
            <a:fillRect/>
          </a:stretch>
        </p:blipFill>
        <p:spPr>
          <a:xfrm>
            <a:off x="412812" y="3606383"/>
            <a:ext cx="5374304" cy="2519780"/>
          </a:xfrm>
          <a:prstGeom prst="rect">
            <a:avLst/>
          </a:prstGeom>
        </p:spPr>
      </p:pic>
      <p:sp>
        <p:nvSpPr>
          <p:cNvPr id="5" name="Slide Number Placeholder 4">
            <a:extLst>
              <a:ext uri="{FF2B5EF4-FFF2-40B4-BE49-F238E27FC236}">
                <a16:creationId xmlns:a16="http://schemas.microsoft.com/office/drawing/2014/main" id="{E9717CEA-2E42-4B91-B39F-696542628694}"/>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0B82956-F37E-4631-80A9-75B3F341E715}"/>
              </a:ext>
            </a:extLst>
          </p:cNvPr>
          <p:cNvSpPr>
            <a:spLocks noGrp="1" noChangeArrowheads="1"/>
          </p:cNvSpPr>
          <p:nvPr>
            <p:ph type="title"/>
          </p:nvPr>
        </p:nvSpPr>
        <p:spPr/>
        <p:txBody>
          <a:bodyPr/>
          <a:lstStyle/>
          <a:p>
            <a:r>
              <a:rPr lang="en-US" altLang="en-US"/>
              <a:t>MongoDB Server</a:t>
            </a:r>
          </a:p>
        </p:txBody>
      </p:sp>
      <p:sp>
        <p:nvSpPr>
          <p:cNvPr id="12291" name="Content Placeholder 2" descr="Rectangle: Click to edit Master text styles&#10;Second level&#10;Third level&#10;Fourth level&#10;Fifth level">
            <a:extLst>
              <a:ext uri="{FF2B5EF4-FFF2-40B4-BE49-F238E27FC236}">
                <a16:creationId xmlns:a16="http://schemas.microsoft.com/office/drawing/2014/main" id="{8B413727-8356-4AE9-924D-8D89EF636D32}"/>
              </a:ext>
            </a:extLst>
          </p:cNvPr>
          <p:cNvSpPr>
            <a:spLocks noGrp="1" noChangeArrowheads="1"/>
          </p:cNvSpPr>
          <p:nvPr>
            <p:ph idx="1"/>
          </p:nvPr>
        </p:nvSpPr>
        <p:spPr>
          <a:xfrm>
            <a:off x="522089" y="5001815"/>
            <a:ext cx="8229600" cy="1004888"/>
          </a:xfrm>
        </p:spPr>
        <p:txBody>
          <a:bodyPr>
            <a:noAutofit/>
          </a:bodyPr>
          <a:lstStyle/>
          <a:p>
            <a:r>
              <a:rPr lang="en-US" altLang="en-US" sz="2400" dirty="0"/>
              <a:t>A </a:t>
            </a:r>
            <a:r>
              <a:rPr lang="en-US" altLang="en-US" sz="2400" dirty="0">
                <a:solidFill>
                  <a:schemeClr val="tx2"/>
                </a:solidFill>
              </a:rPr>
              <a:t>collection</a:t>
            </a:r>
            <a:r>
              <a:rPr lang="en-US" altLang="en-US" sz="2400" dirty="0"/>
              <a:t> is the equivalent of a table in relational databases</a:t>
            </a:r>
          </a:p>
          <a:p>
            <a:r>
              <a:rPr lang="en-US" altLang="en-US" sz="2400" dirty="0"/>
              <a:t>Collection does </a:t>
            </a:r>
            <a:r>
              <a:rPr lang="en-US" altLang="en-US" sz="2400" i="1" dirty="0"/>
              <a:t>not</a:t>
            </a:r>
            <a:r>
              <a:rPr lang="en-US" altLang="en-US" sz="2400" dirty="0"/>
              <a:t> enforce a schema</a:t>
            </a:r>
          </a:p>
        </p:txBody>
      </p:sp>
      <p:sp>
        <p:nvSpPr>
          <p:cNvPr id="12292" name="Rectangle 3">
            <a:extLst>
              <a:ext uri="{FF2B5EF4-FFF2-40B4-BE49-F238E27FC236}">
                <a16:creationId xmlns:a16="http://schemas.microsoft.com/office/drawing/2014/main" id="{651E13C4-BEBA-4010-AFEA-ACC8CD0BCD3B}"/>
              </a:ext>
            </a:extLst>
          </p:cNvPr>
          <p:cNvSpPr>
            <a:spLocks noChangeArrowheads="1"/>
          </p:cNvSpPr>
          <p:nvPr/>
        </p:nvSpPr>
        <p:spPr bwMode="auto">
          <a:xfrm>
            <a:off x="1885950" y="2225234"/>
            <a:ext cx="5372100" cy="2400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293" name="Oval 4">
            <a:extLst>
              <a:ext uri="{FF2B5EF4-FFF2-40B4-BE49-F238E27FC236}">
                <a16:creationId xmlns:a16="http://schemas.microsoft.com/office/drawing/2014/main" id="{60E8BAFC-9916-43A2-9E5A-E6F3E2278936}"/>
              </a:ext>
            </a:extLst>
          </p:cNvPr>
          <p:cNvSpPr>
            <a:spLocks noChangeArrowheads="1"/>
          </p:cNvSpPr>
          <p:nvPr/>
        </p:nvSpPr>
        <p:spPr bwMode="auto">
          <a:xfrm>
            <a:off x="2571750" y="3082484"/>
            <a:ext cx="8001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294" name="Oval 6">
            <a:extLst>
              <a:ext uri="{FF2B5EF4-FFF2-40B4-BE49-F238E27FC236}">
                <a16:creationId xmlns:a16="http://schemas.microsoft.com/office/drawing/2014/main" id="{4CFECDDE-CA77-4F8D-8AFA-F658AFF9285C}"/>
              </a:ext>
            </a:extLst>
          </p:cNvPr>
          <p:cNvSpPr>
            <a:spLocks noChangeArrowheads="1"/>
          </p:cNvSpPr>
          <p:nvPr/>
        </p:nvSpPr>
        <p:spPr bwMode="auto">
          <a:xfrm>
            <a:off x="2171700" y="2396684"/>
            <a:ext cx="8001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295" name="Oval 8">
            <a:extLst>
              <a:ext uri="{FF2B5EF4-FFF2-40B4-BE49-F238E27FC236}">
                <a16:creationId xmlns:a16="http://schemas.microsoft.com/office/drawing/2014/main" id="{C8F7F87A-B422-4A89-BF0F-0079144A48C5}"/>
              </a:ext>
            </a:extLst>
          </p:cNvPr>
          <p:cNvSpPr>
            <a:spLocks noChangeArrowheads="1"/>
          </p:cNvSpPr>
          <p:nvPr/>
        </p:nvSpPr>
        <p:spPr bwMode="auto">
          <a:xfrm>
            <a:off x="3657600" y="2339534"/>
            <a:ext cx="3371850" cy="2171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296" name="Text Box 9">
            <a:extLst>
              <a:ext uri="{FF2B5EF4-FFF2-40B4-BE49-F238E27FC236}">
                <a16:creationId xmlns:a16="http://schemas.microsoft.com/office/drawing/2014/main" id="{2E3C664D-6BC9-442E-A3E1-4AB46C42A590}"/>
              </a:ext>
            </a:extLst>
          </p:cNvPr>
          <p:cNvSpPr txBox="1">
            <a:spLocks noChangeArrowheads="1"/>
          </p:cNvSpPr>
          <p:nvPr/>
        </p:nvSpPr>
        <p:spPr bwMode="auto">
          <a:xfrm>
            <a:off x="2343151" y="2453834"/>
            <a:ext cx="4780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DB</a:t>
            </a:r>
          </a:p>
        </p:txBody>
      </p:sp>
      <p:sp>
        <p:nvSpPr>
          <p:cNvPr id="12297" name="Text Box 11">
            <a:extLst>
              <a:ext uri="{FF2B5EF4-FFF2-40B4-BE49-F238E27FC236}">
                <a16:creationId xmlns:a16="http://schemas.microsoft.com/office/drawing/2014/main" id="{55912AD2-94E8-4FA1-B9C5-BEB2944B1EDB}"/>
              </a:ext>
            </a:extLst>
          </p:cNvPr>
          <p:cNvSpPr txBox="1">
            <a:spLocks noChangeArrowheads="1"/>
          </p:cNvSpPr>
          <p:nvPr/>
        </p:nvSpPr>
        <p:spPr bwMode="auto">
          <a:xfrm>
            <a:off x="2743201" y="3139634"/>
            <a:ext cx="4780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DB</a:t>
            </a:r>
          </a:p>
        </p:txBody>
      </p:sp>
      <p:sp>
        <p:nvSpPr>
          <p:cNvPr id="12298" name="Text Box 12">
            <a:extLst>
              <a:ext uri="{FF2B5EF4-FFF2-40B4-BE49-F238E27FC236}">
                <a16:creationId xmlns:a16="http://schemas.microsoft.com/office/drawing/2014/main" id="{BB70FD8D-54D7-4C7C-BA86-5FBBF13E1AE7}"/>
              </a:ext>
            </a:extLst>
          </p:cNvPr>
          <p:cNvSpPr txBox="1">
            <a:spLocks noChangeArrowheads="1"/>
          </p:cNvSpPr>
          <p:nvPr/>
        </p:nvSpPr>
        <p:spPr bwMode="auto">
          <a:xfrm>
            <a:off x="4824413" y="4049272"/>
            <a:ext cx="1136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Database</a:t>
            </a:r>
          </a:p>
        </p:txBody>
      </p:sp>
      <p:sp>
        <p:nvSpPr>
          <p:cNvPr id="12299" name="Oval 7">
            <a:extLst>
              <a:ext uri="{FF2B5EF4-FFF2-40B4-BE49-F238E27FC236}">
                <a16:creationId xmlns:a16="http://schemas.microsoft.com/office/drawing/2014/main" id="{7204E3CF-9A15-4418-AA15-EB3CD37E2643}"/>
              </a:ext>
            </a:extLst>
          </p:cNvPr>
          <p:cNvSpPr>
            <a:spLocks noChangeArrowheads="1"/>
          </p:cNvSpPr>
          <p:nvPr/>
        </p:nvSpPr>
        <p:spPr bwMode="auto">
          <a:xfrm>
            <a:off x="4229100" y="2499078"/>
            <a:ext cx="2214563" cy="10060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300" name="Text Box 10">
            <a:extLst>
              <a:ext uri="{FF2B5EF4-FFF2-40B4-BE49-F238E27FC236}">
                <a16:creationId xmlns:a16="http://schemas.microsoft.com/office/drawing/2014/main" id="{CED72355-B0AE-4630-B0A2-D9FF07B0806F}"/>
              </a:ext>
            </a:extLst>
          </p:cNvPr>
          <p:cNvSpPr txBox="1">
            <a:spLocks noChangeArrowheads="1"/>
          </p:cNvSpPr>
          <p:nvPr/>
        </p:nvSpPr>
        <p:spPr bwMode="auto">
          <a:xfrm>
            <a:off x="4739879" y="2555038"/>
            <a:ext cx="9241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350"/>
              <a:t>Collection</a:t>
            </a:r>
          </a:p>
        </p:txBody>
      </p:sp>
      <p:sp>
        <p:nvSpPr>
          <p:cNvPr id="12301" name="Oval 7">
            <a:extLst>
              <a:ext uri="{FF2B5EF4-FFF2-40B4-BE49-F238E27FC236}">
                <a16:creationId xmlns:a16="http://schemas.microsoft.com/office/drawing/2014/main" id="{460DC97F-8A2C-4656-AF83-5C4418F48704}"/>
              </a:ext>
            </a:extLst>
          </p:cNvPr>
          <p:cNvSpPr>
            <a:spLocks noChangeArrowheads="1"/>
          </p:cNvSpPr>
          <p:nvPr/>
        </p:nvSpPr>
        <p:spPr bwMode="auto">
          <a:xfrm>
            <a:off x="4000500" y="3563496"/>
            <a:ext cx="1044179" cy="4333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302" name="Text Box 10">
            <a:extLst>
              <a:ext uri="{FF2B5EF4-FFF2-40B4-BE49-F238E27FC236}">
                <a16:creationId xmlns:a16="http://schemas.microsoft.com/office/drawing/2014/main" id="{9579455A-B04E-469F-8D12-8C291668F3D0}"/>
              </a:ext>
            </a:extLst>
          </p:cNvPr>
          <p:cNvSpPr txBox="1">
            <a:spLocks noChangeArrowheads="1"/>
          </p:cNvSpPr>
          <p:nvPr/>
        </p:nvSpPr>
        <p:spPr bwMode="auto">
          <a:xfrm>
            <a:off x="4125517" y="3653985"/>
            <a:ext cx="8407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Collection</a:t>
            </a:r>
          </a:p>
        </p:txBody>
      </p:sp>
      <p:sp>
        <p:nvSpPr>
          <p:cNvPr id="12303" name="TextBox 29">
            <a:extLst>
              <a:ext uri="{FF2B5EF4-FFF2-40B4-BE49-F238E27FC236}">
                <a16:creationId xmlns:a16="http://schemas.microsoft.com/office/drawing/2014/main" id="{F87F6296-C39F-4B60-9892-B00750CAF7FA}"/>
              </a:ext>
            </a:extLst>
          </p:cNvPr>
          <p:cNvSpPr txBox="1">
            <a:spLocks noChangeArrowheads="1"/>
          </p:cNvSpPr>
          <p:nvPr/>
        </p:nvSpPr>
        <p:spPr bwMode="auto">
          <a:xfrm>
            <a:off x="4551761" y="2944372"/>
            <a:ext cx="7745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050"/>
              <a:t>document</a:t>
            </a:r>
          </a:p>
        </p:txBody>
      </p:sp>
      <p:sp>
        <p:nvSpPr>
          <p:cNvPr id="12304" name="Oval 30">
            <a:extLst>
              <a:ext uri="{FF2B5EF4-FFF2-40B4-BE49-F238E27FC236}">
                <a16:creationId xmlns:a16="http://schemas.microsoft.com/office/drawing/2014/main" id="{296B19F0-8D31-48D4-AAF5-0E451E5BA278}"/>
              </a:ext>
            </a:extLst>
          </p:cNvPr>
          <p:cNvSpPr>
            <a:spLocks noChangeArrowheads="1"/>
          </p:cNvSpPr>
          <p:nvPr/>
        </p:nvSpPr>
        <p:spPr bwMode="auto">
          <a:xfrm>
            <a:off x="4551761" y="2944373"/>
            <a:ext cx="726281" cy="230981"/>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305" name="TextBox 31">
            <a:extLst>
              <a:ext uri="{FF2B5EF4-FFF2-40B4-BE49-F238E27FC236}">
                <a16:creationId xmlns:a16="http://schemas.microsoft.com/office/drawing/2014/main" id="{41C08C89-3C8A-4EFD-BE5D-0CB006FDB4F0}"/>
              </a:ext>
            </a:extLst>
          </p:cNvPr>
          <p:cNvSpPr txBox="1">
            <a:spLocks noChangeArrowheads="1"/>
          </p:cNvSpPr>
          <p:nvPr/>
        </p:nvSpPr>
        <p:spPr bwMode="auto">
          <a:xfrm>
            <a:off x="5468542" y="2869363"/>
            <a:ext cx="7745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050"/>
              <a:t>document</a:t>
            </a:r>
          </a:p>
        </p:txBody>
      </p:sp>
      <p:sp>
        <p:nvSpPr>
          <p:cNvPr id="12306" name="Oval 32">
            <a:extLst>
              <a:ext uri="{FF2B5EF4-FFF2-40B4-BE49-F238E27FC236}">
                <a16:creationId xmlns:a16="http://schemas.microsoft.com/office/drawing/2014/main" id="{87EB8F04-21AC-4296-ACEB-FB7B629608B6}"/>
              </a:ext>
            </a:extLst>
          </p:cNvPr>
          <p:cNvSpPr>
            <a:spLocks noChangeArrowheads="1"/>
          </p:cNvSpPr>
          <p:nvPr/>
        </p:nvSpPr>
        <p:spPr bwMode="auto">
          <a:xfrm>
            <a:off x="5468542" y="2869364"/>
            <a:ext cx="726281" cy="230981"/>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307" name="TextBox 33">
            <a:extLst>
              <a:ext uri="{FF2B5EF4-FFF2-40B4-BE49-F238E27FC236}">
                <a16:creationId xmlns:a16="http://schemas.microsoft.com/office/drawing/2014/main" id="{819E6F4D-3CB3-4754-972D-F35AAFDB250C}"/>
              </a:ext>
            </a:extLst>
          </p:cNvPr>
          <p:cNvSpPr txBox="1">
            <a:spLocks noChangeArrowheads="1"/>
          </p:cNvSpPr>
          <p:nvPr/>
        </p:nvSpPr>
        <p:spPr bwMode="auto">
          <a:xfrm>
            <a:off x="5162551" y="3182497"/>
            <a:ext cx="7745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050"/>
              <a:t>document</a:t>
            </a:r>
          </a:p>
        </p:txBody>
      </p:sp>
      <p:sp>
        <p:nvSpPr>
          <p:cNvPr id="12308" name="Oval 34">
            <a:extLst>
              <a:ext uri="{FF2B5EF4-FFF2-40B4-BE49-F238E27FC236}">
                <a16:creationId xmlns:a16="http://schemas.microsoft.com/office/drawing/2014/main" id="{E8A804D3-E319-4874-875F-AD0ED9387C77}"/>
              </a:ext>
            </a:extLst>
          </p:cNvPr>
          <p:cNvSpPr>
            <a:spLocks noChangeArrowheads="1"/>
          </p:cNvSpPr>
          <p:nvPr/>
        </p:nvSpPr>
        <p:spPr bwMode="auto">
          <a:xfrm>
            <a:off x="5162551" y="3182498"/>
            <a:ext cx="726281" cy="230981"/>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309" name="Oval 7">
            <a:extLst>
              <a:ext uri="{FF2B5EF4-FFF2-40B4-BE49-F238E27FC236}">
                <a16:creationId xmlns:a16="http://schemas.microsoft.com/office/drawing/2014/main" id="{33C6AD54-198C-4D5E-92FB-2E3D36DC04FA}"/>
              </a:ext>
            </a:extLst>
          </p:cNvPr>
          <p:cNvSpPr>
            <a:spLocks noChangeArrowheads="1"/>
          </p:cNvSpPr>
          <p:nvPr/>
        </p:nvSpPr>
        <p:spPr bwMode="auto">
          <a:xfrm>
            <a:off x="5662612" y="3592071"/>
            <a:ext cx="1044179" cy="4333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2310" name="Text Box 10">
            <a:extLst>
              <a:ext uri="{FF2B5EF4-FFF2-40B4-BE49-F238E27FC236}">
                <a16:creationId xmlns:a16="http://schemas.microsoft.com/office/drawing/2014/main" id="{BF451F68-D253-4851-923F-33CBBC8D6298}"/>
              </a:ext>
            </a:extLst>
          </p:cNvPr>
          <p:cNvSpPr txBox="1">
            <a:spLocks noChangeArrowheads="1"/>
          </p:cNvSpPr>
          <p:nvPr/>
        </p:nvSpPr>
        <p:spPr bwMode="auto">
          <a:xfrm>
            <a:off x="5788820" y="3681370"/>
            <a:ext cx="8407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Collection</a:t>
            </a:r>
          </a:p>
        </p:txBody>
      </p:sp>
      <p:sp>
        <p:nvSpPr>
          <p:cNvPr id="3" name="Slide Number Placeholder 2">
            <a:extLst>
              <a:ext uri="{FF2B5EF4-FFF2-40B4-BE49-F238E27FC236}">
                <a16:creationId xmlns:a16="http://schemas.microsoft.com/office/drawing/2014/main" id="{9ADD3334-8819-43FB-8179-2FC8DB1AB9C5}"/>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715DE97-00C8-4665-B3C1-BA5509C5A0B1}"/>
              </a:ext>
            </a:extLst>
          </p:cNvPr>
          <p:cNvSpPr>
            <a:spLocks noGrp="1" noChangeArrowheads="1"/>
          </p:cNvSpPr>
          <p:nvPr>
            <p:ph type="title"/>
          </p:nvPr>
        </p:nvSpPr>
        <p:spPr/>
        <p:txBody>
          <a:bodyPr/>
          <a:lstStyle/>
          <a:p>
            <a:r>
              <a:rPr lang="en-US" altLang="en-US"/>
              <a:t>Blog Example</a:t>
            </a:r>
          </a:p>
        </p:txBody>
      </p:sp>
      <p:sp>
        <p:nvSpPr>
          <p:cNvPr id="13315" name="Content Placeholder 2" descr="Rectangle: Click to edit Master text styles&#10;Second level&#10;Third level&#10;Fourth level&#10;Fifth level">
            <a:extLst>
              <a:ext uri="{FF2B5EF4-FFF2-40B4-BE49-F238E27FC236}">
                <a16:creationId xmlns:a16="http://schemas.microsoft.com/office/drawing/2014/main" id="{2E472040-6778-4F4E-8FBF-C781EBB410FE}"/>
              </a:ext>
            </a:extLst>
          </p:cNvPr>
          <p:cNvSpPr>
            <a:spLocks noGrp="1" noChangeArrowheads="1"/>
          </p:cNvSpPr>
          <p:nvPr>
            <p:ph idx="1"/>
          </p:nvPr>
        </p:nvSpPr>
        <p:spPr/>
        <p:txBody>
          <a:bodyPr>
            <a:normAutofit/>
          </a:bodyPr>
          <a:lstStyle/>
          <a:p>
            <a:r>
              <a:rPr lang="en-US" altLang="en-US" sz="2400" dirty="0"/>
              <a:t>Users</a:t>
            </a:r>
          </a:p>
          <a:p>
            <a:r>
              <a:rPr lang="en-US" altLang="en-US" sz="2400" dirty="0"/>
              <a:t>Articles</a:t>
            </a:r>
          </a:p>
          <a:p>
            <a:r>
              <a:rPr lang="en-US" altLang="en-US" sz="2400" dirty="0"/>
              <a:t>Comments</a:t>
            </a:r>
          </a:p>
          <a:p>
            <a:r>
              <a:rPr lang="en-US" altLang="en-US" sz="2400" dirty="0"/>
              <a:t>Tags</a:t>
            </a:r>
          </a:p>
        </p:txBody>
      </p:sp>
      <p:pic>
        <p:nvPicPr>
          <p:cNvPr id="36866" name="Picture 2" descr="https://webassets.mongodb.com/_com_assets/cms/single_document-4yko9gdu7u.jpg">
            <a:extLst>
              <a:ext uri="{FF2B5EF4-FFF2-40B4-BE49-F238E27FC236}">
                <a16:creationId xmlns:a16="http://schemas.microsoft.com/office/drawing/2014/main" id="{2DAB17D5-54B8-4E04-93D4-8BBAB5D32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348" y="1504622"/>
            <a:ext cx="4170964" cy="41709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1BB8E9-2988-46D1-92EF-DE42AA13A512}"/>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0FE1D97-14BD-4D3A-A810-D5C55FAAF513}"/>
              </a:ext>
            </a:extLst>
          </p:cNvPr>
          <p:cNvSpPr>
            <a:spLocks noGrp="1" noChangeArrowheads="1"/>
          </p:cNvSpPr>
          <p:nvPr>
            <p:ph type="title"/>
          </p:nvPr>
        </p:nvSpPr>
        <p:spPr/>
        <p:txBody>
          <a:bodyPr/>
          <a:lstStyle/>
          <a:p>
            <a:r>
              <a:rPr lang="en-US" altLang="en-US"/>
              <a:t>Data Modeling</a:t>
            </a:r>
          </a:p>
        </p:txBody>
      </p:sp>
      <p:sp>
        <p:nvSpPr>
          <p:cNvPr id="14339" name="Content Placeholder 2" descr="Rectangle: Click to edit Master text styles&#10;Second level&#10;Third level&#10;Fourth level&#10;Fifth level">
            <a:extLst>
              <a:ext uri="{FF2B5EF4-FFF2-40B4-BE49-F238E27FC236}">
                <a16:creationId xmlns:a16="http://schemas.microsoft.com/office/drawing/2014/main" id="{2CC4C6A4-65FE-46E7-A1B2-6C695686DFE3}"/>
              </a:ext>
            </a:extLst>
          </p:cNvPr>
          <p:cNvSpPr>
            <a:spLocks noGrp="1" noChangeArrowheads="1"/>
          </p:cNvSpPr>
          <p:nvPr>
            <p:ph idx="1"/>
          </p:nvPr>
        </p:nvSpPr>
        <p:spPr/>
        <p:txBody>
          <a:bodyPr>
            <a:normAutofit/>
          </a:bodyPr>
          <a:lstStyle/>
          <a:p>
            <a:r>
              <a:rPr lang="en-US" altLang="en-US" sz="2400" dirty="0"/>
              <a:t>Understand MongoDB data types</a:t>
            </a:r>
          </a:p>
          <a:p>
            <a:r>
              <a:rPr lang="en-US" altLang="en-US" sz="2400" dirty="0"/>
              <a:t>Knowledge of relational modeling still applies</a:t>
            </a:r>
          </a:p>
          <a:p>
            <a:r>
              <a:rPr lang="en-US" altLang="en-US" sz="2400" dirty="0"/>
              <a:t>To embed or not to embed: that is the question</a:t>
            </a:r>
          </a:p>
        </p:txBody>
      </p:sp>
      <p:sp>
        <p:nvSpPr>
          <p:cNvPr id="3" name="Slide Number Placeholder 2">
            <a:extLst>
              <a:ext uri="{FF2B5EF4-FFF2-40B4-BE49-F238E27FC236}">
                <a16:creationId xmlns:a16="http://schemas.microsoft.com/office/drawing/2014/main" id="{D10F8E8D-CD86-4104-85BE-6CADEC07C2EC}"/>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E462EBC-5601-4F28-9613-189BE90DE137}"/>
              </a:ext>
            </a:extLst>
          </p:cNvPr>
          <p:cNvSpPr>
            <a:spLocks noGrp="1" noChangeArrowheads="1"/>
          </p:cNvSpPr>
          <p:nvPr>
            <p:ph type="title"/>
          </p:nvPr>
        </p:nvSpPr>
        <p:spPr/>
        <p:txBody>
          <a:bodyPr/>
          <a:lstStyle/>
          <a:p>
            <a:r>
              <a:rPr lang="en-US" altLang="en-US"/>
              <a:t>Data Modeling (I): Data Types</a:t>
            </a:r>
          </a:p>
        </p:txBody>
      </p:sp>
      <p:sp>
        <p:nvSpPr>
          <p:cNvPr id="15363" name="Content Placeholder 2" descr="Rectangle: Click to edit Master text styles&#10;Second level&#10;Third level&#10;Fourth level&#10;Fifth level">
            <a:extLst>
              <a:ext uri="{FF2B5EF4-FFF2-40B4-BE49-F238E27FC236}">
                <a16:creationId xmlns:a16="http://schemas.microsoft.com/office/drawing/2014/main" id="{6F04B6F0-8778-4CB8-9F87-74F2B36AC7C0}"/>
              </a:ext>
            </a:extLst>
          </p:cNvPr>
          <p:cNvSpPr>
            <a:spLocks noGrp="1" noChangeArrowheads="1"/>
          </p:cNvSpPr>
          <p:nvPr>
            <p:ph idx="1"/>
          </p:nvPr>
        </p:nvSpPr>
        <p:spPr/>
        <p:txBody>
          <a:bodyPr>
            <a:normAutofit/>
          </a:bodyPr>
          <a:lstStyle/>
          <a:p>
            <a:r>
              <a:rPr lang="en-US" altLang="en-US" sz="2400" dirty="0"/>
              <a:t>Numbers</a:t>
            </a:r>
          </a:p>
          <a:p>
            <a:pPr lvl="1"/>
            <a:r>
              <a:rPr lang="en-US" altLang="en-US" sz="2400" dirty="0"/>
              <a:t>Boolean, Integer, Double, Decimal</a:t>
            </a:r>
          </a:p>
          <a:p>
            <a:r>
              <a:rPr lang="en-US" altLang="en-US" sz="2400" dirty="0"/>
              <a:t>Text and binary data</a:t>
            </a:r>
          </a:p>
          <a:p>
            <a:pPr lvl="1"/>
            <a:r>
              <a:rPr lang="en-US" altLang="en-US" sz="2400" dirty="0"/>
              <a:t>String, Regular Expression, Code, Binary Data</a:t>
            </a:r>
          </a:p>
          <a:p>
            <a:r>
              <a:rPr lang="en-US" altLang="en-US" sz="2400" dirty="0"/>
              <a:t>Date and timestamp (for internal use)</a:t>
            </a:r>
          </a:p>
          <a:p>
            <a:r>
              <a:rPr lang="en-US" altLang="en-US" sz="2400" dirty="0"/>
              <a:t>Special types</a:t>
            </a:r>
          </a:p>
          <a:p>
            <a:pPr lvl="1"/>
            <a:r>
              <a:rPr lang="en-US" altLang="en-US" sz="2400" dirty="0"/>
              <a:t>Null, Min/Max Key, </a:t>
            </a:r>
            <a:r>
              <a:rPr lang="en-US" altLang="en-US" sz="2400" dirty="0">
                <a:solidFill>
                  <a:schemeClr val="tx2"/>
                </a:solidFill>
              </a:rPr>
              <a:t>ObjectId</a:t>
            </a:r>
            <a:endParaRPr lang="en-US" altLang="en-US" sz="2400" dirty="0"/>
          </a:p>
          <a:p>
            <a:r>
              <a:rPr lang="en-US" altLang="en-US" sz="2400" dirty="0">
                <a:solidFill>
                  <a:schemeClr val="tx2"/>
                </a:solidFill>
              </a:rPr>
              <a:t>Object</a:t>
            </a:r>
            <a:r>
              <a:rPr lang="en-US" altLang="en-US" sz="2400" dirty="0"/>
              <a:t> and </a:t>
            </a:r>
            <a:r>
              <a:rPr lang="en-US" altLang="en-US" sz="2400" dirty="0">
                <a:solidFill>
                  <a:schemeClr val="tx2"/>
                </a:solidFill>
              </a:rPr>
              <a:t>Array</a:t>
            </a:r>
          </a:p>
        </p:txBody>
      </p:sp>
      <p:sp>
        <p:nvSpPr>
          <p:cNvPr id="3" name="Slide Number Placeholder 2">
            <a:extLst>
              <a:ext uri="{FF2B5EF4-FFF2-40B4-BE49-F238E27FC236}">
                <a16:creationId xmlns:a16="http://schemas.microsoft.com/office/drawing/2014/main" id="{2D314B0C-757F-4B88-A802-DA7755317B34}"/>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8CEF4AD-FA30-4602-BCCA-CC88F843724E}"/>
              </a:ext>
            </a:extLst>
          </p:cNvPr>
          <p:cNvSpPr>
            <a:spLocks noGrp="1" noChangeArrowheads="1"/>
          </p:cNvSpPr>
          <p:nvPr>
            <p:ph type="title"/>
          </p:nvPr>
        </p:nvSpPr>
        <p:spPr/>
        <p:txBody>
          <a:bodyPr/>
          <a:lstStyle/>
          <a:p>
            <a:r>
              <a:rPr lang="en-US" altLang="en-US"/>
              <a:t>A MongoDB Document …</a:t>
            </a:r>
          </a:p>
        </p:txBody>
      </p:sp>
      <p:pic>
        <p:nvPicPr>
          <p:cNvPr id="3" name="Picture 2">
            <a:extLst>
              <a:ext uri="{FF2B5EF4-FFF2-40B4-BE49-F238E27FC236}">
                <a16:creationId xmlns:a16="http://schemas.microsoft.com/office/drawing/2014/main" id="{3104E3D4-DADB-4AC0-8AA2-0F090E3A4E81}"/>
              </a:ext>
            </a:extLst>
          </p:cNvPr>
          <p:cNvPicPr>
            <a:picLocks noChangeAspect="1"/>
          </p:cNvPicPr>
          <p:nvPr/>
        </p:nvPicPr>
        <p:blipFill>
          <a:blip r:embed="rId2"/>
          <a:stretch>
            <a:fillRect/>
          </a:stretch>
        </p:blipFill>
        <p:spPr>
          <a:xfrm>
            <a:off x="2357826" y="1580019"/>
            <a:ext cx="4428347" cy="4347621"/>
          </a:xfrm>
          <a:prstGeom prst="rect">
            <a:avLst/>
          </a:prstGeom>
        </p:spPr>
      </p:pic>
      <p:sp>
        <p:nvSpPr>
          <p:cNvPr id="4" name="Slide Number Placeholder 3">
            <a:extLst>
              <a:ext uri="{FF2B5EF4-FFF2-40B4-BE49-F238E27FC236}">
                <a16:creationId xmlns:a16="http://schemas.microsoft.com/office/drawing/2014/main" id="{43428A8B-8801-42D0-92F2-19EF6E5B0EFF}"/>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D8E455C-AD06-4ADE-BA7F-2BCF750CC486}"/>
              </a:ext>
            </a:extLst>
          </p:cNvPr>
          <p:cNvSpPr>
            <a:spLocks noGrp="1" noChangeArrowheads="1"/>
          </p:cNvSpPr>
          <p:nvPr>
            <p:ph type="title"/>
          </p:nvPr>
        </p:nvSpPr>
        <p:spPr/>
        <p:txBody>
          <a:bodyPr/>
          <a:lstStyle/>
          <a:p>
            <a:r>
              <a:rPr lang="en-US" altLang="en-US"/>
              <a:t>… A MongoDB Document</a:t>
            </a:r>
          </a:p>
        </p:txBody>
      </p:sp>
      <p:sp>
        <p:nvSpPr>
          <p:cNvPr id="17411" name="Content Placeholder 2" descr="Rectangle: Click to edit Master text styles&#10;Second level&#10;Third level&#10;Fourth level&#10;Fifth level">
            <a:extLst>
              <a:ext uri="{FF2B5EF4-FFF2-40B4-BE49-F238E27FC236}">
                <a16:creationId xmlns:a16="http://schemas.microsoft.com/office/drawing/2014/main" id="{CD11A1F1-9C61-4A13-A904-BA2B68C3EE3F}"/>
              </a:ext>
            </a:extLst>
          </p:cNvPr>
          <p:cNvSpPr>
            <a:spLocks noGrp="1" noChangeArrowheads="1"/>
          </p:cNvSpPr>
          <p:nvPr>
            <p:ph idx="1"/>
          </p:nvPr>
        </p:nvSpPr>
        <p:spPr>
          <a:xfrm>
            <a:off x="628650" y="1690689"/>
            <a:ext cx="7886700" cy="4486274"/>
          </a:xfrm>
        </p:spPr>
        <p:txBody>
          <a:bodyPr>
            <a:normAutofit/>
          </a:bodyPr>
          <a:lstStyle/>
          <a:p>
            <a:r>
              <a:rPr lang="en-US" altLang="en-US" sz="2400" dirty="0"/>
              <a:t>Each document must have a unique </a:t>
            </a:r>
            <a:r>
              <a:rPr lang="en-US" altLang="en-US" sz="2400" dirty="0">
                <a:latin typeface="Courier New" panose="02070309020205020404" pitchFamily="49" charset="0"/>
                <a:cs typeface="Courier New" panose="02070309020205020404" pitchFamily="49" charset="0"/>
              </a:rPr>
              <a:t>_id </a:t>
            </a:r>
            <a:r>
              <a:rPr lang="en-US" altLang="en-US" sz="2400" dirty="0"/>
              <a:t>field that serves as the primary key</a:t>
            </a:r>
          </a:p>
          <a:p>
            <a:r>
              <a:rPr lang="en-US" altLang="en-US" sz="2400" dirty="0"/>
              <a:t>The value of </a:t>
            </a:r>
            <a:r>
              <a:rPr lang="en-US" altLang="en-US" sz="2400" dirty="0">
                <a:latin typeface="Courier New" panose="02070309020205020404" pitchFamily="49" charset="0"/>
                <a:cs typeface="Courier New" panose="02070309020205020404" pitchFamily="49" charset="0"/>
              </a:rPr>
              <a:t>_id</a:t>
            </a:r>
            <a:r>
              <a:rPr lang="en-US" altLang="en-US" sz="2400" dirty="0"/>
              <a:t> can be user-assigned (of any type) or auto-generated (of </a:t>
            </a:r>
            <a:r>
              <a:rPr lang="en-US" altLang="en-US" sz="2400" dirty="0">
                <a:cs typeface="Courier New" panose="02070309020205020404" pitchFamily="49" charset="0"/>
              </a:rPr>
              <a:t>ObjectId</a:t>
            </a:r>
            <a:r>
              <a:rPr lang="en-US" altLang="en-US" sz="2400" dirty="0"/>
              <a:t> type)</a:t>
            </a:r>
          </a:p>
          <a:p>
            <a:r>
              <a:rPr lang="en-US" altLang="en-US" sz="2400" dirty="0"/>
              <a:t>An </a:t>
            </a:r>
            <a:r>
              <a:rPr lang="en-US" altLang="en-US" sz="2400" dirty="0">
                <a:latin typeface="Courier New" panose="02070309020205020404" pitchFamily="49" charset="0"/>
                <a:cs typeface="Courier New" panose="02070309020205020404" pitchFamily="49" charset="0"/>
              </a:rPr>
              <a:t>Object</a:t>
            </a:r>
            <a:r>
              <a:rPr lang="en-US" altLang="en-US" sz="2400" dirty="0"/>
              <a:t> value is also known as an </a:t>
            </a:r>
            <a:r>
              <a:rPr lang="en-US" altLang="en-US" sz="2400" i="1" dirty="0"/>
              <a:t>embedded document</a:t>
            </a:r>
            <a:r>
              <a:rPr lang="en-US" altLang="en-US" sz="2400" dirty="0"/>
              <a:t> or a </a:t>
            </a:r>
            <a:r>
              <a:rPr lang="en-US" altLang="en-US" sz="2400" i="1" dirty="0"/>
              <a:t>sub-document</a:t>
            </a:r>
          </a:p>
        </p:txBody>
      </p:sp>
      <p:pic>
        <p:nvPicPr>
          <p:cNvPr id="2" name="Picture 1">
            <a:extLst>
              <a:ext uri="{FF2B5EF4-FFF2-40B4-BE49-F238E27FC236}">
                <a16:creationId xmlns:a16="http://schemas.microsoft.com/office/drawing/2014/main" id="{1AB7A7F3-95AC-47C3-B1D1-1B1962E7EE6A}"/>
              </a:ext>
            </a:extLst>
          </p:cNvPr>
          <p:cNvPicPr>
            <a:picLocks noChangeAspect="1"/>
          </p:cNvPicPr>
          <p:nvPr/>
        </p:nvPicPr>
        <p:blipFill>
          <a:blip r:embed="rId2"/>
          <a:stretch>
            <a:fillRect/>
          </a:stretch>
        </p:blipFill>
        <p:spPr>
          <a:xfrm>
            <a:off x="986142" y="4207786"/>
            <a:ext cx="7529208" cy="1969177"/>
          </a:xfrm>
          <a:prstGeom prst="rect">
            <a:avLst/>
          </a:prstGeom>
        </p:spPr>
      </p:pic>
      <p:sp>
        <p:nvSpPr>
          <p:cNvPr id="4" name="Slide Number Placeholder 3">
            <a:extLst>
              <a:ext uri="{FF2B5EF4-FFF2-40B4-BE49-F238E27FC236}">
                <a16:creationId xmlns:a16="http://schemas.microsoft.com/office/drawing/2014/main" id="{AA6DC6CF-5347-40C5-89D2-C4AB160EA8E9}"/>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DDA0F40-D86C-47F9-B2B8-03E85E82CBBC}"/>
              </a:ext>
            </a:extLst>
          </p:cNvPr>
          <p:cNvSpPr>
            <a:spLocks noGrp="1" noChangeArrowheads="1"/>
          </p:cNvSpPr>
          <p:nvPr>
            <p:ph type="title"/>
          </p:nvPr>
        </p:nvSpPr>
        <p:spPr/>
        <p:txBody>
          <a:bodyPr/>
          <a:lstStyle/>
          <a:p>
            <a:r>
              <a:rPr lang="en-US" altLang="en-US" dirty="0"/>
              <a:t>Data Modeling (II)</a:t>
            </a:r>
          </a:p>
        </p:txBody>
      </p:sp>
      <p:sp>
        <p:nvSpPr>
          <p:cNvPr id="18435" name="Content Placeholder 2" descr="Rectangle: Click to edit Master text styles&#10;Second level&#10;Third level&#10;Fourth level&#10;Fifth level">
            <a:extLst>
              <a:ext uri="{FF2B5EF4-FFF2-40B4-BE49-F238E27FC236}">
                <a16:creationId xmlns:a16="http://schemas.microsoft.com/office/drawing/2014/main" id="{D89C7D4E-E857-41DC-9FF3-571B8B22E4F6}"/>
              </a:ext>
            </a:extLst>
          </p:cNvPr>
          <p:cNvSpPr>
            <a:spLocks noGrp="1" noChangeArrowheads="1"/>
          </p:cNvSpPr>
          <p:nvPr>
            <p:ph idx="1"/>
          </p:nvPr>
        </p:nvSpPr>
        <p:spPr>
          <a:xfrm>
            <a:off x="628650" y="1731147"/>
            <a:ext cx="8263102" cy="4445918"/>
          </a:xfrm>
        </p:spPr>
        <p:txBody>
          <a:bodyPr>
            <a:noAutofit/>
          </a:bodyPr>
          <a:lstStyle/>
          <a:p>
            <a:r>
              <a:rPr lang="en-US" altLang="en-US" sz="2400" dirty="0"/>
              <a:t>All the relational design </a:t>
            </a:r>
          </a:p>
          <a:p>
            <a:pPr marL="0" indent="0">
              <a:buNone/>
            </a:pPr>
            <a:r>
              <a:rPr lang="en-US" altLang="en-US" sz="2400" dirty="0"/>
              <a:t>   knowledge still applies</a:t>
            </a:r>
          </a:p>
          <a:p>
            <a:pPr lvl="1"/>
            <a:r>
              <a:rPr lang="en-US" altLang="en-US" sz="2400" dirty="0"/>
              <a:t>Entities and relationships</a:t>
            </a:r>
          </a:p>
          <a:p>
            <a:pPr lvl="1"/>
            <a:r>
              <a:rPr lang="en-US" altLang="en-US" sz="2400" dirty="0"/>
              <a:t>Tables </a:t>
            </a:r>
            <a:r>
              <a:rPr lang="en-US" altLang="en-US" sz="2400" dirty="0">
                <a:sym typeface="Wingdings" panose="05000000000000000000" pitchFamily="2" charset="2"/>
              </a:rPr>
              <a:t> collections</a:t>
            </a:r>
          </a:p>
          <a:p>
            <a:pPr marL="342900" lvl="1" indent="0">
              <a:buNone/>
            </a:pPr>
            <a:endParaRPr lang="en-US" altLang="en-US" sz="2400" dirty="0">
              <a:sym typeface="Wingdings" panose="05000000000000000000" pitchFamily="2" charset="2"/>
            </a:endParaRPr>
          </a:p>
          <a:p>
            <a:pPr marL="342900" lvl="1" indent="0">
              <a:buNone/>
            </a:pPr>
            <a:endParaRPr lang="en-US" altLang="en-US" sz="2400" dirty="0">
              <a:sym typeface="Wingdings" panose="05000000000000000000" pitchFamily="2" charset="2"/>
            </a:endParaRPr>
          </a:p>
          <a:p>
            <a:r>
              <a:rPr lang="en-US" altLang="en-US" sz="2400" dirty="0">
                <a:sym typeface="Wingdings" panose="05000000000000000000" pitchFamily="2" charset="2"/>
              </a:rPr>
              <a:t>With that said, document databases are not relational databases</a:t>
            </a:r>
          </a:p>
          <a:p>
            <a:pPr lvl="1"/>
            <a:r>
              <a:rPr lang="en-US" altLang="en-US" sz="2400" dirty="0">
                <a:sym typeface="Wingdings" panose="05000000000000000000" pitchFamily="2" charset="2"/>
              </a:rPr>
              <a:t>Doing JOIN is difficult</a:t>
            </a:r>
          </a:p>
          <a:p>
            <a:pPr lvl="1"/>
            <a:r>
              <a:rPr lang="en-US" altLang="en-US" sz="2400" dirty="0">
                <a:sym typeface="Wingdings" panose="05000000000000000000" pitchFamily="2" charset="2"/>
              </a:rPr>
              <a:t>Does have much richer data types</a:t>
            </a:r>
            <a:endParaRPr lang="en-US" altLang="en-US" sz="2400" dirty="0"/>
          </a:p>
        </p:txBody>
      </p:sp>
      <p:pic>
        <p:nvPicPr>
          <p:cNvPr id="2" name="Picture 1">
            <a:extLst>
              <a:ext uri="{FF2B5EF4-FFF2-40B4-BE49-F238E27FC236}">
                <a16:creationId xmlns:a16="http://schemas.microsoft.com/office/drawing/2014/main" id="{D29B797F-5CD7-4922-86AE-CBC30933E85B}"/>
              </a:ext>
            </a:extLst>
          </p:cNvPr>
          <p:cNvPicPr>
            <a:picLocks noChangeAspect="1"/>
          </p:cNvPicPr>
          <p:nvPr/>
        </p:nvPicPr>
        <p:blipFill>
          <a:blip r:embed="rId2"/>
          <a:stretch>
            <a:fillRect/>
          </a:stretch>
        </p:blipFill>
        <p:spPr>
          <a:xfrm>
            <a:off x="4659911" y="2157274"/>
            <a:ext cx="4413068" cy="1796832"/>
          </a:xfrm>
          <a:prstGeom prst="rect">
            <a:avLst/>
          </a:prstGeom>
        </p:spPr>
      </p:pic>
      <p:sp>
        <p:nvSpPr>
          <p:cNvPr id="4" name="Slide Number Placeholder 3">
            <a:extLst>
              <a:ext uri="{FF2B5EF4-FFF2-40B4-BE49-F238E27FC236}">
                <a16:creationId xmlns:a16="http://schemas.microsoft.com/office/drawing/2014/main" id="{304325AF-5BE3-4BA6-BABE-04C56DB5D91A}"/>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400AE42-EC72-4828-AA1F-971BEA73531F}"/>
              </a:ext>
            </a:extLst>
          </p:cNvPr>
          <p:cNvSpPr>
            <a:spLocks noGrp="1" noChangeArrowheads="1"/>
          </p:cNvSpPr>
          <p:nvPr>
            <p:ph type="title"/>
          </p:nvPr>
        </p:nvSpPr>
        <p:spPr/>
        <p:txBody>
          <a:bodyPr/>
          <a:lstStyle/>
          <a:p>
            <a:r>
              <a:rPr lang="en-US" altLang="en-US"/>
              <a:t>Data Modeling (III)</a:t>
            </a:r>
          </a:p>
        </p:txBody>
      </p:sp>
      <p:sp>
        <p:nvSpPr>
          <p:cNvPr id="19459" name="Content Placeholder 2" descr="Rectangle: Click to edit Master text styles&#10;Second level&#10;Third level&#10;Fourth level&#10;Fifth level">
            <a:extLst>
              <a:ext uri="{FF2B5EF4-FFF2-40B4-BE49-F238E27FC236}">
                <a16:creationId xmlns:a16="http://schemas.microsoft.com/office/drawing/2014/main" id="{AEF53337-A97E-4405-8413-AA3753AFBBE2}"/>
              </a:ext>
            </a:extLst>
          </p:cNvPr>
          <p:cNvSpPr>
            <a:spLocks noGrp="1" noChangeArrowheads="1"/>
          </p:cNvSpPr>
          <p:nvPr>
            <p:ph idx="1"/>
          </p:nvPr>
        </p:nvSpPr>
        <p:spPr>
          <a:xfrm>
            <a:off x="628650" y="1812789"/>
            <a:ext cx="7811156" cy="857250"/>
          </a:xfrm>
        </p:spPr>
        <p:txBody>
          <a:bodyPr>
            <a:normAutofit/>
          </a:bodyPr>
          <a:lstStyle/>
          <a:p>
            <a:r>
              <a:rPr lang="en-US" altLang="en-US" sz="2400" dirty="0"/>
              <a:t>To embed or not to embed: that's the question</a:t>
            </a:r>
          </a:p>
        </p:txBody>
      </p:sp>
      <p:sp>
        <p:nvSpPr>
          <p:cNvPr id="19460" name="Rectangle 3">
            <a:extLst>
              <a:ext uri="{FF2B5EF4-FFF2-40B4-BE49-F238E27FC236}">
                <a16:creationId xmlns:a16="http://schemas.microsoft.com/office/drawing/2014/main" id="{64614EF9-56F9-4639-B496-F12960CEBF03}"/>
              </a:ext>
            </a:extLst>
          </p:cNvPr>
          <p:cNvSpPr>
            <a:spLocks noChangeArrowheads="1"/>
          </p:cNvSpPr>
          <p:nvPr/>
        </p:nvSpPr>
        <p:spPr bwMode="auto">
          <a:xfrm>
            <a:off x="2023899" y="3048657"/>
            <a:ext cx="2057400" cy="23431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9461" name="TextBox 4">
            <a:extLst>
              <a:ext uri="{FF2B5EF4-FFF2-40B4-BE49-F238E27FC236}">
                <a16:creationId xmlns:a16="http://schemas.microsoft.com/office/drawing/2014/main" id="{DC78D1A2-021C-40B3-B40D-DDACB245F801}"/>
              </a:ext>
            </a:extLst>
          </p:cNvPr>
          <p:cNvSpPr txBox="1">
            <a:spLocks noChangeArrowheads="1"/>
          </p:cNvSpPr>
          <p:nvPr/>
        </p:nvSpPr>
        <p:spPr bwMode="auto">
          <a:xfrm>
            <a:off x="2666837" y="3162958"/>
            <a:ext cx="8162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Article</a:t>
            </a:r>
          </a:p>
        </p:txBody>
      </p:sp>
      <p:sp>
        <p:nvSpPr>
          <p:cNvPr id="19462" name="Rectangle 5">
            <a:extLst>
              <a:ext uri="{FF2B5EF4-FFF2-40B4-BE49-F238E27FC236}">
                <a16:creationId xmlns:a16="http://schemas.microsoft.com/office/drawing/2014/main" id="{0DD2ED8D-8BCE-407E-965B-C09F51EE1A19}"/>
              </a:ext>
            </a:extLst>
          </p:cNvPr>
          <p:cNvSpPr>
            <a:spLocks noChangeArrowheads="1"/>
          </p:cNvSpPr>
          <p:nvPr/>
        </p:nvSpPr>
        <p:spPr bwMode="auto">
          <a:xfrm>
            <a:off x="2195349" y="3734457"/>
            <a:ext cx="1714500" cy="6286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9463" name="TextBox 6">
            <a:extLst>
              <a:ext uri="{FF2B5EF4-FFF2-40B4-BE49-F238E27FC236}">
                <a16:creationId xmlns:a16="http://schemas.microsoft.com/office/drawing/2014/main" id="{420DBCD4-EB41-4C72-92D0-EF0B0FAA91D8}"/>
              </a:ext>
            </a:extLst>
          </p:cNvPr>
          <p:cNvSpPr txBox="1">
            <a:spLocks noChangeArrowheads="1"/>
          </p:cNvSpPr>
          <p:nvPr/>
        </p:nvSpPr>
        <p:spPr bwMode="auto">
          <a:xfrm>
            <a:off x="2353703" y="3834470"/>
            <a:ext cx="14414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Comments[]</a:t>
            </a:r>
          </a:p>
        </p:txBody>
      </p:sp>
      <p:sp>
        <p:nvSpPr>
          <p:cNvPr id="19464" name="Rectangle 7">
            <a:extLst>
              <a:ext uri="{FF2B5EF4-FFF2-40B4-BE49-F238E27FC236}">
                <a16:creationId xmlns:a16="http://schemas.microsoft.com/office/drawing/2014/main" id="{48FC9C94-74A1-4B44-A843-56F8D9D9070C}"/>
              </a:ext>
            </a:extLst>
          </p:cNvPr>
          <p:cNvSpPr>
            <a:spLocks noChangeArrowheads="1"/>
          </p:cNvSpPr>
          <p:nvPr/>
        </p:nvSpPr>
        <p:spPr bwMode="auto">
          <a:xfrm>
            <a:off x="2195349" y="4591707"/>
            <a:ext cx="1714500" cy="5715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9465" name="TextBox 8">
            <a:extLst>
              <a:ext uri="{FF2B5EF4-FFF2-40B4-BE49-F238E27FC236}">
                <a16:creationId xmlns:a16="http://schemas.microsoft.com/office/drawing/2014/main" id="{8576F620-BA17-4CA2-9A97-87D6BAE57CF5}"/>
              </a:ext>
            </a:extLst>
          </p:cNvPr>
          <p:cNvSpPr txBox="1">
            <a:spLocks noChangeArrowheads="1"/>
          </p:cNvSpPr>
          <p:nvPr/>
        </p:nvSpPr>
        <p:spPr bwMode="auto">
          <a:xfrm>
            <a:off x="2663266" y="4702436"/>
            <a:ext cx="822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Tags[]</a:t>
            </a:r>
          </a:p>
        </p:txBody>
      </p:sp>
      <p:sp>
        <p:nvSpPr>
          <p:cNvPr id="19466" name="Rectangle 15">
            <a:extLst>
              <a:ext uri="{FF2B5EF4-FFF2-40B4-BE49-F238E27FC236}">
                <a16:creationId xmlns:a16="http://schemas.microsoft.com/office/drawing/2014/main" id="{3BE2AFD8-B357-4EBC-B212-08D9F926962F}"/>
              </a:ext>
            </a:extLst>
          </p:cNvPr>
          <p:cNvSpPr>
            <a:spLocks noChangeArrowheads="1"/>
          </p:cNvSpPr>
          <p:nvPr/>
        </p:nvSpPr>
        <p:spPr bwMode="auto">
          <a:xfrm>
            <a:off x="5452899" y="3048657"/>
            <a:ext cx="1714500" cy="6286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9467" name="TextBox 16">
            <a:extLst>
              <a:ext uri="{FF2B5EF4-FFF2-40B4-BE49-F238E27FC236}">
                <a16:creationId xmlns:a16="http://schemas.microsoft.com/office/drawing/2014/main" id="{D383E447-7B67-4645-9290-AD65DB70D631}"/>
              </a:ext>
            </a:extLst>
          </p:cNvPr>
          <p:cNvSpPr txBox="1">
            <a:spLocks noChangeArrowheads="1"/>
          </p:cNvSpPr>
          <p:nvPr/>
        </p:nvSpPr>
        <p:spPr bwMode="auto">
          <a:xfrm>
            <a:off x="5751747" y="3148670"/>
            <a:ext cx="1162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Comment</a:t>
            </a:r>
          </a:p>
        </p:txBody>
      </p:sp>
      <p:sp>
        <p:nvSpPr>
          <p:cNvPr id="19468" name="Rectangle 17">
            <a:extLst>
              <a:ext uri="{FF2B5EF4-FFF2-40B4-BE49-F238E27FC236}">
                <a16:creationId xmlns:a16="http://schemas.microsoft.com/office/drawing/2014/main" id="{E9425675-4C5B-460C-8F33-05E85F0D6C21}"/>
              </a:ext>
            </a:extLst>
          </p:cNvPr>
          <p:cNvSpPr>
            <a:spLocks noChangeArrowheads="1"/>
          </p:cNvSpPr>
          <p:nvPr/>
        </p:nvSpPr>
        <p:spPr bwMode="auto">
          <a:xfrm>
            <a:off x="5452899" y="3973773"/>
            <a:ext cx="1714500" cy="5715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9469" name="TextBox 18">
            <a:extLst>
              <a:ext uri="{FF2B5EF4-FFF2-40B4-BE49-F238E27FC236}">
                <a16:creationId xmlns:a16="http://schemas.microsoft.com/office/drawing/2014/main" id="{2AE09E2E-2CA5-4069-A397-51D347803FD1}"/>
              </a:ext>
            </a:extLst>
          </p:cNvPr>
          <p:cNvSpPr txBox="1">
            <a:spLocks noChangeArrowheads="1"/>
          </p:cNvSpPr>
          <p:nvPr/>
        </p:nvSpPr>
        <p:spPr bwMode="auto">
          <a:xfrm>
            <a:off x="5924387" y="4084502"/>
            <a:ext cx="8162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Article</a:t>
            </a:r>
          </a:p>
        </p:txBody>
      </p:sp>
      <p:sp>
        <p:nvSpPr>
          <p:cNvPr id="19470" name="Rectangle 19">
            <a:extLst>
              <a:ext uri="{FF2B5EF4-FFF2-40B4-BE49-F238E27FC236}">
                <a16:creationId xmlns:a16="http://schemas.microsoft.com/office/drawing/2014/main" id="{FF8B1EF6-E166-45CA-AB7C-2CD1EDEDC09E}"/>
              </a:ext>
            </a:extLst>
          </p:cNvPr>
          <p:cNvSpPr>
            <a:spLocks noChangeArrowheads="1"/>
          </p:cNvSpPr>
          <p:nvPr/>
        </p:nvSpPr>
        <p:spPr bwMode="auto">
          <a:xfrm>
            <a:off x="5452899" y="4831023"/>
            <a:ext cx="1714500" cy="5715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9471" name="TextBox 20">
            <a:extLst>
              <a:ext uri="{FF2B5EF4-FFF2-40B4-BE49-F238E27FC236}">
                <a16:creationId xmlns:a16="http://schemas.microsoft.com/office/drawing/2014/main" id="{B078CEBB-55B5-4B13-8934-6D4EA6642947}"/>
              </a:ext>
            </a:extLst>
          </p:cNvPr>
          <p:cNvSpPr txBox="1">
            <a:spLocks noChangeArrowheads="1"/>
          </p:cNvSpPr>
          <p:nvPr/>
        </p:nvSpPr>
        <p:spPr bwMode="auto">
          <a:xfrm>
            <a:off x="6062500" y="4941752"/>
            <a:ext cx="543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Tag</a:t>
            </a:r>
          </a:p>
        </p:txBody>
      </p:sp>
      <p:cxnSp>
        <p:nvCxnSpPr>
          <p:cNvPr id="19472" name="Straight Connector 22">
            <a:extLst>
              <a:ext uri="{FF2B5EF4-FFF2-40B4-BE49-F238E27FC236}">
                <a16:creationId xmlns:a16="http://schemas.microsoft.com/office/drawing/2014/main" id="{2E537BC9-0259-4A3B-9BF3-7E656C4BAEC1}"/>
              </a:ext>
            </a:extLst>
          </p:cNvPr>
          <p:cNvCxnSpPr>
            <a:cxnSpLocks noChangeShapeType="1"/>
            <a:stCxn id="19466" idx="2"/>
            <a:endCxn id="19468" idx="0"/>
          </p:cNvCxnSpPr>
          <p:nvPr/>
        </p:nvCxnSpPr>
        <p:spPr bwMode="auto">
          <a:xfrm>
            <a:off x="6310149" y="3677307"/>
            <a:ext cx="0" cy="296466"/>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9473" name="Straight Connector 24">
            <a:extLst>
              <a:ext uri="{FF2B5EF4-FFF2-40B4-BE49-F238E27FC236}">
                <a16:creationId xmlns:a16="http://schemas.microsoft.com/office/drawing/2014/main" id="{56F5A352-17EE-4682-9A91-038896F8861E}"/>
              </a:ext>
            </a:extLst>
          </p:cNvPr>
          <p:cNvCxnSpPr>
            <a:cxnSpLocks noChangeShapeType="1"/>
            <a:stCxn id="19468" idx="2"/>
            <a:endCxn id="19470" idx="0"/>
          </p:cNvCxnSpPr>
          <p:nvPr/>
        </p:nvCxnSpPr>
        <p:spPr bwMode="auto">
          <a:xfrm>
            <a:off x="6310149" y="4545273"/>
            <a:ext cx="0" cy="285750"/>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9474" name="TextBox 25">
            <a:extLst>
              <a:ext uri="{FF2B5EF4-FFF2-40B4-BE49-F238E27FC236}">
                <a16:creationId xmlns:a16="http://schemas.microsoft.com/office/drawing/2014/main" id="{CF243438-DA29-4BCF-9D39-55F2D662373C}"/>
              </a:ext>
            </a:extLst>
          </p:cNvPr>
          <p:cNvSpPr txBox="1">
            <a:spLocks noChangeArrowheads="1"/>
          </p:cNvSpPr>
          <p:nvPr/>
        </p:nvSpPr>
        <p:spPr bwMode="auto">
          <a:xfrm>
            <a:off x="4595650" y="3973773"/>
            <a:ext cx="431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Or</a:t>
            </a:r>
          </a:p>
        </p:txBody>
      </p:sp>
      <p:sp>
        <p:nvSpPr>
          <p:cNvPr id="3" name="Slide Number Placeholder 2">
            <a:extLst>
              <a:ext uri="{FF2B5EF4-FFF2-40B4-BE49-F238E27FC236}">
                <a16:creationId xmlns:a16="http://schemas.microsoft.com/office/drawing/2014/main" id="{FB9F3C3D-A3E1-41AD-855B-7BA772202AF6}"/>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B144429-18ED-45E5-BE6D-2CB08F17C00F}"/>
              </a:ext>
            </a:extLst>
          </p:cNvPr>
          <p:cNvSpPr>
            <a:spLocks noGrp="1" noChangeArrowheads="1"/>
          </p:cNvSpPr>
          <p:nvPr>
            <p:ph type="title"/>
          </p:nvPr>
        </p:nvSpPr>
        <p:spPr/>
        <p:txBody>
          <a:bodyPr/>
          <a:lstStyle/>
          <a:p>
            <a:r>
              <a:rPr lang="en-US" altLang="en-US"/>
              <a:t>Embed Or Not Embed</a:t>
            </a:r>
          </a:p>
        </p:txBody>
      </p:sp>
      <p:sp>
        <p:nvSpPr>
          <p:cNvPr id="20483" name="Content Placeholder 2" descr="Rectangle: Click to edit Master text styles&#10;Second level&#10;Third level&#10;Fourth level&#10;Fifth level">
            <a:extLst>
              <a:ext uri="{FF2B5EF4-FFF2-40B4-BE49-F238E27FC236}">
                <a16:creationId xmlns:a16="http://schemas.microsoft.com/office/drawing/2014/main" id="{87050363-FDFE-40B2-879A-504596CCE179}"/>
              </a:ext>
            </a:extLst>
          </p:cNvPr>
          <p:cNvSpPr>
            <a:spLocks noGrp="1" noChangeArrowheads="1"/>
          </p:cNvSpPr>
          <p:nvPr>
            <p:ph idx="1"/>
          </p:nvPr>
        </p:nvSpPr>
        <p:spPr/>
        <p:txBody>
          <a:bodyPr>
            <a:normAutofit/>
          </a:bodyPr>
          <a:lstStyle/>
          <a:p>
            <a:r>
              <a:rPr lang="en-US" altLang="en-US" sz="2800" dirty="0"/>
              <a:t>Read performance vs data redundancy</a:t>
            </a:r>
          </a:p>
          <a:p>
            <a:pPr lvl="1"/>
            <a:r>
              <a:rPr lang="en-US" altLang="en-US" sz="2400" dirty="0"/>
              <a:t>Basically the same arguments as </a:t>
            </a:r>
            <a:r>
              <a:rPr lang="en-US" altLang="en-US" sz="2400" i="1" dirty="0"/>
              <a:t>normalized</a:t>
            </a:r>
            <a:r>
              <a:rPr lang="en-US" altLang="en-US" sz="2400" dirty="0"/>
              <a:t> data vs </a:t>
            </a:r>
            <a:r>
              <a:rPr lang="en-US" altLang="en-US" sz="2400" i="1" dirty="0"/>
              <a:t>de-normalized</a:t>
            </a:r>
            <a:r>
              <a:rPr lang="en-US" altLang="en-US" sz="2400" dirty="0"/>
              <a:t> data in relational design</a:t>
            </a:r>
          </a:p>
          <a:p>
            <a:pPr lvl="1"/>
            <a:r>
              <a:rPr lang="en-US" altLang="en-US" sz="2400" dirty="0"/>
              <a:t>Examples:</a:t>
            </a:r>
          </a:p>
          <a:p>
            <a:pPr lvl="2"/>
            <a:r>
              <a:rPr lang="en-US" altLang="en-US" sz="2000" dirty="0"/>
              <a:t>Article and article author</a:t>
            </a:r>
          </a:p>
          <a:p>
            <a:pPr lvl="2"/>
            <a:r>
              <a:rPr lang="en-US" altLang="en-US" sz="2000" dirty="0"/>
              <a:t>Comment and comment author</a:t>
            </a:r>
          </a:p>
          <a:p>
            <a:r>
              <a:rPr lang="en-US" altLang="en-US" sz="2800" dirty="0"/>
              <a:t>Atomicity requirements</a:t>
            </a:r>
          </a:p>
        </p:txBody>
      </p:sp>
      <p:sp>
        <p:nvSpPr>
          <p:cNvPr id="3" name="Slide Number Placeholder 2">
            <a:extLst>
              <a:ext uri="{FF2B5EF4-FFF2-40B4-BE49-F238E27FC236}">
                <a16:creationId xmlns:a16="http://schemas.microsoft.com/office/drawing/2014/main" id="{7C037519-9BE8-4790-9E78-8C95B7FFEFF0}"/>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Grewe\Classes\CS6320\Mat\NodeJS\MEAN.png">
            <a:extLst>
              <a:ext uri="{FF2B5EF4-FFF2-40B4-BE49-F238E27FC236}">
                <a16:creationId xmlns:a16="http://schemas.microsoft.com/office/drawing/2014/main" id="{33B7B1F1-0FB5-4EE6-9888-CF686ADB4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05" y="787399"/>
            <a:ext cx="8732785" cy="435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6BD888D-E026-462A-B8A6-6D8943C7FF9B}"/>
              </a:ext>
            </a:extLst>
          </p:cNvPr>
          <p:cNvSpPr txBox="1"/>
          <p:nvPr/>
        </p:nvSpPr>
        <p:spPr>
          <a:xfrm>
            <a:off x="495299" y="5472797"/>
            <a:ext cx="8153399" cy="34996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lvl1pPr>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1pPr>
            <a:lvl2pPr marL="742950" indent="-285750">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2pPr>
            <a:lvl3pPr marL="1143000" indent="-228600">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3pPr>
            <a:lvl4pPr marL="1600200" indent="-228600">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4pPr>
            <a:lvl5pPr marL="2057400" indent="-228600">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5pPr>
            <a:lvl6pPr marL="2514600" indent="-228600" defTabSz="457200" fontAlgn="base">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57200" fontAlgn="base">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57200" fontAlgn="base">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57200" fontAlgn="base">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93000"/>
              </a:lnSpc>
              <a:spcBef>
                <a:spcPts val="0"/>
              </a:spcBef>
              <a:spcAft>
                <a:spcPts val="0"/>
              </a:spcAft>
              <a:buClr>
                <a:srgbClr val="000000"/>
              </a:buClr>
              <a:buSzPct val="100000"/>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Collection of JavaScript based technologies used to develop web applications.</a:t>
            </a:r>
          </a:p>
        </p:txBody>
      </p:sp>
      <p:sp>
        <p:nvSpPr>
          <p:cNvPr id="2" name="Slide Number Placeholder 1">
            <a:extLst>
              <a:ext uri="{FF2B5EF4-FFF2-40B4-BE49-F238E27FC236}">
                <a16:creationId xmlns:a16="http://schemas.microsoft.com/office/drawing/2014/main" id="{B384ABE6-8241-41A4-BE2A-59F6B4AC20F7}"/>
              </a:ext>
            </a:extLst>
          </p:cNvPr>
          <p:cNvSpPr>
            <a:spLocks noGrp="1"/>
          </p:cNvSpPr>
          <p:nvPr>
            <p:ph type="sldNum" sz="quarter" idx="12"/>
          </p:nvPr>
        </p:nvSpPr>
        <p:spPr/>
        <p:txBody>
          <a:bodyPr/>
          <a:lstStyle/>
          <a:p>
            <a:fld id="{9200A91B-679E-4D42-9871-589C7D773A62}" type="slidenum">
              <a:rPr lang="en-US" smtClean="0"/>
              <a:t>2</a:t>
            </a:fld>
            <a:endParaRPr lang="en-US" dirty="0"/>
          </a:p>
        </p:txBody>
      </p:sp>
    </p:spTree>
    <p:extLst>
      <p:ext uri="{BB962C8B-B14F-4D97-AF65-F5344CB8AC3E}">
        <p14:creationId xmlns:p14="http://schemas.microsoft.com/office/powerpoint/2010/main" val="1175711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677BA6-C21B-471C-B7CD-AA824BFA22AB}"/>
              </a:ext>
            </a:extLst>
          </p:cNvPr>
          <p:cNvSpPr>
            <a:spLocks noGrp="1" noChangeArrowheads="1"/>
          </p:cNvSpPr>
          <p:nvPr>
            <p:ph type="title"/>
          </p:nvPr>
        </p:nvSpPr>
        <p:spPr/>
        <p:txBody>
          <a:bodyPr/>
          <a:lstStyle/>
          <a:p>
            <a:r>
              <a:rPr lang="en-US" altLang="en-US"/>
              <a:t>Need for Transactions …</a:t>
            </a:r>
          </a:p>
        </p:txBody>
      </p:sp>
      <p:sp>
        <p:nvSpPr>
          <p:cNvPr id="21507" name="Rectangle 3" descr="Rectangle: Click to edit Master text styles&#10;Second level&#10;Third level&#10;Fourth level&#10;Fifth level">
            <a:extLst>
              <a:ext uri="{FF2B5EF4-FFF2-40B4-BE49-F238E27FC236}">
                <a16:creationId xmlns:a16="http://schemas.microsoft.com/office/drawing/2014/main" id="{57990F4C-F16B-4365-AE1A-DF67C5BADE0A}"/>
              </a:ext>
            </a:extLst>
          </p:cNvPr>
          <p:cNvSpPr>
            <a:spLocks noGrp="1" noChangeArrowheads="1"/>
          </p:cNvSpPr>
          <p:nvPr>
            <p:ph idx="1"/>
          </p:nvPr>
        </p:nvSpPr>
        <p:spPr>
          <a:xfrm>
            <a:off x="628650" y="1838572"/>
            <a:ext cx="8144861" cy="1143000"/>
          </a:xfrm>
        </p:spPr>
        <p:txBody>
          <a:bodyPr>
            <a:normAutofit/>
          </a:bodyPr>
          <a:lstStyle/>
          <a:p>
            <a:r>
              <a:rPr lang="en-US" altLang="en-US" sz="2400" dirty="0"/>
              <a:t>Not all operations can be done with a single operation, e.g. transferring money from one bank account to anther:</a:t>
            </a:r>
          </a:p>
        </p:txBody>
      </p:sp>
      <p:sp>
        <p:nvSpPr>
          <p:cNvPr id="21508" name="Text Box 4">
            <a:extLst>
              <a:ext uri="{FF2B5EF4-FFF2-40B4-BE49-F238E27FC236}">
                <a16:creationId xmlns:a16="http://schemas.microsoft.com/office/drawing/2014/main" id="{AC35AD61-BB95-4441-ACFD-EA57B745881A}"/>
              </a:ext>
            </a:extLst>
          </p:cNvPr>
          <p:cNvSpPr txBox="1">
            <a:spLocks noChangeArrowheads="1"/>
          </p:cNvSpPr>
          <p:nvPr/>
        </p:nvSpPr>
        <p:spPr bwMode="auto">
          <a:xfrm>
            <a:off x="1890839" y="3244286"/>
            <a:ext cx="4567111"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500" dirty="0"/>
              <a:t>-- 1. Check the balance of account #1</a:t>
            </a:r>
          </a:p>
          <a:p>
            <a:pPr eaLnBrk="1" hangingPunct="1">
              <a:spcBef>
                <a:spcPct val="0"/>
              </a:spcBef>
              <a:buClrTx/>
              <a:buSzTx/>
              <a:buFontTx/>
              <a:buNone/>
            </a:pPr>
            <a:r>
              <a:rPr lang="en-US" altLang="en-US" sz="1500" dirty="0"/>
              <a:t>select balance from accounts where id = 1;</a:t>
            </a:r>
          </a:p>
          <a:p>
            <a:pPr eaLnBrk="1" hangingPunct="1">
              <a:spcBef>
                <a:spcPct val="0"/>
              </a:spcBef>
              <a:buClrTx/>
              <a:buSzTx/>
              <a:buFontTx/>
              <a:buNone/>
            </a:pPr>
            <a:endParaRPr lang="en-US" altLang="en-US" sz="1500" dirty="0"/>
          </a:p>
          <a:p>
            <a:pPr eaLnBrk="1" hangingPunct="1">
              <a:spcBef>
                <a:spcPct val="0"/>
              </a:spcBef>
              <a:buClrTx/>
              <a:buSzTx/>
              <a:buFontTx/>
              <a:buNone/>
            </a:pPr>
            <a:r>
              <a:rPr lang="en-US" altLang="en-US" sz="1500" dirty="0"/>
              <a:t>-- 2. Withdraw $100 from account #1</a:t>
            </a:r>
          </a:p>
          <a:p>
            <a:pPr eaLnBrk="1" hangingPunct="1">
              <a:spcBef>
                <a:spcPct val="0"/>
              </a:spcBef>
              <a:buClrTx/>
              <a:buSzTx/>
              <a:buFontTx/>
              <a:buNone/>
            </a:pPr>
            <a:r>
              <a:rPr lang="en-US" altLang="en-US" sz="1500" dirty="0"/>
              <a:t>update accounts set balance = balance – 100</a:t>
            </a:r>
          </a:p>
          <a:p>
            <a:pPr eaLnBrk="1" hangingPunct="1">
              <a:spcBef>
                <a:spcPct val="0"/>
              </a:spcBef>
              <a:buClrTx/>
              <a:buSzTx/>
              <a:buFontTx/>
              <a:buNone/>
            </a:pPr>
            <a:r>
              <a:rPr lang="en-US" altLang="en-US" sz="1500" dirty="0"/>
              <a:t>	where id = 1;</a:t>
            </a:r>
          </a:p>
          <a:p>
            <a:pPr eaLnBrk="1" hangingPunct="1">
              <a:spcBef>
                <a:spcPct val="0"/>
              </a:spcBef>
              <a:buClrTx/>
              <a:buSzTx/>
              <a:buFontTx/>
              <a:buNone/>
            </a:pPr>
            <a:endParaRPr lang="en-US" altLang="en-US" sz="1500" dirty="0"/>
          </a:p>
          <a:p>
            <a:pPr eaLnBrk="1" hangingPunct="1">
              <a:spcBef>
                <a:spcPct val="0"/>
              </a:spcBef>
              <a:buClrTx/>
              <a:buSzTx/>
              <a:buFontTx/>
              <a:buNone/>
            </a:pPr>
            <a:r>
              <a:rPr lang="en-US" altLang="en-US" sz="1500" dirty="0"/>
              <a:t>-- 3. Deposit $100 to account #2</a:t>
            </a:r>
          </a:p>
          <a:p>
            <a:pPr eaLnBrk="1" hangingPunct="1">
              <a:spcBef>
                <a:spcPct val="0"/>
              </a:spcBef>
              <a:buClrTx/>
              <a:buSzTx/>
              <a:buFontTx/>
              <a:buNone/>
            </a:pPr>
            <a:r>
              <a:rPr lang="en-US" altLang="en-US" sz="1500" dirty="0"/>
              <a:t>update accounts set balance = balance + 100</a:t>
            </a:r>
          </a:p>
          <a:p>
            <a:pPr eaLnBrk="1" hangingPunct="1">
              <a:spcBef>
                <a:spcPct val="0"/>
              </a:spcBef>
              <a:buClrTx/>
              <a:buSzTx/>
              <a:buFontTx/>
              <a:buNone/>
            </a:pPr>
            <a:r>
              <a:rPr lang="en-US" altLang="en-US" sz="1500" dirty="0"/>
              <a:t>	where id = 2;</a:t>
            </a:r>
          </a:p>
        </p:txBody>
      </p:sp>
      <p:sp>
        <p:nvSpPr>
          <p:cNvPr id="3" name="Slide Number Placeholder 2">
            <a:extLst>
              <a:ext uri="{FF2B5EF4-FFF2-40B4-BE49-F238E27FC236}">
                <a16:creationId xmlns:a16="http://schemas.microsoft.com/office/drawing/2014/main" id="{93F77603-A75D-41C8-BFD4-A6AE3AEC21EC}"/>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AD48E68-195C-4FFC-8D1C-C06FA025FE7A}"/>
              </a:ext>
            </a:extLst>
          </p:cNvPr>
          <p:cNvSpPr>
            <a:spLocks noGrp="1" noChangeArrowheads="1"/>
          </p:cNvSpPr>
          <p:nvPr>
            <p:ph type="title"/>
          </p:nvPr>
        </p:nvSpPr>
        <p:spPr/>
        <p:txBody>
          <a:bodyPr/>
          <a:lstStyle/>
          <a:p>
            <a:r>
              <a:rPr lang="en-US" altLang="en-US"/>
              <a:t>… Need for Transactions …</a:t>
            </a:r>
          </a:p>
        </p:txBody>
      </p:sp>
      <p:sp>
        <p:nvSpPr>
          <p:cNvPr id="22531" name="Rectangle 3" descr="Rectangle: Click to edit Master text styles&#10;Second level&#10;Third level&#10;Fourth level&#10;Fifth level">
            <a:extLst>
              <a:ext uri="{FF2B5EF4-FFF2-40B4-BE49-F238E27FC236}">
                <a16:creationId xmlns:a16="http://schemas.microsoft.com/office/drawing/2014/main" id="{9FCA16EB-0C88-4E94-8842-C6F5D64C0327}"/>
              </a:ext>
            </a:extLst>
          </p:cNvPr>
          <p:cNvSpPr>
            <a:spLocks noGrp="1" noChangeArrowheads="1"/>
          </p:cNvSpPr>
          <p:nvPr>
            <p:ph idx="1"/>
          </p:nvPr>
        </p:nvSpPr>
        <p:spPr>
          <a:xfrm>
            <a:off x="628650" y="1821821"/>
            <a:ext cx="8215805" cy="914400"/>
          </a:xfrm>
        </p:spPr>
        <p:txBody>
          <a:bodyPr>
            <a:normAutofit/>
          </a:bodyPr>
          <a:lstStyle/>
          <a:p>
            <a:r>
              <a:rPr lang="en-US" altLang="en-US" sz="2400" dirty="0"/>
              <a:t>Bad things could happen due to </a:t>
            </a:r>
            <a:r>
              <a:rPr lang="en-US" altLang="en-US" sz="2400" dirty="0">
                <a:solidFill>
                  <a:schemeClr val="tx2"/>
                </a:solidFill>
              </a:rPr>
              <a:t>concurrent access</a:t>
            </a:r>
            <a:r>
              <a:rPr lang="en-US" altLang="en-US" sz="2400" dirty="0"/>
              <a:t> and/or </a:t>
            </a:r>
            <a:r>
              <a:rPr lang="en-US" altLang="en-US" sz="2400" dirty="0">
                <a:solidFill>
                  <a:schemeClr val="tx2"/>
                </a:solidFill>
              </a:rPr>
              <a:t>system failure</a:t>
            </a:r>
          </a:p>
        </p:txBody>
      </p:sp>
      <p:sp>
        <p:nvSpPr>
          <p:cNvPr id="22532" name="Line 5">
            <a:extLst>
              <a:ext uri="{FF2B5EF4-FFF2-40B4-BE49-F238E27FC236}">
                <a16:creationId xmlns:a16="http://schemas.microsoft.com/office/drawing/2014/main" id="{BCA7CE0D-AB0A-450D-BB7F-59F01C4CCDA6}"/>
              </a:ext>
            </a:extLst>
          </p:cNvPr>
          <p:cNvSpPr>
            <a:spLocks noChangeShapeType="1"/>
          </p:cNvSpPr>
          <p:nvPr/>
        </p:nvSpPr>
        <p:spPr bwMode="auto">
          <a:xfrm flipV="1">
            <a:off x="5543550" y="3781753"/>
            <a:ext cx="2171700" cy="47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sz="1350"/>
          </a:p>
        </p:txBody>
      </p:sp>
      <p:sp>
        <p:nvSpPr>
          <p:cNvPr id="22533" name="Text Box 6">
            <a:extLst>
              <a:ext uri="{FF2B5EF4-FFF2-40B4-BE49-F238E27FC236}">
                <a16:creationId xmlns:a16="http://schemas.microsoft.com/office/drawing/2014/main" id="{8357AEDA-F35E-435A-962C-84198F35035A}"/>
              </a:ext>
            </a:extLst>
          </p:cNvPr>
          <p:cNvSpPr txBox="1">
            <a:spLocks noChangeArrowheads="1"/>
          </p:cNvSpPr>
          <p:nvPr/>
        </p:nvSpPr>
        <p:spPr bwMode="auto">
          <a:xfrm>
            <a:off x="5715001" y="2867353"/>
            <a:ext cx="20000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350" i="1"/>
              <a:t>The other owner of the</a:t>
            </a:r>
          </a:p>
          <a:p>
            <a:pPr eaLnBrk="1" hangingPunct="1">
              <a:spcBef>
                <a:spcPct val="0"/>
              </a:spcBef>
              <a:buClrTx/>
              <a:buSzTx/>
              <a:buFontTx/>
              <a:buNone/>
            </a:pPr>
            <a:r>
              <a:rPr lang="en-US" altLang="en-US" sz="1350" i="1"/>
              <a:t>joint account withdraws</a:t>
            </a:r>
          </a:p>
          <a:p>
            <a:pPr eaLnBrk="1" hangingPunct="1">
              <a:spcBef>
                <a:spcPct val="0"/>
              </a:spcBef>
              <a:buClrTx/>
              <a:buSzTx/>
              <a:buFontTx/>
              <a:buNone/>
            </a:pPr>
            <a:r>
              <a:rPr lang="en-US" altLang="en-US" sz="1350" i="1"/>
              <a:t>all the money in</a:t>
            </a:r>
          </a:p>
          <a:p>
            <a:pPr eaLnBrk="1" hangingPunct="1">
              <a:spcBef>
                <a:spcPct val="0"/>
              </a:spcBef>
              <a:buClrTx/>
              <a:buSzTx/>
              <a:buFontTx/>
              <a:buNone/>
            </a:pPr>
            <a:r>
              <a:rPr lang="en-US" altLang="en-US" sz="1350" i="1"/>
              <a:t>account #1</a:t>
            </a:r>
          </a:p>
        </p:txBody>
      </p:sp>
      <p:sp>
        <p:nvSpPr>
          <p:cNvPr id="22534" name="Text Box 7">
            <a:extLst>
              <a:ext uri="{FF2B5EF4-FFF2-40B4-BE49-F238E27FC236}">
                <a16:creationId xmlns:a16="http://schemas.microsoft.com/office/drawing/2014/main" id="{0475F9C8-3191-414C-9B32-D545016CFB77}"/>
              </a:ext>
            </a:extLst>
          </p:cNvPr>
          <p:cNvSpPr txBox="1">
            <a:spLocks noChangeArrowheads="1"/>
          </p:cNvSpPr>
          <p:nvPr/>
        </p:nvSpPr>
        <p:spPr bwMode="auto">
          <a:xfrm>
            <a:off x="1828800" y="3142389"/>
            <a:ext cx="408579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500" dirty="0"/>
              <a:t>-- 1. Check the balance of account #1</a:t>
            </a:r>
          </a:p>
          <a:p>
            <a:pPr eaLnBrk="1" hangingPunct="1">
              <a:spcBef>
                <a:spcPct val="0"/>
              </a:spcBef>
              <a:buClrTx/>
              <a:buSzTx/>
              <a:buFontTx/>
              <a:buNone/>
            </a:pPr>
            <a:r>
              <a:rPr lang="en-US" altLang="en-US" sz="1500" dirty="0"/>
              <a:t>select balance from accounts where id = 1;</a:t>
            </a:r>
          </a:p>
          <a:p>
            <a:pPr eaLnBrk="1" hangingPunct="1">
              <a:spcBef>
                <a:spcPct val="0"/>
              </a:spcBef>
              <a:buClrTx/>
              <a:buSzTx/>
              <a:buFontTx/>
              <a:buNone/>
            </a:pPr>
            <a:endParaRPr lang="en-US" altLang="en-US" sz="1500" dirty="0"/>
          </a:p>
          <a:p>
            <a:pPr eaLnBrk="1" hangingPunct="1">
              <a:spcBef>
                <a:spcPct val="0"/>
              </a:spcBef>
              <a:buClrTx/>
              <a:buSzTx/>
              <a:buFontTx/>
              <a:buNone/>
            </a:pPr>
            <a:r>
              <a:rPr lang="en-US" altLang="en-US" sz="1500" dirty="0"/>
              <a:t>-- 2. Withdraw $100 from account #1</a:t>
            </a:r>
          </a:p>
          <a:p>
            <a:pPr eaLnBrk="1" hangingPunct="1">
              <a:spcBef>
                <a:spcPct val="0"/>
              </a:spcBef>
              <a:buClrTx/>
              <a:buSzTx/>
              <a:buFontTx/>
              <a:buNone/>
            </a:pPr>
            <a:r>
              <a:rPr lang="en-US" altLang="en-US" sz="1500" dirty="0"/>
              <a:t>update accounts set balance = balance – 100</a:t>
            </a:r>
          </a:p>
          <a:p>
            <a:pPr eaLnBrk="1" hangingPunct="1">
              <a:spcBef>
                <a:spcPct val="0"/>
              </a:spcBef>
              <a:buClrTx/>
              <a:buSzTx/>
              <a:buFontTx/>
              <a:buNone/>
            </a:pPr>
            <a:r>
              <a:rPr lang="en-US" altLang="en-US" sz="1500" dirty="0"/>
              <a:t>	where id = 1;</a:t>
            </a:r>
          </a:p>
          <a:p>
            <a:pPr eaLnBrk="1" hangingPunct="1">
              <a:spcBef>
                <a:spcPct val="0"/>
              </a:spcBef>
              <a:buClrTx/>
              <a:buSzTx/>
              <a:buFontTx/>
              <a:buNone/>
            </a:pPr>
            <a:endParaRPr lang="en-US" altLang="en-US" sz="1500" dirty="0"/>
          </a:p>
          <a:p>
            <a:pPr eaLnBrk="1" hangingPunct="1">
              <a:spcBef>
                <a:spcPct val="0"/>
              </a:spcBef>
              <a:buClrTx/>
              <a:buSzTx/>
              <a:buFontTx/>
              <a:buNone/>
            </a:pPr>
            <a:r>
              <a:rPr lang="en-US" altLang="en-US" sz="1500" dirty="0"/>
              <a:t>-- 3. Deposit $100 to account #2</a:t>
            </a:r>
          </a:p>
          <a:p>
            <a:pPr eaLnBrk="1" hangingPunct="1">
              <a:spcBef>
                <a:spcPct val="0"/>
              </a:spcBef>
              <a:buClrTx/>
              <a:buSzTx/>
              <a:buFontTx/>
              <a:buNone/>
            </a:pPr>
            <a:r>
              <a:rPr lang="en-US" altLang="en-US" sz="1500" dirty="0"/>
              <a:t>update accounts set balance = balance + 100</a:t>
            </a:r>
          </a:p>
          <a:p>
            <a:pPr eaLnBrk="1" hangingPunct="1">
              <a:spcBef>
                <a:spcPct val="0"/>
              </a:spcBef>
              <a:buClrTx/>
              <a:buSzTx/>
              <a:buFontTx/>
              <a:buNone/>
            </a:pPr>
            <a:r>
              <a:rPr lang="en-US" altLang="en-US" sz="1500" dirty="0"/>
              <a:t>	where id = 2;</a:t>
            </a:r>
          </a:p>
        </p:txBody>
      </p:sp>
      <p:sp>
        <p:nvSpPr>
          <p:cNvPr id="3" name="Slide Number Placeholder 2">
            <a:extLst>
              <a:ext uri="{FF2B5EF4-FFF2-40B4-BE49-F238E27FC236}">
                <a16:creationId xmlns:a16="http://schemas.microsoft.com/office/drawing/2014/main" id="{C86D3941-6D6B-4954-973E-96BD62F8DB43}"/>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0D11BE4-E182-40B4-82E0-A54D35E34003}"/>
              </a:ext>
            </a:extLst>
          </p:cNvPr>
          <p:cNvSpPr>
            <a:spLocks noGrp="1" noChangeArrowheads="1"/>
          </p:cNvSpPr>
          <p:nvPr>
            <p:ph type="title"/>
          </p:nvPr>
        </p:nvSpPr>
        <p:spPr/>
        <p:txBody>
          <a:bodyPr/>
          <a:lstStyle/>
          <a:p>
            <a:r>
              <a:rPr lang="en-US" altLang="en-US"/>
              <a:t>… Need for Transactions …</a:t>
            </a:r>
          </a:p>
        </p:txBody>
      </p:sp>
      <p:sp>
        <p:nvSpPr>
          <p:cNvPr id="23555" name="Rectangle 3" descr="Rectangle: Click to edit Master text styles&#10;Second level&#10;Third level&#10;Fourth level&#10;Fifth level">
            <a:extLst>
              <a:ext uri="{FF2B5EF4-FFF2-40B4-BE49-F238E27FC236}">
                <a16:creationId xmlns:a16="http://schemas.microsoft.com/office/drawing/2014/main" id="{8E52BCFA-9616-4EBA-97C2-300D9D2C269A}"/>
              </a:ext>
            </a:extLst>
          </p:cNvPr>
          <p:cNvSpPr>
            <a:spLocks noGrp="1" noChangeArrowheads="1"/>
          </p:cNvSpPr>
          <p:nvPr>
            <p:ph idx="1"/>
          </p:nvPr>
        </p:nvSpPr>
        <p:spPr>
          <a:xfrm>
            <a:off x="628650" y="1894918"/>
            <a:ext cx="8215805" cy="914400"/>
          </a:xfrm>
        </p:spPr>
        <p:txBody>
          <a:bodyPr>
            <a:normAutofit/>
          </a:bodyPr>
          <a:lstStyle/>
          <a:p>
            <a:r>
              <a:rPr lang="en-US" altLang="en-US" sz="2400" dirty="0"/>
              <a:t>Bad things could happen due to </a:t>
            </a:r>
            <a:r>
              <a:rPr lang="en-US" altLang="en-US" sz="2400" dirty="0">
                <a:solidFill>
                  <a:schemeClr val="tx2"/>
                </a:solidFill>
              </a:rPr>
              <a:t>concurrent access</a:t>
            </a:r>
            <a:r>
              <a:rPr lang="en-US" altLang="en-US" sz="2400" dirty="0"/>
              <a:t> and/or </a:t>
            </a:r>
            <a:r>
              <a:rPr lang="en-US" altLang="en-US" sz="2400" dirty="0">
                <a:solidFill>
                  <a:schemeClr val="tx2"/>
                </a:solidFill>
              </a:rPr>
              <a:t>system failure</a:t>
            </a:r>
          </a:p>
        </p:txBody>
      </p:sp>
      <p:sp>
        <p:nvSpPr>
          <p:cNvPr id="23556" name="Text Box 6">
            <a:extLst>
              <a:ext uri="{FF2B5EF4-FFF2-40B4-BE49-F238E27FC236}">
                <a16:creationId xmlns:a16="http://schemas.microsoft.com/office/drawing/2014/main" id="{DAE845CF-A226-465B-BC17-247C64788975}"/>
              </a:ext>
            </a:extLst>
          </p:cNvPr>
          <p:cNvSpPr txBox="1">
            <a:spLocks noChangeArrowheads="1"/>
          </p:cNvSpPr>
          <p:nvPr/>
        </p:nvSpPr>
        <p:spPr bwMode="auto">
          <a:xfrm>
            <a:off x="1828800" y="3205453"/>
            <a:ext cx="408579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500" dirty="0"/>
              <a:t>-- 1. Check the balance of account #1</a:t>
            </a:r>
          </a:p>
          <a:p>
            <a:pPr eaLnBrk="1" hangingPunct="1">
              <a:spcBef>
                <a:spcPct val="0"/>
              </a:spcBef>
              <a:buClrTx/>
              <a:buSzTx/>
              <a:buFontTx/>
              <a:buNone/>
            </a:pPr>
            <a:r>
              <a:rPr lang="en-US" altLang="en-US" sz="1500" dirty="0"/>
              <a:t>select balance from accounts where id = 1;</a:t>
            </a:r>
          </a:p>
          <a:p>
            <a:pPr eaLnBrk="1" hangingPunct="1">
              <a:spcBef>
                <a:spcPct val="0"/>
              </a:spcBef>
              <a:buClrTx/>
              <a:buSzTx/>
              <a:buFontTx/>
              <a:buNone/>
            </a:pPr>
            <a:endParaRPr lang="en-US" altLang="en-US" sz="1500" dirty="0"/>
          </a:p>
          <a:p>
            <a:pPr eaLnBrk="1" hangingPunct="1">
              <a:spcBef>
                <a:spcPct val="0"/>
              </a:spcBef>
              <a:buClrTx/>
              <a:buSzTx/>
              <a:buFontTx/>
              <a:buNone/>
            </a:pPr>
            <a:r>
              <a:rPr lang="en-US" altLang="en-US" sz="1500" dirty="0"/>
              <a:t>-- 2. Withdraw $100 from account #1</a:t>
            </a:r>
          </a:p>
          <a:p>
            <a:pPr eaLnBrk="1" hangingPunct="1">
              <a:spcBef>
                <a:spcPct val="0"/>
              </a:spcBef>
              <a:buClrTx/>
              <a:buSzTx/>
              <a:buFontTx/>
              <a:buNone/>
            </a:pPr>
            <a:r>
              <a:rPr lang="en-US" altLang="en-US" sz="1500" dirty="0"/>
              <a:t>update accounts set balance = balance – 100</a:t>
            </a:r>
          </a:p>
          <a:p>
            <a:pPr eaLnBrk="1" hangingPunct="1">
              <a:spcBef>
                <a:spcPct val="0"/>
              </a:spcBef>
              <a:buClrTx/>
              <a:buSzTx/>
              <a:buFontTx/>
              <a:buNone/>
            </a:pPr>
            <a:r>
              <a:rPr lang="en-US" altLang="en-US" sz="1500" dirty="0"/>
              <a:t>	where id = 1;</a:t>
            </a:r>
          </a:p>
          <a:p>
            <a:pPr eaLnBrk="1" hangingPunct="1">
              <a:spcBef>
                <a:spcPct val="0"/>
              </a:spcBef>
              <a:buClrTx/>
              <a:buSzTx/>
              <a:buFontTx/>
              <a:buNone/>
            </a:pPr>
            <a:endParaRPr lang="en-US" altLang="en-US" sz="1500" dirty="0"/>
          </a:p>
          <a:p>
            <a:pPr eaLnBrk="1" hangingPunct="1">
              <a:spcBef>
                <a:spcPct val="0"/>
              </a:spcBef>
              <a:buClrTx/>
              <a:buSzTx/>
              <a:buFontTx/>
              <a:buNone/>
            </a:pPr>
            <a:r>
              <a:rPr lang="en-US" altLang="en-US" sz="1500" dirty="0"/>
              <a:t>-- 3. Deposit $100 to account #2</a:t>
            </a:r>
          </a:p>
          <a:p>
            <a:pPr eaLnBrk="1" hangingPunct="1">
              <a:spcBef>
                <a:spcPct val="0"/>
              </a:spcBef>
              <a:buClrTx/>
              <a:buSzTx/>
              <a:buFontTx/>
              <a:buNone/>
            </a:pPr>
            <a:r>
              <a:rPr lang="en-US" altLang="en-US" sz="1500" dirty="0"/>
              <a:t>update accounts set balance = balance + 100</a:t>
            </a:r>
          </a:p>
          <a:p>
            <a:pPr eaLnBrk="1" hangingPunct="1">
              <a:spcBef>
                <a:spcPct val="0"/>
              </a:spcBef>
              <a:buClrTx/>
              <a:buSzTx/>
              <a:buFontTx/>
              <a:buNone/>
            </a:pPr>
            <a:r>
              <a:rPr lang="en-US" altLang="en-US" sz="1500" dirty="0"/>
              <a:t>	where id = 2;</a:t>
            </a:r>
          </a:p>
        </p:txBody>
      </p:sp>
      <p:sp>
        <p:nvSpPr>
          <p:cNvPr id="23557" name="Line 7">
            <a:extLst>
              <a:ext uri="{FF2B5EF4-FFF2-40B4-BE49-F238E27FC236}">
                <a16:creationId xmlns:a16="http://schemas.microsoft.com/office/drawing/2014/main" id="{9DFC8BEA-3BFB-484A-95D9-26B583CE4174}"/>
              </a:ext>
            </a:extLst>
          </p:cNvPr>
          <p:cNvSpPr>
            <a:spLocks noChangeShapeType="1"/>
          </p:cNvSpPr>
          <p:nvPr/>
        </p:nvSpPr>
        <p:spPr bwMode="auto">
          <a:xfrm flipV="1">
            <a:off x="5543550" y="4644917"/>
            <a:ext cx="2171700" cy="47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sz="1350" dirty="0"/>
          </a:p>
        </p:txBody>
      </p:sp>
      <p:sp>
        <p:nvSpPr>
          <p:cNvPr id="23558" name="Text Box 8">
            <a:extLst>
              <a:ext uri="{FF2B5EF4-FFF2-40B4-BE49-F238E27FC236}">
                <a16:creationId xmlns:a16="http://schemas.microsoft.com/office/drawing/2014/main" id="{B9EBA347-1A38-4458-847B-38D9C9676935}"/>
              </a:ext>
            </a:extLst>
          </p:cNvPr>
          <p:cNvSpPr txBox="1">
            <a:spLocks noChangeArrowheads="1"/>
          </p:cNvSpPr>
          <p:nvPr/>
        </p:nvSpPr>
        <p:spPr bwMode="auto">
          <a:xfrm>
            <a:off x="5763816" y="3501919"/>
            <a:ext cx="2037224"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350" i="1" dirty="0"/>
              <a:t>The other owner of the</a:t>
            </a:r>
          </a:p>
          <a:p>
            <a:pPr eaLnBrk="1" hangingPunct="1">
              <a:spcBef>
                <a:spcPct val="0"/>
              </a:spcBef>
              <a:buClrTx/>
              <a:buSzTx/>
              <a:buFontTx/>
              <a:buNone/>
            </a:pPr>
            <a:r>
              <a:rPr lang="en-US" altLang="en-US" sz="1350" i="1" dirty="0"/>
              <a:t>joint account checks the</a:t>
            </a:r>
          </a:p>
          <a:p>
            <a:pPr eaLnBrk="1" hangingPunct="1">
              <a:spcBef>
                <a:spcPct val="0"/>
              </a:spcBef>
              <a:buClrTx/>
              <a:buSzTx/>
              <a:buFontTx/>
              <a:buNone/>
            </a:pPr>
            <a:r>
              <a:rPr lang="en-US" altLang="en-US" sz="1350" i="1" dirty="0"/>
              <a:t>balances of both</a:t>
            </a:r>
          </a:p>
          <a:p>
            <a:pPr eaLnBrk="1" hangingPunct="1">
              <a:spcBef>
                <a:spcPct val="0"/>
              </a:spcBef>
              <a:buClrTx/>
              <a:buSzTx/>
              <a:buFontTx/>
              <a:buNone/>
            </a:pPr>
            <a:r>
              <a:rPr lang="en-US" altLang="en-US" sz="1350" i="1" dirty="0"/>
              <a:t>accounts and notices</a:t>
            </a:r>
          </a:p>
          <a:p>
            <a:pPr eaLnBrk="1" hangingPunct="1">
              <a:spcBef>
                <a:spcPct val="0"/>
              </a:spcBef>
              <a:buClrTx/>
              <a:buSzTx/>
              <a:buFontTx/>
              <a:buNone/>
            </a:pPr>
            <a:r>
              <a:rPr lang="en-US" altLang="en-US" sz="1350" i="1" dirty="0"/>
              <a:t>that $100 is missing</a:t>
            </a:r>
          </a:p>
        </p:txBody>
      </p:sp>
      <p:sp>
        <p:nvSpPr>
          <p:cNvPr id="3" name="Slide Number Placeholder 2">
            <a:extLst>
              <a:ext uri="{FF2B5EF4-FFF2-40B4-BE49-F238E27FC236}">
                <a16:creationId xmlns:a16="http://schemas.microsoft.com/office/drawing/2014/main" id="{7B18D68B-8563-4009-8C6B-B8E7E0DAE0A2}"/>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9E6603D-B01D-4E95-9256-B86C3264B8BF}"/>
              </a:ext>
            </a:extLst>
          </p:cNvPr>
          <p:cNvSpPr>
            <a:spLocks noGrp="1" noChangeArrowheads="1"/>
          </p:cNvSpPr>
          <p:nvPr>
            <p:ph type="title"/>
          </p:nvPr>
        </p:nvSpPr>
        <p:spPr/>
        <p:txBody>
          <a:bodyPr/>
          <a:lstStyle/>
          <a:p>
            <a:r>
              <a:rPr lang="en-US" altLang="en-US" dirty="0"/>
              <a:t>… Need for Transactions</a:t>
            </a:r>
          </a:p>
        </p:txBody>
      </p:sp>
      <p:sp>
        <p:nvSpPr>
          <p:cNvPr id="24579" name="Rectangle 3" descr="Rectangle: Click to edit Master text styles&#10;Second level&#10;Third level&#10;Fourth level&#10;Fifth level">
            <a:extLst>
              <a:ext uri="{FF2B5EF4-FFF2-40B4-BE49-F238E27FC236}">
                <a16:creationId xmlns:a16="http://schemas.microsoft.com/office/drawing/2014/main" id="{CAB9ECF8-A4E4-46BF-8410-F63791E42A6C}"/>
              </a:ext>
            </a:extLst>
          </p:cNvPr>
          <p:cNvSpPr>
            <a:spLocks noGrp="1" noChangeArrowheads="1"/>
          </p:cNvSpPr>
          <p:nvPr>
            <p:ph idx="1"/>
          </p:nvPr>
        </p:nvSpPr>
        <p:spPr>
          <a:xfrm>
            <a:off x="628650" y="1889092"/>
            <a:ext cx="8184275" cy="914400"/>
          </a:xfrm>
        </p:spPr>
        <p:txBody>
          <a:bodyPr>
            <a:normAutofit/>
          </a:bodyPr>
          <a:lstStyle/>
          <a:p>
            <a:r>
              <a:rPr lang="en-US" altLang="en-US" sz="2400" dirty="0"/>
              <a:t>Bad things could happen due to </a:t>
            </a:r>
            <a:r>
              <a:rPr lang="en-US" altLang="en-US" sz="2400" dirty="0">
                <a:solidFill>
                  <a:schemeClr val="tx2"/>
                </a:solidFill>
              </a:rPr>
              <a:t>concurrent access</a:t>
            </a:r>
            <a:r>
              <a:rPr lang="en-US" altLang="en-US" sz="2400" dirty="0"/>
              <a:t> and/or </a:t>
            </a:r>
            <a:r>
              <a:rPr lang="en-US" altLang="en-US" sz="2400" dirty="0">
                <a:solidFill>
                  <a:schemeClr val="tx2"/>
                </a:solidFill>
              </a:rPr>
              <a:t>system failure</a:t>
            </a:r>
          </a:p>
        </p:txBody>
      </p:sp>
      <p:sp>
        <p:nvSpPr>
          <p:cNvPr id="24580" name="Text Box 4">
            <a:extLst>
              <a:ext uri="{FF2B5EF4-FFF2-40B4-BE49-F238E27FC236}">
                <a16:creationId xmlns:a16="http://schemas.microsoft.com/office/drawing/2014/main" id="{C3CA9840-30F7-4335-B5BF-ADD6FD81E43A}"/>
              </a:ext>
            </a:extLst>
          </p:cNvPr>
          <p:cNvSpPr txBox="1">
            <a:spLocks noChangeArrowheads="1"/>
          </p:cNvSpPr>
          <p:nvPr/>
        </p:nvSpPr>
        <p:spPr bwMode="auto">
          <a:xfrm>
            <a:off x="1828800" y="3142389"/>
            <a:ext cx="408579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500" dirty="0"/>
              <a:t>-- 1. Check the balance of account #1</a:t>
            </a:r>
          </a:p>
          <a:p>
            <a:pPr eaLnBrk="1" hangingPunct="1">
              <a:spcBef>
                <a:spcPct val="0"/>
              </a:spcBef>
              <a:buClrTx/>
              <a:buSzTx/>
              <a:buFontTx/>
              <a:buNone/>
            </a:pPr>
            <a:r>
              <a:rPr lang="en-US" altLang="en-US" sz="1500" dirty="0"/>
              <a:t>select balance from accounts where id = 1;</a:t>
            </a:r>
          </a:p>
          <a:p>
            <a:pPr eaLnBrk="1" hangingPunct="1">
              <a:spcBef>
                <a:spcPct val="0"/>
              </a:spcBef>
              <a:buClrTx/>
              <a:buSzTx/>
              <a:buFontTx/>
              <a:buNone/>
            </a:pPr>
            <a:endParaRPr lang="en-US" altLang="en-US" sz="1500" dirty="0"/>
          </a:p>
          <a:p>
            <a:pPr eaLnBrk="1" hangingPunct="1">
              <a:spcBef>
                <a:spcPct val="0"/>
              </a:spcBef>
              <a:buClrTx/>
              <a:buSzTx/>
              <a:buFontTx/>
              <a:buNone/>
            </a:pPr>
            <a:r>
              <a:rPr lang="en-US" altLang="en-US" sz="1500" dirty="0"/>
              <a:t>-- 2. Withdraw $100 from account #1</a:t>
            </a:r>
          </a:p>
          <a:p>
            <a:pPr eaLnBrk="1" hangingPunct="1">
              <a:spcBef>
                <a:spcPct val="0"/>
              </a:spcBef>
              <a:buClrTx/>
              <a:buSzTx/>
              <a:buFontTx/>
              <a:buNone/>
            </a:pPr>
            <a:r>
              <a:rPr lang="en-US" altLang="en-US" sz="1500" dirty="0"/>
              <a:t>update accounts set balance = balance – 100</a:t>
            </a:r>
          </a:p>
          <a:p>
            <a:pPr eaLnBrk="1" hangingPunct="1">
              <a:spcBef>
                <a:spcPct val="0"/>
              </a:spcBef>
              <a:buClrTx/>
              <a:buSzTx/>
              <a:buFontTx/>
              <a:buNone/>
            </a:pPr>
            <a:r>
              <a:rPr lang="en-US" altLang="en-US" sz="1500" dirty="0"/>
              <a:t>	where id = 1;</a:t>
            </a:r>
          </a:p>
          <a:p>
            <a:pPr eaLnBrk="1" hangingPunct="1">
              <a:spcBef>
                <a:spcPct val="0"/>
              </a:spcBef>
              <a:buClrTx/>
              <a:buSzTx/>
              <a:buFontTx/>
              <a:buNone/>
            </a:pPr>
            <a:endParaRPr lang="en-US" altLang="en-US" sz="1500" dirty="0"/>
          </a:p>
          <a:p>
            <a:pPr eaLnBrk="1" hangingPunct="1">
              <a:spcBef>
                <a:spcPct val="0"/>
              </a:spcBef>
              <a:buClrTx/>
              <a:buSzTx/>
              <a:buFontTx/>
              <a:buNone/>
            </a:pPr>
            <a:r>
              <a:rPr lang="en-US" altLang="en-US" sz="1500" dirty="0"/>
              <a:t>-- 3. Deposit $100 to account #2</a:t>
            </a:r>
          </a:p>
          <a:p>
            <a:pPr eaLnBrk="1" hangingPunct="1">
              <a:spcBef>
                <a:spcPct val="0"/>
              </a:spcBef>
              <a:buClrTx/>
              <a:buSzTx/>
              <a:buFontTx/>
              <a:buNone/>
            </a:pPr>
            <a:r>
              <a:rPr lang="en-US" altLang="en-US" sz="1500" dirty="0"/>
              <a:t>update accounts set balance = balance + 100</a:t>
            </a:r>
          </a:p>
          <a:p>
            <a:pPr eaLnBrk="1" hangingPunct="1">
              <a:spcBef>
                <a:spcPct val="0"/>
              </a:spcBef>
              <a:buClrTx/>
              <a:buSzTx/>
              <a:buFontTx/>
              <a:buNone/>
            </a:pPr>
            <a:r>
              <a:rPr lang="en-US" altLang="en-US" sz="1500" dirty="0"/>
              <a:t>	where id = 2;</a:t>
            </a:r>
          </a:p>
        </p:txBody>
      </p:sp>
      <p:sp>
        <p:nvSpPr>
          <p:cNvPr id="24581" name="Line 5">
            <a:extLst>
              <a:ext uri="{FF2B5EF4-FFF2-40B4-BE49-F238E27FC236}">
                <a16:creationId xmlns:a16="http://schemas.microsoft.com/office/drawing/2014/main" id="{4321BDD8-ED86-4842-AE2E-02B4D4C41005}"/>
              </a:ext>
            </a:extLst>
          </p:cNvPr>
          <p:cNvSpPr>
            <a:spLocks noChangeShapeType="1"/>
          </p:cNvSpPr>
          <p:nvPr/>
        </p:nvSpPr>
        <p:spPr bwMode="auto">
          <a:xfrm flipV="1">
            <a:off x="5543550" y="4583044"/>
            <a:ext cx="1714500" cy="357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sz="1350" dirty="0"/>
          </a:p>
        </p:txBody>
      </p:sp>
      <p:sp>
        <p:nvSpPr>
          <p:cNvPr id="24582" name="Text Box 6">
            <a:extLst>
              <a:ext uri="{FF2B5EF4-FFF2-40B4-BE49-F238E27FC236}">
                <a16:creationId xmlns:a16="http://schemas.microsoft.com/office/drawing/2014/main" id="{C431EFE4-9082-4667-8C90-EE823395982E}"/>
              </a:ext>
            </a:extLst>
          </p:cNvPr>
          <p:cNvSpPr txBox="1">
            <a:spLocks noChangeArrowheads="1"/>
          </p:cNvSpPr>
          <p:nvPr/>
        </p:nvSpPr>
        <p:spPr bwMode="auto">
          <a:xfrm>
            <a:off x="6057900" y="4249669"/>
            <a:ext cx="11955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350" i="1" dirty="0"/>
              <a:t>System crash</a:t>
            </a:r>
          </a:p>
        </p:txBody>
      </p:sp>
      <p:sp>
        <p:nvSpPr>
          <p:cNvPr id="3" name="Slide Number Placeholder 2">
            <a:extLst>
              <a:ext uri="{FF2B5EF4-FFF2-40B4-BE49-F238E27FC236}">
                <a16:creationId xmlns:a16="http://schemas.microsoft.com/office/drawing/2014/main" id="{76CC0319-0113-4893-BB17-B2718D5F05B4}"/>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3F567B2-EA3E-479E-B55D-78C26CD407B1}"/>
              </a:ext>
            </a:extLst>
          </p:cNvPr>
          <p:cNvSpPr>
            <a:spLocks noGrp="1" noChangeArrowheads="1"/>
          </p:cNvSpPr>
          <p:nvPr>
            <p:ph type="title"/>
          </p:nvPr>
        </p:nvSpPr>
        <p:spPr/>
        <p:txBody>
          <a:bodyPr/>
          <a:lstStyle/>
          <a:p>
            <a:r>
              <a:rPr lang="en-US" altLang="en-US" dirty="0"/>
              <a:t>Transaction and ACID</a:t>
            </a:r>
          </a:p>
        </p:txBody>
      </p:sp>
      <p:sp>
        <p:nvSpPr>
          <p:cNvPr id="25603" name="Content Placeholder 2" descr="Rectangle: Click to edit Master text styles&#10;Second level&#10;Third level&#10;Fourth level&#10;Fifth level">
            <a:extLst>
              <a:ext uri="{FF2B5EF4-FFF2-40B4-BE49-F238E27FC236}">
                <a16:creationId xmlns:a16="http://schemas.microsoft.com/office/drawing/2014/main" id="{698710A8-8CD2-40B3-92C8-AE0ADF4F0498}"/>
              </a:ext>
            </a:extLst>
          </p:cNvPr>
          <p:cNvSpPr>
            <a:spLocks noGrp="1" noChangeArrowheads="1"/>
          </p:cNvSpPr>
          <p:nvPr>
            <p:ph idx="1"/>
          </p:nvPr>
        </p:nvSpPr>
        <p:spPr>
          <a:xfrm>
            <a:off x="628650" y="1765738"/>
            <a:ext cx="7813784" cy="3663512"/>
          </a:xfrm>
        </p:spPr>
        <p:txBody>
          <a:bodyPr>
            <a:normAutofit/>
          </a:bodyPr>
          <a:lstStyle/>
          <a:p>
            <a:r>
              <a:rPr lang="en-US" altLang="en-US" sz="2400" dirty="0"/>
              <a:t>A transaction in RDBMS is a group of SQL statements treated by the DBMS as a </a:t>
            </a:r>
            <a:r>
              <a:rPr lang="en-US" altLang="en-US" sz="2400" i="1" dirty="0"/>
              <a:t>single unit of work</a:t>
            </a:r>
          </a:p>
          <a:p>
            <a:r>
              <a:rPr lang="en-US" altLang="en-US" sz="2400" dirty="0"/>
              <a:t>Transactions in RDBMS are ACID</a:t>
            </a:r>
          </a:p>
          <a:p>
            <a:pPr lvl="1"/>
            <a:r>
              <a:rPr lang="en-US" altLang="en-US" sz="2400" dirty="0">
                <a:solidFill>
                  <a:schemeClr val="tx2"/>
                </a:solidFill>
              </a:rPr>
              <a:t>A</a:t>
            </a:r>
            <a:r>
              <a:rPr lang="en-US" altLang="en-US" sz="2400" dirty="0"/>
              <a:t>tomic</a:t>
            </a:r>
          </a:p>
          <a:p>
            <a:pPr lvl="1"/>
            <a:r>
              <a:rPr lang="en-US" altLang="en-US" sz="2400" dirty="0">
                <a:solidFill>
                  <a:schemeClr val="tx2"/>
                </a:solidFill>
              </a:rPr>
              <a:t>C</a:t>
            </a:r>
            <a:r>
              <a:rPr lang="en-US" altLang="en-US" sz="2400" dirty="0"/>
              <a:t>onsistent</a:t>
            </a:r>
          </a:p>
          <a:p>
            <a:pPr lvl="1"/>
            <a:r>
              <a:rPr lang="en-US" altLang="en-US" sz="2400" dirty="0">
                <a:solidFill>
                  <a:schemeClr val="tx2"/>
                </a:solidFill>
              </a:rPr>
              <a:t>I</a:t>
            </a:r>
            <a:r>
              <a:rPr lang="en-US" altLang="en-US" sz="2400" dirty="0"/>
              <a:t>solated</a:t>
            </a:r>
          </a:p>
          <a:p>
            <a:pPr lvl="1"/>
            <a:r>
              <a:rPr lang="en-US" altLang="en-US" sz="2400" dirty="0">
                <a:solidFill>
                  <a:schemeClr val="tx2"/>
                </a:solidFill>
              </a:rPr>
              <a:t>D</a:t>
            </a:r>
            <a:r>
              <a:rPr lang="en-US" altLang="en-US" sz="2400" dirty="0"/>
              <a:t>urable</a:t>
            </a:r>
          </a:p>
        </p:txBody>
      </p:sp>
      <p:sp>
        <p:nvSpPr>
          <p:cNvPr id="3" name="Slide Number Placeholder 2">
            <a:extLst>
              <a:ext uri="{FF2B5EF4-FFF2-40B4-BE49-F238E27FC236}">
                <a16:creationId xmlns:a16="http://schemas.microsoft.com/office/drawing/2014/main" id="{672CEEE0-4F71-4F86-AC66-62EDA3C25996}"/>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F78E289-FDED-4C45-A00F-211709D8C763}"/>
              </a:ext>
            </a:extLst>
          </p:cNvPr>
          <p:cNvSpPr>
            <a:spLocks noGrp="1" noChangeArrowheads="1"/>
          </p:cNvSpPr>
          <p:nvPr>
            <p:ph type="title"/>
          </p:nvPr>
        </p:nvSpPr>
        <p:spPr/>
        <p:txBody>
          <a:bodyPr/>
          <a:lstStyle/>
          <a:p>
            <a:r>
              <a:rPr lang="en-US" altLang="en-US" dirty="0"/>
              <a:t>Transactions in MongoDB</a:t>
            </a:r>
          </a:p>
        </p:txBody>
      </p:sp>
      <p:sp>
        <p:nvSpPr>
          <p:cNvPr id="26627" name="Content Placeholder 2" descr="Rectangle: Click to edit Master text styles&#10;Second level&#10;Third level&#10;Fourth level&#10;Fifth level">
            <a:extLst>
              <a:ext uri="{FF2B5EF4-FFF2-40B4-BE49-F238E27FC236}">
                <a16:creationId xmlns:a16="http://schemas.microsoft.com/office/drawing/2014/main" id="{DD83A0A2-D4A2-43BF-BB76-FCFB7ADEA86C}"/>
              </a:ext>
            </a:extLst>
          </p:cNvPr>
          <p:cNvSpPr>
            <a:spLocks noGrp="1" noChangeArrowheads="1"/>
          </p:cNvSpPr>
          <p:nvPr>
            <p:ph idx="1"/>
          </p:nvPr>
        </p:nvSpPr>
        <p:spPr/>
        <p:txBody>
          <a:bodyPr>
            <a:normAutofit/>
          </a:bodyPr>
          <a:lstStyle/>
          <a:p>
            <a:r>
              <a:rPr lang="en-US" altLang="en-US" sz="2400" dirty="0"/>
              <a:t>Write operations are atomic on the level of a single document</a:t>
            </a:r>
          </a:p>
          <a:p>
            <a:r>
              <a:rPr lang="en-US" altLang="en-US" sz="2400" dirty="0"/>
              <a:t>Multi-documents transaction support</a:t>
            </a:r>
          </a:p>
          <a:p>
            <a:pPr lvl="1"/>
            <a:r>
              <a:rPr lang="en-US" altLang="en-US" sz="2200" dirty="0"/>
              <a:t>Since 4.0 (6/2018) - </a:t>
            </a:r>
            <a:r>
              <a:rPr lang="fr-FR" sz="2200" dirty="0"/>
              <a:t>MongoDB supports multi-document transactions on </a:t>
            </a:r>
            <a:r>
              <a:rPr lang="fr-FR" sz="2200" dirty="0" err="1"/>
              <a:t>replica</a:t>
            </a:r>
            <a:r>
              <a:rPr lang="fr-FR" sz="2200" dirty="0"/>
              <a:t> sets.</a:t>
            </a:r>
            <a:endParaRPr lang="en-US" altLang="en-US" sz="2200" dirty="0"/>
          </a:p>
          <a:p>
            <a:pPr lvl="1"/>
            <a:r>
              <a:rPr lang="en-US" altLang="en-US" sz="2200" dirty="0"/>
              <a:t>Since 4.2 (8/2019)</a:t>
            </a:r>
            <a:r>
              <a:rPr lang="en-US" sz="2200" dirty="0"/>
              <a:t> - MongoDB introduces distributed transactions, which adds support for multi-document transactions on shared clusters and incorporates the existing support for multi-document transactions on replica sets.</a:t>
            </a:r>
          </a:p>
          <a:p>
            <a:pPr lvl="1"/>
            <a:r>
              <a:rPr lang="en-US" altLang="en-US" sz="2200" dirty="0"/>
              <a:t>Since 4.4 (9/2020)</a:t>
            </a:r>
            <a:r>
              <a:rPr lang="en-US" sz="2200" dirty="0"/>
              <a:t> - MongoDB allows creating collections and indexes inside of a multi-document transaction (implicitly or explicitly) </a:t>
            </a:r>
            <a:endParaRPr lang="en-US" altLang="en-US" sz="2200" dirty="0"/>
          </a:p>
        </p:txBody>
      </p:sp>
      <p:sp>
        <p:nvSpPr>
          <p:cNvPr id="3" name="Slide Number Placeholder 2">
            <a:extLst>
              <a:ext uri="{FF2B5EF4-FFF2-40B4-BE49-F238E27FC236}">
                <a16:creationId xmlns:a16="http://schemas.microsoft.com/office/drawing/2014/main" id="{296BC15A-3D34-4A5B-BCFB-904A2505457F}"/>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E78DCA5-DCAE-4416-AEE8-86EE496B6511}"/>
              </a:ext>
            </a:extLst>
          </p:cNvPr>
          <p:cNvSpPr>
            <a:spLocks noGrp="1" noChangeArrowheads="1"/>
          </p:cNvSpPr>
          <p:nvPr>
            <p:ph type="title"/>
          </p:nvPr>
        </p:nvSpPr>
        <p:spPr/>
        <p:txBody>
          <a:bodyPr/>
          <a:lstStyle/>
          <a:p>
            <a:r>
              <a:rPr lang="en-US" altLang="en-US"/>
              <a:t>MongoDB Shell</a:t>
            </a:r>
          </a:p>
        </p:txBody>
      </p:sp>
      <p:sp>
        <p:nvSpPr>
          <p:cNvPr id="27651" name="Content Placeholder 2" descr="Rectangle: Click to edit Master text styles&#10;Second level&#10;Third level&#10;Fourth level&#10;Fifth level">
            <a:extLst>
              <a:ext uri="{FF2B5EF4-FFF2-40B4-BE49-F238E27FC236}">
                <a16:creationId xmlns:a16="http://schemas.microsoft.com/office/drawing/2014/main" id="{19D9C330-26B1-4EAC-812A-F917C5BDAFC2}"/>
              </a:ext>
            </a:extLst>
          </p:cNvPr>
          <p:cNvSpPr>
            <a:spLocks noGrp="1" noChangeArrowheads="1"/>
          </p:cNvSpPr>
          <p:nvPr>
            <p:ph idx="1"/>
          </p:nvPr>
        </p:nvSpPr>
        <p:spPr/>
        <p:txBody>
          <a:bodyPr>
            <a:normAutofit/>
          </a:bodyPr>
          <a:lstStyle/>
          <a:p>
            <a:r>
              <a:rPr lang="en-US" altLang="en-US" sz="2400" dirty="0">
                <a:latin typeface="Courier New" panose="02070309020205020404" pitchFamily="49" charset="0"/>
                <a:cs typeface="Courier New" panose="02070309020205020404" pitchFamily="49" charset="0"/>
              </a:rPr>
              <a:t>mongo</a:t>
            </a:r>
          </a:p>
          <a:p>
            <a:r>
              <a:rPr lang="en-US" altLang="en-US" sz="2400" dirty="0"/>
              <a:t>A command line client that provides an interactive JavaScript interface to MongoDB</a:t>
            </a:r>
          </a:p>
          <a:p>
            <a:endParaRPr lang="en-US" altLang="en-US" sz="2400" dirty="0"/>
          </a:p>
        </p:txBody>
      </p:sp>
      <p:pic>
        <p:nvPicPr>
          <p:cNvPr id="22530" name="Picture 2" descr="https://autosofttech.com/Portals/0/On-Line-Help/ControlArchitect/Images/drex_working_with_mongo_shell_custom.png">
            <a:extLst>
              <a:ext uri="{FF2B5EF4-FFF2-40B4-BE49-F238E27FC236}">
                <a16:creationId xmlns:a16="http://schemas.microsoft.com/office/drawing/2014/main" id="{0F14A437-156D-4A5C-92E8-6D1A3E52D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16" y="3429000"/>
            <a:ext cx="8633968" cy="251037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F8A6993-9D53-47EF-8949-73F6D3FC03F1}"/>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68F44AD-8747-45FF-8CE0-DDACB6A63C21}"/>
              </a:ext>
            </a:extLst>
          </p:cNvPr>
          <p:cNvSpPr>
            <a:spLocks noGrp="1" noChangeArrowheads="1"/>
          </p:cNvSpPr>
          <p:nvPr>
            <p:ph type="title"/>
          </p:nvPr>
        </p:nvSpPr>
        <p:spPr/>
        <p:txBody>
          <a:bodyPr/>
          <a:lstStyle/>
          <a:p>
            <a:r>
              <a:rPr lang="en-US" altLang="en-US" dirty="0"/>
              <a:t>Basic MongoDB Shell Commands</a:t>
            </a:r>
          </a:p>
        </p:txBody>
      </p:sp>
      <p:sp>
        <p:nvSpPr>
          <p:cNvPr id="28675" name="Content Placeholder 2" descr="Rectangle: Click to edit Master text styles&#10;Second level&#10;Third level&#10;Fourth level&#10;Fifth level">
            <a:extLst>
              <a:ext uri="{FF2B5EF4-FFF2-40B4-BE49-F238E27FC236}">
                <a16:creationId xmlns:a16="http://schemas.microsoft.com/office/drawing/2014/main" id="{A056F387-E4A4-4B6E-9B96-38363010BCE4}"/>
              </a:ext>
            </a:extLst>
          </p:cNvPr>
          <p:cNvSpPr>
            <a:spLocks noGrp="1" noChangeArrowheads="1"/>
          </p:cNvSpPr>
          <p:nvPr>
            <p:ph idx="1"/>
          </p:nvPr>
        </p:nvSpPr>
        <p:spPr>
          <a:xfrm>
            <a:off x="628650" y="1839310"/>
            <a:ext cx="7886700" cy="3761390"/>
          </a:xfrm>
        </p:spPr>
        <p:txBody>
          <a:bodyPr>
            <a:normAutofit/>
          </a:bodyPr>
          <a:lstStyle/>
          <a:p>
            <a:r>
              <a:rPr lang="en-US" altLang="en-US" sz="2400" dirty="0">
                <a:latin typeface="Courier New" panose="02070309020205020404" pitchFamily="49" charset="0"/>
                <a:cs typeface="Courier New" panose="02070309020205020404" pitchFamily="49" charset="0"/>
              </a:rPr>
              <a:t>help</a:t>
            </a:r>
          </a:p>
          <a:p>
            <a:r>
              <a:rPr lang="en-US" altLang="en-US" sz="2400" dirty="0">
                <a:latin typeface="Courier New" panose="02070309020205020404" pitchFamily="49" charset="0"/>
                <a:cs typeface="Courier New" panose="02070309020205020404" pitchFamily="49" charset="0"/>
              </a:rPr>
              <a:t>show </a:t>
            </a:r>
            <a:r>
              <a:rPr lang="en-US" altLang="en-US" sz="2400" dirty="0" err="1">
                <a:latin typeface="Courier New" panose="02070309020205020404" pitchFamily="49" charset="0"/>
                <a:cs typeface="Courier New" panose="02070309020205020404" pitchFamily="49" charset="0"/>
              </a:rPr>
              <a:t>dbs</a:t>
            </a:r>
            <a:endParaRPr lang="en-US" altLang="en-US" sz="2400" dirty="0">
              <a:latin typeface="Courier New" panose="02070309020205020404" pitchFamily="49" charset="0"/>
              <a:cs typeface="Courier New" panose="02070309020205020404" pitchFamily="49" charset="0"/>
            </a:endParaRPr>
          </a:p>
          <a:p>
            <a:r>
              <a:rPr lang="en-US" altLang="en-US" sz="2400" dirty="0">
                <a:latin typeface="Courier New" panose="02070309020205020404" pitchFamily="49" charset="0"/>
                <a:cs typeface="Courier New" panose="02070309020205020404" pitchFamily="49" charset="0"/>
              </a:rPr>
              <a:t>use &lt;</a:t>
            </a:r>
            <a:r>
              <a:rPr lang="en-US" altLang="en-US" sz="2400" dirty="0" err="1">
                <a:latin typeface="Courier New" panose="02070309020205020404" pitchFamily="49" charset="0"/>
                <a:cs typeface="Courier New" panose="02070309020205020404" pitchFamily="49" charset="0"/>
              </a:rPr>
              <a:t>db</a:t>
            </a:r>
            <a:r>
              <a:rPr lang="en-US" altLang="en-US" sz="2400" dirty="0">
                <a:latin typeface="Courier New" panose="02070309020205020404" pitchFamily="49" charset="0"/>
                <a:cs typeface="Courier New" panose="02070309020205020404" pitchFamily="49" charset="0"/>
              </a:rPr>
              <a:t>&gt;</a:t>
            </a:r>
          </a:p>
          <a:p>
            <a:pPr lvl="1"/>
            <a:r>
              <a:rPr lang="en-US" altLang="en-US" sz="2200" dirty="0">
                <a:cs typeface="Courier New" panose="02070309020205020404" pitchFamily="49" charset="0"/>
              </a:rPr>
              <a:t>Switch to database </a:t>
            </a:r>
            <a:r>
              <a:rPr lang="en-US" altLang="en-US" sz="2200" dirty="0">
                <a:latin typeface="Courier New" panose="02070309020205020404" pitchFamily="49" charset="0"/>
                <a:cs typeface="Courier New" panose="02070309020205020404" pitchFamily="49" charset="0"/>
              </a:rPr>
              <a:t>&lt;</a:t>
            </a:r>
            <a:r>
              <a:rPr lang="en-US" altLang="en-US" sz="2200" dirty="0" err="1">
                <a:latin typeface="Courier New" panose="02070309020205020404" pitchFamily="49" charset="0"/>
                <a:cs typeface="Courier New" panose="02070309020205020404" pitchFamily="49" charset="0"/>
              </a:rPr>
              <a:t>db</a:t>
            </a:r>
            <a:r>
              <a:rPr lang="en-US" altLang="en-US" sz="2200" dirty="0">
                <a:latin typeface="Courier New" panose="02070309020205020404" pitchFamily="49" charset="0"/>
                <a:cs typeface="Courier New" panose="02070309020205020404" pitchFamily="49" charset="0"/>
              </a:rPr>
              <a:t>&gt;</a:t>
            </a:r>
          </a:p>
          <a:p>
            <a:pPr lvl="1"/>
            <a:r>
              <a:rPr lang="en-US" altLang="en-US" sz="2200" dirty="0">
                <a:latin typeface="Courier New" panose="02070309020205020404" pitchFamily="49" charset="0"/>
                <a:cs typeface="Courier New" panose="02070309020205020404" pitchFamily="49" charset="0"/>
              </a:rPr>
              <a:t>&lt;</a:t>
            </a:r>
            <a:r>
              <a:rPr lang="en-US" altLang="en-US" sz="2200" dirty="0" err="1">
                <a:latin typeface="Courier New" panose="02070309020205020404" pitchFamily="49" charset="0"/>
                <a:cs typeface="Courier New" panose="02070309020205020404" pitchFamily="49" charset="0"/>
              </a:rPr>
              <a:t>db</a:t>
            </a:r>
            <a:r>
              <a:rPr lang="en-US" altLang="en-US" sz="2200" dirty="0">
                <a:latin typeface="Courier New" panose="02070309020205020404" pitchFamily="49" charset="0"/>
                <a:cs typeface="Courier New" panose="02070309020205020404" pitchFamily="49" charset="0"/>
              </a:rPr>
              <a:t>&gt;</a:t>
            </a:r>
            <a:r>
              <a:rPr lang="en-US" altLang="en-US" sz="2200" dirty="0">
                <a:cs typeface="Courier New" panose="02070309020205020404" pitchFamily="49" charset="0"/>
              </a:rPr>
              <a:t> won’t be created until some data is inserted into it</a:t>
            </a:r>
          </a:p>
          <a:p>
            <a:r>
              <a:rPr lang="en-US" altLang="en-US" sz="2600" dirty="0">
                <a:latin typeface="Courier New" panose="02070309020205020404" pitchFamily="49" charset="0"/>
                <a:cs typeface="Courier New" panose="02070309020205020404" pitchFamily="49" charset="0"/>
              </a:rPr>
              <a:t>show collections</a:t>
            </a:r>
          </a:p>
          <a:p>
            <a:r>
              <a:rPr lang="en-US" altLang="en-US" sz="2600" dirty="0" err="1">
                <a:latin typeface="Courier New" panose="02070309020205020404" pitchFamily="49" charset="0"/>
                <a:cs typeface="Courier New" panose="02070309020205020404" pitchFamily="49" charset="0"/>
              </a:rPr>
              <a:t>db.dropDatabase</a:t>
            </a:r>
            <a:r>
              <a:rPr lang="en-US" altLang="en-US" sz="2600" dirty="0">
                <a:latin typeface="Courier New" panose="02070309020205020404" pitchFamily="49" charset="0"/>
                <a:cs typeface="Courier New" panose="02070309020205020404" pitchFamily="49" charset="0"/>
              </a:rPr>
              <a:t>()</a:t>
            </a:r>
          </a:p>
        </p:txBody>
      </p:sp>
      <p:sp>
        <p:nvSpPr>
          <p:cNvPr id="3" name="Slide Number Placeholder 2">
            <a:extLst>
              <a:ext uri="{FF2B5EF4-FFF2-40B4-BE49-F238E27FC236}">
                <a16:creationId xmlns:a16="http://schemas.microsoft.com/office/drawing/2014/main" id="{759B3E44-E4A5-486F-BDA4-9F8AA3695722}"/>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8C0D6DF-F62F-49EA-AF76-F1858B76D489}"/>
              </a:ext>
            </a:extLst>
          </p:cNvPr>
          <p:cNvSpPr>
            <a:spLocks noGrp="1" noChangeArrowheads="1"/>
          </p:cNvSpPr>
          <p:nvPr>
            <p:ph type="title"/>
          </p:nvPr>
        </p:nvSpPr>
        <p:spPr/>
        <p:txBody>
          <a:bodyPr/>
          <a:lstStyle/>
          <a:p>
            <a:r>
              <a:rPr lang="en-US" altLang="en-US" dirty="0"/>
              <a:t>MongoDB's Query Language</a:t>
            </a:r>
          </a:p>
        </p:txBody>
      </p:sp>
      <p:sp>
        <p:nvSpPr>
          <p:cNvPr id="29699" name="Content Placeholder 2" descr="Rectangle: Click to edit Master text styles&#10;Second level&#10;Third level&#10;Fourth level&#10;Fifth level">
            <a:extLst>
              <a:ext uri="{FF2B5EF4-FFF2-40B4-BE49-F238E27FC236}">
                <a16:creationId xmlns:a16="http://schemas.microsoft.com/office/drawing/2014/main" id="{43AADF43-4151-4980-8FE6-573FA814B74D}"/>
              </a:ext>
            </a:extLst>
          </p:cNvPr>
          <p:cNvSpPr>
            <a:spLocks noGrp="1" noChangeArrowheads="1"/>
          </p:cNvSpPr>
          <p:nvPr>
            <p:ph idx="1"/>
          </p:nvPr>
        </p:nvSpPr>
        <p:spPr/>
        <p:txBody>
          <a:bodyPr>
            <a:normAutofit/>
          </a:bodyPr>
          <a:lstStyle/>
          <a:p>
            <a:r>
              <a:rPr lang="en-US" altLang="en-US" sz="2000" dirty="0"/>
              <a:t>JavaScript with MongoDB methods</a:t>
            </a:r>
          </a:p>
          <a:p>
            <a:r>
              <a:rPr lang="en-US" altLang="en-US" sz="2000" dirty="0"/>
              <a:t>Some collection methods:</a:t>
            </a:r>
          </a:p>
          <a:p>
            <a:pPr lvl="1"/>
            <a:r>
              <a:rPr lang="en-US" altLang="en-US" dirty="0"/>
              <a:t>db.&lt;collection&gt;.insert()</a:t>
            </a:r>
          </a:p>
          <a:p>
            <a:pPr lvl="1"/>
            <a:r>
              <a:rPr lang="en-US" altLang="en-US" dirty="0"/>
              <a:t>db.&lt;collection&gt;.find()</a:t>
            </a:r>
          </a:p>
          <a:p>
            <a:pPr lvl="1"/>
            <a:r>
              <a:rPr lang="en-US" altLang="en-US" dirty="0"/>
              <a:t>db.&lt;collection&gt;.update()</a:t>
            </a:r>
          </a:p>
          <a:p>
            <a:pPr lvl="1"/>
            <a:r>
              <a:rPr lang="en-US" altLang="en-US" dirty="0"/>
              <a:t>db.&lt;collection&gt;.remove()</a:t>
            </a:r>
          </a:p>
          <a:p>
            <a:pPr lvl="1"/>
            <a:r>
              <a:rPr lang="en-US" altLang="en-US" dirty="0"/>
              <a:t>db.&lt;collection&gt;.drop()</a:t>
            </a:r>
          </a:p>
        </p:txBody>
      </p:sp>
      <p:sp>
        <p:nvSpPr>
          <p:cNvPr id="4" name="Rectangle 3">
            <a:extLst>
              <a:ext uri="{FF2B5EF4-FFF2-40B4-BE49-F238E27FC236}">
                <a16:creationId xmlns:a16="http://schemas.microsoft.com/office/drawing/2014/main" id="{01BE7662-AA49-4C89-8209-529AEB3A5650}"/>
              </a:ext>
            </a:extLst>
          </p:cNvPr>
          <p:cNvSpPr/>
          <p:nvPr/>
        </p:nvSpPr>
        <p:spPr>
          <a:xfrm>
            <a:off x="4690004" y="2995059"/>
            <a:ext cx="4074616" cy="1077218"/>
          </a:xfrm>
          <a:prstGeom prst="rect">
            <a:avLst/>
          </a:prstGeom>
        </p:spPr>
        <p:txBody>
          <a:bodyPr wrap="square">
            <a:spAutoFit/>
          </a:bodyPr>
          <a:lstStyle/>
          <a:p>
            <a:r>
              <a:rPr lang="en-US" sz="1600" dirty="0"/>
              <a:t>const cursor = </a:t>
            </a:r>
            <a:r>
              <a:rPr lang="en-US" sz="1600" dirty="0" err="1"/>
              <a:t>db.collection</a:t>
            </a:r>
            <a:r>
              <a:rPr lang="en-US" sz="1600" dirty="0"/>
              <a:t>('inventory').find({</a:t>
            </a:r>
          </a:p>
          <a:p>
            <a:r>
              <a:rPr lang="en-US" sz="1600" dirty="0"/>
              <a:t>  status: 'A',</a:t>
            </a:r>
          </a:p>
          <a:p>
            <a:r>
              <a:rPr lang="en-US" sz="1600" dirty="0"/>
              <a:t>  qty: { $</a:t>
            </a:r>
            <a:r>
              <a:rPr lang="en-US" sz="1600" dirty="0" err="1"/>
              <a:t>lt</a:t>
            </a:r>
            <a:r>
              <a:rPr lang="en-US" sz="1600" dirty="0"/>
              <a:t>: 30 }</a:t>
            </a:r>
          </a:p>
          <a:p>
            <a:r>
              <a:rPr lang="en-US" sz="1600" dirty="0"/>
              <a:t>});</a:t>
            </a:r>
          </a:p>
        </p:txBody>
      </p:sp>
      <p:sp>
        <p:nvSpPr>
          <p:cNvPr id="5" name="Rectangle 4">
            <a:extLst>
              <a:ext uri="{FF2B5EF4-FFF2-40B4-BE49-F238E27FC236}">
                <a16:creationId xmlns:a16="http://schemas.microsoft.com/office/drawing/2014/main" id="{5357B114-EEA1-4288-8D34-1F1942A96A45}"/>
              </a:ext>
            </a:extLst>
          </p:cNvPr>
          <p:cNvSpPr/>
          <p:nvPr/>
        </p:nvSpPr>
        <p:spPr>
          <a:xfrm>
            <a:off x="4690004" y="2651299"/>
            <a:ext cx="4375429" cy="300082"/>
          </a:xfrm>
          <a:prstGeom prst="rect">
            <a:avLst/>
          </a:prstGeom>
        </p:spPr>
        <p:txBody>
          <a:bodyPr wrap="none">
            <a:spAutoFit/>
          </a:bodyPr>
          <a:lstStyle/>
          <a:p>
            <a:r>
              <a:rPr lang="en-US" sz="1350" dirty="0"/>
              <a:t>SELECT * FROM inventory WHERE status = "A" AND qty &lt; 30</a:t>
            </a:r>
          </a:p>
        </p:txBody>
      </p:sp>
      <p:sp>
        <p:nvSpPr>
          <p:cNvPr id="6" name="Rectangle 5">
            <a:extLst>
              <a:ext uri="{FF2B5EF4-FFF2-40B4-BE49-F238E27FC236}">
                <a16:creationId xmlns:a16="http://schemas.microsoft.com/office/drawing/2014/main" id="{0DC6703C-A239-4CAD-94B0-1FEE2D31CFB5}"/>
              </a:ext>
            </a:extLst>
          </p:cNvPr>
          <p:cNvSpPr/>
          <p:nvPr/>
        </p:nvSpPr>
        <p:spPr>
          <a:xfrm>
            <a:off x="4690004" y="4294459"/>
            <a:ext cx="3825346" cy="1815882"/>
          </a:xfrm>
          <a:prstGeom prst="rect">
            <a:avLst/>
          </a:prstGeom>
        </p:spPr>
        <p:txBody>
          <a:bodyPr wrap="square">
            <a:spAutoFit/>
          </a:bodyPr>
          <a:lstStyle/>
          <a:p>
            <a:r>
              <a:rPr lang="en-US" sz="1600" dirty="0"/>
              <a:t>await </a:t>
            </a:r>
            <a:r>
              <a:rPr lang="en-US" sz="1600" dirty="0" err="1"/>
              <a:t>db.collection</a:t>
            </a:r>
            <a:r>
              <a:rPr lang="en-US" sz="1600" dirty="0"/>
              <a:t>('inventory').</a:t>
            </a:r>
            <a:r>
              <a:rPr lang="en-US" sz="1600" dirty="0" err="1"/>
              <a:t>insertOne</a:t>
            </a:r>
            <a:r>
              <a:rPr lang="en-US" sz="1600" dirty="0"/>
              <a:t>({</a:t>
            </a:r>
          </a:p>
          <a:p>
            <a:r>
              <a:rPr lang="en-US" sz="1600" dirty="0"/>
              <a:t>  item: 'canvas',</a:t>
            </a:r>
          </a:p>
          <a:p>
            <a:r>
              <a:rPr lang="en-US" sz="1600" dirty="0"/>
              <a:t>  qty: 100,</a:t>
            </a:r>
          </a:p>
          <a:p>
            <a:r>
              <a:rPr lang="en-US" sz="1600" dirty="0"/>
              <a:t>  tags: ['cotton'],</a:t>
            </a:r>
          </a:p>
          <a:p>
            <a:r>
              <a:rPr lang="en-US" sz="1600" dirty="0"/>
              <a:t>  size: { h: 28, w: 35.5, </a:t>
            </a:r>
            <a:r>
              <a:rPr lang="en-US" sz="1600" dirty="0" err="1"/>
              <a:t>uom</a:t>
            </a:r>
            <a:r>
              <a:rPr lang="en-US" sz="1600" dirty="0"/>
              <a:t>: 'cm' }</a:t>
            </a:r>
          </a:p>
          <a:p>
            <a:r>
              <a:rPr lang="en-US" sz="1600" dirty="0"/>
              <a:t>}</a:t>
            </a:r>
          </a:p>
          <a:p>
            <a:r>
              <a:rPr lang="en-US" sz="1600" dirty="0"/>
              <a:t>);</a:t>
            </a:r>
          </a:p>
        </p:txBody>
      </p:sp>
      <p:sp>
        <p:nvSpPr>
          <p:cNvPr id="7" name="Rectangle 6">
            <a:extLst>
              <a:ext uri="{FF2B5EF4-FFF2-40B4-BE49-F238E27FC236}">
                <a16:creationId xmlns:a16="http://schemas.microsoft.com/office/drawing/2014/main" id="{EC9A1D7E-2904-424C-89DF-FC1ABDEDAA7F}"/>
              </a:ext>
            </a:extLst>
          </p:cNvPr>
          <p:cNvSpPr/>
          <p:nvPr/>
        </p:nvSpPr>
        <p:spPr>
          <a:xfrm>
            <a:off x="628650" y="4383051"/>
            <a:ext cx="3801484" cy="1815882"/>
          </a:xfrm>
          <a:prstGeom prst="rect">
            <a:avLst/>
          </a:prstGeom>
        </p:spPr>
        <p:txBody>
          <a:bodyPr wrap="square">
            <a:spAutoFit/>
          </a:bodyPr>
          <a:lstStyle/>
          <a:p>
            <a:r>
              <a:rPr lang="en-US" sz="1600" dirty="0"/>
              <a:t>await </a:t>
            </a:r>
            <a:r>
              <a:rPr lang="en-US" sz="1600" dirty="0" err="1"/>
              <a:t>db.collection</a:t>
            </a:r>
            <a:r>
              <a:rPr lang="en-US" sz="1600" dirty="0"/>
              <a:t>('inventory').</a:t>
            </a:r>
            <a:r>
              <a:rPr lang="en-US" sz="1600" dirty="0" err="1"/>
              <a:t>updateOne</a:t>
            </a:r>
            <a:r>
              <a:rPr lang="en-US" sz="1600" dirty="0"/>
              <a:t>(</a:t>
            </a:r>
          </a:p>
          <a:p>
            <a:r>
              <a:rPr lang="en-US" sz="1600" dirty="0"/>
              <a:t>  { item: 'paper' },</a:t>
            </a:r>
          </a:p>
          <a:p>
            <a:r>
              <a:rPr lang="en-US" sz="1600" dirty="0"/>
              <a:t>  {</a:t>
            </a:r>
          </a:p>
          <a:p>
            <a:r>
              <a:rPr lang="en-US" sz="1600" dirty="0"/>
              <a:t>    $set: { '</a:t>
            </a:r>
            <a:r>
              <a:rPr lang="en-US" sz="1600" dirty="0" err="1"/>
              <a:t>size.uom</a:t>
            </a:r>
            <a:r>
              <a:rPr lang="en-US" sz="1600" dirty="0"/>
              <a:t>': 'cm', status: 'P' },</a:t>
            </a:r>
          </a:p>
          <a:p>
            <a:r>
              <a:rPr lang="en-US" sz="1600" dirty="0"/>
              <a:t>    $</a:t>
            </a:r>
            <a:r>
              <a:rPr lang="en-US" sz="1600" dirty="0" err="1"/>
              <a:t>currentDate</a:t>
            </a:r>
            <a:r>
              <a:rPr lang="en-US" sz="1600" dirty="0"/>
              <a:t>: { </a:t>
            </a:r>
            <a:r>
              <a:rPr lang="en-US" sz="1600" dirty="0" err="1"/>
              <a:t>lastModified</a:t>
            </a:r>
            <a:r>
              <a:rPr lang="en-US" sz="1600" dirty="0"/>
              <a:t>: true }</a:t>
            </a:r>
          </a:p>
          <a:p>
            <a:r>
              <a:rPr lang="en-US" sz="1600" dirty="0"/>
              <a:t>  }</a:t>
            </a:r>
          </a:p>
          <a:p>
            <a:r>
              <a:rPr lang="en-US" sz="1600" dirty="0"/>
              <a:t>);</a:t>
            </a:r>
          </a:p>
        </p:txBody>
      </p:sp>
      <p:sp>
        <p:nvSpPr>
          <p:cNvPr id="3" name="Slide Number Placeholder 2">
            <a:extLst>
              <a:ext uri="{FF2B5EF4-FFF2-40B4-BE49-F238E27FC236}">
                <a16:creationId xmlns:a16="http://schemas.microsoft.com/office/drawing/2014/main" id="{04D28FAD-B8A4-4AB8-A20D-F4169E9018B4}"/>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6B51664-B835-48BC-A2BF-11275D1B0465}"/>
              </a:ext>
            </a:extLst>
          </p:cNvPr>
          <p:cNvSpPr>
            <a:spLocks noGrp="1" noChangeArrowheads="1"/>
          </p:cNvSpPr>
          <p:nvPr>
            <p:ph type="title"/>
          </p:nvPr>
        </p:nvSpPr>
        <p:spPr/>
        <p:txBody>
          <a:bodyPr/>
          <a:lstStyle/>
          <a:p>
            <a:r>
              <a:rPr lang="en-US" altLang="en-US" dirty="0"/>
              <a:t>Example of Basic Operations</a:t>
            </a:r>
          </a:p>
        </p:txBody>
      </p:sp>
      <p:sp>
        <p:nvSpPr>
          <p:cNvPr id="30723" name="Content Placeholder 2" descr="Rectangle: Click to edit Master text styles&#10;Second level&#10;Third level&#10;Fourth level&#10;Fifth level">
            <a:extLst>
              <a:ext uri="{FF2B5EF4-FFF2-40B4-BE49-F238E27FC236}">
                <a16:creationId xmlns:a16="http://schemas.microsoft.com/office/drawing/2014/main" id="{8B956369-B028-4F0B-89B2-2E06DD397430}"/>
              </a:ext>
            </a:extLst>
          </p:cNvPr>
          <p:cNvSpPr>
            <a:spLocks noGrp="1" noChangeArrowheads="1"/>
          </p:cNvSpPr>
          <p:nvPr>
            <p:ph idx="1"/>
          </p:nvPr>
        </p:nvSpPr>
        <p:spPr>
          <a:xfrm>
            <a:off x="628650" y="1526959"/>
            <a:ext cx="4784178" cy="4650004"/>
          </a:xfrm>
        </p:spPr>
        <p:txBody>
          <a:bodyPr>
            <a:normAutofit/>
          </a:bodyPr>
          <a:lstStyle/>
          <a:p>
            <a:r>
              <a:rPr lang="en-US" altLang="en-US" sz="2400" dirty="0"/>
              <a:t>Create a database </a:t>
            </a:r>
            <a:r>
              <a:rPr lang="en-US" altLang="en-US" sz="2400" dirty="0">
                <a:latin typeface="Courier New" panose="02070309020205020404" pitchFamily="49" charset="0"/>
                <a:cs typeface="Courier New" panose="02070309020205020404" pitchFamily="49" charset="0"/>
              </a:rPr>
              <a:t>test1 </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and a collection </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User</a:t>
            </a:r>
            <a:endParaRPr lang="en-US" altLang="en-US" sz="2400" dirty="0">
              <a:latin typeface="Courier New" panose="02070309020205020404" pitchFamily="49" charset="0"/>
              <a:cs typeface="Courier New" panose="02070309020205020404" pitchFamily="49" charset="0"/>
            </a:endParaRPr>
          </a:p>
          <a:p>
            <a:r>
              <a:rPr lang="en-US" altLang="en-US" sz="2400" dirty="0"/>
              <a:t>Create two documents </a:t>
            </a:r>
            <a:r>
              <a:rPr lang="en-US" altLang="en-US" sz="2400" dirty="0">
                <a:latin typeface="Courier New" panose="02070309020205020404" pitchFamily="49" charset="0"/>
                <a:cs typeface="Courier New" panose="02070309020205020404" pitchFamily="49" charset="0"/>
              </a:rPr>
              <a:t>Atif</a:t>
            </a:r>
            <a:r>
              <a:rPr lang="en-US" altLang="en-US" sz="2400" dirty="0"/>
              <a:t> and </a:t>
            </a:r>
            <a:r>
              <a:rPr lang="en-US" altLang="en-US" sz="2400" dirty="0">
                <a:latin typeface="Courier New" panose="02070309020205020404" pitchFamily="49" charset="0"/>
                <a:cs typeface="Courier New" panose="02070309020205020404" pitchFamily="49" charset="0"/>
              </a:rPr>
              <a:t>Hassan</a:t>
            </a:r>
          </a:p>
          <a:p>
            <a:r>
              <a:rPr lang="en-US" altLang="en-US" sz="2400" dirty="0"/>
              <a:t>Save the two documents to a collection </a:t>
            </a:r>
            <a:r>
              <a:rPr lang="en-US" altLang="en-US" sz="2400" dirty="0">
                <a:latin typeface="Courier New" panose="02070309020205020404" pitchFamily="49" charset="0"/>
                <a:cs typeface="Courier New" panose="02070309020205020404" pitchFamily="49" charset="0"/>
              </a:rPr>
              <a:t>User</a:t>
            </a:r>
          </a:p>
          <a:p>
            <a:r>
              <a:rPr lang="en-US" altLang="en-US" sz="2400" dirty="0"/>
              <a:t>List the documents in the collection</a:t>
            </a:r>
          </a:p>
        </p:txBody>
      </p:sp>
      <p:pic>
        <p:nvPicPr>
          <p:cNvPr id="2" name="Picture 1">
            <a:extLst>
              <a:ext uri="{FF2B5EF4-FFF2-40B4-BE49-F238E27FC236}">
                <a16:creationId xmlns:a16="http://schemas.microsoft.com/office/drawing/2014/main" id="{F95FEB6F-32D7-4302-8551-88A5CAB2A5F9}"/>
              </a:ext>
            </a:extLst>
          </p:cNvPr>
          <p:cNvPicPr>
            <a:picLocks noChangeAspect="1"/>
          </p:cNvPicPr>
          <p:nvPr/>
        </p:nvPicPr>
        <p:blipFill>
          <a:blip r:embed="rId2"/>
          <a:stretch>
            <a:fillRect/>
          </a:stretch>
        </p:blipFill>
        <p:spPr>
          <a:xfrm>
            <a:off x="5655076" y="1358494"/>
            <a:ext cx="3488924" cy="4268500"/>
          </a:xfrm>
          <a:prstGeom prst="rect">
            <a:avLst/>
          </a:prstGeom>
        </p:spPr>
      </p:pic>
      <p:sp>
        <p:nvSpPr>
          <p:cNvPr id="3" name="Rectangle 1">
            <a:extLst>
              <a:ext uri="{FF2B5EF4-FFF2-40B4-BE49-F238E27FC236}">
                <a16:creationId xmlns:a16="http://schemas.microsoft.com/office/drawing/2014/main" id="{7139A7BD-44A8-4ACF-B975-172167542793}"/>
              </a:ext>
            </a:extLst>
          </p:cNvPr>
          <p:cNvSpPr>
            <a:spLocks noChangeArrowheads="1"/>
          </p:cNvSpPr>
          <p:nvPr/>
        </p:nvSpPr>
        <p:spPr bwMode="auto">
          <a:xfrm>
            <a:off x="804683" y="5566181"/>
            <a:ext cx="753463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0" rIns="68580" bIns="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222222"/>
                </a:solidFill>
                <a:latin typeface="Source Code Pro"/>
              </a:rPr>
              <a:t>await </a:t>
            </a:r>
            <a:r>
              <a:rPr lang="en-US" altLang="en-US" sz="1200" dirty="0" err="1">
                <a:solidFill>
                  <a:srgbClr val="222222"/>
                </a:solidFill>
                <a:latin typeface="Source Code Pro"/>
              </a:rPr>
              <a:t>db.collection</a:t>
            </a:r>
            <a:r>
              <a:rPr lang="en-US" altLang="en-US" sz="1200" dirty="0">
                <a:solidFill>
                  <a:srgbClr val="222222"/>
                </a:solidFill>
                <a:latin typeface="Source Code Pro"/>
              </a:rPr>
              <a:t>(</a:t>
            </a:r>
            <a:r>
              <a:rPr lang="en-US" altLang="en-US" sz="1200" dirty="0">
                <a:solidFill>
                  <a:srgbClr val="4070A0"/>
                </a:solidFill>
                <a:latin typeface="Source Code Pro"/>
              </a:rPr>
              <a:t>'User'</a:t>
            </a:r>
            <a:r>
              <a:rPr lang="en-US" altLang="en-US" sz="1200" dirty="0">
                <a:solidFill>
                  <a:srgbClr val="222222"/>
                </a:solidFill>
                <a:latin typeface="Source Code Pro"/>
              </a:rPr>
              <a:t>).</a:t>
            </a:r>
            <a:r>
              <a:rPr lang="en-US" altLang="en-US" sz="1200" dirty="0" err="1">
                <a:solidFill>
                  <a:srgbClr val="222222"/>
                </a:solidFill>
                <a:latin typeface="Source Code Pro"/>
              </a:rPr>
              <a:t>insertMany</a:t>
            </a:r>
            <a:r>
              <a:rPr lang="en-US" altLang="en-US" sz="1200" dirty="0">
                <a:solidFill>
                  <a:srgbClr val="222222"/>
                </a:solidFill>
                <a:latin typeface="Source Code Pro"/>
              </a:rPr>
              <a:t>([ </a:t>
            </a:r>
          </a:p>
          <a:p>
            <a:pPr lvl="0" eaLnBrk="0" fontAlgn="base" hangingPunct="0">
              <a:spcBef>
                <a:spcPct val="0"/>
              </a:spcBef>
              <a:spcAft>
                <a:spcPct val="0"/>
              </a:spcAft>
            </a:pPr>
            <a:r>
              <a:rPr lang="en-US" altLang="en-US" sz="1200" dirty="0">
                <a:solidFill>
                  <a:srgbClr val="222222"/>
                </a:solidFill>
                <a:latin typeface="Source Code Pro"/>
              </a:rPr>
              <a:t>{ </a:t>
            </a:r>
            <a:r>
              <a:rPr lang="en-US" altLang="en-US" sz="1200" dirty="0" err="1">
                <a:solidFill>
                  <a:srgbClr val="222222"/>
                </a:solidFill>
                <a:latin typeface="Source Code Pro"/>
              </a:rPr>
              <a:t>firstName</a:t>
            </a:r>
            <a:r>
              <a:rPr lang="en-US" altLang="en-US" sz="1200" dirty="0">
                <a:solidFill>
                  <a:srgbClr val="222222"/>
                </a:solidFill>
                <a:latin typeface="Source Code Pro"/>
              </a:rPr>
              <a:t>: </a:t>
            </a:r>
            <a:r>
              <a:rPr lang="en-US" altLang="en-US" sz="1200" dirty="0">
                <a:solidFill>
                  <a:srgbClr val="4070A0"/>
                </a:solidFill>
                <a:latin typeface="Source Code Pro"/>
              </a:rPr>
              <a:t>'Atif’</a:t>
            </a:r>
            <a:r>
              <a:rPr lang="en-US" altLang="en-US" sz="1200" dirty="0">
                <a:solidFill>
                  <a:srgbClr val="222222"/>
                </a:solidFill>
                <a:latin typeface="Source Code Pro"/>
              </a:rPr>
              <a:t>, </a:t>
            </a:r>
            <a:r>
              <a:rPr lang="en-US" altLang="en-US" sz="1200" dirty="0" err="1">
                <a:solidFill>
                  <a:srgbClr val="222222"/>
                </a:solidFill>
                <a:latin typeface="Source Code Pro"/>
              </a:rPr>
              <a:t>lastName</a:t>
            </a:r>
            <a:r>
              <a:rPr lang="en-US" altLang="en-US" sz="1200" dirty="0">
                <a:solidFill>
                  <a:srgbClr val="222222"/>
                </a:solidFill>
                <a:latin typeface="Source Code Pro"/>
              </a:rPr>
              <a:t>: </a:t>
            </a:r>
            <a:r>
              <a:rPr lang="en-US" altLang="en-US" sz="1200" dirty="0">
                <a:solidFill>
                  <a:srgbClr val="4070A0"/>
                </a:solidFill>
                <a:latin typeface="Source Code Pro"/>
              </a:rPr>
              <a:t>'Jilani'</a:t>
            </a:r>
            <a:r>
              <a:rPr lang="en-US" altLang="en-US" sz="1200" dirty="0">
                <a:solidFill>
                  <a:srgbClr val="222222"/>
                </a:solidFill>
                <a:latin typeface="Source Code Pro"/>
              </a:rPr>
              <a:t>, email: </a:t>
            </a:r>
            <a:r>
              <a:rPr lang="en-US" altLang="en-US" sz="1200" dirty="0">
                <a:solidFill>
                  <a:srgbClr val="4070A0"/>
                </a:solidFill>
                <a:latin typeface="Source Code Pro"/>
              </a:rPr>
              <a:t>'atif.jilani@nu.edu.pk'</a:t>
            </a:r>
            <a:r>
              <a:rPr lang="en-US" altLang="en-US" sz="1200" dirty="0">
                <a:solidFill>
                  <a:srgbClr val="222222"/>
                </a:solidFill>
                <a:latin typeface="Source Code Pro"/>
              </a:rPr>
              <a:t> }, </a:t>
            </a:r>
          </a:p>
          <a:p>
            <a:pPr lvl="0" eaLnBrk="0" fontAlgn="base" hangingPunct="0">
              <a:spcBef>
                <a:spcPct val="0"/>
              </a:spcBef>
              <a:spcAft>
                <a:spcPct val="0"/>
              </a:spcAft>
            </a:pPr>
            <a:r>
              <a:rPr lang="en-US" altLang="en-US" sz="1200" dirty="0">
                <a:solidFill>
                  <a:srgbClr val="222222"/>
                </a:solidFill>
                <a:latin typeface="Source Code Pro"/>
              </a:rPr>
              <a:t>{ </a:t>
            </a:r>
            <a:r>
              <a:rPr lang="en-US" altLang="en-US" sz="1200" dirty="0" err="1">
                <a:solidFill>
                  <a:srgbClr val="222222"/>
                </a:solidFill>
                <a:latin typeface="Source Code Pro"/>
              </a:rPr>
              <a:t>firstName</a:t>
            </a:r>
            <a:r>
              <a:rPr lang="en-US" altLang="en-US" sz="1200" dirty="0">
                <a:solidFill>
                  <a:srgbClr val="222222"/>
                </a:solidFill>
                <a:latin typeface="Source Code Pro"/>
              </a:rPr>
              <a:t>: </a:t>
            </a:r>
            <a:r>
              <a:rPr lang="en-US" altLang="en-US" sz="1200" dirty="0">
                <a:solidFill>
                  <a:srgbClr val="4070A0"/>
                </a:solidFill>
                <a:latin typeface="Source Code Pro"/>
              </a:rPr>
              <a:t>'Hassan’</a:t>
            </a:r>
            <a:r>
              <a:rPr lang="en-US" altLang="en-US" sz="1200" dirty="0">
                <a:solidFill>
                  <a:srgbClr val="222222"/>
                </a:solidFill>
                <a:latin typeface="Source Code Pro"/>
              </a:rPr>
              <a:t>, </a:t>
            </a:r>
            <a:r>
              <a:rPr lang="en-US" altLang="en-US" sz="1200" dirty="0" err="1">
                <a:solidFill>
                  <a:srgbClr val="222222"/>
                </a:solidFill>
                <a:latin typeface="Source Code Pro"/>
              </a:rPr>
              <a:t>lastName</a:t>
            </a:r>
            <a:r>
              <a:rPr lang="en-US" altLang="en-US" sz="1200" dirty="0">
                <a:solidFill>
                  <a:srgbClr val="222222"/>
                </a:solidFill>
                <a:latin typeface="Source Code Pro"/>
              </a:rPr>
              <a:t>: </a:t>
            </a:r>
            <a:r>
              <a:rPr lang="en-US" altLang="en-US" sz="1200" dirty="0">
                <a:solidFill>
                  <a:srgbClr val="4070A0"/>
                </a:solidFill>
                <a:latin typeface="Source Code Pro"/>
              </a:rPr>
              <a:t>'Sartaj'</a:t>
            </a:r>
            <a:r>
              <a:rPr lang="en-US" altLang="en-US" sz="1200" dirty="0">
                <a:solidFill>
                  <a:srgbClr val="222222"/>
                </a:solidFill>
                <a:latin typeface="Source Code Pro"/>
              </a:rPr>
              <a:t>, email: </a:t>
            </a:r>
            <a:r>
              <a:rPr lang="en-US" altLang="en-US" sz="1200" dirty="0">
                <a:solidFill>
                  <a:srgbClr val="4070A0"/>
                </a:solidFill>
                <a:latin typeface="Source Code Pro"/>
              </a:rPr>
              <a:t>‘hassan.sartaj.v@nu.edu.pk'</a:t>
            </a:r>
            <a:r>
              <a:rPr lang="en-US" altLang="en-US" sz="1200" dirty="0">
                <a:solidFill>
                  <a:srgbClr val="222222"/>
                </a:solidFill>
                <a:latin typeface="Source Code Pro"/>
              </a:rPr>
              <a:t> } </a:t>
            </a:r>
          </a:p>
          <a:p>
            <a:pPr defTabSz="685800" eaLnBrk="0" fontAlgn="base" hangingPunct="0">
              <a:spcBef>
                <a:spcPct val="0"/>
              </a:spcBef>
              <a:spcAft>
                <a:spcPct val="0"/>
              </a:spcAft>
            </a:pPr>
            <a:r>
              <a:rPr lang="en-US" altLang="en-US" sz="1200" dirty="0">
                <a:solidFill>
                  <a:srgbClr val="222222"/>
                </a:solidFill>
                <a:latin typeface="Source Code Pro"/>
              </a:rPr>
              <a:t>]);</a:t>
            </a:r>
            <a:r>
              <a:rPr lang="en-US" altLang="en-US" sz="1000" dirty="0"/>
              <a:t> </a:t>
            </a:r>
            <a:endParaRPr lang="en-US" altLang="en-US" sz="3200" dirty="0">
              <a:latin typeface="Arial" panose="020B0604020202020204" pitchFamily="34" charset="0"/>
            </a:endParaRPr>
          </a:p>
        </p:txBody>
      </p:sp>
      <p:sp>
        <p:nvSpPr>
          <p:cNvPr id="5" name="Slide Number Placeholder 4">
            <a:extLst>
              <a:ext uri="{FF2B5EF4-FFF2-40B4-BE49-F238E27FC236}">
                <a16:creationId xmlns:a16="http://schemas.microsoft.com/office/drawing/2014/main" id="{BA638CA3-3295-46F9-BCBC-FF6931B4F2BC}"/>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get started with MongoDB in 10 minutes - freeCodeCamp.org ...">
            <a:extLst>
              <a:ext uri="{FF2B5EF4-FFF2-40B4-BE49-F238E27FC236}">
                <a16:creationId xmlns:a16="http://schemas.microsoft.com/office/drawing/2014/main" id="{2E4EF835-9A1B-4CFE-BE4E-05803B23DD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0692" y="2066288"/>
            <a:ext cx="8622616" cy="22849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A776DB5-B4B3-423E-932A-E58CB986E129}"/>
              </a:ext>
            </a:extLst>
          </p:cNvPr>
          <p:cNvSpPr>
            <a:spLocks noGrp="1"/>
          </p:cNvSpPr>
          <p:nvPr>
            <p:ph type="sldNum" sz="quarter" idx="12"/>
          </p:nvPr>
        </p:nvSpPr>
        <p:spPr/>
        <p:txBody>
          <a:bodyPr/>
          <a:lstStyle/>
          <a:p>
            <a:fld id="{9200A91B-679E-4D42-9871-589C7D773A62}" type="slidenum">
              <a:rPr lang="en-US" smtClean="0"/>
              <a:t>3</a:t>
            </a:fld>
            <a:endParaRPr lang="en-US" dirty="0"/>
          </a:p>
        </p:txBody>
      </p:sp>
    </p:spTree>
    <p:extLst>
      <p:ext uri="{BB962C8B-B14F-4D97-AF65-F5344CB8AC3E}">
        <p14:creationId xmlns:p14="http://schemas.microsoft.com/office/powerpoint/2010/main" val="3707306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9A7A6F0-1FEE-436D-8D1D-8DCD802569E3}"/>
              </a:ext>
            </a:extLst>
          </p:cNvPr>
          <p:cNvSpPr>
            <a:spLocks noGrp="1" noChangeArrowheads="1"/>
          </p:cNvSpPr>
          <p:nvPr>
            <p:ph type="title"/>
          </p:nvPr>
        </p:nvSpPr>
        <p:spPr/>
        <p:txBody>
          <a:bodyPr/>
          <a:lstStyle/>
          <a:p>
            <a:r>
              <a:rPr lang="en-US" altLang="en-US"/>
              <a:t>Using find()</a:t>
            </a:r>
          </a:p>
        </p:txBody>
      </p:sp>
      <p:sp>
        <p:nvSpPr>
          <p:cNvPr id="33795" name="Content Placeholder 2" descr="Rectangle: Click to edit Master text styles&#10;Second level&#10;Third level&#10;Fourth level&#10;Fifth level">
            <a:extLst>
              <a:ext uri="{FF2B5EF4-FFF2-40B4-BE49-F238E27FC236}">
                <a16:creationId xmlns:a16="http://schemas.microsoft.com/office/drawing/2014/main" id="{2FF4262D-5A2D-43EC-80F0-097078E325EB}"/>
              </a:ext>
            </a:extLst>
          </p:cNvPr>
          <p:cNvSpPr>
            <a:spLocks noGrp="1" noChangeArrowheads="1"/>
          </p:cNvSpPr>
          <p:nvPr>
            <p:ph idx="1"/>
          </p:nvPr>
        </p:nvSpPr>
        <p:spPr>
          <a:xfrm>
            <a:off x="628650" y="1690688"/>
            <a:ext cx="7687660" cy="4212961"/>
          </a:xfrm>
        </p:spPr>
        <p:txBody>
          <a:bodyPr>
            <a:normAutofit/>
          </a:bodyPr>
          <a:lstStyle/>
          <a:p>
            <a:r>
              <a:rPr lang="en-US" altLang="en-US" sz="2400" dirty="0">
                <a:latin typeface="Courier New" panose="02070309020205020404" pitchFamily="49" charset="0"/>
                <a:cs typeface="Courier New" panose="02070309020205020404" pitchFamily="49" charset="0"/>
              </a:rPr>
              <a:t>find( [query], [projection] )</a:t>
            </a:r>
          </a:p>
          <a:p>
            <a:pPr lvl="1"/>
            <a:r>
              <a:rPr lang="en-US" altLang="en-US" sz="2400" dirty="0"/>
              <a:t>Query tutorials</a:t>
            </a:r>
          </a:p>
          <a:p>
            <a:pPr lvl="1"/>
            <a:r>
              <a:rPr lang="en-US" altLang="en-US" sz="2400" dirty="0"/>
              <a:t>Query operators</a:t>
            </a:r>
          </a:p>
          <a:p>
            <a:r>
              <a:rPr lang="en-US" altLang="en-US" sz="2400" dirty="0"/>
              <a:t>Examples using the Blogs database</a:t>
            </a:r>
          </a:p>
          <a:p>
            <a:pPr lvl="1"/>
            <a:endParaRPr lang="en-US" altLang="en-US" sz="2400" dirty="0"/>
          </a:p>
        </p:txBody>
      </p:sp>
      <p:sp>
        <p:nvSpPr>
          <p:cNvPr id="3" name="Rectangle 2">
            <a:extLst>
              <a:ext uri="{FF2B5EF4-FFF2-40B4-BE49-F238E27FC236}">
                <a16:creationId xmlns:a16="http://schemas.microsoft.com/office/drawing/2014/main" id="{42F5279E-EC98-4570-A2A0-6DACF83F6D05}"/>
              </a:ext>
            </a:extLst>
          </p:cNvPr>
          <p:cNvSpPr/>
          <p:nvPr/>
        </p:nvSpPr>
        <p:spPr>
          <a:xfrm>
            <a:off x="831630" y="3906929"/>
            <a:ext cx="7484680" cy="338554"/>
          </a:xfrm>
          <a:prstGeom prst="rect">
            <a:avLst/>
          </a:prstGeom>
        </p:spPr>
        <p:txBody>
          <a:bodyPr wrap="square">
            <a:spAutoFit/>
          </a:bodyPr>
          <a:lstStyle/>
          <a:p>
            <a:r>
              <a:rPr lang="en-US" sz="1600" dirty="0"/>
              <a:t>SELECT * FROM User WHERE Name = “Hassan” AND email=“hassan.sartaj@nu.edu.pk”)</a:t>
            </a:r>
          </a:p>
        </p:txBody>
      </p:sp>
      <p:sp>
        <p:nvSpPr>
          <p:cNvPr id="9" name="Rectangle 8">
            <a:extLst>
              <a:ext uri="{FF2B5EF4-FFF2-40B4-BE49-F238E27FC236}">
                <a16:creationId xmlns:a16="http://schemas.microsoft.com/office/drawing/2014/main" id="{45D91F68-CA79-4448-8929-C9A406C232DE}"/>
              </a:ext>
            </a:extLst>
          </p:cNvPr>
          <p:cNvSpPr/>
          <p:nvPr/>
        </p:nvSpPr>
        <p:spPr>
          <a:xfrm>
            <a:off x="827690" y="4372279"/>
            <a:ext cx="7066892" cy="830997"/>
          </a:xfrm>
          <a:prstGeom prst="rect">
            <a:avLst/>
          </a:prstGeom>
        </p:spPr>
        <p:txBody>
          <a:bodyPr wrap="square">
            <a:spAutoFit/>
          </a:bodyPr>
          <a:lstStyle/>
          <a:p>
            <a:r>
              <a:rPr lang="en-US" sz="1600" b="1" dirty="0">
                <a:solidFill>
                  <a:srgbClr val="007020"/>
                </a:solidFill>
                <a:latin typeface="Source Code Pro"/>
              </a:rPr>
              <a:t>const</a:t>
            </a:r>
            <a:r>
              <a:rPr lang="en-US" sz="1600" dirty="0">
                <a:latin typeface="Source Code Pro"/>
              </a:rPr>
              <a:t> cursor = </a:t>
            </a:r>
            <a:r>
              <a:rPr lang="en-US" sz="1600" dirty="0" err="1">
                <a:latin typeface="Source Code Pro"/>
              </a:rPr>
              <a:t>db.collection</a:t>
            </a:r>
            <a:r>
              <a:rPr lang="en-US" sz="1600" dirty="0">
                <a:latin typeface="Source Code Pro"/>
              </a:rPr>
              <a:t>(</a:t>
            </a:r>
            <a:r>
              <a:rPr lang="en-US" altLang="en-US" sz="1600" dirty="0">
                <a:solidFill>
                  <a:srgbClr val="4070A0"/>
                </a:solidFill>
                <a:latin typeface="Source Code Pro"/>
              </a:rPr>
              <a:t>'User'</a:t>
            </a:r>
            <a:r>
              <a:rPr lang="en-US" altLang="en-US" sz="1600" dirty="0">
                <a:latin typeface="Source Code Pro"/>
              </a:rPr>
              <a:t>).</a:t>
            </a:r>
            <a:r>
              <a:rPr lang="en-US" sz="1600" dirty="0">
                <a:latin typeface="Source Code Pro"/>
              </a:rPr>
              <a:t>find({</a:t>
            </a:r>
          </a:p>
          <a:p>
            <a:r>
              <a:rPr lang="en-US" sz="1600" dirty="0">
                <a:latin typeface="Source Code Pro"/>
              </a:rPr>
              <a:t>  $and: [{Name: </a:t>
            </a:r>
            <a:r>
              <a:rPr lang="en-US" sz="1600" dirty="0">
                <a:solidFill>
                  <a:srgbClr val="4070A0"/>
                </a:solidFill>
                <a:latin typeface="Source Code Pro"/>
              </a:rPr>
              <a:t>‘Hassan' </a:t>
            </a:r>
            <a:r>
              <a:rPr lang="en-US" sz="1600" dirty="0">
                <a:latin typeface="Source Code Pro"/>
              </a:rPr>
              <a:t>}, { email: </a:t>
            </a:r>
            <a:r>
              <a:rPr lang="en-US" sz="1600" dirty="0">
                <a:solidFill>
                  <a:srgbClr val="4070A0"/>
                </a:solidFill>
                <a:latin typeface="Source Code Pro"/>
              </a:rPr>
              <a:t>'hassan.sartaj@nu.edu.pk'</a:t>
            </a:r>
            <a:r>
              <a:rPr lang="en-US" sz="1600" dirty="0">
                <a:latin typeface="Source Code Pro"/>
              </a:rPr>
              <a:t>}] });</a:t>
            </a:r>
          </a:p>
        </p:txBody>
      </p:sp>
      <p:sp>
        <p:nvSpPr>
          <p:cNvPr id="10" name="Rectangle 9">
            <a:extLst>
              <a:ext uri="{FF2B5EF4-FFF2-40B4-BE49-F238E27FC236}">
                <a16:creationId xmlns:a16="http://schemas.microsoft.com/office/drawing/2014/main" id="{7BB7866B-94D2-40BF-B864-26AC313D8257}"/>
              </a:ext>
            </a:extLst>
          </p:cNvPr>
          <p:cNvSpPr>
            <a:spLocks noChangeArrowheads="1"/>
          </p:cNvSpPr>
          <p:nvPr/>
        </p:nvSpPr>
        <p:spPr bwMode="auto">
          <a:xfrm>
            <a:off x="827690" y="5346388"/>
            <a:ext cx="692919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0" rIns="68580" bIns="0" numCol="1" anchor="ctr" anchorCtr="0" compatLnSpc="1">
            <a:prstTxWarp prst="textNoShape">
              <a:avLst/>
            </a:prstTxWarp>
            <a:spAutoFit/>
          </a:bodyPr>
          <a:lstStyle/>
          <a:p>
            <a:pPr lvl="0" eaLnBrk="0" fontAlgn="base" hangingPunct="0">
              <a:spcBef>
                <a:spcPct val="0"/>
              </a:spcBef>
              <a:spcAft>
                <a:spcPct val="0"/>
              </a:spcAft>
            </a:pPr>
            <a:r>
              <a:rPr lang="en-US" altLang="en-US" sz="1600" b="1" dirty="0">
                <a:solidFill>
                  <a:srgbClr val="007020"/>
                </a:solidFill>
                <a:latin typeface="Source Code Pro"/>
              </a:rPr>
              <a:t>const</a:t>
            </a:r>
            <a:r>
              <a:rPr lang="en-US" altLang="en-US" sz="1600" dirty="0">
                <a:solidFill>
                  <a:srgbClr val="222222"/>
                </a:solidFill>
                <a:latin typeface="Source Code Pro"/>
              </a:rPr>
              <a:t> cursor = </a:t>
            </a:r>
            <a:r>
              <a:rPr lang="en-US" altLang="en-US" sz="1600" dirty="0" err="1">
                <a:solidFill>
                  <a:srgbClr val="222222"/>
                </a:solidFill>
                <a:latin typeface="Source Code Pro"/>
              </a:rPr>
              <a:t>db.collection</a:t>
            </a:r>
            <a:r>
              <a:rPr lang="en-US" altLang="en-US" sz="1600" dirty="0">
                <a:solidFill>
                  <a:srgbClr val="222222"/>
                </a:solidFill>
                <a:latin typeface="Source Code Pro"/>
              </a:rPr>
              <a:t>(</a:t>
            </a:r>
            <a:r>
              <a:rPr lang="en-US" altLang="en-US" sz="1600" dirty="0">
                <a:solidFill>
                  <a:srgbClr val="4070A0"/>
                </a:solidFill>
                <a:latin typeface="Source Code Pro"/>
              </a:rPr>
              <a:t>'User'</a:t>
            </a:r>
            <a:r>
              <a:rPr lang="en-US" altLang="en-US" sz="1600" dirty="0">
                <a:solidFill>
                  <a:srgbClr val="222222"/>
                </a:solidFill>
                <a:latin typeface="Source Code Pro"/>
              </a:rPr>
              <a:t>).find({}).project({ </a:t>
            </a:r>
            <a:r>
              <a:rPr lang="en-US" altLang="en-US" sz="1600" dirty="0" err="1">
                <a:solidFill>
                  <a:srgbClr val="222222"/>
                </a:solidFill>
                <a:latin typeface="Source Code Pro"/>
              </a:rPr>
              <a:t>firstName</a:t>
            </a:r>
            <a:r>
              <a:rPr lang="en-US" altLang="en-US" sz="1600" dirty="0">
                <a:solidFill>
                  <a:srgbClr val="222222"/>
                </a:solidFill>
                <a:latin typeface="Source Code Pro"/>
              </a:rPr>
              <a:t>: 1, _id: 0, });</a:t>
            </a:r>
            <a:r>
              <a:rPr lang="en-US" altLang="en-US" sz="1200" dirty="0"/>
              <a:t> </a:t>
            </a:r>
            <a:endParaRPr lang="en-US" altLang="en-US" sz="3600" dirty="0">
              <a:latin typeface="Arial" panose="020B0604020202020204" pitchFamily="34" charset="0"/>
            </a:endParaRPr>
          </a:p>
        </p:txBody>
      </p:sp>
      <p:sp>
        <p:nvSpPr>
          <p:cNvPr id="4" name="Slide Number Placeholder 3">
            <a:extLst>
              <a:ext uri="{FF2B5EF4-FFF2-40B4-BE49-F238E27FC236}">
                <a16:creationId xmlns:a16="http://schemas.microsoft.com/office/drawing/2014/main" id="{FAC01708-D811-4672-A82F-56F901746402}"/>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F5A5558-1857-4259-97C4-5C33AC3CA58C}"/>
              </a:ext>
            </a:extLst>
          </p:cNvPr>
          <p:cNvSpPr>
            <a:spLocks noGrp="1" noChangeArrowheads="1"/>
          </p:cNvSpPr>
          <p:nvPr>
            <p:ph type="title"/>
          </p:nvPr>
        </p:nvSpPr>
        <p:spPr/>
        <p:txBody>
          <a:bodyPr>
            <a:normAutofit fontScale="90000"/>
          </a:bodyPr>
          <a:lstStyle/>
          <a:p>
            <a:r>
              <a:rPr lang="en-US" altLang="en-US"/>
              <a:t>Queries (I) Basic Conditions and Projections</a:t>
            </a:r>
          </a:p>
        </p:txBody>
      </p:sp>
      <p:sp>
        <p:nvSpPr>
          <p:cNvPr id="34819" name="Content Placeholder 2" descr="Rectangle: Click to edit Master text styles&#10;Second level&#10;Third level&#10;Fourth level&#10;Fifth level">
            <a:extLst>
              <a:ext uri="{FF2B5EF4-FFF2-40B4-BE49-F238E27FC236}">
                <a16:creationId xmlns:a16="http://schemas.microsoft.com/office/drawing/2014/main" id="{A5A95059-59D9-42D6-A4B0-43DD839D475E}"/>
              </a:ext>
            </a:extLst>
          </p:cNvPr>
          <p:cNvSpPr>
            <a:spLocks noGrp="1" noChangeArrowheads="1"/>
          </p:cNvSpPr>
          <p:nvPr>
            <p:ph idx="1"/>
          </p:nvPr>
        </p:nvSpPr>
        <p:spPr/>
        <p:txBody>
          <a:bodyPr>
            <a:normAutofit/>
          </a:bodyPr>
          <a:lstStyle/>
          <a:p>
            <a:r>
              <a:rPr lang="en-US" altLang="en-US" sz="2400" dirty="0"/>
              <a:t>List all users</a:t>
            </a:r>
          </a:p>
          <a:p>
            <a:r>
              <a:rPr lang="en-US" altLang="en-US" sz="2400" dirty="0"/>
              <a:t>List the first name of all users</a:t>
            </a:r>
          </a:p>
          <a:p>
            <a:pPr lvl="1"/>
            <a:r>
              <a:rPr lang="en-US" altLang="en-US" sz="2400" dirty="0"/>
              <a:t>Without _id</a:t>
            </a:r>
          </a:p>
          <a:p>
            <a:r>
              <a:rPr lang="en-US" altLang="en-US" sz="2400" dirty="0"/>
              <a:t>Find the users whose last name is Sartaj</a:t>
            </a:r>
          </a:p>
          <a:p>
            <a:pPr lvl="1"/>
            <a:r>
              <a:rPr lang="en-US" altLang="en-US" sz="2400" dirty="0"/>
              <a:t>Using comparison operators</a:t>
            </a:r>
          </a:p>
          <a:p>
            <a:pPr lvl="1"/>
            <a:endParaRPr lang="en-US" altLang="en-US" sz="2400" dirty="0"/>
          </a:p>
          <a:p>
            <a:pPr marL="342900" lvl="1" indent="0">
              <a:buNone/>
            </a:pPr>
            <a:endParaRPr lang="en-US" altLang="en-US" sz="2400" dirty="0"/>
          </a:p>
        </p:txBody>
      </p:sp>
      <p:sp>
        <p:nvSpPr>
          <p:cNvPr id="2" name="Rectangle 1">
            <a:extLst>
              <a:ext uri="{FF2B5EF4-FFF2-40B4-BE49-F238E27FC236}">
                <a16:creationId xmlns:a16="http://schemas.microsoft.com/office/drawing/2014/main" id="{8046A5BF-16AC-4BEF-94D1-683FDE6C58FF}"/>
              </a:ext>
            </a:extLst>
          </p:cNvPr>
          <p:cNvSpPr>
            <a:spLocks noChangeArrowheads="1"/>
          </p:cNvSpPr>
          <p:nvPr/>
        </p:nvSpPr>
        <p:spPr bwMode="auto">
          <a:xfrm>
            <a:off x="567558" y="4362518"/>
            <a:ext cx="636708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0" rIns="68580" bIns="0" numCol="1" anchor="ctr" anchorCtr="0" compatLnSpc="1">
            <a:prstTxWarp prst="textNoShape">
              <a:avLst/>
            </a:prstTxWarp>
            <a:spAutoFit/>
          </a:bodyPr>
          <a:lstStyle/>
          <a:p>
            <a:pPr lvl="0" eaLnBrk="0" fontAlgn="base" hangingPunct="0">
              <a:spcBef>
                <a:spcPct val="0"/>
              </a:spcBef>
              <a:spcAft>
                <a:spcPct val="0"/>
              </a:spcAft>
            </a:pPr>
            <a:r>
              <a:rPr lang="en-US" altLang="en-US" sz="1400" b="1" dirty="0">
                <a:solidFill>
                  <a:srgbClr val="007020"/>
                </a:solidFill>
                <a:latin typeface="Source Code Pro"/>
              </a:rPr>
              <a:t>const</a:t>
            </a:r>
            <a:r>
              <a:rPr lang="en-US" altLang="en-US" sz="1400" dirty="0">
                <a:solidFill>
                  <a:srgbClr val="222222"/>
                </a:solidFill>
                <a:latin typeface="Source Code Pro"/>
              </a:rPr>
              <a:t> cursor = </a:t>
            </a:r>
            <a:r>
              <a:rPr lang="en-US" altLang="en-US" sz="1400" dirty="0" err="1">
                <a:solidFill>
                  <a:srgbClr val="222222"/>
                </a:solidFill>
                <a:latin typeface="Source Code Pro"/>
              </a:rPr>
              <a:t>db.collection</a:t>
            </a:r>
            <a:r>
              <a:rPr lang="en-US" altLang="en-US" sz="1400" dirty="0">
                <a:solidFill>
                  <a:srgbClr val="222222"/>
                </a:solidFill>
                <a:latin typeface="Source Code Pro"/>
              </a:rPr>
              <a:t>(</a:t>
            </a:r>
            <a:r>
              <a:rPr lang="en-US" altLang="en-US" sz="1400" dirty="0">
                <a:solidFill>
                  <a:srgbClr val="4070A0"/>
                </a:solidFill>
                <a:latin typeface="Source Code Pro"/>
              </a:rPr>
              <a:t>'User'</a:t>
            </a:r>
            <a:r>
              <a:rPr lang="en-US" altLang="en-US" sz="1400" dirty="0">
                <a:solidFill>
                  <a:srgbClr val="222222"/>
                </a:solidFill>
                <a:latin typeface="Source Code Pro"/>
              </a:rPr>
              <a:t>).find({});</a:t>
            </a:r>
            <a:r>
              <a:rPr lang="en-US" altLang="en-US" sz="1100" dirty="0"/>
              <a:t> </a:t>
            </a:r>
            <a:endParaRPr lang="en-US" altLang="en-US" sz="3200" dirty="0">
              <a:latin typeface="Arial" panose="020B0604020202020204" pitchFamily="34" charset="0"/>
            </a:endParaRPr>
          </a:p>
        </p:txBody>
      </p:sp>
      <p:sp>
        <p:nvSpPr>
          <p:cNvPr id="3" name="Rectangle 2">
            <a:extLst>
              <a:ext uri="{FF2B5EF4-FFF2-40B4-BE49-F238E27FC236}">
                <a16:creationId xmlns:a16="http://schemas.microsoft.com/office/drawing/2014/main" id="{2BF73600-70C5-4C6D-9CFF-6B23E7324564}"/>
              </a:ext>
            </a:extLst>
          </p:cNvPr>
          <p:cNvSpPr>
            <a:spLocks noChangeArrowheads="1"/>
          </p:cNvSpPr>
          <p:nvPr/>
        </p:nvSpPr>
        <p:spPr bwMode="auto">
          <a:xfrm>
            <a:off x="567558" y="4757350"/>
            <a:ext cx="843186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0" rIns="68580" bIns="0" numCol="1" anchor="ctr" anchorCtr="0" compatLnSpc="1">
            <a:prstTxWarp prst="textNoShape">
              <a:avLst/>
            </a:prstTxWarp>
            <a:spAutoFit/>
          </a:bodyPr>
          <a:lstStyle/>
          <a:p>
            <a:pPr lvl="0" eaLnBrk="0" fontAlgn="base" hangingPunct="0">
              <a:spcBef>
                <a:spcPct val="0"/>
              </a:spcBef>
              <a:spcAft>
                <a:spcPct val="0"/>
              </a:spcAft>
            </a:pPr>
            <a:r>
              <a:rPr lang="en-US" altLang="en-US" sz="1400" b="1" dirty="0">
                <a:solidFill>
                  <a:srgbClr val="007020"/>
                </a:solidFill>
                <a:latin typeface="Source Code Pro"/>
              </a:rPr>
              <a:t>const</a:t>
            </a:r>
            <a:r>
              <a:rPr lang="en-US" altLang="en-US" sz="1400" dirty="0">
                <a:solidFill>
                  <a:srgbClr val="222222"/>
                </a:solidFill>
                <a:latin typeface="Source Code Pro"/>
              </a:rPr>
              <a:t> cursor = </a:t>
            </a:r>
            <a:r>
              <a:rPr lang="en-US" altLang="en-US" sz="1400" dirty="0" err="1">
                <a:solidFill>
                  <a:srgbClr val="222222"/>
                </a:solidFill>
                <a:latin typeface="Source Code Pro"/>
              </a:rPr>
              <a:t>db.collection</a:t>
            </a:r>
            <a:r>
              <a:rPr lang="en-US" altLang="en-US" sz="1400" dirty="0">
                <a:solidFill>
                  <a:srgbClr val="222222"/>
                </a:solidFill>
                <a:latin typeface="Source Code Pro"/>
              </a:rPr>
              <a:t>(</a:t>
            </a:r>
            <a:r>
              <a:rPr lang="en-US" altLang="en-US" sz="1400" dirty="0">
                <a:solidFill>
                  <a:srgbClr val="4070A0"/>
                </a:solidFill>
                <a:latin typeface="Source Code Pro"/>
              </a:rPr>
              <a:t>'User'</a:t>
            </a:r>
            <a:r>
              <a:rPr lang="en-US" altLang="en-US" sz="1400" dirty="0">
                <a:solidFill>
                  <a:srgbClr val="222222"/>
                </a:solidFill>
                <a:latin typeface="Source Code Pro"/>
              </a:rPr>
              <a:t>).find({}).project({ Name: 1, _id: 0, });</a:t>
            </a:r>
            <a:r>
              <a:rPr lang="en-US" altLang="en-US" sz="1100" dirty="0"/>
              <a:t> </a:t>
            </a:r>
            <a:endParaRPr lang="en-US" altLang="en-US" sz="3200" dirty="0">
              <a:latin typeface="Arial" panose="020B0604020202020204" pitchFamily="34" charset="0"/>
            </a:endParaRPr>
          </a:p>
        </p:txBody>
      </p:sp>
      <p:sp>
        <p:nvSpPr>
          <p:cNvPr id="8" name="Rectangle 7">
            <a:extLst>
              <a:ext uri="{FF2B5EF4-FFF2-40B4-BE49-F238E27FC236}">
                <a16:creationId xmlns:a16="http://schemas.microsoft.com/office/drawing/2014/main" id="{CDB76F0C-DD7B-47A2-AD3E-0EE43F7159BC}"/>
              </a:ext>
            </a:extLst>
          </p:cNvPr>
          <p:cNvSpPr/>
          <p:nvPr/>
        </p:nvSpPr>
        <p:spPr>
          <a:xfrm>
            <a:off x="567558" y="5107730"/>
            <a:ext cx="8008883" cy="307777"/>
          </a:xfrm>
          <a:prstGeom prst="rect">
            <a:avLst/>
          </a:prstGeom>
        </p:spPr>
        <p:txBody>
          <a:bodyPr wrap="square">
            <a:spAutoFit/>
          </a:bodyPr>
          <a:lstStyle/>
          <a:p>
            <a:r>
              <a:rPr lang="en-US" sz="1400" b="1" dirty="0">
                <a:solidFill>
                  <a:srgbClr val="007020"/>
                </a:solidFill>
                <a:latin typeface="Source Code Pro"/>
              </a:rPr>
              <a:t>const</a:t>
            </a:r>
            <a:r>
              <a:rPr lang="en-US" sz="1400" dirty="0">
                <a:latin typeface="Source Code Pro"/>
              </a:rPr>
              <a:t> cursor = </a:t>
            </a:r>
            <a:r>
              <a:rPr lang="en-US" sz="1400" dirty="0" err="1">
                <a:latin typeface="Source Code Pro"/>
              </a:rPr>
              <a:t>db.collection</a:t>
            </a:r>
            <a:r>
              <a:rPr lang="en-US" sz="1400" dirty="0">
                <a:latin typeface="Source Code Pro"/>
              </a:rPr>
              <a:t>(</a:t>
            </a:r>
            <a:r>
              <a:rPr lang="en-US" altLang="en-US" sz="1400" dirty="0">
                <a:solidFill>
                  <a:srgbClr val="4070A0"/>
                </a:solidFill>
                <a:latin typeface="Source Code Pro"/>
              </a:rPr>
              <a:t>'User'</a:t>
            </a:r>
            <a:r>
              <a:rPr lang="en-US" altLang="en-US" sz="1400" dirty="0">
                <a:latin typeface="Source Code Pro"/>
              </a:rPr>
              <a:t>).</a:t>
            </a:r>
            <a:r>
              <a:rPr lang="en-US" sz="1400" dirty="0">
                <a:latin typeface="Source Code Pro"/>
              </a:rPr>
              <a:t>find({Name: </a:t>
            </a:r>
            <a:r>
              <a:rPr lang="en-US" sz="1400" dirty="0">
                <a:solidFill>
                  <a:srgbClr val="4070A0"/>
                </a:solidFill>
                <a:latin typeface="Source Code Pro"/>
              </a:rPr>
              <a:t> ‘ Hassan Sartaj '</a:t>
            </a:r>
            <a:r>
              <a:rPr lang="en-US" sz="1400" dirty="0">
                <a:latin typeface="Source Code Pro"/>
              </a:rPr>
              <a:t>});</a:t>
            </a:r>
          </a:p>
        </p:txBody>
      </p:sp>
      <p:sp>
        <p:nvSpPr>
          <p:cNvPr id="5" name="Slide Number Placeholder 4">
            <a:extLst>
              <a:ext uri="{FF2B5EF4-FFF2-40B4-BE49-F238E27FC236}">
                <a16:creationId xmlns:a16="http://schemas.microsoft.com/office/drawing/2014/main" id="{0BAF0BBB-FB5E-4C42-887A-9C46BD9B1788}"/>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9809F36-263F-4878-AAAE-86C77CFD0D8E}"/>
              </a:ext>
            </a:extLst>
          </p:cNvPr>
          <p:cNvSpPr>
            <a:spLocks noGrp="1" noChangeArrowheads="1"/>
          </p:cNvSpPr>
          <p:nvPr>
            <p:ph type="title"/>
          </p:nvPr>
        </p:nvSpPr>
        <p:spPr/>
        <p:txBody>
          <a:bodyPr/>
          <a:lstStyle/>
          <a:p>
            <a:r>
              <a:rPr lang="en-US" altLang="en-US"/>
              <a:t>Queries (II) Logical Operators</a:t>
            </a:r>
          </a:p>
        </p:txBody>
      </p:sp>
      <p:sp>
        <p:nvSpPr>
          <p:cNvPr id="35843" name="Content Placeholder 2" descr="Rectangle: Click to edit Master text styles&#10;Second level&#10;Third level&#10;Fourth level&#10;Fifth level">
            <a:extLst>
              <a:ext uri="{FF2B5EF4-FFF2-40B4-BE49-F238E27FC236}">
                <a16:creationId xmlns:a16="http://schemas.microsoft.com/office/drawing/2014/main" id="{EB0C757F-18B2-4B9E-BE60-B7AE2F6F1F1A}"/>
              </a:ext>
            </a:extLst>
          </p:cNvPr>
          <p:cNvSpPr>
            <a:spLocks noGrp="1" noChangeArrowheads="1"/>
          </p:cNvSpPr>
          <p:nvPr>
            <p:ph idx="1"/>
          </p:nvPr>
        </p:nvSpPr>
        <p:spPr>
          <a:xfrm>
            <a:off x="628651" y="1690689"/>
            <a:ext cx="6345620" cy="4079490"/>
          </a:xfrm>
        </p:spPr>
        <p:txBody>
          <a:bodyPr>
            <a:normAutofit/>
          </a:bodyPr>
          <a:lstStyle/>
          <a:p>
            <a:r>
              <a:rPr lang="en-US" altLang="en-US" sz="2400" dirty="0"/>
              <a:t>Find the users whose first name is John and last name is Doe</a:t>
            </a:r>
          </a:p>
          <a:p>
            <a:pPr lvl="1"/>
            <a:r>
              <a:rPr lang="en-US" altLang="en-US" sz="2400" dirty="0"/>
              <a:t>Implicit and explicit </a:t>
            </a:r>
            <a:r>
              <a:rPr lang="en-US" altLang="en-US" sz="2400" dirty="0">
                <a:latin typeface="Courier New" panose="02070309020205020404" pitchFamily="49" charset="0"/>
                <a:cs typeface="Courier New" panose="02070309020205020404" pitchFamily="49" charset="0"/>
              </a:rPr>
              <a:t>$and</a:t>
            </a:r>
          </a:p>
          <a:p>
            <a:r>
              <a:rPr lang="en-US" altLang="en-US" sz="2400" dirty="0"/>
              <a:t>Find the users whose first name is John or last name is Doe</a:t>
            </a:r>
          </a:p>
          <a:p>
            <a:r>
              <a:rPr lang="en-US" altLang="en-US" sz="2400" dirty="0"/>
              <a:t>Find the users whose first name is John or (the first name is Jane and the last name is Doe)</a:t>
            </a:r>
          </a:p>
          <a:p>
            <a:endParaRPr lang="en-US" altLang="en-US" sz="2400" dirty="0"/>
          </a:p>
        </p:txBody>
      </p:sp>
      <p:pic>
        <p:nvPicPr>
          <p:cNvPr id="4" name="Picture 3">
            <a:extLst>
              <a:ext uri="{FF2B5EF4-FFF2-40B4-BE49-F238E27FC236}">
                <a16:creationId xmlns:a16="http://schemas.microsoft.com/office/drawing/2014/main" id="{23688C64-8305-4F8B-BF31-A9D548D43720}"/>
              </a:ext>
            </a:extLst>
          </p:cNvPr>
          <p:cNvPicPr>
            <a:picLocks noChangeAspect="1"/>
          </p:cNvPicPr>
          <p:nvPr/>
        </p:nvPicPr>
        <p:blipFill>
          <a:blip r:embed="rId2"/>
          <a:stretch>
            <a:fillRect/>
          </a:stretch>
        </p:blipFill>
        <p:spPr>
          <a:xfrm>
            <a:off x="8276676" y="2158512"/>
            <a:ext cx="723053" cy="2883993"/>
          </a:xfrm>
          <a:prstGeom prst="rect">
            <a:avLst/>
          </a:prstGeom>
        </p:spPr>
      </p:pic>
      <p:pic>
        <p:nvPicPr>
          <p:cNvPr id="5" name="Picture 4">
            <a:extLst>
              <a:ext uri="{FF2B5EF4-FFF2-40B4-BE49-F238E27FC236}">
                <a16:creationId xmlns:a16="http://schemas.microsoft.com/office/drawing/2014/main" id="{07CBFA67-7657-46F3-B144-84E1D20E71CE}"/>
              </a:ext>
            </a:extLst>
          </p:cNvPr>
          <p:cNvPicPr>
            <a:picLocks noChangeAspect="1"/>
          </p:cNvPicPr>
          <p:nvPr/>
        </p:nvPicPr>
        <p:blipFill>
          <a:blip r:embed="rId3"/>
          <a:stretch>
            <a:fillRect/>
          </a:stretch>
        </p:blipFill>
        <p:spPr>
          <a:xfrm>
            <a:off x="7263947" y="1600625"/>
            <a:ext cx="723053" cy="4833033"/>
          </a:xfrm>
          <a:prstGeom prst="rect">
            <a:avLst/>
          </a:prstGeom>
        </p:spPr>
      </p:pic>
      <p:sp>
        <p:nvSpPr>
          <p:cNvPr id="6" name="Rectangle 5">
            <a:extLst>
              <a:ext uri="{FF2B5EF4-FFF2-40B4-BE49-F238E27FC236}">
                <a16:creationId xmlns:a16="http://schemas.microsoft.com/office/drawing/2014/main" id="{96829964-EE3C-45F7-8F6B-B3B26C947EE6}"/>
              </a:ext>
            </a:extLst>
          </p:cNvPr>
          <p:cNvSpPr/>
          <p:nvPr/>
        </p:nvSpPr>
        <p:spPr>
          <a:xfrm>
            <a:off x="457200" y="5209876"/>
            <a:ext cx="6345620" cy="923330"/>
          </a:xfrm>
          <a:prstGeom prst="rect">
            <a:avLst/>
          </a:prstGeom>
        </p:spPr>
        <p:txBody>
          <a:bodyPr wrap="square">
            <a:spAutoFit/>
          </a:bodyPr>
          <a:lstStyle/>
          <a:p>
            <a:r>
              <a:rPr lang="en-US" sz="1350" b="1" dirty="0">
                <a:solidFill>
                  <a:srgbClr val="007020"/>
                </a:solidFill>
                <a:latin typeface="Source Code Pro"/>
              </a:rPr>
              <a:t>const</a:t>
            </a:r>
            <a:r>
              <a:rPr lang="en-US" sz="1350" dirty="0">
                <a:latin typeface="Source Code Pro"/>
              </a:rPr>
              <a:t> cursor = </a:t>
            </a:r>
            <a:r>
              <a:rPr lang="en-US" sz="1350" dirty="0" err="1">
                <a:latin typeface="Source Code Pro"/>
              </a:rPr>
              <a:t>db.collection</a:t>
            </a:r>
            <a:r>
              <a:rPr lang="en-US" sz="1350" dirty="0">
                <a:latin typeface="Source Code Pro"/>
              </a:rPr>
              <a:t>(</a:t>
            </a:r>
            <a:r>
              <a:rPr lang="en-US" altLang="en-US" sz="1350" dirty="0">
                <a:solidFill>
                  <a:srgbClr val="4070A0"/>
                </a:solidFill>
                <a:latin typeface="Source Code Pro"/>
              </a:rPr>
              <a:t>'User'</a:t>
            </a:r>
            <a:r>
              <a:rPr lang="en-US" altLang="en-US" sz="1350" dirty="0">
                <a:latin typeface="Source Code Pro"/>
              </a:rPr>
              <a:t>).</a:t>
            </a:r>
            <a:r>
              <a:rPr lang="en-US" sz="1350" dirty="0">
                <a:latin typeface="Source Code Pro"/>
              </a:rPr>
              <a:t>find({</a:t>
            </a:r>
          </a:p>
          <a:p>
            <a:r>
              <a:rPr lang="en-US" sz="1350" dirty="0">
                <a:latin typeface="Source Code Pro"/>
              </a:rPr>
              <a:t>  $and: [{</a:t>
            </a:r>
            <a:r>
              <a:rPr lang="en-US" sz="1350" dirty="0" err="1">
                <a:latin typeface="Source Code Pro"/>
              </a:rPr>
              <a:t>firstName</a:t>
            </a:r>
            <a:r>
              <a:rPr lang="en-US" sz="1350" dirty="0">
                <a:latin typeface="Source Code Pro"/>
              </a:rPr>
              <a:t>: </a:t>
            </a:r>
            <a:r>
              <a:rPr lang="en-US" sz="1350" dirty="0">
                <a:solidFill>
                  <a:srgbClr val="4070A0"/>
                </a:solidFill>
                <a:latin typeface="Source Code Pro"/>
              </a:rPr>
              <a:t>‘Hassan' </a:t>
            </a:r>
            <a:r>
              <a:rPr lang="en-US" sz="1350" dirty="0">
                <a:latin typeface="Source Code Pro"/>
              </a:rPr>
              <a:t>}, { email: </a:t>
            </a:r>
            <a:r>
              <a:rPr lang="en-US" sz="1350" dirty="0">
                <a:solidFill>
                  <a:srgbClr val="4070A0"/>
                </a:solidFill>
                <a:latin typeface="Source Code Pro"/>
              </a:rPr>
              <a:t>'hassan.sartaj@nu.edu.pk'</a:t>
            </a:r>
            <a:r>
              <a:rPr lang="en-US" sz="1350" dirty="0">
                <a:latin typeface="Source Code Pro"/>
              </a:rPr>
              <a:t>}]</a:t>
            </a:r>
          </a:p>
          <a:p>
            <a:r>
              <a:rPr lang="en-US" sz="1350" dirty="0">
                <a:latin typeface="Source Code Pro"/>
              </a:rPr>
              <a:t>});</a:t>
            </a:r>
          </a:p>
        </p:txBody>
      </p:sp>
      <p:sp>
        <p:nvSpPr>
          <p:cNvPr id="7" name="Rectangle 6">
            <a:extLst>
              <a:ext uri="{FF2B5EF4-FFF2-40B4-BE49-F238E27FC236}">
                <a16:creationId xmlns:a16="http://schemas.microsoft.com/office/drawing/2014/main" id="{FD2B31DC-ED1D-4F18-AA55-0C322F8CFD37}"/>
              </a:ext>
            </a:extLst>
          </p:cNvPr>
          <p:cNvSpPr/>
          <p:nvPr/>
        </p:nvSpPr>
        <p:spPr>
          <a:xfrm>
            <a:off x="457200" y="4736349"/>
            <a:ext cx="7299435" cy="307777"/>
          </a:xfrm>
          <a:prstGeom prst="rect">
            <a:avLst/>
          </a:prstGeom>
        </p:spPr>
        <p:txBody>
          <a:bodyPr wrap="square">
            <a:spAutoFit/>
          </a:bodyPr>
          <a:lstStyle/>
          <a:p>
            <a:r>
              <a:rPr lang="en-US" sz="1400" dirty="0"/>
              <a:t>SELECT * FROM User WHERE </a:t>
            </a:r>
            <a:r>
              <a:rPr lang="en-US" sz="1400" dirty="0" err="1"/>
              <a:t>firstName</a:t>
            </a:r>
            <a:r>
              <a:rPr lang="en-US" sz="1400" dirty="0"/>
              <a:t> = “Hassan " AND email=“hassan.sartaj@nu.edu.pk”)</a:t>
            </a:r>
          </a:p>
        </p:txBody>
      </p:sp>
      <p:sp>
        <p:nvSpPr>
          <p:cNvPr id="3" name="Slide Number Placeholder 2">
            <a:extLst>
              <a:ext uri="{FF2B5EF4-FFF2-40B4-BE49-F238E27FC236}">
                <a16:creationId xmlns:a16="http://schemas.microsoft.com/office/drawing/2014/main" id="{F5CF69C1-2B76-4692-86B0-128CBEA25663}"/>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68FE004-A071-4627-B6F1-EB869048F3B0}"/>
              </a:ext>
            </a:extLst>
          </p:cNvPr>
          <p:cNvSpPr>
            <a:spLocks noGrp="1" noChangeArrowheads="1"/>
          </p:cNvSpPr>
          <p:nvPr>
            <p:ph type="title"/>
          </p:nvPr>
        </p:nvSpPr>
        <p:spPr/>
        <p:txBody>
          <a:bodyPr>
            <a:normAutofit fontScale="90000"/>
          </a:bodyPr>
          <a:lstStyle/>
          <a:p>
            <a:r>
              <a:rPr lang="en-US" altLang="en-US" dirty="0"/>
              <a:t>Queries (III) Arrays and Sub-documents</a:t>
            </a:r>
          </a:p>
        </p:txBody>
      </p:sp>
      <p:sp>
        <p:nvSpPr>
          <p:cNvPr id="36867" name="Content Placeholder 2" descr="Rectangle: Click to edit Master text styles&#10;Second level&#10;Third level&#10;Fourth level&#10;Fifth level">
            <a:extLst>
              <a:ext uri="{FF2B5EF4-FFF2-40B4-BE49-F238E27FC236}">
                <a16:creationId xmlns:a16="http://schemas.microsoft.com/office/drawing/2014/main" id="{141468F0-B74E-4188-9F4B-430818BFDF5B}"/>
              </a:ext>
            </a:extLst>
          </p:cNvPr>
          <p:cNvSpPr>
            <a:spLocks noGrp="1" noChangeArrowheads="1"/>
          </p:cNvSpPr>
          <p:nvPr>
            <p:ph idx="1"/>
          </p:nvPr>
        </p:nvSpPr>
        <p:spPr>
          <a:xfrm>
            <a:off x="628650" y="1860331"/>
            <a:ext cx="7886700" cy="3629642"/>
          </a:xfrm>
        </p:spPr>
        <p:txBody>
          <a:bodyPr/>
          <a:lstStyle/>
          <a:p>
            <a:r>
              <a:rPr lang="en-US" altLang="en-US" sz="2400" dirty="0"/>
              <a:t>Find the articles whose tags contain "NoSQL"</a:t>
            </a:r>
          </a:p>
          <a:p>
            <a:pPr lvl="1"/>
            <a:r>
              <a:rPr lang="en-US" altLang="en-US" sz="2400" dirty="0"/>
              <a:t>Using </a:t>
            </a:r>
            <a:r>
              <a:rPr lang="en-US" altLang="en-US" sz="2400" dirty="0">
                <a:latin typeface="Courier New" panose="02070309020205020404" pitchFamily="49" charset="0"/>
                <a:cs typeface="Courier New" panose="02070309020205020404" pitchFamily="49" charset="0"/>
              </a:rPr>
              <a:t>$all</a:t>
            </a:r>
          </a:p>
          <a:p>
            <a:r>
              <a:rPr lang="en-US" altLang="en-US" sz="2400" dirty="0"/>
              <a:t>Find the articles commented on 04-12-2020 with comments “Interesting”</a:t>
            </a:r>
          </a:p>
          <a:p>
            <a:endParaRPr lang="en-US" altLang="en-US" dirty="0"/>
          </a:p>
        </p:txBody>
      </p:sp>
      <p:sp>
        <p:nvSpPr>
          <p:cNvPr id="2" name="Rectangle 1">
            <a:extLst>
              <a:ext uri="{FF2B5EF4-FFF2-40B4-BE49-F238E27FC236}">
                <a16:creationId xmlns:a16="http://schemas.microsoft.com/office/drawing/2014/main" id="{BC9EFF5C-D9BB-4B06-A17F-4613927A07F8}"/>
              </a:ext>
            </a:extLst>
          </p:cNvPr>
          <p:cNvSpPr>
            <a:spLocks noChangeArrowheads="1"/>
          </p:cNvSpPr>
          <p:nvPr/>
        </p:nvSpPr>
        <p:spPr bwMode="auto">
          <a:xfrm>
            <a:off x="743160" y="4002361"/>
            <a:ext cx="645663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0" rIns="68580" bIns="0" numCol="1" anchor="ctr" anchorCtr="0" compatLnSpc="1">
            <a:prstTxWarp prst="textNoShape">
              <a:avLst/>
            </a:prstTxWarp>
            <a:spAutoFit/>
          </a:bodyPr>
          <a:lstStyle/>
          <a:p>
            <a:pPr lvl="0" eaLnBrk="0" fontAlgn="base" hangingPunct="0">
              <a:spcBef>
                <a:spcPct val="0"/>
              </a:spcBef>
              <a:spcAft>
                <a:spcPct val="0"/>
              </a:spcAft>
            </a:pPr>
            <a:r>
              <a:rPr lang="en-US" altLang="en-US" sz="1600" dirty="0" err="1">
                <a:solidFill>
                  <a:srgbClr val="222222"/>
                </a:solidFill>
                <a:latin typeface="Source Code Pro"/>
              </a:rPr>
              <a:t>db.articles.find</a:t>
            </a:r>
            <a:r>
              <a:rPr lang="en-US" altLang="en-US" sz="1600" dirty="0">
                <a:solidFill>
                  <a:srgbClr val="222222"/>
                </a:solidFill>
                <a:latin typeface="Source Code Pro"/>
              </a:rPr>
              <a:t>( { Tag: { $all:[</a:t>
            </a:r>
            <a:r>
              <a:rPr lang="en-US" altLang="en-US" sz="1600" dirty="0">
                <a:solidFill>
                  <a:srgbClr val="4070A0"/>
                </a:solidFill>
                <a:latin typeface="Source Code Pro"/>
              </a:rPr>
              <a:t>"NoSQL"</a:t>
            </a:r>
            <a:r>
              <a:rPr lang="en-US" altLang="en-US" sz="1600" dirty="0">
                <a:solidFill>
                  <a:srgbClr val="222222"/>
                </a:solidFill>
                <a:latin typeface="Source Code Pro"/>
              </a:rPr>
              <a:t>] } } )</a:t>
            </a:r>
            <a:r>
              <a:rPr lang="en-US" altLang="en-US" sz="1400" dirty="0"/>
              <a:t> </a:t>
            </a:r>
            <a:endParaRPr lang="en-US" altLang="en-US" sz="3600" dirty="0">
              <a:latin typeface="Arial" panose="020B0604020202020204" pitchFamily="34" charset="0"/>
            </a:endParaRPr>
          </a:p>
        </p:txBody>
      </p:sp>
      <p:sp>
        <p:nvSpPr>
          <p:cNvPr id="3" name="Rectangle 2">
            <a:extLst>
              <a:ext uri="{FF2B5EF4-FFF2-40B4-BE49-F238E27FC236}">
                <a16:creationId xmlns:a16="http://schemas.microsoft.com/office/drawing/2014/main" id="{BD96081D-9BA1-438C-A749-4C6F70C743BC}"/>
              </a:ext>
            </a:extLst>
          </p:cNvPr>
          <p:cNvSpPr>
            <a:spLocks noChangeArrowheads="1"/>
          </p:cNvSpPr>
          <p:nvPr/>
        </p:nvSpPr>
        <p:spPr bwMode="auto">
          <a:xfrm>
            <a:off x="743159" y="4469929"/>
            <a:ext cx="770044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0" rIns="68580" bIns="0" numCol="1" anchor="ctr" anchorCtr="0" compatLnSpc="1">
            <a:prstTxWarp prst="textNoShape">
              <a:avLst/>
            </a:prstTxWarp>
            <a:spAutoFit/>
          </a:bodyPr>
          <a:lstStyle/>
          <a:p>
            <a:r>
              <a:rPr lang="en-US" sz="1600" dirty="0" err="1">
                <a:latin typeface="Source Code Pro"/>
              </a:rPr>
              <a:t>db.collection</a:t>
            </a:r>
            <a:r>
              <a:rPr lang="en-US" sz="1600" dirty="0">
                <a:latin typeface="Source Code Pro"/>
              </a:rPr>
              <a:t>('Article').find( { </a:t>
            </a:r>
          </a:p>
          <a:p>
            <a:r>
              <a:rPr lang="en-US" sz="1600" dirty="0">
                <a:latin typeface="Source Code Pro"/>
              </a:rPr>
              <a:t>        Comments: { $all: [ { $</a:t>
            </a:r>
            <a:r>
              <a:rPr lang="en-US" sz="1600" dirty="0" err="1">
                <a:latin typeface="Source Code Pro"/>
              </a:rPr>
              <a:t>elemMatch</a:t>
            </a:r>
            <a:r>
              <a:rPr lang="en-US" sz="1600" dirty="0">
                <a:latin typeface="Source Code Pro"/>
              </a:rPr>
              <a:t> : </a:t>
            </a:r>
          </a:p>
          <a:p>
            <a:r>
              <a:rPr lang="en-US" sz="1600" dirty="0">
                <a:latin typeface="Source Code Pro"/>
              </a:rPr>
              <a:t>			{  </a:t>
            </a:r>
            <a:r>
              <a:rPr lang="en-US" sz="1600" dirty="0" err="1">
                <a:latin typeface="Source Code Pro"/>
              </a:rPr>
              <a:t>Comment:"Interesting</a:t>
            </a:r>
            <a:r>
              <a:rPr lang="en-US" sz="1600" dirty="0">
                <a:latin typeface="Source Code Pro"/>
              </a:rPr>
              <a:t>", Date:"04-12-2020" } </a:t>
            </a:r>
          </a:p>
          <a:p>
            <a:r>
              <a:rPr lang="en-US" sz="1600" dirty="0">
                <a:latin typeface="Source Code Pro"/>
              </a:rPr>
              <a:t>		} ]</a:t>
            </a:r>
          </a:p>
          <a:p>
            <a:r>
              <a:rPr lang="en-US" sz="1600" dirty="0">
                <a:latin typeface="Source Code Pro"/>
              </a:rPr>
              <a:t>                  }</a:t>
            </a:r>
          </a:p>
          <a:p>
            <a:r>
              <a:rPr lang="en-US" sz="1600" dirty="0">
                <a:latin typeface="Source Code Pro"/>
              </a:rPr>
              <a:t>          } )</a:t>
            </a:r>
          </a:p>
        </p:txBody>
      </p:sp>
      <p:sp>
        <p:nvSpPr>
          <p:cNvPr id="5" name="Slide Number Placeholder 4">
            <a:extLst>
              <a:ext uri="{FF2B5EF4-FFF2-40B4-BE49-F238E27FC236}">
                <a16:creationId xmlns:a16="http://schemas.microsoft.com/office/drawing/2014/main" id="{04D7D6DB-7D84-4EA7-9396-8E509C2324E7}"/>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F648D23C-9A0F-44DF-A867-D7409A89D9C8}"/>
              </a:ext>
            </a:extLst>
          </p:cNvPr>
          <p:cNvSpPr>
            <a:spLocks noGrp="1" noChangeArrowheads="1"/>
          </p:cNvSpPr>
          <p:nvPr>
            <p:ph type="title"/>
          </p:nvPr>
        </p:nvSpPr>
        <p:spPr/>
        <p:txBody>
          <a:bodyPr/>
          <a:lstStyle/>
          <a:p>
            <a:r>
              <a:rPr lang="en-US" altLang="en-US"/>
              <a:t>Queries (IV) Join</a:t>
            </a:r>
          </a:p>
        </p:txBody>
      </p:sp>
      <p:sp>
        <p:nvSpPr>
          <p:cNvPr id="37891" name="Content Placeholder 2" descr="Rectangle: Click to edit Master text styles&#10;Second level&#10;Third level&#10;Fourth level&#10;Fifth level">
            <a:extLst>
              <a:ext uri="{FF2B5EF4-FFF2-40B4-BE49-F238E27FC236}">
                <a16:creationId xmlns:a16="http://schemas.microsoft.com/office/drawing/2014/main" id="{96126595-A4F9-40CF-B9FF-4C9DE6986A7B}"/>
              </a:ext>
            </a:extLst>
          </p:cNvPr>
          <p:cNvSpPr>
            <a:spLocks noGrp="1" noChangeArrowheads="1"/>
          </p:cNvSpPr>
          <p:nvPr>
            <p:ph idx="1"/>
          </p:nvPr>
        </p:nvSpPr>
        <p:spPr>
          <a:xfrm>
            <a:off x="628650" y="1765738"/>
            <a:ext cx="4342184" cy="3993036"/>
          </a:xfrm>
        </p:spPr>
        <p:txBody>
          <a:bodyPr>
            <a:normAutofit/>
          </a:bodyPr>
          <a:lstStyle/>
          <a:p>
            <a:r>
              <a:rPr lang="en-US" altLang="en-US" sz="2400" dirty="0"/>
              <a:t>List the articles with their authors (i.e. not just author id)</a:t>
            </a:r>
          </a:p>
          <a:p>
            <a:pPr lvl="1"/>
            <a:r>
              <a:rPr lang="en-US" altLang="en-US" sz="2400" dirty="0"/>
              <a:t>db.&lt;collection&gt;.aggregate()</a:t>
            </a:r>
          </a:p>
          <a:p>
            <a:pPr lvl="1"/>
            <a:r>
              <a:rPr lang="en-US" altLang="en-US" sz="2400" dirty="0"/>
              <a:t>$lookup</a:t>
            </a:r>
          </a:p>
          <a:p>
            <a:r>
              <a:rPr lang="en-US" altLang="en-US" sz="2400" dirty="0"/>
              <a:t>List the article authors</a:t>
            </a:r>
          </a:p>
          <a:p>
            <a:pPr lvl="1"/>
            <a:r>
              <a:rPr lang="en-US" altLang="en-US" sz="2400" dirty="0"/>
              <a:t>$project</a:t>
            </a:r>
          </a:p>
        </p:txBody>
      </p:sp>
      <p:sp>
        <p:nvSpPr>
          <p:cNvPr id="7" name="Rectangle 6">
            <a:extLst>
              <a:ext uri="{FF2B5EF4-FFF2-40B4-BE49-F238E27FC236}">
                <a16:creationId xmlns:a16="http://schemas.microsoft.com/office/drawing/2014/main" id="{C4C17A53-2745-40A9-BB30-26DDC32762D2}"/>
              </a:ext>
            </a:extLst>
          </p:cNvPr>
          <p:cNvSpPr/>
          <p:nvPr/>
        </p:nvSpPr>
        <p:spPr>
          <a:xfrm>
            <a:off x="5097293" y="1326974"/>
            <a:ext cx="3943350" cy="5262979"/>
          </a:xfrm>
          <a:prstGeom prst="rect">
            <a:avLst/>
          </a:prstGeom>
        </p:spPr>
        <p:txBody>
          <a:bodyPr wrap="square">
            <a:spAutoFit/>
          </a:bodyPr>
          <a:lstStyle/>
          <a:p>
            <a:r>
              <a:rPr lang="en-US" sz="1400" dirty="0"/>
              <a:t>const docs = await </a:t>
            </a:r>
            <a:r>
              <a:rPr lang="en-US" sz="1400" dirty="0" err="1"/>
              <a:t>db.collection</a:t>
            </a:r>
            <a:r>
              <a:rPr lang="en-US" sz="1400" dirty="0"/>
              <a:t>('Article').aggregate([</a:t>
            </a:r>
          </a:p>
          <a:p>
            <a:r>
              <a:rPr lang="en-US" sz="1400" dirty="0"/>
              <a:t>    {</a:t>
            </a:r>
          </a:p>
          <a:p>
            <a:r>
              <a:rPr lang="en-US" sz="1400" dirty="0"/>
              <a:t>      $lookup: {</a:t>
            </a:r>
          </a:p>
          <a:p>
            <a:r>
              <a:rPr lang="en-US" sz="1400" dirty="0"/>
              <a:t>        from: 'User',</a:t>
            </a:r>
          </a:p>
          <a:p>
            <a:r>
              <a:rPr lang="en-US" sz="1400" dirty="0"/>
              <a:t>        </a:t>
            </a:r>
            <a:r>
              <a:rPr lang="en-US" sz="1400" dirty="0" err="1"/>
              <a:t>localField</a:t>
            </a:r>
            <a:r>
              <a:rPr lang="en-US" sz="1400" dirty="0"/>
              <a:t>: 'Author',</a:t>
            </a:r>
          </a:p>
          <a:p>
            <a:r>
              <a:rPr lang="en-US" sz="1400" dirty="0"/>
              <a:t>        </a:t>
            </a:r>
            <a:r>
              <a:rPr lang="en-US" sz="1400" dirty="0" err="1"/>
              <a:t>foreignField</a:t>
            </a:r>
            <a:r>
              <a:rPr lang="en-US" sz="1400" dirty="0"/>
              <a:t>: '_id',</a:t>
            </a:r>
          </a:p>
          <a:p>
            <a:r>
              <a:rPr lang="en-US" sz="1400" dirty="0"/>
              <a:t>        as: 'user'</a:t>
            </a:r>
          </a:p>
          <a:p>
            <a:r>
              <a:rPr lang="en-US" sz="1400" dirty="0"/>
              <a:t>      }</a:t>
            </a:r>
          </a:p>
          <a:p>
            <a:r>
              <a:rPr lang="en-US" sz="1400" dirty="0"/>
              <a:t>    }</a:t>
            </a:r>
          </a:p>
          <a:p>
            <a:r>
              <a:rPr lang="en-US" sz="1400" dirty="0"/>
              <a:t>{</a:t>
            </a:r>
          </a:p>
          <a:p>
            <a:r>
              <a:rPr lang="en-US" sz="1400" dirty="0"/>
              <a:t>      $unwind: '$user'</a:t>
            </a:r>
          </a:p>
          <a:p>
            <a:r>
              <a:rPr lang="en-US" sz="1400" dirty="0"/>
              <a:t>    },</a:t>
            </a:r>
          </a:p>
          <a:p>
            <a:r>
              <a:rPr lang="en-US" sz="1400" dirty="0"/>
              <a:t>    {</a:t>
            </a:r>
          </a:p>
          <a:p>
            <a:r>
              <a:rPr lang="en-US" sz="1400" dirty="0"/>
              <a:t>      $project: {</a:t>
            </a:r>
          </a:p>
          <a:p>
            <a:r>
              <a:rPr lang="en-US" sz="1400" dirty="0"/>
              <a:t>        _id: 0,</a:t>
            </a:r>
          </a:p>
          <a:p>
            <a:r>
              <a:rPr lang="en-US" sz="1400" dirty="0"/>
              <a:t>        </a:t>
            </a:r>
            <a:r>
              <a:rPr lang="en-US" sz="1400" dirty="0" err="1"/>
              <a:t>Author_Name</a:t>
            </a:r>
            <a:r>
              <a:rPr lang="en-US" sz="1400" dirty="0"/>
              <a:t>: '$</a:t>
            </a:r>
            <a:r>
              <a:rPr lang="en-US" sz="1400" dirty="0" err="1"/>
              <a:t>user.Name</a:t>
            </a:r>
            <a:r>
              <a:rPr lang="en-US" sz="1400" dirty="0"/>
              <a:t>',</a:t>
            </a:r>
          </a:p>
          <a:p>
            <a:r>
              <a:rPr lang="en-US" sz="1400" dirty="0"/>
              <a:t>        </a:t>
            </a:r>
            <a:r>
              <a:rPr lang="en-US" sz="1400" dirty="0" err="1"/>
              <a:t>Author_Email</a:t>
            </a:r>
            <a:r>
              <a:rPr lang="en-US" sz="1400" dirty="0"/>
              <a:t>: '$</a:t>
            </a:r>
            <a:r>
              <a:rPr lang="en-US" sz="1400" dirty="0" err="1"/>
              <a:t>user.email</a:t>
            </a:r>
            <a:r>
              <a:rPr lang="en-US" sz="1400" dirty="0"/>
              <a:t>',</a:t>
            </a:r>
          </a:p>
          <a:p>
            <a:r>
              <a:rPr lang="en-US" sz="1400" dirty="0"/>
              <a:t>        Title: 1,</a:t>
            </a:r>
          </a:p>
          <a:p>
            <a:r>
              <a:rPr lang="en-US" sz="1400" dirty="0"/>
              <a:t>        Tag:1,</a:t>
            </a:r>
          </a:p>
          <a:p>
            <a:r>
              <a:rPr lang="en-US" sz="1400" dirty="0"/>
              <a:t>        </a:t>
            </a:r>
            <a:r>
              <a:rPr lang="en-US" sz="1400" dirty="0" err="1"/>
              <a:t>publishDate</a:t>
            </a:r>
            <a:r>
              <a:rPr lang="en-US" sz="1400" dirty="0"/>
              <a:t>: 1</a:t>
            </a:r>
          </a:p>
          <a:p>
            <a:r>
              <a:rPr lang="en-US" sz="1400" dirty="0"/>
              <a:t>      }</a:t>
            </a:r>
          </a:p>
          <a:p>
            <a:r>
              <a:rPr lang="en-US" sz="1400" dirty="0"/>
              <a:t>    }</a:t>
            </a:r>
          </a:p>
          <a:p>
            <a:r>
              <a:rPr lang="en-US" sz="1400" dirty="0"/>
              <a:t>]);</a:t>
            </a:r>
          </a:p>
        </p:txBody>
      </p:sp>
      <p:sp>
        <p:nvSpPr>
          <p:cNvPr id="2" name="Slide Number Placeholder 1">
            <a:extLst>
              <a:ext uri="{FF2B5EF4-FFF2-40B4-BE49-F238E27FC236}">
                <a16:creationId xmlns:a16="http://schemas.microsoft.com/office/drawing/2014/main" id="{A5DB1AAD-2A46-4786-A974-F36AD967535A}"/>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B93226A-A5CE-418B-94F8-FDAA47DAC5BB}"/>
              </a:ext>
            </a:extLst>
          </p:cNvPr>
          <p:cNvSpPr>
            <a:spLocks noGrp="1" noChangeArrowheads="1"/>
          </p:cNvSpPr>
          <p:nvPr>
            <p:ph type="title"/>
          </p:nvPr>
        </p:nvSpPr>
        <p:spPr/>
        <p:txBody>
          <a:bodyPr/>
          <a:lstStyle/>
          <a:p>
            <a:r>
              <a:rPr lang="en-US" altLang="en-US"/>
              <a:t>Update and Delete</a:t>
            </a:r>
          </a:p>
        </p:txBody>
      </p:sp>
      <p:sp>
        <p:nvSpPr>
          <p:cNvPr id="38915" name="Content Placeholder 2" descr="Rectangle: Click to edit Master text styles&#10;Second level&#10;Third level&#10;Fourth level&#10;Fifth level">
            <a:extLst>
              <a:ext uri="{FF2B5EF4-FFF2-40B4-BE49-F238E27FC236}">
                <a16:creationId xmlns:a16="http://schemas.microsoft.com/office/drawing/2014/main" id="{B4AB6904-E03D-444D-BD25-9D75978F57F1}"/>
              </a:ext>
            </a:extLst>
          </p:cNvPr>
          <p:cNvSpPr>
            <a:spLocks noGrp="1" noChangeArrowheads="1"/>
          </p:cNvSpPr>
          <p:nvPr>
            <p:ph idx="1"/>
          </p:nvPr>
        </p:nvSpPr>
        <p:spPr>
          <a:xfrm>
            <a:off x="718973" y="2856185"/>
            <a:ext cx="7706053" cy="3384551"/>
          </a:xfrm>
        </p:spPr>
        <p:txBody>
          <a:bodyPr>
            <a:normAutofit/>
          </a:bodyPr>
          <a:lstStyle/>
          <a:p>
            <a:r>
              <a:rPr lang="en-US" altLang="en-US" sz="2400" dirty="0"/>
              <a:t>Change Hassan Sartaj's name to Atif Jilani</a:t>
            </a:r>
          </a:p>
          <a:p>
            <a:pPr lvl="1"/>
            <a:r>
              <a:rPr lang="en-US" altLang="en-US" sz="1800" dirty="0"/>
              <a:t>$set</a:t>
            </a:r>
          </a:p>
          <a:p>
            <a:pPr lvl="1"/>
            <a:r>
              <a:rPr lang="en-US" altLang="en-US" sz="1800" dirty="0"/>
              <a:t>Other update operators</a:t>
            </a:r>
          </a:p>
          <a:p>
            <a:r>
              <a:rPr lang="en-US" altLang="en-US" sz="2400" dirty="0"/>
              <a:t>Delete the article "Using MongoDB"</a:t>
            </a:r>
          </a:p>
          <a:p>
            <a:r>
              <a:rPr lang="en-US" altLang="en-US" sz="2400" dirty="0"/>
              <a:t>Add a tag "Tutorial" to the article "Programming Node.js"</a:t>
            </a:r>
          </a:p>
          <a:p>
            <a:pPr lvl="1"/>
            <a:r>
              <a:rPr lang="en-US" altLang="en-US" sz="1800" dirty="0"/>
              <a:t>$push</a:t>
            </a:r>
          </a:p>
          <a:p>
            <a:r>
              <a:rPr lang="en-US" altLang="en-US" sz="2400" dirty="0"/>
              <a:t>Delete the comments made by John Doe</a:t>
            </a:r>
          </a:p>
          <a:p>
            <a:pPr lvl="1"/>
            <a:r>
              <a:rPr lang="en-US" altLang="en-US" sz="1800" dirty="0"/>
              <a:t>$pull</a:t>
            </a:r>
          </a:p>
        </p:txBody>
      </p:sp>
      <p:sp>
        <p:nvSpPr>
          <p:cNvPr id="38916" name="TextBox 3">
            <a:extLst>
              <a:ext uri="{FF2B5EF4-FFF2-40B4-BE49-F238E27FC236}">
                <a16:creationId xmlns:a16="http://schemas.microsoft.com/office/drawing/2014/main" id="{C713A6D0-C4EA-4554-9BBA-7E6B72CBF6CE}"/>
              </a:ext>
            </a:extLst>
          </p:cNvPr>
          <p:cNvSpPr txBox="1">
            <a:spLocks noChangeArrowheads="1"/>
          </p:cNvSpPr>
          <p:nvPr/>
        </p:nvSpPr>
        <p:spPr bwMode="auto">
          <a:xfrm>
            <a:off x="2185455" y="1835411"/>
            <a:ext cx="53011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db.&lt;collection&gt;.update( query, update, options )</a:t>
            </a:r>
          </a:p>
          <a:p>
            <a:pPr>
              <a:spcBef>
                <a:spcPct val="0"/>
              </a:spcBef>
              <a:buClrTx/>
              <a:buSzTx/>
              <a:buFontTx/>
              <a:buNone/>
            </a:pPr>
            <a:r>
              <a:rPr lang="en-US" altLang="en-US" sz="1800" dirty="0"/>
              <a:t>db.&lt;collection&gt;.remove( query, update, options ) </a:t>
            </a:r>
          </a:p>
        </p:txBody>
      </p:sp>
      <p:sp>
        <p:nvSpPr>
          <p:cNvPr id="3" name="Slide Number Placeholder 2">
            <a:extLst>
              <a:ext uri="{FF2B5EF4-FFF2-40B4-BE49-F238E27FC236}">
                <a16:creationId xmlns:a16="http://schemas.microsoft.com/office/drawing/2014/main" id="{5A69BC20-0609-4108-AFC4-E0BA1B50D3B0}"/>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3EA520B-5BC8-46DA-A51D-CD793E04924B}"/>
              </a:ext>
            </a:extLst>
          </p:cNvPr>
          <p:cNvSpPr>
            <a:spLocks noGrp="1" noChangeArrowheads="1"/>
          </p:cNvSpPr>
          <p:nvPr>
            <p:ph type="title"/>
          </p:nvPr>
        </p:nvSpPr>
        <p:spPr/>
        <p:txBody>
          <a:bodyPr/>
          <a:lstStyle/>
          <a:p>
            <a:r>
              <a:rPr lang="en-US" altLang="en-US"/>
              <a:t>Indexing</a:t>
            </a:r>
          </a:p>
        </p:txBody>
      </p:sp>
      <p:sp>
        <p:nvSpPr>
          <p:cNvPr id="39939" name="Content Placeholder 2" descr="Rectangle: Click to edit Master text styles&#10;Second level&#10;Third level&#10;Fourth level&#10;Fifth level">
            <a:extLst>
              <a:ext uri="{FF2B5EF4-FFF2-40B4-BE49-F238E27FC236}">
                <a16:creationId xmlns:a16="http://schemas.microsoft.com/office/drawing/2014/main" id="{D6D0C8F6-B1F3-4447-9138-7452AC083A6E}"/>
              </a:ext>
            </a:extLst>
          </p:cNvPr>
          <p:cNvSpPr>
            <a:spLocks noGrp="1" noChangeArrowheads="1"/>
          </p:cNvSpPr>
          <p:nvPr>
            <p:ph idx="1"/>
          </p:nvPr>
        </p:nvSpPr>
        <p:spPr>
          <a:xfrm>
            <a:off x="628650" y="1417638"/>
            <a:ext cx="7886700" cy="3875267"/>
          </a:xfrm>
        </p:spPr>
        <p:txBody>
          <a:bodyPr>
            <a:normAutofit/>
          </a:bodyPr>
          <a:lstStyle/>
          <a:p>
            <a:r>
              <a:rPr lang="en-US" altLang="en-US" sz="2400" dirty="0"/>
              <a:t>Indexes are crucial for performance just like in RDBMS</a:t>
            </a:r>
          </a:p>
          <a:p>
            <a:r>
              <a:rPr lang="en-US" altLang="en-US" sz="2400" dirty="0"/>
              <a:t>db.&lt;collection&gt;.</a:t>
            </a:r>
            <a:r>
              <a:rPr lang="en-US" altLang="en-US" sz="2400" dirty="0" err="1"/>
              <a:t>createIndex</a:t>
            </a:r>
            <a:r>
              <a:rPr lang="en-US" altLang="en-US" sz="2400" dirty="0"/>
              <a:t>(&lt;keys&gt;, [options])</a:t>
            </a:r>
          </a:p>
          <a:p>
            <a:pPr lvl="1"/>
            <a:r>
              <a:rPr lang="en-US" altLang="en-US" sz="2400" dirty="0"/>
              <a:t>keys: {field: -1|1, field2: -1|1, …}</a:t>
            </a:r>
          </a:p>
          <a:p>
            <a:pPr lvl="1"/>
            <a:r>
              <a:rPr lang="en-US" altLang="en-US" sz="2400" dirty="0"/>
              <a:t>options: unique, name, …</a:t>
            </a:r>
          </a:p>
        </p:txBody>
      </p:sp>
      <p:pic>
        <p:nvPicPr>
          <p:cNvPr id="3" name="Picture 2">
            <a:extLst>
              <a:ext uri="{FF2B5EF4-FFF2-40B4-BE49-F238E27FC236}">
                <a16:creationId xmlns:a16="http://schemas.microsoft.com/office/drawing/2014/main" id="{A3BD90D4-8AB8-4325-8450-598B9DD533C1}"/>
              </a:ext>
            </a:extLst>
          </p:cNvPr>
          <p:cNvPicPr>
            <a:picLocks noChangeAspect="1"/>
          </p:cNvPicPr>
          <p:nvPr/>
        </p:nvPicPr>
        <p:blipFill>
          <a:blip r:embed="rId3"/>
          <a:stretch>
            <a:fillRect/>
          </a:stretch>
        </p:blipFill>
        <p:spPr>
          <a:xfrm>
            <a:off x="1408672" y="3268254"/>
            <a:ext cx="6326656" cy="3088097"/>
          </a:xfrm>
          <a:prstGeom prst="rect">
            <a:avLst/>
          </a:prstGeom>
        </p:spPr>
      </p:pic>
      <p:sp>
        <p:nvSpPr>
          <p:cNvPr id="4" name="Slide Number Placeholder 3">
            <a:extLst>
              <a:ext uri="{FF2B5EF4-FFF2-40B4-BE49-F238E27FC236}">
                <a16:creationId xmlns:a16="http://schemas.microsoft.com/office/drawing/2014/main" id="{406FA692-FD4C-4451-B816-3DA2074E55DA}"/>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EEE0D97-AE37-4984-94B0-DAC2A5DC6A4A}"/>
              </a:ext>
            </a:extLst>
          </p:cNvPr>
          <p:cNvSpPr>
            <a:spLocks noGrp="1" noChangeArrowheads="1"/>
          </p:cNvSpPr>
          <p:nvPr>
            <p:ph type="title"/>
          </p:nvPr>
        </p:nvSpPr>
        <p:spPr/>
        <p:txBody>
          <a:bodyPr/>
          <a:lstStyle/>
          <a:p>
            <a:r>
              <a:rPr lang="en-US" altLang="en-US"/>
              <a:t>Index Examples</a:t>
            </a:r>
          </a:p>
        </p:txBody>
      </p:sp>
      <p:sp>
        <p:nvSpPr>
          <p:cNvPr id="40963" name="TextBox 3">
            <a:extLst>
              <a:ext uri="{FF2B5EF4-FFF2-40B4-BE49-F238E27FC236}">
                <a16:creationId xmlns:a16="http://schemas.microsoft.com/office/drawing/2014/main" id="{0591E3DC-F06B-4945-83C6-5573E15848F7}"/>
              </a:ext>
            </a:extLst>
          </p:cNvPr>
          <p:cNvSpPr txBox="1">
            <a:spLocks noChangeArrowheads="1"/>
          </p:cNvSpPr>
          <p:nvPr/>
        </p:nvSpPr>
        <p:spPr bwMode="auto">
          <a:xfrm>
            <a:off x="2000251" y="2837260"/>
            <a:ext cx="51475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err="1">
                <a:latin typeface="Courier New" panose="02070309020205020404" pitchFamily="49" charset="0"/>
                <a:cs typeface="Courier New" panose="02070309020205020404" pitchFamily="49" charset="0"/>
              </a:rPr>
              <a:t>db.users.createIndex</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lastName</a:t>
            </a:r>
            <a:r>
              <a:rPr lang="en-US" altLang="en-US" sz="1800" dirty="0">
                <a:latin typeface="Courier New" panose="02070309020205020404" pitchFamily="49" charset="0"/>
                <a:cs typeface="Courier New" panose="02070309020205020404" pitchFamily="49" charset="0"/>
              </a:rPr>
              <a:t>: 1});</a:t>
            </a:r>
          </a:p>
          <a:p>
            <a:pPr>
              <a:spcBef>
                <a:spcPct val="0"/>
              </a:spcBef>
              <a:buClrTx/>
              <a:buSzTx/>
              <a:buFontTx/>
              <a:buNone/>
            </a:pPr>
            <a:endParaRPr lang="en-US" altLang="en-US" sz="1800" dirty="0">
              <a:latin typeface="Courier New" panose="02070309020205020404" pitchFamily="49" charset="0"/>
              <a:cs typeface="Courier New" panose="02070309020205020404" pitchFamily="49" charset="0"/>
            </a:endParaRPr>
          </a:p>
          <a:p>
            <a:pPr>
              <a:spcBef>
                <a:spcPct val="0"/>
              </a:spcBef>
              <a:buClrTx/>
              <a:buSzTx/>
              <a:buFontTx/>
              <a:buNone/>
            </a:pPr>
            <a:r>
              <a:rPr lang="en-US" altLang="en-US" sz="1800" dirty="0" err="1">
                <a:latin typeface="Courier New" panose="02070309020205020404" pitchFamily="49" charset="0"/>
                <a:cs typeface="Courier New" panose="02070309020205020404" pitchFamily="49" charset="0"/>
              </a:rPr>
              <a:t>db.users.createIndex</a:t>
            </a:r>
            <a:r>
              <a:rPr lang="en-US" altLang="en-US" sz="1800" dirty="0">
                <a:latin typeface="Courier New" panose="02070309020205020404" pitchFamily="49" charset="0"/>
                <a:cs typeface="Courier New" panose="02070309020205020404" pitchFamily="49" charset="0"/>
              </a:rPr>
              <a:t>({email: 1}, {</a:t>
            </a:r>
          </a:p>
          <a:p>
            <a:pPr>
              <a:spcBef>
                <a:spcPct val="0"/>
              </a:spcBef>
              <a:buClrTx/>
              <a:buSzTx/>
              <a:buFontTx/>
              <a:buNone/>
            </a:pPr>
            <a:r>
              <a:rPr lang="en-US" altLang="en-US" sz="1800" dirty="0">
                <a:latin typeface="Courier New" panose="02070309020205020404" pitchFamily="49" charset="0"/>
                <a:cs typeface="Courier New" panose="02070309020205020404" pitchFamily="49" charset="0"/>
              </a:rPr>
              <a:t>  unique: true,</a:t>
            </a:r>
          </a:p>
          <a:p>
            <a:pPr>
              <a:spcBef>
                <a:spcPct val="0"/>
              </a:spcBef>
              <a:buClrTx/>
              <a:buSzTx/>
              <a:buFontTx/>
              <a:buNone/>
            </a:pPr>
            <a:r>
              <a:rPr lang="en-US" altLang="en-US" sz="1800" dirty="0">
                <a:latin typeface="Courier New" panose="02070309020205020404" pitchFamily="49" charset="0"/>
                <a:cs typeface="Courier New" panose="02070309020205020404" pitchFamily="49" charset="0"/>
              </a:rPr>
              <a:t>  name: '</a:t>
            </a:r>
            <a:r>
              <a:rPr lang="en-US" altLang="en-US" sz="1800" dirty="0" err="1">
                <a:latin typeface="Courier New" panose="02070309020205020404" pitchFamily="49" charset="0"/>
                <a:cs typeface="Courier New" panose="02070309020205020404" pitchFamily="49" charset="0"/>
              </a:rPr>
              <a:t>EmailIndex</a:t>
            </a:r>
            <a:r>
              <a:rPr lang="en-US" altLang="en-US" sz="1800"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800" dirty="0">
                <a:latin typeface="Courier New" panose="02070309020205020404" pitchFamily="49" charset="0"/>
                <a:cs typeface="Courier New" panose="02070309020205020404" pitchFamily="49" charset="0"/>
              </a:rPr>
              <a:t>});</a:t>
            </a:r>
          </a:p>
          <a:p>
            <a:pPr>
              <a:spcBef>
                <a:spcPct val="0"/>
              </a:spcBef>
              <a:buClrTx/>
              <a:buSzTx/>
              <a:buFontTx/>
              <a:buNone/>
            </a:pPr>
            <a:endParaRPr lang="en-US" altLang="en-US" sz="1800" dirty="0">
              <a:latin typeface="Courier New" panose="02070309020205020404" pitchFamily="49" charset="0"/>
              <a:cs typeface="Courier New" panose="02070309020205020404" pitchFamily="49" charset="0"/>
            </a:endParaRPr>
          </a:p>
          <a:p>
            <a:pPr>
              <a:spcBef>
                <a:spcPct val="0"/>
              </a:spcBef>
              <a:buClrTx/>
              <a:buSzTx/>
              <a:buFontTx/>
              <a:buNone/>
            </a:pPr>
            <a:r>
              <a:rPr lang="en-US" altLang="en-US" sz="1800" dirty="0" err="1">
                <a:latin typeface="Courier New" panose="02070309020205020404" pitchFamily="49" charset="0"/>
                <a:cs typeface="Courier New" panose="02070309020205020404" pitchFamily="49" charset="0"/>
              </a:rPr>
              <a:t>db.articles.createIndex</a:t>
            </a:r>
            <a:r>
              <a:rPr lang="en-US" altLang="en-US" sz="1800" dirty="0">
                <a:latin typeface="Courier New" panose="02070309020205020404" pitchFamily="49" charset="0"/>
                <a:cs typeface="Courier New" panose="02070309020205020404" pitchFamily="49" charset="0"/>
              </a:rPr>
              <a:t>({tags: 1});</a:t>
            </a:r>
          </a:p>
        </p:txBody>
      </p:sp>
      <p:sp>
        <p:nvSpPr>
          <p:cNvPr id="40964" name="TextBox 4">
            <a:extLst>
              <a:ext uri="{FF2B5EF4-FFF2-40B4-BE49-F238E27FC236}">
                <a16:creationId xmlns:a16="http://schemas.microsoft.com/office/drawing/2014/main" id="{7CF07B7C-7D7F-44E4-A8DE-67054246D4C9}"/>
              </a:ext>
            </a:extLst>
          </p:cNvPr>
          <p:cNvSpPr txBox="1">
            <a:spLocks noChangeArrowheads="1"/>
          </p:cNvSpPr>
          <p:nvPr/>
        </p:nvSpPr>
        <p:spPr bwMode="auto">
          <a:xfrm>
            <a:off x="5529264" y="2171701"/>
            <a:ext cx="1831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Ascending order</a:t>
            </a:r>
          </a:p>
        </p:txBody>
      </p:sp>
      <p:cxnSp>
        <p:nvCxnSpPr>
          <p:cNvPr id="40965" name="Straight Arrow Connector 6">
            <a:extLst>
              <a:ext uri="{FF2B5EF4-FFF2-40B4-BE49-F238E27FC236}">
                <a16:creationId xmlns:a16="http://schemas.microsoft.com/office/drawing/2014/main" id="{588EB17F-D554-432A-A59C-6BC652A5A37C}"/>
              </a:ext>
            </a:extLst>
          </p:cNvPr>
          <p:cNvCxnSpPr>
            <a:cxnSpLocks noChangeShapeType="1"/>
          </p:cNvCxnSpPr>
          <p:nvPr/>
        </p:nvCxnSpPr>
        <p:spPr bwMode="auto">
          <a:xfrm flipV="1">
            <a:off x="6500813" y="2575322"/>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966" name="TextBox 7">
            <a:extLst>
              <a:ext uri="{FF2B5EF4-FFF2-40B4-BE49-F238E27FC236}">
                <a16:creationId xmlns:a16="http://schemas.microsoft.com/office/drawing/2014/main" id="{7FF4C05E-1DB7-495F-880B-3AD0FE09BF7E}"/>
              </a:ext>
            </a:extLst>
          </p:cNvPr>
          <p:cNvSpPr txBox="1">
            <a:spLocks noChangeArrowheads="1"/>
          </p:cNvSpPr>
          <p:nvPr/>
        </p:nvSpPr>
        <p:spPr bwMode="auto">
          <a:xfrm>
            <a:off x="4711304" y="5432822"/>
            <a:ext cx="21816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Index on array field</a:t>
            </a:r>
          </a:p>
        </p:txBody>
      </p:sp>
      <p:cxnSp>
        <p:nvCxnSpPr>
          <p:cNvPr id="40967" name="Straight Arrow Connector 9">
            <a:extLst>
              <a:ext uri="{FF2B5EF4-FFF2-40B4-BE49-F238E27FC236}">
                <a16:creationId xmlns:a16="http://schemas.microsoft.com/office/drawing/2014/main" id="{8A51DD95-EF66-4987-AFD6-AAD65EB51179}"/>
              </a:ext>
            </a:extLst>
          </p:cNvPr>
          <p:cNvCxnSpPr>
            <a:cxnSpLocks/>
          </p:cNvCxnSpPr>
          <p:nvPr/>
        </p:nvCxnSpPr>
        <p:spPr bwMode="auto">
          <a:xfrm>
            <a:off x="5757863" y="5147072"/>
            <a:ext cx="0" cy="26193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Slide Number Placeholder 2">
            <a:extLst>
              <a:ext uri="{FF2B5EF4-FFF2-40B4-BE49-F238E27FC236}">
                <a16:creationId xmlns:a16="http://schemas.microsoft.com/office/drawing/2014/main" id="{07AEA3D2-7B02-4DAD-B21E-0CF2A6746F75}"/>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94E28A22-602E-4BF7-84D7-C2C02D3C9C36}"/>
              </a:ext>
            </a:extLst>
          </p:cNvPr>
          <p:cNvSpPr>
            <a:spLocks noGrp="1" noChangeArrowheads="1"/>
          </p:cNvSpPr>
          <p:nvPr>
            <p:ph type="title"/>
          </p:nvPr>
        </p:nvSpPr>
        <p:spPr/>
        <p:txBody>
          <a:bodyPr/>
          <a:lstStyle/>
          <a:p>
            <a:r>
              <a:rPr lang="en-US" altLang="en-US"/>
              <a:t>MongoDB with Node.js</a:t>
            </a:r>
          </a:p>
        </p:txBody>
      </p:sp>
      <p:sp>
        <p:nvSpPr>
          <p:cNvPr id="41987" name="Content Placeholder 2" descr="Rectangle: Click to edit Master text styles&#10;Second level&#10;Third level&#10;Fourth level&#10;Fifth level">
            <a:extLst>
              <a:ext uri="{FF2B5EF4-FFF2-40B4-BE49-F238E27FC236}">
                <a16:creationId xmlns:a16="http://schemas.microsoft.com/office/drawing/2014/main" id="{68A9AB54-F581-43AF-B63A-8B869B485B22}"/>
              </a:ext>
            </a:extLst>
          </p:cNvPr>
          <p:cNvSpPr>
            <a:spLocks noGrp="1" noChangeArrowheads="1"/>
          </p:cNvSpPr>
          <p:nvPr>
            <p:ph idx="1"/>
          </p:nvPr>
        </p:nvSpPr>
        <p:spPr/>
        <p:txBody>
          <a:bodyPr>
            <a:normAutofit/>
          </a:bodyPr>
          <a:lstStyle/>
          <a:p>
            <a:r>
              <a:rPr lang="en-US" altLang="en-US" sz="2400" dirty="0"/>
              <a:t>MongoDB Node.js driver</a:t>
            </a:r>
          </a:p>
          <a:p>
            <a:r>
              <a:rPr lang="en-US" altLang="en-US" sz="2400" dirty="0"/>
              <a:t>Mongoose</a:t>
            </a:r>
          </a:p>
          <a:p>
            <a:pPr lvl="1"/>
            <a:r>
              <a:rPr lang="en-US" altLang="en-US" sz="2400" dirty="0"/>
              <a:t>Model classes</a:t>
            </a:r>
          </a:p>
          <a:p>
            <a:pPr lvl="2"/>
            <a:r>
              <a:rPr lang="en-US" altLang="en-US" dirty="0"/>
              <a:t>Validation</a:t>
            </a:r>
            <a:endParaRPr lang="en-US" altLang="en-US" sz="2800" dirty="0"/>
          </a:p>
          <a:p>
            <a:pPr lvl="1"/>
            <a:r>
              <a:rPr lang="en-US" altLang="en-US" sz="2400" dirty="0"/>
              <a:t>DAO methods</a:t>
            </a:r>
          </a:p>
        </p:txBody>
      </p:sp>
      <p:pic>
        <p:nvPicPr>
          <p:cNvPr id="3" name="Picture 2">
            <a:extLst>
              <a:ext uri="{FF2B5EF4-FFF2-40B4-BE49-F238E27FC236}">
                <a16:creationId xmlns:a16="http://schemas.microsoft.com/office/drawing/2014/main" id="{D77052F8-4B0E-4CDA-BE81-A8DAD2F2908E}"/>
              </a:ext>
            </a:extLst>
          </p:cNvPr>
          <p:cNvPicPr>
            <a:picLocks noChangeAspect="1"/>
          </p:cNvPicPr>
          <p:nvPr/>
        </p:nvPicPr>
        <p:blipFill>
          <a:blip r:embed="rId2"/>
          <a:stretch>
            <a:fillRect/>
          </a:stretch>
        </p:blipFill>
        <p:spPr>
          <a:xfrm>
            <a:off x="4979848" y="1690689"/>
            <a:ext cx="4027964" cy="4625807"/>
          </a:xfrm>
          <a:prstGeom prst="rect">
            <a:avLst/>
          </a:prstGeom>
        </p:spPr>
      </p:pic>
      <p:sp>
        <p:nvSpPr>
          <p:cNvPr id="4" name="Slide Number Placeholder 3">
            <a:extLst>
              <a:ext uri="{FF2B5EF4-FFF2-40B4-BE49-F238E27FC236}">
                <a16:creationId xmlns:a16="http://schemas.microsoft.com/office/drawing/2014/main" id="{2E7BA5B9-16AC-41DB-ABB1-C89E79097650}"/>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265210A-0230-48A2-A4FD-244947AE2ABA}"/>
              </a:ext>
            </a:extLst>
          </p:cNvPr>
          <p:cNvSpPr>
            <a:spLocks noGrp="1" noChangeArrowheads="1"/>
          </p:cNvSpPr>
          <p:nvPr>
            <p:ph type="title"/>
          </p:nvPr>
        </p:nvSpPr>
        <p:spPr/>
        <p:txBody>
          <a:bodyPr/>
          <a:lstStyle/>
          <a:p>
            <a:r>
              <a:rPr lang="en-US" altLang="en-US"/>
              <a:t>Using MongoDB Driver</a:t>
            </a:r>
          </a:p>
        </p:txBody>
      </p:sp>
      <p:sp>
        <p:nvSpPr>
          <p:cNvPr id="43011" name="Content Placeholder 2" descr="Rectangle: Click to edit Master text styles&#10;Second level&#10;Third level&#10;Fourth level&#10;Fifth level">
            <a:extLst>
              <a:ext uri="{FF2B5EF4-FFF2-40B4-BE49-F238E27FC236}">
                <a16:creationId xmlns:a16="http://schemas.microsoft.com/office/drawing/2014/main" id="{5FAE6DD9-8673-4F80-9498-C7528C8C2E77}"/>
              </a:ext>
            </a:extLst>
          </p:cNvPr>
          <p:cNvSpPr>
            <a:spLocks noGrp="1" noChangeArrowheads="1"/>
          </p:cNvSpPr>
          <p:nvPr>
            <p:ph idx="1"/>
          </p:nvPr>
        </p:nvSpPr>
        <p:spPr/>
        <p:txBody>
          <a:bodyPr>
            <a:normAutofit/>
          </a:bodyPr>
          <a:lstStyle/>
          <a:p>
            <a:r>
              <a:rPr lang="en-US" altLang="en-US" sz="2400" dirty="0" err="1">
                <a:latin typeface="Courier New" panose="02070309020205020404" pitchFamily="49" charset="0"/>
                <a:cs typeface="Courier New" panose="02070309020205020404" pitchFamily="49" charset="0"/>
              </a:rPr>
              <a:t>npm</a:t>
            </a:r>
            <a:r>
              <a:rPr lang="en-US" altLang="en-US" sz="2400" dirty="0">
                <a:latin typeface="Courier New" panose="02070309020205020404" pitchFamily="49" charset="0"/>
                <a:cs typeface="Courier New" panose="02070309020205020404" pitchFamily="49" charset="0"/>
              </a:rPr>
              <a:t> install </a:t>
            </a:r>
            <a:r>
              <a:rPr lang="en-US" altLang="en-US" sz="2400" dirty="0" err="1">
                <a:latin typeface="Courier New" panose="02070309020205020404" pitchFamily="49" charset="0"/>
                <a:cs typeface="Courier New" panose="02070309020205020404" pitchFamily="49" charset="0"/>
              </a:rPr>
              <a:t>mongodb</a:t>
            </a:r>
            <a:endParaRPr lang="en-US" altLang="en-US" sz="2400" dirty="0">
              <a:latin typeface="Courier New" panose="02070309020205020404" pitchFamily="49" charset="0"/>
              <a:cs typeface="Courier New" panose="02070309020205020404" pitchFamily="49" charset="0"/>
            </a:endParaRPr>
          </a:p>
          <a:p>
            <a:r>
              <a:rPr lang="en-US" altLang="en-US" sz="2400" dirty="0"/>
              <a:t>Understand the API</a:t>
            </a:r>
          </a:p>
          <a:p>
            <a:pPr lvl="1"/>
            <a:r>
              <a:rPr lang="en-US" altLang="en-US" sz="2400" dirty="0"/>
              <a:t>Connection string format</a:t>
            </a:r>
          </a:p>
          <a:p>
            <a:pPr lvl="1"/>
            <a:r>
              <a:rPr lang="en-US" altLang="en-US" sz="2400" dirty="0" err="1"/>
              <a:t>MongoClient</a:t>
            </a:r>
            <a:r>
              <a:rPr lang="en-US" altLang="en-US" sz="2400" dirty="0"/>
              <a:t>, Db, Collection, Cursor</a:t>
            </a:r>
          </a:p>
        </p:txBody>
      </p:sp>
      <p:sp>
        <p:nvSpPr>
          <p:cNvPr id="3" name="Slide Number Placeholder 2">
            <a:extLst>
              <a:ext uri="{FF2B5EF4-FFF2-40B4-BE49-F238E27FC236}">
                <a16:creationId xmlns:a16="http://schemas.microsoft.com/office/drawing/2014/main" id="{E72DFB03-40F3-447A-A936-0A52A057E910}"/>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56ECDB8-0C83-43A6-B606-25E788D8662F}"/>
              </a:ext>
            </a:extLst>
          </p:cNvPr>
          <p:cNvSpPr>
            <a:spLocks noGrp="1" noChangeArrowheads="1"/>
          </p:cNvSpPr>
          <p:nvPr>
            <p:ph type="title"/>
          </p:nvPr>
        </p:nvSpPr>
        <p:spPr/>
        <p:txBody>
          <a:bodyPr/>
          <a:lstStyle/>
          <a:p>
            <a:r>
              <a:rPr lang="en-US" altLang="en-US" dirty="0"/>
              <a:t>What is NoSQL ?</a:t>
            </a:r>
          </a:p>
        </p:txBody>
      </p:sp>
      <p:sp>
        <p:nvSpPr>
          <p:cNvPr id="5123" name="Content Placeholder 2" descr="Rectangle: Click to edit Master text styles&#10;Second level&#10;Third level&#10;Fourth level&#10;Fifth level">
            <a:extLst>
              <a:ext uri="{FF2B5EF4-FFF2-40B4-BE49-F238E27FC236}">
                <a16:creationId xmlns:a16="http://schemas.microsoft.com/office/drawing/2014/main" id="{C0AA682F-A83A-49E0-BF7E-D14F785D7E4A}"/>
              </a:ext>
            </a:extLst>
          </p:cNvPr>
          <p:cNvSpPr>
            <a:spLocks noGrp="1" noChangeArrowheads="1"/>
          </p:cNvSpPr>
          <p:nvPr>
            <p:ph idx="1"/>
          </p:nvPr>
        </p:nvSpPr>
        <p:spPr/>
        <p:txBody>
          <a:bodyPr>
            <a:normAutofit/>
          </a:bodyPr>
          <a:lstStyle/>
          <a:p>
            <a:r>
              <a:rPr lang="en-US" altLang="en-US" sz="2400" dirty="0"/>
              <a:t>Not SQL, Not Only SQL, </a:t>
            </a:r>
            <a:r>
              <a:rPr lang="en-US" altLang="en-US" sz="2400" i="1" dirty="0"/>
              <a:t>Not Relational</a:t>
            </a:r>
            <a:endParaRPr lang="en-US" altLang="en-US" sz="2400" dirty="0"/>
          </a:p>
          <a:p>
            <a:r>
              <a:rPr lang="en-US" altLang="en-US" sz="2400" dirty="0"/>
              <a:t>A term that describes a class of data storage and manipulation technologies and products that do not follow the RDBMS principles and focus on large datasets, performance, scalability, and agility</a:t>
            </a:r>
          </a:p>
        </p:txBody>
      </p:sp>
      <p:sp>
        <p:nvSpPr>
          <p:cNvPr id="3" name="Slide Number Placeholder 2">
            <a:extLst>
              <a:ext uri="{FF2B5EF4-FFF2-40B4-BE49-F238E27FC236}">
                <a16:creationId xmlns:a16="http://schemas.microsoft.com/office/drawing/2014/main" id="{C3A894D9-E3B7-4CBE-939D-CF8CC6C2A401}"/>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BDD5343-99D8-4977-9153-685A81BA31BC}"/>
              </a:ext>
            </a:extLst>
          </p:cNvPr>
          <p:cNvSpPr>
            <a:spLocks noGrp="1" noChangeArrowheads="1"/>
          </p:cNvSpPr>
          <p:nvPr>
            <p:ph type="title"/>
          </p:nvPr>
        </p:nvSpPr>
        <p:spPr/>
        <p:txBody>
          <a:bodyPr/>
          <a:lstStyle/>
          <a:p>
            <a:r>
              <a:rPr lang="en-US" altLang="en-US"/>
              <a:t>About Using MongoDB Driver</a:t>
            </a:r>
          </a:p>
        </p:txBody>
      </p:sp>
      <p:sp>
        <p:nvSpPr>
          <p:cNvPr id="44035" name="Content Placeholder 2" descr="Rectangle: Click to edit Master text styles&#10;Second level&#10;Third level&#10;Fourth level&#10;Fifth level">
            <a:extLst>
              <a:ext uri="{FF2B5EF4-FFF2-40B4-BE49-F238E27FC236}">
                <a16:creationId xmlns:a16="http://schemas.microsoft.com/office/drawing/2014/main" id="{1BC789B8-70BC-48A9-89E4-864DADAE0669}"/>
              </a:ext>
            </a:extLst>
          </p:cNvPr>
          <p:cNvSpPr>
            <a:spLocks noGrp="1" noChangeArrowheads="1"/>
          </p:cNvSpPr>
          <p:nvPr>
            <p:ph idx="1"/>
          </p:nvPr>
        </p:nvSpPr>
        <p:spPr/>
        <p:txBody>
          <a:bodyPr>
            <a:normAutofit/>
          </a:bodyPr>
          <a:lstStyle/>
          <a:p>
            <a:r>
              <a:rPr lang="en-US" altLang="en-US" sz="2400" dirty="0"/>
              <a:t>Difference between Node.js code and MongoDB shell script</a:t>
            </a:r>
          </a:p>
          <a:p>
            <a:r>
              <a:rPr lang="en-US" altLang="en-US" sz="2400" dirty="0" err="1"/>
              <a:t>MongoClient</a:t>
            </a:r>
            <a:r>
              <a:rPr lang="en-US" altLang="en-US" sz="2400" dirty="0"/>
              <a:t> maintains its own connection pool – reuse the same client/</a:t>
            </a:r>
            <a:r>
              <a:rPr lang="en-US" altLang="en-US" sz="2400" dirty="0" err="1"/>
              <a:t>db</a:t>
            </a:r>
            <a:r>
              <a:rPr lang="en-US" altLang="en-US" sz="2400" dirty="0"/>
              <a:t>/collection as much as possible before closing it</a:t>
            </a:r>
          </a:p>
          <a:p>
            <a:endParaRPr lang="en-US" altLang="en-US" sz="2400" dirty="0"/>
          </a:p>
        </p:txBody>
      </p:sp>
      <p:sp>
        <p:nvSpPr>
          <p:cNvPr id="3" name="Slide Number Placeholder 2">
            <a:extLst>
              <a:ext uri="{FF2B5EF4-FFF2-40B4-BE49-F238E27FC236}">
                <a16:creationId xmlns:a16="http://schemas.microsoft.com/office/drawing/2014/main" id="{1A3F377F-56C8-40F6-8F65-98B80BF475D3}"/>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3D1669E-6E4C-4C34-958D-1EEAAC76E4A4}"/>
              </a:ext>
            </a:extLst>
          </p:cNvPr>
          <p:cNvSpPr>
            <a:spLocks noGrp="1" noChangeArrowheads="1"/>
          </p:cNvSpPr>
          <p:nvPr>
            <p:ph type="title"/>
          </p:nvPr>
        </p:nvSpPr>
        <p:spPr/>
        <p:txBody>
          <a:bodyPr>
            <a:normAutofit fontScale="90000"/>
          </a:bodyPr>
          <a:lstStyle/>
          <a:p>
            <a:r>
              <a:rPr lang="en-US" altLang="en-US"/>
              <a:t>Support for Other Programming Languages</a:t>
            </a:r>
          </a:p>
        </p:txBody>
      </p:sp>
      <p:sp>
        <p:nvSpPr>
          <p:cNvPr id="45059" name="Content Placeholder 2" descr="Rectangle: Click to edit Master text styles&#10;Second level&#10;Third level&#10;Fourth level&#10;Fifth level">
            <a:extLst>
              <a:ext uri="{FF2B5EF4-FFF2-40B4-BE49-F238E27FC236}">
                <a16:creationId xmlns:a16="http://schemas.microsoft.com/office/drawing/2014/main" id="{37A530FE-6424-47E3-BB7D-B9286AA5BA69}"/>
              </a:ext>
            </a:extLst>
          </p:cNvPr>
          <p:cNvSpPr>
            <a:spLocks noGrp="1" noChangeArrowheads="1"/>
          </p:cNvSpPr>
          <p:nvPr>
            <p:ph idx="1"/>
          </p:nvPr>
        </p:nvSpPr>
        <p:spPr/>
        <p:txBody>
          <a:bodyPr>
            <a:normAutofit/>
          </a:bodyPr>
          <a:lstStyle/>
          <a:p>
            <a:r>
              <a:rPr lang="en-US" altLang="en-US" sz="2400" dirty="0"/>
              <a:t>Drivers for various server-side programming language – </a:t>
            </a:r>
            <a:r>
              <a:rPr lang="en-US" altLang="en-US" sz="2400" dirty="0">
                <a:hlinkClick r:id="rId2"/>
              </a:rPr>
              <a:t>https://docs.mongodb.org/ecosystem/drivers/</a:t>
            </a:r>
            <a:endParaRPr lang="en-US" altLang="en-US" sz="2400" dirty="0"/>
          </a:p>
        </p:txBody>
      </p:sp>
      <p:pic>
        <p:nvPicPr>
          <p:cNvPr id="2" name="Picture 1">
            <a:extLst>
              <a:ext uri="{FF2B5EF4-FFF2-40B4-BE49-F238E27FC236}">
                <a16:creationId xmlns:a16="http://schemas.microsoft.com/office/drawing/2014/main" id="{B5795B4D-39B0-4931-B25E-FDE370906865}"/>
              </a:ext>
            </a:extLst>
          </p:cNvPr>
          <p:cNvPicPr>
            <a:picLocks noChangeAspect="1"/>
          </p:cNvPicPr>
          <p:nvPr/>
        </p:nvPicPr>
        <p:blipFill>
          <a:blip r:embed="rId3"/>
          <a:stretch>
            <a:fillRect/>
          </a:stretch>
        </p:blipFill>
        <p:spPr>
          <a:xfrm>
            <a:off x="1445344" y="3429000"/>
            <a:ext cx="6253311" cy="2415470"/>
          </a:xfrm>
          <a:prstGeom prst="rect">
            <a:avLst/>
          </a:prstGeom>
        </p:spPr>
      </p:pic>
      <p:sp>
        <p:nvSpPr>
          <p:cNvPr id="4" name="Slide Number Placeholder 3">
            <a:extLst>
              <a:ext uri="{FF2B5EF4-FFF2-40B4-BE49-F238E27FC236}">
                <a16:creationId xmlns:a16="http://schemas.microsoft.com/office/drawing/2014/main" id="{ADEED216-2D6A-4142-A4D0-1927859178CF}"/>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ADD351B-A0F0-4586-94A5-1EBC39B99E26}"/>
              </a:ext>
            </a:extLst>
          </p:cNvPr>
          <p:cNvSpPr>
            <a:spLocks noGrp="1" noChangeArrowheads="1"/>
          </p:cNvSpPr>
          <p:nvPr>
            <p:ph type="title"/>
          </p:nvPr>
        </p:nvSpPr>
        <p:spPr/>
        <p:txBody>
          <a:bodyPr/>
          <a:lstStyle/>
          <a:p>
            <a:r>
              <a:rPr lang="en-US" altLang="en-US" dirty="0"/>
              <a:t>NoSQL vs Relational …</a:t>
            </a:r>
          </a:p>
        </p:txBody>
      </p:sp>
      <p:sp>
        <p:nvSpPr>
          <p:cNvPr id="46083" name="Content Placeholder 2" descr="Rectangle: Click to edit Master text styles&#10;Second level&#10;Third level&#10;Fourth level&#10;Fifth level">
            <a:extLst>
              <a:ext uri="{FF2B5EF4-FFF2-40B4-BE49-F238E27FC236}">
                <a16:creationId xmlns:a16="http://schemas.microsoft.com/office/drawing/2014/main" id="{E8FFB819-B8D9-4470-B8FF-AA0F0D6F54B9}"/>
              </a:ext>
            </a:extLst>
          </p:cNvPr>
          <p:cNvSpPr>
            <a:spLocks noGrp="1" noChangeArrowheads="1"/>
          </p:cNvSpPr>
          <p:nvPr>
            <p:ph idx="1"/>
          </p:nvPr>
        </p:nvSpPr>
        <p:spPr>
          <a:xfrm>
            <a:off x="628650" y="1828800"/>
            <a:ext cx="7782254" cy="3657600"/>
          </a:xfrm>
        </p:spPr>
        <p:txBody>
          <a:bodyPr>
            <a:normAutofit/>
          </a:bodyPr>
          <a:lstStyle/>
          <a:p>
            <a:r>
              <a:rPr lang="en-US" altLang="en-US" sz="2400" dirty="0"/>
              <a:t>NoSQL databases are designed to be easier to scale horizontally</a:t>
            </a:r>
          </a:p>
          <a:p>
            <a:r>
              <a:rPr lang="en-US" altLang="en-US" sz="2400" dirty="0"/>
              <a:t>Document databases make data modeling easier and data access more efficient for certain applications</a:t>
            </a:r>
          </a:p>
          <a:p>
            <a:r>
              <a:rPr lang="en-US" altLang="en-US" sz="2400" dirty="0"/>
              <a:t>Using one language (i.e. JavaScript) for everything is appealing</a:t>
            </a:r>
          </a:p>
          <a:p>
            <a:r>
              <a:rPr lang="en-US" altLang="en-US" sz="2400" dirty="0"/>
              <a:t>But …</a:t>
            </a:r>
          </a:p>
        </p:txBody>
      </p:sp>
      <p:sp>
        <p:nvSpPr>
          <p:cNvPr id="3" name="Slide Number Placeholder 2">
            <a:extLst>
              <a:ext uri="{FF2B5EF4-FFF2-40B4-BE49-F238E27FC236}">
                <a16:creationId xmlns:a16="http://schemas.microsoft.com/office/drawing/2014/main" id="{15CB434D-97AB-4F26-8237-E0D1AEC7D0F3}"/>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62D8B665-9BE3-4B05-B080-F472F260813F}"/>
              </a:ext>
            </a:extLst>
          </p:cNvPr>
          <p:cNvSpPr>
            <a:spLocks noGrp="1" noChangeArrowheads="1"/>
          </p:cNvSpPr>
          <p:nvPr>
            <p:ph type="title"/>
          </p:nvPr>
        </p:nvSpPr>
        <p:spPr/>
        <p:txBody>
          <a:bodyPr/>
          <a:lstStyle/>
          <a:p>
            <a:r>
              <a:rPr lang="en-US" altLang="en-US"/>
              <a:t>… NoSQL vs Relational</a:t>
            </a:r>
          </a:p>
        </p:txBody>
      </p:sp>
      <p:sp>
        <p:nvSpPr>
          <p:cNvPr id="47107" name="Content Placeholder 2" descr="Rectangle: Click to edit Master text styles&#10;Second level&#10;Third level&#10;Fourth level&#10;Fifth level">
            <a:extLst>
              <a:ext uri="{FF2B5EF4-FFF2-40B4-BE49-F238E27FC236}">
                <a16:creationId xmlns:a16="http://schemas.microsoft.com/office/drawing/2014/main" id="{A0B1AE2C-C2FC-4236-8B61-88C2005B75CD}"/>
              </a:ext>
            </a:extLst>
          </p:cNvPr>
          <p:cNvSpPr>
            <a:spLocks noGrp="1" noChangeArrowheads="1"/>
          </p:cNvSpPr>
          <p:nvPr>
            <p:ph idx="1"/>
          </p:nvPr>
        </p:nvSpPr>
        <p:spPr>
          <a:xfrm>
            <a:off x="628650" y="1765738"/>
            <a:ext cx="7947791" cy="3834962"/>
          </a:xfrm>
        </p:spPr>
        <p:txBody>
          <a:bodyPr>
            <a:normAutofit/>
          </a:bodyPr>
          <a:lstStyle/>
          <a:p>
            <a:r>
              <a:rPr lang="en-US" altLang="en-US" sz="2400" dirty="0"/>
              <a:t>Giving up ACID, SQL, and tried-and-true reliability of RDMBS is no small sacrifice</a:t>
            </a:r>
          </a:p>
          <a:p>
            <a:r>
              <a:rPr lang="en-US" altLang="en-US" sz="2400" dirty="0"/>
              <a:t>Scalability and performance of RDBMS have continued to improve</a:t>
            </a:r>
          </a:p>
          <a:p>
            <a:r>
              <a:rPr lang="en-US" altLang="en-US" sz="2400" dirty="0"/>
              <a:t>Understanding application requirements and data modeling is important for both</a:t>
            </a:r>
          </a:p>
          <a:p>
            <a:r>
              <a:rPr lang="en-US" altLang="en-US" sz="2400" dirty="0"/>
              <a:t>Use the right database for the right job</a:t>
            </a:r>
          </a:p>
        </p:txBody>
      </p:sp>
      <p:sp>
        <p:nvSpPr>
          <p:cNvPr id="3" name="Slide Number Placeholder 2">
            <a:extLst>
              <a:ext uri="{FF2B5EF4-FFF2-40B4-BE49-F238E27FC236}">
                <a16:creationId xmlns:a16="http://schemas.microsoft.com/office/drawing/2014/main" id="{EEA38009-808A-4338-8809-F95D195F0169}"/>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01D260BC-D477-44CB-B9CF-C49E8A0C37B1}"/>
              </a:ext>
            </a:extLst>
          </p:cNvPr>
          <p:cNvSpPr>
            <a:spLocks noGrp="1" noChangeArrowheads="1"/>
          </p:cNvSpPr>
          <p:nvPr>
            <p:ph type="title"/>
          </p:nvPr>
        </p:nvSpPr>
        <p:spPr/>
        <p:txBody>
          <a:bodyPr/>
          <a:lstStyle/>
          <a:p>
            <a:r>
              <a:rPr lang="en-US" altLang="en-US"/>
              <a:t>Readings</a:t>
            </a:r>
          </a:p>
        </p:txBody>
      </p:sp>
      <p:sp>
        <p:nvSpPr>
          <p:cNvPr id="48131" name="Content Placeholder 2" descr="Rectangle: Click to edit Master text styles&#10;Second level&#10;Third level&#10;Fourth level&#10;Fifth level">
            <a:extLst>
              <a:ext uri="{FF2B5EF4-FFF2-40B4-BE49-F238E27FC236}">
                <a16:creationId xmlns:a16="http://schemas.microsoft.com/office/drawing/2014/main" id="{7AF1AAF8-FA84-4E46-AB94-23991DAFBF08}"/>
              </a:ext>
            </a:extLst>
          </p:cNvPr>
          <p:cNvSpPr>
            <a:spLocks noGrp="1" noChangeArrowheads="1"/>
          </p:cNvSpPr>
          <p:nvPr>
            <p:ph idx="1"/>
          </p:nvPr>
        </p:nvSpPr>
        <p:spPr/>
        <p:txBody>
          <a:bodyPr/>
          <a:lstStyle/>
          <a:p>
            <a:r>
              <a:rPr lang="en-US" altLang="en-US" dirty="0">
                <a:hlinkClick r:id="rId2"/>
              </a:rPr>
              <a:t>MongoDB Manual</a:t>
            </a:r>
            <a:endParaRPr lang="en-US" altLang="en-US" dirty="0"/>
          </a:p>
          <a:p>
            <a:r>
              <a:rPr lang="en-US" altLang="en-US" dirty="0">
                <a:hlinkClick r:id="rId3"/>
              </a:rPr>
              <a:t>MongoDB Node.js Driver</a:t>
            </a:r>
            <a:endParaRPr lang="en-US" altLang="en-US" dirty="0"/>
          </a:p>
          <a:p>
            <a:r>
              <a:rPr lang="en-US" altLang="en-US" dirty="0">
                <a:hlinkClick r:id="rId4"/>
              </a:rPr>
              <a:t>Why SQL is beating NoSQL</a:t>
            </a:r>
            <a:endParaRPr lang="en-US" altLang="en-US" dirty="0"/>
          </a:p>
        </p:txBody>
      </p:sp>
      <p:sp>
        <p:nvSpPr>
          <p:cNvPr id="3" name="Slide Number Placeholder 2">
            <a:extLst>
              <a:ext uri="{FF2B5EF4-FFF2-40B4-BE49-F238E27FC236}">
                <a16:creationId xmlns:a16="http://schemas.microsoft.com/office/drawing/2014/main" id="{9B2A7706-3A36-477C-A065-5BFD0DFA4837}"/>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05194" y="2623416"/>
            <a:ext cx="7772400" cy="1023624"/>
          </a:xfrm>
        </p:spPr>
        <p:txBody>
          <a:bodyPr>
            <a:normAutofit/>
          </a:bodyPr>
          <a:lstStyle/>
          <a:p>
            <a:r>
              <a:rPr lang="en-US" sz="3600" dirty="0"/>
              <a:t>Thank you!</a:t>
            </a:r>
            <a:endParaRPr lang="en-US" sz="3600" b="1" dirty="0"/>
          </a:p>
        </p:txBody>
      </p:sp>
    </p:spTree>
    <p:extLst>
      <p:ext uri="{BB962C8B-B14F-4D97-AF65-F5344CB8AC3E}">
        <p14:creationId xmlns:p14="http://schemas.microsoft.com/office/powerpoint/2010/main" val="59596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877A951-D049-4CFA-ABAC-C33106FA6513}"/>
              </a:ext>
            </a:extLst>
          </p:cNvPr>
          <p:cNvSpPr>
            <a:spLocks noGrp="1" noChangeArrowheads="1"/>
          </p:cNvSpPr>
          <p:nvPr>
            <p:ph type="title"/>
          </p:nvPr>
        </p:nvSpPr>
        <p:spPr/>
        <p:txBody>
          <a:bodyPr/>
          <a:lstStyle/>
          <a:p>
            <a:r>
              <a:rPr lang="en-US" altLang="en-US" dirty="0"/>
              <a:t>Types of NoSQL Databases</a:t>
            </a:r>
          </a:p>
        </p:txBody>
      </p:sp>
      <p:sp>
        <p:nvSpPr>
          <p:cNvPr id="6147" name="Content Placeholder 2" descr="Rectangle: Click to edit Master text styles&#10;Second level&#10;Third level&#10;Fourth level&#10;Fifth level">
            <a:extLst>
              <a:ext uri="{FF2B5EF4-FFF2-40B4-BE49-F238E27FC236}">
                <a16:creationId xmlns:a16="http://schemas.microsoft.com/office/drawing/2014/main" id="{D6EA906C-443B-447E-81C1-ED8C838D0337}"/>
              </a:ext>
            </a:extLst>
          </p:cNvPr>
          <p:cNvSpPr>
            <a:spLocks noGrp="1" noChangeArrowheads="1"/>
          </p:cNvSpPr>
          <p:nvPr>
            <p:ph idx="1"/>
          </p:nvPr>
        </p:nvSpPr>
        <p:spPr/>
        <p:txBody>
          <a:bodyPr>
            <a:normAutofit/>
          </a:bodyPr>
          <a:lstStyle/>
          <a:p>
            <a:r>
              <a:rPr lang="en-US" altLang="en-US" sz="2400" dirty="0"/>
              <a:t>Key-Value Stores</a:t>
            </a:r>
          </a:p>
          <a:p>
            <a:pPr lvl="1"/>
            <a:r>
              <a:rPr lang="en-US" altLang="en-US" sz="2200" dirty="0"/>
              <a:t>Amazon DynamoDB</a:t>
            </a:r>
          </a:p>
          <a:p>
            <a:r>
              <a:rPr lang="en-US" altLang="en-US" sz="2400" dirty="0"/>
              <a:t>Column Family Stores</a:t>
            </a:r>
          </a:p>
          <a:p>
            <a:pPr lvl="1"/>
            <a:r>
              <a:rPr lang="en-US" altLang="en-US" sz="2200" dirty="0"/>
              <a:t>Apache HBase</a:t>
            </a:r>
          </a:p>
          <a:p>
            <a:r>
              <a:rPr lang="en-US" altLang="en-US" sz="2400" dirty="0"/>
              <a:t>Graph Databases</a:t>
            </a:r>
          </a:p>
          <a:p>
            <a:pPr lvl="1"/>
            <a:r>
              <a:rPr lang="en-US" sz="2200" dirty="0"/>
              <a:t>Neo4j  </a:t>
            </a:r>
            <a:endParaRPr lang="en-US" altLang="en-US" sz="2200" dirty="0"/>
          </a:p>
          <a:p>
            <a:r>
              <a:rPr lang="en-US" altLang="en-US" sz="2400" b="1" dirty="0"/>
              <a:t>Document Databases</a:t>
            </a:r>
          </a:p>
          <a:p>
            <a:pPr lvl="1"/>
            <a:r>
              <a:rPr lang="en-US" altLang="en-US" sz="2200" dirty="0"/>
              <a:t>A </a:t>
            </a:r>
            <a:r>
              <a:rPr lang="en-US" altLang="en-US" sz="2200" i="1" dirty="0"/>
              <a:t>document</a:t>
            </a:r>
            <a:r>
              <a:rPr lang="en-US" altLang="en-US" sz="2200" dirty="0"/>
              <a:t> in a document database consists of a loosely structured set of key-value pairs.</a:t>
            </a:r>
          </a:p>
          <a:p>
            <a:pPr lvl="1"/>
            <a:r>
              <a:rPr lang="en-US" altLang="en-US" sz="2200" dirty="0"/>
              <a:t>MongoDB</a:t>
            </a:r>
          </a:p>
        </p:txBody>
      </p:sp>
      <p:sp>
        <p:nvSpPr>
          <p:cNvPr id="3" name="Slide Number Placeholder 2">
            <a:extLst>
              <a:ext uri="{FF2B5EF4-FFF2-40B4-BE49-F238E27FC236}">
                <a16:creationId xmlns:a16="http://schemas.microsoft.com/office/drawing/2014/main" id="{632171E2-3CD0-4E29-A22F-29DD359B3646}"/>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99D65FF-CBB1-44D5-BFCC-A8E62BBB5AA0}"/>
              </a:ext>
            </a:extLst>
          </p:cNvPr>
          <p:cNvSpPr>
            <a:spLocks noGrp="1" noChangeArrowheads="1"/>
          </p:cNvSpPr>
          <p:nvPr>
            <p:ph type="title"/>
          </p:nvPr>
        </p:nvSpPr>
        <p:spPr/>
        <p:txBody>
          <a:bodyPr/>
          <a:lstStyle/>
          <a:p>
            <a:r>
              <a:rPr lang="en-US" altLang="en-US" dirty="0"/>
              <a:t>A "Document" Example</a:t>
            </a:r>
          </a:p>
        </p:txBody>
      </p:sp>
      <p:sp>
        <p:nvSpPr>
          <p:cNvPr id="7171" name="Content Placeholder 2" descr="Rectangle: Click to edit Master text styles&#10;Second level&#10;Third level&#10;Fourth level&#10;Fifth level">
            <a:extLst>
              <a:ext uri="{FF2B5EF4-FFF2-40B4-BE49-F238E27FC236}">
                <a16:creationId xmlns:a16="http://schemas.microsoft.com/office/drawing/2014/main" id="{5D8B59CC-7F37-45D8-9CDA-D3D876C5E323}"/>
              </a:ext>
            </a:extLst>
          </p:cNvPr>
          <p:cNvSpPr>
            <a:spLocks noGrp="1" noChangeArrowheads="1"/>
          </p:cNvSpPr>
          <p:nvPr>
            <p:ph idx="1"/>
          </p:nvPr>
        </p:nvSpPr>
        <p:spPr>
          <a:xfrm>
            <a:off x="693682" y="4857750"/>
            <a:ext cx="6907268" cy="857250"/>
          </a:xfrm>
        </p:spPr>
        <p:txBody>
          <a:bodyPr>
            <a:normAutofit lnSpcReduction="10000"/>
          </a:bodyPr>
          <a:lstStyle/>
          <a:p>
            <a:r>
              <a:rPr lang="en-US" altLang="en-US" sz="2400" dirty="0"/>
              <a:t>It's basically JSON</a:t>
            </a:r>
          </a:p>
          <a:p>
            <a:r>
              <a:rPr lang="en-US" altLang="en-US" sz="2400" dirty="0"/>
              <a:t>Why is it called a </a:t>
            </a:r>
            <a:r>
              <a:rPr lang="en-US" altLang="en-US" sz="2400" i="1" dirty="0"/>
              <a:t>document</a:t>
            </a:r>
            <a:r>
              <a:rPr lang="en-US" altLang="en-US" sz="2400" dirty="0"/>
              <a:t>, not an </a:t>
            </a:r>
            <a:r>
              <a:rPr lang="en-US" altLang="en-US" sz="2400" i="1" dirty="0"/>
              <a:t>object</a:t>
            </a:r>
            <a:r>
              <a:rPr lang="en-US" altLang="en-US" sz="2400" dirty="0"/>
              <a:t>??</a:t>
            </a:r>
          </a:p>
        </p:txBody>
      </p:sp>
      <p:sp>
        <p:nvSpPr>
          <p:cNvPr id="7172" name="TextBox 3">
            <a:extLst>
              <a:ext uri="{FF2B5EF4-FFF2-40B4-BE49-F238E27FC236}">
                <a16:creationId xmlns:a16="http://schemas.microsoft.com/office/drawing/2014/main" id="{20B86B1D-F754-4B3C-830D-64C27AF178FC}"/>
              </a:ext>
            </a:extLst>
          </p:cNvPr>
          <p:cNvSpPr txBox="1">
            <a:spLocks noChangeArrowheads="1"/>
          </p:cNvSpPr>
          <p:nvPr/>
        </p:nvSpPr>
        <p:spPr bwMode="auto">
          <a:xfrm>
            <a:off x="2352960" y="1880951"/>
            <a:ext cx="376417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first_name</a:t>
            </a:r>
            <a:r>
              <a:rPr lang="en-US" altLang="en-US" sz="1600" dirty="0">
                <a:latin typeface="Courier New" panose="02070309020205020404" pitchFamily="49" charset="0"/>
                <a:cs typeface="Courier New" panose="02070309020205020404" pitchFamily="49" charset="0"/>
              </a:rPr>
              <a:t>": "John",</a:t>
            </a:r>
          </a:p>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last_name</a:t>
            </a:r>
            <a:r>
              <a:rPr lang="en-US" altLang="en-US" sz="1600" dirty="0">
                <a:latin typeface="Courier New" panose="02070309020205020404" pitchFamily="49" charset="0"/>
                <a:cs typeface="Courier New" panose="02070309020205020404" pitchFamily="49" charset="0"/>
              </a:rPr>
              <a:t>": "Doe",</a:t>
            </a:r>
          </a:p>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    "age": 20,</a:t>
            </a:r>
          </a:p>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    "address": {</a:t>
            </a:r>
          </a:p>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        "street": "123 Main"</a:t>
            </a:r>
          </a:p>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        "city": "Los Angeles"</a:t>
            </a:r>
          </a:p>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        "state": "CA"</a:t>
            </a:r>
          </a:p>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dirty="0">
                <a:latin typeface="Courier New" panose="02070309020205020404" pitchFamily="49" charset="0"/>
                <a:cs typeface="Courier New" panose="02070309020205020404" pitchFamily="49" charset="0"/>
              </a:rPr>
              <a:t>}</a:t>
            </a:r>
          </a:p>
        </p:txBody>
      </p:sp>
      <p:sp>
        <p:nvSpPr>
          <p:cNvPr id="3" name="Slide Number Placeholder 2">
            <a:extLst>
              <a:ext uri="{FF2B5EF4-FFF2-40B4-BE49-F238E27FC236}">
                <a16:creationId xmlns:a16="http://schemas.microsoft.com/office/drawing/2014/main" id="{64330303-170E-4EF3-945C-8CFBF29EFDEC}"/>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DD3BF2C-CDC4-410C-8FD0-1CA0EEC1B4C6}"/>
              </a:ext>
            </a:extLst>
          </p:cNvPr>
          <p:cNvSpPr>
            <a:spLocks noGrp="1" noChangeArrowheads="1"/>
          </p:cNvSpPr>
          <p:nvPr>
            <p:ph type="title"/>
          </p:nvPr>
        </p:nvSpPr>
        <p:spPr>
          <a:xfrm>
            <a:off x="457200" y="274638"/>
            <a:ext cx="4247965" cy="1143000"/>
          </a:xfrm>
        </p:spPr>
        <p:txBody>
          <a:bodyPr/>
          <a:lstStyle/>
          <a:p>
            <a:r>
              <a:rPr lang="en-US" altLang="en-US" dirty="0"/>
              <a:t>DBMS Popularity</a:t>
            </a:r>
          </a:p>
        </p:txBody>
      </p:sp>
      <p:sp>
        <p:nvSpPr>
          <p:cNvPr id="8195" name="Content Placeholder 2" descr="Rectangle: Click to edit Master text styles&#10;Second level&#10;Third level&#10;Fourth level&#10;Fifth level">
            <a:extLst>
              <a:ext uri="{FF2B5EF4-FFF2-40B4-BE49-F238E27FC236}">
                <a16:creationId xmlns:a16="http://schemas.microsoft.com/office/drawing/2014/main" id="{3E06434F-877E-4C4D-9707-3FA0421D9571}"/>
              </a:ext>
            </a:extLst>
          </p:cNvPr>
          <p:cNvSpPr>
            <a:spLocks noGrp="1" noChangeArrowheads="1"/>
          </p:cNvSpPr>
          <p:nvPr>
            <p:ph idx="1"/>
          </p:nvPr>
        </p:nvSpPr>
        <p:spPr>
          <a:xfrm>
            <a:off x="628650" y="1585609"/>
            <a:ext cx="7886700" cy="4591354"/>
          </a:xfrm>
        </p:spPr>
        <p:txBody>
          <a:bodyPr>
            <a:normAutofit/>
          </a:bodyPr>
          <a:lstStyle/>
          <a:p>
            <a:r>
              <a:rPr lang="en-US" altLang="en-US" sz="2400" dirty="0"/>
              <a:t>DB-Engines.com</a:t>
            </a:r>
          </a:p>
          <a:p>
            <a:pPr lvl="1"/>
            <a:r>
              <a:rPr lang="en-US" altLang="en-US" sz="2400" dirty="0">
                <a:hlinkClick r:id="rId2"/>
              </a:rPr>
              <a:t>Ranking</a:t>
            </a:r>
            <a:endParaRPr lang="en-US" altLang="en-US" sz="2400" dirty="0"/>
          </a:p>
          <a:p>
            <a:pPr lvl="1"/>
            <a:r>
              <a:rPr lang="en-US" altLang="en-US" sz="2400" dirty="0">
                <a:hlinkClick r:id="rId3"/>
              </a:rPr>
              <a:t>Trend</a:t>
            </a:r>
            <a:endParaRPr lang="en-US" altLang="en-US" sz="2400" dirty="0"/>
          </a:p>
        </p:txBody>
      </p:sp>
      <p:sp>
        <p:nvSpPr>
          <p:cNvPr id="6" name="Slide Number Placeholder 5">
            <a:extLst>
              <a:ext uri="{FF2B5EF4-FFF2-40B4-BE49-F238E27FC236}">
                <a16:creationId xmlns:a16="http://schemas.microsoft.com/office/drawing/2014/main" id="{B041557E-26F1-45FC-ACE0-BC4F1EC7FE13}"/>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7</a:t>
            </a:fld>
            <a:endParaRPr lang="en-US"/>
          </a:p>
        </p:txBody>
      </p:sp>
      <p:pic>
        <p:nvPicPr>
          <p:cNvPr id="4" name="Picture 3">
            <a:extLst>
              <a:ext uri="{FF2B5EF4-FFF2-40B4-BE49-F238E27FC236}">
                <a16:creationId xmlns:a16="http://schemas.microsoft.com/office/drawing/2014/main" id="{33C181A6-FF07-4336-A4FD-D899DE571A85}"/>
              </a:ext>
            </a:extLst>
          </p:cNvPr>
          <p:cNvPicPr>
            <a:picLocks noChangeAspect="1"/>
          </p:cNvPicPr>
          <p:nvPr/>
        </p:nvPicPr>
        <p:blipFill>
          <a:blip r:embed="rId4"/>
          <a:stretch>
            <a:fillRect/>
          </a:stretch>
        </p:blipFill>
        <p:spPr>
          <a:xfrm>
            <a:off x="11961" y="2863412"/>
            <a:ext cx="9120075" cy="3403245"/>
          </a:xfrm>
          <a:prstGeom prst="rect">
            <a:avLst/>
          </a:prstGeom>
        </p:spPr>
      </p:pic>
      <p:sp>
        <p:nvSpPr>
          <p:cNvPr id="3" name="Rectangle 2">
            <a:extLst>
              <a:ext uri="{FF2B5EF4-FFF2-40B4-BE49-F238E27FC236}">
                <a16:creationId xmlns:a16="http://schemas.microsoft.com/office/drawing/2014/main" id="{901D7C8D-938D-4DBA-9B22-FCE1746E5195}"/>
              </a:ext>
            </a:extLst>
          </p:cNvPr>
          <p:cNvSpPr/>
          <p:nvPr/>
        </p:nvSpPr>
        <p:spPr>
          <a:xfrm>
            <a:off x="11960" y="4699246"/>
            <a:ext cx="9120077" cy="258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a:extLst>
              <a:ext uri="{FF2B5EF4-FFF2-40B4-BE49-F238E27FC236}">
                <a16:creationId xmlns:a16="http://schemas.microsoft.com/office/drawing/2014/main" id="{DDF7B9C0-70BF-45CB-875D-2B2D651A0961}"/>
              </a:ext>
            </a:extLst>
          </p:cNvPr>
          <p:cNvPicPr>
            <a:picLocks noChangeAspect="1"/>
          </p:cNvPicPr>
          <p:nvPr/>
        </p:nvPicPr>
        <p:blipFill rotWithShape="1">
          <a:blip r:embed="rId5"/>
          <a:srcRect l="1318" t="2665"/>
          <a:stretch/>
        </p:blipFill>
        <p:spPr>
          <a:xfrm>
            <a:off x="4495510" y="136524"/>
            <a:ext cx="4648490" cy="2567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576ABA3-46E8-427D-B23E-1FA9EFC7F213}"/>
              </a:ext>
            </a:extLst>
          </p:cNvPr>
          <p:cNvSpPr>
            <a:spLocks noGrp="1" noChangeArrowheads="1"/>
          </p:cNvSpPr>
          <p:nvPr>
            <p:ph type="title"/>
          </p:nvPr>
        </p:nvSpPr>
        <p:spPr/>
        <p:txBody>
          <a:bodyPr/>
          <a:lstStyle/>
          <a:p>
            <a:r>
              <a:rPr lang="en-US" altLang="en-US"/>
              <a:t>MongoDB</a:t>
            </a:r>
          </a:p>
        </p:txBody>
      </p:sp>
      <p:sp>
        <p:nvSpPr>
          <p:cNvPr id="9219" name="Content Placeholder 2" descr="Rectangle: Click to edit Master text styles&#10;Second level&#10;Third level&#10;Fourth level&#10;Fifth level">
            <a:extLst>
              <a:ext uri="{FF2B5EF4-FFF2-40B4-BE49-F238E27FC236}">
                <a16:creationId xmlns:a16="http://schemas.microsoft.com/office/drawing/2014/main" id="{B5EFAB93-3F51-419F-AAC8-A99FBBA5D805}"/>
              </a:ext>
            </a:extLst>
          </p:cNvPr>
          <p:cNvSpPr>
            <a:spLocks noGrp="1" noChangeArrowheads="1"/>
          </p:cNvSpPr>
          <p:nvPr>
            <p:ph idx="1"/>
          </p:nvPr>
        </p:nvSpPr>
        <p:spPr>
          <a:xfrm>
            <a:off x="502526" y="1690689"/>
            <a:ext cx="7886700" cy="4486274"/>
          </a:xfrm>
        </p:spPr>
        <p:txBody>
          <a:bodyPr>
            <a:normAutofit/>
          </a:bodyPr>
          <a:lstStyle/>
          <a:p>
            <a:r>
              <a:rPr lang="en-US" altLang="en-US" sz="2400" dirty="0"/>
              <a:t>The most popular NoSQL database</a:t>
            </a:r>
          </a:p>
          <a:p>
            <a:pPr lvl="1"/>
            <a:r>
              <a:rPr lang="en-US" altLang="en-US" sz="2400" dirty="0"/>
              <a:t>Document database</a:t>
            </a:r>
          </a:p>
          <a:p>
            <a:pPr lvl="1"/>
            <a:r>
              <a:rPr lang="en-US" altLang="en-US" sz="2400" dirty="0"/>
              <a:t>BSON data types</a:t>
            </a:r>
          </a:p>
          <a:p>
            <a:r>
              <a:rPr lang="en-US" altLang="en-US" sz="2400" dirty="0"/>
              <a:t>The "M" in MEAN/MERN stack</a:t>
            </a:r>
          </a:p>
        </p:txBody>
      </p:sp>
      <p:pic>
        <p:nvPicPr>
          <p:cNvPr id="2" name="Picture 1">
            <a:extLst>
              <a:ext uri="{FF2B5EF4-FFF2-40B4-BE49-F238E27FC236}">
                <a16:creationId xmlns:a16="http://schemas.microsoft.com/office/drawing/2014/main" id="{A266DC7B-4810-4FE4-AA45-1FFB20C304F1}"/>
              </a:ext>
            </a:extLst>
          </p:cNvPr>
          <p:cNvPicPr>
            <a:picLocks noChangeAspect="1"/>
          </p:cNvPicPr>
          <p:nvPr/>
        </p:nvPicPr>
        <p:blipFill rotWithShape="1">
          <a:blip r:embed="rId2"/>
          <a:srcRect l="2031" r="1631"/>
          <a:stretch/>
        </p:blipFill>
        <p:spPr>
          <a:xfrm>
            <a:off x="5097382" y="2095132"/>
            <a:ext cx="4046618" cy="4224793"/>
          </a:xfrm>
          <a:prstGeom prst="rect">
            <a:avLst/>
          </a:prstGeom>
        </p:spPr>
      </p:pic>
      <p:pic>
        <p:nvPicPr>
          <p:cNvPr id="40962" name="Picture 2" descr="How to get started with MongoDB in 10 minutes - freeCodeCamp.org ...">
            <a:extLst>
              <a:ext uri="{FF2B5EF4-FFF2-40B4-BE49-F238E27FC236}">
                <a16:creationId xmlns:a16="http://schemas.microsoft.com/office/drawing/2014/main" id="{859033BB-D4D7-4BD3-AE12-5E2FF8475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312" y="4190828"/>
            <a:ext cx="3128963" cy="82153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47905D1-D88B-459F-8058-19592AE423EE}"/>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B5442CC-A3AB-4238-A2A2-1C578216BA4B}"/>
              </a:ext>
            </a:extLst>
          </p:cNvPr>
          <p:cNvSpPr>
            <a:spLocks noGrp="1" noChangeArrowheads="1"/>
          </p:cNvSpPr>
          <p:nvPr>
            <p:ph type="title"/>
          </p:nvPr>
        </p:nvSpPr>
        <p:spPr/>
        <p:txBody>
          <a:bodyPr/>
          <a:lstStyle/>
          <a:p>
            <a:r>
              <a:rPr lang="en-US" altLang="en-US"/>
              <a:t>MongoDB Installation</a:t>
            </a:r>
          </a:p>
        </p:txBody>
      </p:sp>
      <p:sp>
        <p:nvSpPr>
          <p:cNvPr id="10243" name="Content Placeholder 2" descr="Rectangle: Click to edit Master text styles&#10;Second level&#10;Third level&#10;Fourth level&#10;Fifth level">
            <a:extLst>
              <a:ext uri="{FF2B5EF4-FFF2-40B4-BE49-F238E27FC236}">
                <a16:creationId xmlns:a16="http://schemas.microsoft.com/office/drawing/2014/main" id="{976A4DA9-A132-4522-AEEB-9CAB71A2D45E}"/>
              </a:ext>
            </a:extLst>
          </p:cNvPr>
          <p:cNvSpPr>
            <a:spLocks noGrp="1" noChangeArrowheads="1"/>
          </p:cNvSpPr>
          <p:nvPr>
            <p:ph idx="1"/>
          </p:nvPr>
        </p:nvSpPr>
        <p:spPr/>
        <p:txBody>
          <a:bodyPr>
            <a:normAutofit/>
          </a:bodyPr>
          <a:lstStyle/>
          <a:p>
            <a:r>
              <a:rPr lang="en-US" altLang="en-US" sz="2400" dirty="0"/>
              <a:t>Install MongoDB Community Edition</a:t>
            </a:r>
          </a:p>
          <a:p>
            <a:pPr lvl="1"/>
            <a:r>
              <a:rPr lang="en-US" altLang="en-US" sz="2400" dirty="0"/>
              <a:t>No security by default</a:t>
            </a:r>
          </a:p>
          <a:p>
            <a:pPr lvl="1"/>
            <a:r>
              <a:rPr lang="en-US" altLang="en-US" sz="2400" dirty="0"/>
              <a:t>Localhost binding (default since 3.6)</a:t>
            </a:r>
          </a:p>
          <a:p>
            <a:r>
              <a:rPr lang="en-US" altLang="en-US" sz="2400" dirty="0"/>
              <a:t>Install MongoDB Compass</a:t>
            </a:r>
          </a:p>
          <a:p>
            <a:pPr lvl="1"/>
            <a:r>
              <a:rPr lang="en-US" altLang="en-US" sz="2400" dirty="0"/>
              <a:t>MongoDB Windows Installer installs Compass by default</a:t>
            </a:r>
          </a:p>
        </p:txBody>
      </p:sp>
      <p:sp>
        <p:nvSpPr>
          <p:cNvPr id="3" name="Slide Number Placeholder 2">
            <a:extLst>
              <a:ext uri="{FF2B5EF4-FFF2-40B4-BE49-F238E27FC236}">
                <a16:creationId xmlns:a16="http://schemas.microsoft.com/office/drawing/2014/main" id="{ADED8599-CCF1-41B0-B11F-9F49560DD21B}"/>
              </a:ext>
            </a:extLst>
          </p:cNvPr>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00A91B-679E-4D42-9871-589C7D773A62}" type="slidenum">
              <a:rPr lang="en-US" smtClean="0"/>
              <a:pPr/>
              <a:t>9</a:t>
            </a:fld>
            <a:endParaRPr lang="en-US"/>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VV_Template">
  <a:themeElements>
    <a:clrScheme name="Custom 2">
      <a:dk1>
        <a:sysClr val="windowText" lastClr="000000"/>
      </a:dk1>
      <a:lt1>
        <a:sysClr val="window" lastClr="FFFFFF"/>
      </a:lt1>
      <a:dk2>
        <a:srgbClr val="000000"/>
      </a:dk2>
      <a:lt2>
        <a:srgbClr val="F8F8F8"/>
      </a:lt2>
      <a:accent1>
        <a:srgbClr val="DDDDDD"/>
      </a:accent1>
      <a:accent2>
        <a:srgbClr val="006EC6"/>
      </a:accent2>
      <a:accent3>
        <a:srgbClr val="969696"/>
      </a:accent3>
      <a:accent4>
        <a:srgbClr val="808080"/>
      </a:accent4>
      <a:accent5>
        <a:srgbClr val="5F5F5F"/>
      </a:accent5>
      <a:accent6>
        <a:srgbClr val="4D4D4D"/>
      </a:accent6>
      <a:hlink>
        <a:srgbClr val="5F5F5F"/>
      </a:hlink>
      <a:folHlink>
        <a:srgbClr val="919191"/>
      </a:folHlink>
    </a:clrScheme>
    <a:fontScheme name="Leere Prä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5101</TotalTime>
  <Words>2424</Words>
  <Application>Microsoft Office PowerPoint</Application>
  <PresentationFormat>On-screen Show (4:3)</PresentationFormat>
  <Paragraphs>404</Paragraphs>
  <Slides>45</Slides>
  <Notes>6</Notes>
  <HiddenSlides>0</HiddenSlides>
  <MMClips>0</MMClips>
  <ScaleCrop>false</ScaleCrop>
  <HeadingPairs>
    <vt:vector size="8" baseType="variant">
      <vt:variant>
        <vt:lpstr>Fonts Used</vt:lpstr>
      </vt:variant>
      <vt:variant>
        <vt:i4>6</vt:i4>
      </vt:variant>
      <vt:variant>
        <vt:lpstr>Theme</vt:lpstr>
      </vt:variant>
      <vt:variant>
        <vt:i4>2</vt:i4>
      </vt:variant>
      <vt:variant>
        <vt:lpstr>Slide Titles</vt:lpstr>
      </vt:variant>
      <vt:variant>
        <vt:i4>45</vt:i4>
      </vt:variant>
      <vt:variant>
        <vt:lpstr>Custom Shows</vt:lpstr>
      </vt:variant>
      <vt:variant>
        <vt:i4>1</vt:i4>
      </vt:variant>
    </vt:vector>
  </HeadingPairs>
  <TitlesOfParts>
    <vt:vector size="54" baseType="lpstr">
      <vt:lpstr>Arial</vt:lpstr>
      <vt:lpstr>Calibri</vt:lpstr>
      <vt:lpstr>Courier New</vt:lpstr>
      <vt:lpstr>Roboto</vt:lpstr>
      <vt:lpstr>Source Code Pro</vt:lpstr>
      <vt:lpstr>Tahoma</vt:lpstr>
      <vt:lpstr>template</vt:lpstr>
      <vt:lpstr>SVV_Template</vt:lpstr>
      <vt:lpstr>CS 4032 – Web Programming</vt:lpstr>
      <vt:lpstr>PowerPoint Presentation</vt:lpstr>
      <vt:lpstr>PowerPoint Presentation</vt:lpstr>
      <vt:lpstr>What is NoSQL ?</vt:lpstr>
      <vt:lpstr>Types of NoSQL Databases</vt:lpstr>
      <vt:lpstr>A "Document" Example</vt:lpstr>
      <vt:lpstr>DBMS Popularity</vt:lpstr>
      <vt:lpstr>MongoDB</vt:lpstr>
      <vt:lpstr>MongoDB Installation</vt:lpstr>
      <vt:lpstr>Basic Usage of MongoDB Compass</vt:lpstr>
      <vt:lpstr>MongoDB Server</vt:lpstr>
      <vt:lpstr>Blog Example</vt:lpstr>
      <vt:lpstr>Data Modeling</vt:lpstr>
      <vt:lpstr>Data Modeling (I): Data Types</vt:lpstr>
      <vt:lpstr>A MongoDB Document …</vt:lpstr>
      <vt:lpstr>… A MongoDB Document</vt:lpstr>
      <vt:lpstr>Data Modeling (II)</vt:lpstr>
      <vt:lpstr>Data Modeling (III)</vt:lpstr>
      <vt:lpstr>Embed Or Not Embed</vt:lpstr>
      <vt:lpstr>Need for Transactions …</vt:lpstr>
      <vt:lpstr>… Need for Transactions …</vt:lpstr>
      <vt:lpstr>… Need for Transactions …</vt:lpstr>
      <vt:lpstr>… Need for Transactions</vt:lpstr>
      <vt:lpstr>Transaction and ACID</vt:lpstr>
      <vt:lpstr>Transactions in MongoDB</vt:lpstr>
      <vt:lpstr>MongoDB Shell</vt:lpstr>
      <vt:lpstr>Basic MongoDB Shell Commands</vt:lpstr>
      <vt:lpstr>MongoDB's Query Language</vt:lpstr>
      <vt:lpstr>Example of Basic Operations</vt:lpstr>
      <vt:lpstr>Using find()</vt:lpstr>
      <vt:lpstr>Queries (I) Basic Conditions and Projections</vt:lpstr>
      <vt:lpstr>Queries (II) Logical Operators</vt:lpstr>
      <vt:lpstr>Queries (III) Arrays and Sub-documents</vt:lpstr>
      <vt:lpstr>Queries (IV) Join</vt:lpstr>
      <vt:lpstr>Update and Delete</vt:lpstr>
      <vt:lpstr>Indexing</vt:lpstr>
      <vt:lpstr>Index Examples</vt:lpstr>
      <vt:lpstr>MongoDB with Node.js</vt:lpstr>
      <vt:lpstr>Using MongoDB Driver</vt:lpstr>
      <vt:lpstr>About Using MongoDB Driver</vt:lpstr>
      <vt:lpstr>Support for Other Programming Languages</vt:lpstr>
      <vt:lpstr>NoSQL vs Relational …</vt:lpstr>
      <vt:lpstr>… NoSQL vs Relational</vt:lpstr>
      <vt:lpstr>Readings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406 – Web Programming</dc:title>
  <dc:creator>ATIF JILANI</dc:creator>
  <cp:lastModifiedBy>Hassan</cp:lastModifiedBy>
  <cp:revision>393</cp:revision>
  <dcterms:created xsi:type="dcterms:W3CDTF">2020-01-19T18:42:10Z</dcterms:created>
  <dcterms:modified xsi:type="dcterms:W3CDTF">2022-04-07T16:51:05Z</dcterms:modified>
</cp:coreProperties>
</file>