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2" r:id="rId1"/>
    <p:sldMasterId id="2147483856" r:id="rId2"/>
  </p:sldMasterIdLst>
  <p:notesMasterIdLst>
    <p:notesMasterId r:id="rId52"/>
  </p:notesMasterIdLst>
  <p:handoutMasterIdLst>
    <p:handoutMasterId r:id="rId53"/>
  </p:handoutMasterIdLst>
  <p:sldIdLst>
    <p:sldId id="516" r:id="rId3"/>
    <p:sldId id="517" r:id="rId4"/>
    <p:sldId id="785" r:id="rId5"/>
    <p:sldId id="786" r:id="rId6"/>
    <p:sldId id="449" r:id="rId7"/>
    <p:sldId id="450" r:id="rId8"/>
    <p:sldId id="451" r:id="rId9"/>
    <p:sldId id="787" r:id="rId10"/>
    <p:sldId id="431" r:id="rId11"/>
    <p:sldId id="432" r:id="rId12"/>
    <p:sldId id="788" r:id="rId13"/>
    <p:sldId id="789" r:id="rId14"/>
    <p:sldId id="790" r:id="rId15"/>
    <p:sldId id="791" r:id="rId16"/>
    <p:sldId id="792" r:id="rId17"/>
    <p:sldId id="793" r:id="rId18"/>
    <p:sldId id="434" r:id="rId19"/>
    <p:sldId id="806" r:id="rId20"/>
    <p:sldId id="435" r:id="rId21"/>
    <p:sldId id="436" r:id="rId22"/>
    <p:sldId id="439" r:id="rId23"/>
    <p:sldId id="437" r:id="rId24"/>
    <p:sldId id="438" r:id="rId25"/>
    <p:sldId id="440" r:id="rId26"/>
    <p:sldId id="441" r:id="rId27"/>
    <p:sldId id="442" r:id="rId28"/>
    <p:sldId id="443" r:id="rId29"/>
    <p:sldId id="444" r:id="rId30"/>
    <p:sldId id="794" r:id="rId31"/>
    <p:sldId id="795" r:id="rId32"/>
    <p:sldId id="796" r:id="rId33"/>
    <p:sldId id="797" r:id="rId34"/>
    <p:sldId id="447" r:id="rId35"/>
    <p:sldId id="272" r:id="rId36"/>
    <p:sldId id="273" r:id="rId37"/>
    <p:sldId id="274" r:id="rId38"/>
    <p:sldId id="275" r:id="rId39"/>
    <p:sldId id="798" r:id="rId40"/>
    <p:sldId id="799" r:id="rId41"/>
    <p:sldId id="800" r:id="rId42"/>
    <p:sldId id="801" r:id="rId43"/>
    <p:sldId id="802" r:id="rId44"/>
    <p:sldId id="803" r:id="rId45"/>
    <p:sldId id="804" r:id="rId46"/>
    <p:sldId id="805" r:id="rId47"/>
    <p:sldId id="284" r:id="rId48"/>
    <p:sldId id="285" r:id="rId49"/>
    <p:sldId id="286" r:id="rId50"/>
    <p:sldId id="780" r:id="rId51"/>
  </p:sldIdLst>
  <p:sldSz cx="9144000" cy="6858000" type="screen4x3"/>
  <p:notesSz cx="6858000" cy="9144000"/>
  <p:custShowLst>
    <p:custShow name="Custom Show 1" id="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ohaib Iqbal" initials=""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B9"/>
    <a:srgbClr val="007CE2"/>
    <a:srgbClr val="0069B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9BE442-DBDE-47A9-8AB9-910D4B3E0C07}" v="6" dt="2021-03-01T16:55:14.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5256" autoAdjust="0"/>
  </p:normalViewPr>
  <p:slideViewPr>
    <p:cSldViewPr snapToGrid="0" snapToObjects="1">
      <p:cViewPr varScale="1">
        <p:scale>
          <a:sx n="86" d="100"/>
          <a:sy n="86" d="100"/>
        </p:scale>
        <p:origin x="1392" y="67"/>
      </p:cViewPr>
      <p:guideLst>
        <p:guide orient="horz" pos="2160"/>
        <p:guide pos="2880"/>
      </p:guideLst>
    </p:cSldViewPr>
  </p:slideViewPr>
  <p:outlineViewPr>
    <p:cViewPr>
      <p:scale>
        <a:sx n="33" d="100"/>
        <a:sy n="33" d="100"/>
      </p:scale>
      <p:origin x="0" y="1532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6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if Jilani" userId="2373ff79-7915-410a-a6df-6859728fab16" providerId="ADAL" clId="{8F3FA461-50D0-45E3-B713-4B4324E61470}"/>
    <pc:docChg chg="modSld">
      <pc:chgData name="Atif Jilani" userId="2373ff79-7915-410a-a6df-6859728fab16" providerId="ADAL" clId="{8F3FA461-50D0-45E3-B713-4B4324E61470}" dt="2021-03-01T16:28:05.514" v="0" actId="20577"/>
      <pc:docMkLst>
        <pc:docMk/>
      </pc:docMkLst>
      <pc:sldChg chg="modSp mod">
        <pc:chgData name="Atif Jilani" userId="2373ff79-7915-410a-a6df-6859728fab16" providerId="ADAL" clId="{8F3FA461-50D0-45E3-B713-4B4324E61470}" dt="2021-03-01T16:28:05.514" v="0" actId="20577"/>
        <pc:sldMkLst>
          <pc:docMk/>
          <pc:sldMk cId="718970717" sldId="846"/>
        </pc:sldMkLst>
        <pc:spChg chg="mod">
          <ac:chgData name="Atif Jilani" userId="2373ff79-7915-410a-a6df-6859728fab16" providerId="ADAL" clId="{8F3FA461-50D0-45E3-B713-4B4324E61470}" dt="2021-03-01T16:28:05.514" v="0" actId="20577"/>
          <ac:spMkLst>
            <pc:docMk/>
            <pc:sldMk cId="718970717" sldId="846"/>
            <ac:spMk id="3" creationId="{00000000-0000-0000-0000-000000000000}"/>
          </ac:spMkLst>
        </pc:spChg>
      </pc:sldChg>
    </pc:docChg>
  </pc:docChgLst>
  <pc:docChgLst>
    <pc:chgData name="Atif Jilani" userId="2373ff79-7915-410a-a6df-6859728fab16" providerId="ADAL" clId="{179BE442-DBDE-47A9-8AB9-910D4B3E0C07}"/>
    <pc:docChg chg="undo custSel addSld delSld modSld sldOrd">
      <pc:chgData name="Atif Jilani" userId="2373ff79-7915-410a-a6df-6859728fab16" providerId="ADAL" clId="{179BE442-DBDE-47A9-8AB9-910D4B3E0C07}" dt="2021-03-03T03:30:00.433" v="536" actId="207"/>
      <pc:docMkLst>
        <pc:docMk/>
      </pc:docMkLst>
      <pc:sldChg chg="add">
        <pc:chgData name="Atif Jilani" userId="2373ff79-7915-410a-a6df-6859728fab16" providerId="ADAL" clId="{179BE442-DBDE-47A9-8AB9-910D4B3E0C07}" dt="2021-03-01T16:40:23.743" v="69"/>
        <pc:sldMkLst>
          <pc:docMk/>
          <pc:sldMk cId="0" sldId="302"/>
        </pc:sldMkLst>
      </pc:sldChg>
      <pc:sldChg chg="add">
        <pc:chgData name="Atif Jilani" userId="2373ff79-7915-410a-a6df-6859728fab16" providerId="ADAL" clId="{179BE442-DBDE-47A9-8AB9-910D4B3E0C07}" dt="2021-03-01T16:40:23.743" v="69"/>
        <pc:sldMkLst>
          <pc:docMk/>
          <pc:sldMk cId="0" sldId="311"/>
        </pc:sldMkLst>
      </pc:sldChg>
      <pc:sldChg chg="del">
        <pc:chgData name="Atif Jilani" userId="2373ff79-7915-410a-a6df-6859728fab16" providerId="ADAL" clId="{179BE442-DBDE-47A9-8AB9-910D4B3E0C07}" dt="2021-03-01T16:33:10.572" v="3" actId="47"/>
        <pc:sldMkLst>
          <pc:docMk/>
          <pc:sldMk cId="3376788369" sldId="797"/>
        </pc:sldMkLst>
      </pc:sldChg>
      <pc:sldChg chg="modSp add mod">
        <pc:chgData name="Atif Jilani" userId="2373ff79-7915-410a-a6df-6859728fab16" providerId="ADAL" clId="{179BE442-DBDE-47A9-8AB9-910D4B3E0C07}" dt="2021-03-01T16:45:39.857" v="370" actId="20577"/>
        <pc:sldMkLst>
          <pc:docMk/>
          <pc:sldMk cId="29807526" sldId="798"/>
        </pc:sldMkLst>
        <pc:spChg chg="mod">
          <ac:chgData name="Atif Jilani" userId="2373ff79-7915-410a-a6df-6859728fab16" providerId="ADAL" clId="{179BE442-DBDE-47A9-8AB9-910D4B3E0C07}" dt="2021-03-01T16:45:39.857" v="370" actId="20577"/>
          <ac:spMkLst>
            <pc:docMk/>
            <pc:sldMk cId="29807526" sldId="798"/>
            <ac:spMk id="7171" creationId="{00000000-0000-0000-0000-000000000000}"/>
          </ac:spMkLst>
        </pc:spChg>
      </pc:sldChg>
      <pc:sldChg chg="modSp del mod">
        <pc:chgData name="Atif Jilani" userId="2373ff79-7915-410a-a6df-6859728fab16" providerId="ADAL" clId="{179BE442-DBDE-47A9-8AB9-910D4B3E0C07}" dt="2021-03-01T16:37:59.849" v="67" actId="2696"/>
        <pc:sldMkLst>
          <pc:docMk/>
          <pc:sldMk cId="3549918324" sldId="798"/>
        </pc:sldMkLst>
        <pc:spChg chg="mod">
          <ac:chgData name="Atif Jilani" userId="2373ff79-7915-410a-a6df-6859728fab16" providerId="ADAL" clId="{179BE442-DBDE-47A9-8AB9-910D4B3E0C07}" dt="2021-03-01T16:37:49.028" v="66" actId="33524"/>
          <ac:spMkLst>
            <pc:docMk/>
            <pc:sldMk cId="3549918324" sldId="798"/>
            <ac:spMk id="7170" creationId="{00000000-0000-0000-0000-000000000000}"/>
          </ac:spMkLst>
        </pc:spChg>
        <pc:spChg chg="mod">
          <ac:chgData name="Atif Jilani" userId="2373ff79-7915-410a-a6df-6859728fab16" providerId="ADAL" clId="{179BE442-DBDE-47A9-8AB9-910D4B3E0C07}" dt="2021-03-01T16:37:21.018" v="63" actId="255"/>
          <ac:spMkLst>
            <pc:docMk/>
            <pc:sldMk cId="3549918324" sldId="798"/>
            <ac:spMk id="7171" creationId="{00000000-0000-0000-0000-000000000000}"/>
          </ac:spMkLst>
        </pc:spChg>
      </pc:sldChg>
      <pc:sldChg chg="del">
        <pc:chgData name="Atif Jilani" userId="2373ff79-7915-410a-a6df-6859728fab16" providerId="ADAL" clId="{179BE442-DBDE-47A9-8AB9-910D4B3E0C07}" dt="2021-03-01T16:37:59.849" v="67" actId="2696"/>
        <pc:sldMkLst>
          <pc:docMk/>
          <pc:sldMk cId="474476136" sldId="799"/>
        </pc:sldMkLst>
      </pc:sldChg>
      <pc:sldChg chg="add">
        <pc:chgData name="Atif Jilani" userId="2373ff79-7915-410a-a6df-6859728fab16" providerId="ADAL" clId="{179BE442-DBDE-47A9-8AB9-910D4B3E0C07}" dt="2021-03-01T16:38:09.191" v="68"/>
        <pc:sldMkLst>
          <pc:docMk/>
          <pc:sldMk cId="2185193645" sldId="799"/>
        </pc:sldMkLst>
      </pc:sldChg>
      <pc:sldChg chg="del">
        <pc:chgData name="Atif Jilani" userId="2373ff79-7915-410a-a6df-6859728fab16" providerId="ADAL" clId="{179BE442-DBDE-47A9-8AB9-910D4B3E0C07}" dt="2021-03-01T16:41:06.245" v="81" actId="47"/>
        <pc:sldMkLst>
          <pc:docMk/>
          <pc:sldMk cId="2648876072" sldId="800"/>
        </pc:sldMkLst>
      </pc:sldChg>
      <pc:sldChg chg="modSp mod">
        <pc:chgData name="Atif Jilani" userId="2373ff79-7915-410a-a6df-6859728fab16" providerId="ADAL" clId="{179BE442-DBDE-47A9-8AB9-910D4B3E0C07}" dt="2021-03-03T03:30:00.433" v="536" actId="207"/>
        <pc:sldMkLst>
          <pc:docMk/>
          <pc:sldMk cId="1229721373" sldId="820"/>
        </pc:sldMkLst>
        <pc:spChg chg="mod">
          <ac:chgData name="Atif Jilani" userId="2373ff79-7915-410a-a6df-6859728fab16" providerId="ADAL" clId="{179BE442-DBDE-47A9-8AB9-910D4B3E0C07}" dt="2021-03-03T03:30:00.433" v="536" actId="207"/>
          <ac:spMkLst>
            <pc:docMk/>
            <pc:sldMk cId="1229721373" sldId="820"/>
            <ac:spMk id="6145" creationId="{00000000-0000-0000-0000-000000000000}"/>
          </ac:spMkLst>
        </pc:spChg>
        <pc:spChg chg="mod">
          <ac:chgData name="Atif Jilani" userId="2373ff79-7915-410a-a6df-6859728fab16" providerId="ADAL" clId="{179BE442-DBDE-47A9-8AB9-910D4B3E0C07}" dt="2021-03-03T03:29:57.137" v="535" actId="207"/>
          <ac:spMkLst>
            <pc:docMk/>
            <pc:sldMk cId="1229721373" sldId="820"/>
            <ac:spMk id="6146" creationId="{00000000-0000-0000-0000-000000000000}"/>
          </ac:spMkLst>
        </pc:spChg>
      </pc:sldChg>
      <pc:sldChg chg="addSp delSp modSp mod">
        <pc:chgData name="Atif Jilani" userId="2373ff79-7915-410a-a6df-6859728fab16" providerId="ADAL" clId="{179BE442-DBDE-47A9-8AB9-910D4B3E0C07}" dt="2021-03-01T16:56:29.243" v="523" actId="1076"/>
        <pc:sldMkLst>
          <pc:docMk/>
          <pc:sldMk cId="3296354080" sldId="823"/>
        </pc:sldMkLst>
        <pc:spChg chg="add del mod">
          <ac:chgData name="Atif Jilani" userId="2373ff79-7915-410a-a6df-6859728fab16" providerId="ADAL" clId="{179BE442-DBDE-47A9-8AB9-910D4B3E0C07}" dt="2021-03-01T16:54:49.882" v="496" actId="478"/>
          <ac:spMkLst>
            <pc:docMk/>
            <pc:sldMk cId="3296354080" sldId="823"/>
            <ac:spMk id="2" creationId="{2078931D-BDEF-44C2-A111-6E69501CDCDF}"/>
          </ac:spMkLst>
        </pc:spChg>
        <pc:spChg chg="mod">
          <ac:chgData name="Atif Jilani" userId="2373ff79-7915-410a-a6df-6859728fab16" providerId="ADAL" clId="{179BE442-DBDE-47A9-8AB9-910D4B3E0C07}" dt="2021-03-01T16:56:03.965" v="518" actId="6549"/>
          <ac:spMkLst>
            <pc:docMk/>
            <pc:sldMk cId="3296354080" sldId="823"/>
            <ac:spMk id="3" creationId="{00000000-0000-0000-0000-000000000000}"/>
          </ac:spMkLst>
        </pc:spChg>
        <pc:spChg chg="add mod">
          <ac:chgData name="Atif Jilani" userId="2373ff79-7915-410a-a6df-6859728fab16" providerId="ADAL" clId="{179BE442-DBDE-47A9-8AB9-910D4B3E0C07}" dt="2021-03-01T16:56:29.243" v="523" actId="1076"/>
          <ac:spMkLst>
            <pc:docMk/>
            <pc:sldMk cId="3296354080" sldId="823"/>
            <ac:spMk id="7" creationId="{95677F54-4025-41A4-A200-23125D56EF66}"/>
          </ac:spMkLst>
        </pc:spChg>
      </pc:sldChg>
      <pc:sldChg chg="modSp mod">
        <pc:chgData name="Atif Jilani" userId="2373ff79-7915-410a-a6df-6859728fab16" providerId="ADAL" clId="{179BE442-DBDE-47A9-8AB9-910D4B3E0C07}" dt="2021-03-01T16:57:31.477" v="534" actId="20577"/>
        <pc:sldMkLst>
          <pc:docMk/>
          <pc:sldMk cId="3754174687" sldId="828"/>
        </pc:sldMkLst>
        <pc:spChg chg="mod">
          <ac:chgData name="Atif Jilani" userId="2373ff79-7915-410a-a6df-6859728fab16" providerId="ADAL" clId="{179BE442-DBDE-47A9-8AB9-910D4B3E0C07}" dt="2021-03-01T16:57:31.477" v="534" actId="20577"/>
          <ac:spMkLst>
            <pc:docMk/>
            <pc:sldMk cId="3754174687" sldId="828"/>
            <ac:spMk id="20482" creationId="{00000000-0000-0000-0000-000000000000}"/>
          </ac:spMkLst>
        </pc:spChg>
      </pc:sldChg>
      <pc:sldChg chg="del">
        <pc:chgData name="Atif Jilani" userId="2373ff79-7915-410a-a6df-6859728fab16" providerId="ADAL" clId="{179BE442-DBDE-47A9-8AB9-910D4B3E0C07}" dt="2021-03-01T16:32:22.700" v="1" actId="47"/>
        <pc:sldMkLst>
          <pc:docMk/>
          <pc:sldMk cId="718970717" sldId="846"/>
        </pc:sldMkLst>
      </pc:sldChg>
      <pc:sldChg chg="ord">
        <pc:chgData name="Atif Jilani" userId="2373ff79-7915-410a-a6df-6859728fab16" providerId="ADAL" clId="{179BE442-DBDE-47A9-8AB9-910D4B3E0C07}" dt="2021-03-01T16:45:07.107" v="363"/>
        <pc:sldMkLst>
          <pc:docMk/>
          <pc:sldMk cId="1623564552" sldId="847"/>
        </pc:sldMkLst>
      </pc:sldChg>
      <pc:sldChg chg="add">
        <pc:chgData name="Atif Jilani" userId="2373ff79-7915-410a-a6df-6859728fab16" providerId="ADAL" clId="{179BE442-DBDE-47A9-8AB9-910D4B3E0C07}" dt="2021-03-01T16:32:12.505" v="0"/>
        <pc:sldMkLst>
          <pc:docMk/>
          <pc:sldMk cId="537471028" sldId="848"/>
        </pc:sldMkLst>
      </pc:sldChg>
      <pc:sldChg chg="modSp add mod ord">
        <pc:chgData name="Atif Jilani" userId="2373ff79-7915-410a-a6df-6859728fab16" providerId="ADAL" clId="{179BE442-DBDE-47A9-8AB9-910D4B3E0C07}" dt="2021-03-01T16:46:34.717" v="393" actId="20577"/>
        <pc:sldMkLst>
          <pc:docMk/>
          <pc:sldMk cId="1963758001" sldId="850"/>
        </pc:sldMkLst>
        <pc:spChg chg="mod">
          <ac:chgData name="Atif Jilani" userId="2373ff79-7915-410a-a6df-6859728fab16" providerId="ADAL" clId="{179BE442-DBDE-47A9-8AB9-910D4B3E0C07}" dt="2021-03-01T16:46:34.717" v="393" actId="20577"/>
          <ac:spMkLst>
            <pc:docMk/>
            <pc:sldMk cId="1963758001" sldId="850"/>
            <ac:spMk id="28675" creationId="{00000000-0000-0000-0000-000000000000}"/>
          </ac:spMkLst>
        </pc:spChg>
      </pc:sldChg>
      <pc:sldChg chg="add del">
        <pc:chgData name="Atif Jilani" userId="2373ff79-7915-410a-a6df-6859728fab16" providerId="ADAL" clId="{179BE442-DBDE-47A9-8AB9-910D4B3E0C07}" dt="2021-03-01T16:47:01.669" v="394" actId="47"/>
        <pc:sldMkLst>
          <pc:docMk/>
          <pc:sldMk cId="3680116587" sldId="851"/>
        </pc:sldMkLst>
      </pc:sldChg>
      <pc:sldChg chg="add del">
        <pc:chgData name="Atif Jilani" userId="2373ff79-7915-410a-a6df-6859728fab16" providerId="ADAL" clId="{179BE442-DBDE-47A9-8AB9-910D4B3E0C07}" dt="2021-03-01T16:47:04.912" v="395" actId="47"/>
        <pc:sldMkLst>
          <pc:docMk/>
          <pc:sldMk cId="3641719462" sldId="852"/>
        </pc:sldMkLst>
      </pc:sldChg>
      <pc:sldChg chg="modSp add mod setBg">
        <pc:chgData name="Atif Jilani" userId="2373ff79-7915-410a-a6df-6859728fab16" providerId="ADAL" clId="{179BE442-DBDE-47A9-8AB9-910D4B3E0C07}" dt="2021-03-01T16:48:19.770" v="459" actId="20577"/>
        <pc:sldMkLst>
          <pc:docMk/>
          <pc:sldMk cId="1340292555" sldId="853"/>
        </pc:sldMkLst>
        <pc:spChg chg="mod">
          <ac:chgData name="Atif Jilani" userId="2373ff79-7915-410a-a6df-6859728fab16" providerId="ADAL" clId="{179BE442-DBDE-47A9-8AB9-910D4B3E0C07}" dt="2021-03-01T16:48:19.770" v="459" actId="20577"/>
          <ac:spMkLst>
            <pc:docMk/>
            <pc:sldMk cId="1340292555" sldId="853"/>
            <ac:spMk id="34819" creationId="{00000000-0000-0000-0000-000000000000}"/>
          </ac:spMkLst>
        </pc:spChg>
      </pc:sldChg>
      <pc:sldChg chg="modSp add mod">
        <pc:chgData name="Atif Jilani" userId="2373ff79-7915-410a-a6df-6859728fab16" providerId="ADAL" clId="{179BE442-DBDE-47A9-8AB9-910D4B3E0C07}" dt="2021-03-01T16:48:46.034" v="472" actId="20577"/>
        <pc:sldMkLst>
          <pc:docMk/>
          <pc:sldMk cId="3680367521" sldId="873"/>
        </pc:sldMkLst>
        <pc:graphicFrameChg chg="modGraphic">
          <ac:chgData name="Atif Jilani" userId="2373ff79-7915-410a-a6df-6859728fab16" providerId="ADAL" clId="{179BE442-DBDE-47A9-8AB9-910D4B3E0C07}" dt="2021-03-01T16:48:46.034" v="472" actId="20577"/>
          <ac:graphicFrameMkLst>
            <pc:docMk/>
            <pc:sldMk cId="3680367521" sldId="873"/>
            <ac:graphicFrameMk id="17" creationId="{00000000-0000-0000-0000-000000000000}"/>
          </ac:graphicFrameMkLst>
        </pc:graphicFrameChg>
      </pc:sldChg>
      <pc:sldChg chg="modSp add mod">
        <pc:chgData name="Atif Jilani" userId="2373ff79-7915-410a-a6df-6859728fab16" providerId="ADAL" clId="{179BE442-DBDE-47A9-8AB9-910D4B3E0C07}" dt="2021-03-01T16:44:52.893" v="361" actId="20577"/>
        <pc:sldMkLst>
          <pc:docMk/>
          <pc:sldMk cId="3078642371" sldId="926"/>
        </pc:sldMkLst>
        <pc:spChg chg="mod">
          <ac:chgData name="Atif Jilani" userId="2373ff79-7915-410a-a6df-6859728fab16" providerId="ADAL" clId="{179BE442-DBDE-47A9-8AB9-910D4B3E0C07}" dt="2021-03-01T16:44:52.893" v="361" actId="20577"/>
          <ac:spMkLst>
            <pc:docMk/>
            <pc:sldMk cId="3078642371" sldId="926"/>
            <ac:spMk id="5123" creationId="{00000000-0000-0000-0000-000000000000}"/>
          </ac:spMkLst>
        </pc:spChg>
      </pc:sldChg>
      <pc:sldChg chg="modSp add mod">
        <pc:chgData name="Atif Jilani" userId="2373ff79-7915-410a-a6df-6859728fab16" providerId="ADAL" clId="{179BE442-DBDE-47A9-8AB9-910D4B3E0C07}" dt="2021-03-01T16:49:21.660" v="473" actId="33524"/>
        <pc:sldMkLst>
          <pc:docMk/>
          <pc:sldMk cId="1193277551" sldId="927"/>
        </pc:sldMkLst>
        <pc:spChg chg="mod">
          <ac:chgData name="Atif Jilani" userId="2373ff79-7915-410a-a6df-6859728fab16" providerId="ADAL" clId="{179BE442-DBDE-47A9-8AB9-910D4B3E0C07}" dt="2021-03-01T16:49:21.660" v="473" actId="33524"/>
          <ac:spMkLst>
            <pc:docMk/>
            <pc:sldMk cId="1193277551" sldId="927"/>
            <ac:spMk id="1024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228062-27E4-8C4A-8648-8FD775CF42EB}" type="datetimeFigureOut">
              <a:rPr lang="en-US" smtClean="0"/>
              <a:t>4/21/2022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069154E-77B1-3F4D-8139-FC1DDEF555FB}" type="slidenum">
              <a:rPr lang="en-US" smtClean="0"/>
              <a:t>‹#›</a:t>
            </a:fld>
            <a:endParaRPr lang="en-US"/>
          </a:p>
        </p:txBody>
      </p:sp>
    </p:spTree>
    <p:extLst>
      <p:ext uri="{BB962C8B-B14F-4D97-AF65-F5344CB8AC3E}">
        <p14:creationId xmlns:p14="http://schemas.microsoft.com/office/powerpoint/2010/main" val="18804842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F660F0-2F10-1C44-A944-FE3C6C8A477D}" type="datetimeFigureOut">
              <a:rPr lang="en-US" smtClean="0"/>
              <a:t>4/21/2022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5DB365-6C69-5B43-85B8-1D43CF3895CA}" type="slidenum">
              <a:rPr lang="en-US" smtClean="0"/>
              <a:t>‹#›</a:t>
            </a:fld>
            <a:endParaRPr lang="en-US"/>
          </a:p>
        </p:txBody>
      </p:sp>
    </p:spTree>
    <p:extLst>
      <p:ext uri="{BB962C8B-B14F-4D97-AF65-F5344CB8AC3E}">
        <p14:creationId xmlns:p14="http://schemas.microsoft.com/office/powerpoint/2010/main" val="39564290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45DB365-6C69-5B43-85B8-1D43CF3895CA}" type="slidenum">
              <a:rPr lang="en-US" smtClean="0"/>
              <a:t>1</a:t>
            </a:fld>
            <a:endParaRPr lang="en-US" dirty="0"/>
          </a:p>
        </p:txBody>
      </p:sp>
    </p:spTree>
    <p:extLst>
      <p:ext uri="{BB962C8B-B14F-4D97-AF65-F5344CB8AC3E}">
        <p14:creationId xmlns:p14="http://schemas.microsoft.com/office/powerpoint/2010/main" val="366843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27A18FC6-01F2-4CB0-8524-9E2BDC95E2F8}"/>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CABCA12B-18A9-45F1-BB1F-89826B5C8C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Thread based servers like Apache server will serve each web request as individual threads which doesn’t fit well for concurrent connections.</a:t>
            </a:r>
          </a:p>
        </p:txBody>
      </p:sp>
      <p:sp>
        <p:nvSpPr>
          <p:cNvPr id="39940" name="Slide Number Placeholder 3">
            <a:extLst>
              <a:ext uri="{FF2B5EF4-FFF2-40B4-BE49-F238E27FC236}">
                <a16:creationId xmlns:a16="http://schemas.microsoft.com/office/drawing/2014/main" id="{BB0F664E-4B93-4C7E-9A04-F450FFB30C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0135BD1F-5CBF-4CA3-B148-53CA9E2D5306}"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11</a:t>
            </a:fld>
            <a:endPar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following callback is executed for requests to </a:t>
            </a:r>
            <a:r>
              <a:rPr lang="en-US" dirty="0"/>
              <a:t>/secret</a:t>
            </a:r>
            <a:r>
              <a:rPr lang="en-US" sz="1200" b="0" i="0" kern="1200" dirty="0">
                <a:solidFill>
                  <a:schemeClr val="tx1"/>
                </a:solidFill>
                <a:effectLst/>
                <a:latin typeface="+mn-lt"/>
                <a:ea typeface="+mn-ea"/>
                <a:cs typeface="+mn-cs"/>
              </a:rPr>
              <a:t> whether using GET, POST, PUT, DELETE, or any other HTTP request method: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1FD2CA-AEE8-4163-A769-FDC38718D76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856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1FD2CA-AEE8-4163-A769-FDC38718D76F}" type="slidenum">
              <a:rPr lang="en-US" smtClean="0"/>
              <a:t>39</a:t>
            </a:fld>
            <a:endParaRPr lang="en-US"/>
          </a:p>
        </p:txBody>
      </p:sp>
    </p:spTree>
    <p:extLst>
      <p:ext uri="{BB962C8B-B14F-4D97-AF65-F5344CB8AC3E}">
        <p14:creationId xmlns:p14="http://schemas.microsoft.com/office/powerpoint/2010/main" val="1743792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45DB365-6C69-5B43-85B8-1D43CF3895CA}" type="slidenum">
              <a:rPr lang="en-US" smtClean="0"/>
              <a:t>49</a:t>
            </a:fld>
            <a:endParaRPr lang="en-US"/>
          </a:p>
        </p:txBody>
      </p:sp>
    </p:spTree>
    <p:extLst>
      <p:ext uri="{BB962C8B-B14F-4D97-AF65-F5344CB8AC3E}">
        <p14:creationId xmlns:p14="http://schemas.microsoft.com/office/powerpoint/2010/main" val="44515020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7168" y="0"/>
            <a:ext cx="9181167" cy="685799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el 1"/>
          <p:cNvSpPr>
            <a:spLocks noGrp="1"/>
          </p:cNvSpPr>
          <p:nvPr>
            <p:ph type="ctrTitle"/>
          </p:nvPr>
        </p:nvSpPr>
        <p:spPr>
          <a:xfrm>
            <a:off x="648633" y="2042275"/>
            <a:ext cx="7772400" cy="1470025"/>
          </a:xfrm>
        </p:spPr>
        <p:txBody>
          <a:bodyPr/>
          <a:lstStyle>
            <a:lvl1pPr>
              <a:defRPr sz="3200">
                <a:solidFill>
                  <a:schemeClr val="bg1"/>
                </a:solidFill>
                <a:latin typeface="Roboto" charset="0"/>
                <a:ea typeface="Roboto" charset="0"/>
                <a:cs typeface="Roboto" charset="0"/>
              </a:defRPr>
            </a:lvl1pPr>
          </a:lstStyle>
          <a:p>
            <a:r>
              <a:rPr lang="en-US"/>
              <a:t>Click to edit Master title style</a:t>
            </a:r>
            <a:endParaRPr lang="de-DE" dirty="0"/>
          </a:p>
        </p:txBody>
      </p:sp>
      <p:sp>
        <p:nvSpPr>
          <p:cNvPr id="9" name="Untertitel 2"/>
          <p:cNvSpPr>
            <a:spLocks noGrp="1"/>
          </p:cNvSpPr>
          <p:nvPr>
            <p:ph type="subTitle" idx="1"/>
          </p:nvPr>
        </p:nvSpPr>
        <p:spPr>
          <a:xfrm>
            <a:off x="2558716" y="3933699"/>
            <a:ext cx="6400800" cy="1752600"/>
          </a:xfrm>
        </p:spPr>
        <p:txBody>
          <a:bodyPr>
            <a:normAutofit/>
          </a:bodyPr>
          <a:lstStyle>
            <a:lvl1pPr marL="0" indent="0" algn="r">
              <a:buNone/>
              <a:defRPr sz="1600">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e-DE" dirty="0"/>
          </a:p>
        </p:txBody>
      </p:sp>
      <p:pic>
        <p:nvPicPr>
          <p:cNvPr id="6" name="Picture 5">
            <a:extLst>
              <a:ext uri="{FF2B5EF4-FFF2-40B4-BE49-F238E27FC236}">
                <a16:creationId xmlns:a16="http://schemas.microsoft.com/office/drawing/2014/main" id="{FE81A4A1-D2B8-4BA2-95F1-42C02A0AA2D4}"/>
              </a:ext>
            </a:extLst>
          </p:cNvPr>
          <p:cNvPicPr>
            <a:picLocks noChangeAspect="1"/>
          </p:cNvPicPr>
          <p:nvPr userDrawn="1"/>
        </p:nvPicPr>
        <p:blipFill rotWithShape="1">
          <a:blip r:embed="rId2">
            <a:lum bright="70000" contrast="-70000"/>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l="26470"/>
          <a:stretch/>
        </p:blipFill>
        <p:spPr>
          <a:xfrm>
            <a:off x="648633" y="6022876"/>
            <a:ext cx="2212257" cy="784871"/>
          </a:xfrm>
          <a:prstGeom prst="rect">
            <a:avLst/>
          </a:prstGeom>
        </p:spPr>
      </p:pic>
      <p:pic>
        <p:nvPicPr>
          <p:cNvPr id="11" name="Picture 10">
            <a:extLst>
              <a:ext uri="{FF2B5EF4-FFF2-40B4-BE49-F238E27FC236}">
                <a16:creationId xmlns:a16="http://schemas.microsoft.com/office/drawing/2014/main" id="{DCE34D82-8ACC-444D-9A70-92F325E98B98}"/>
              </a:ext>
            </a:extLst>
          </p:cNvPr>
          <p:cNvPicPr>
            <a:picLocks noChangeAspect="1"/>
          </p:cNvPicPr>
          <p:nvPr userDrawn="1"/>
        </p:nvPicPr>
        <p:blipFill>
          <a:blip r:embed="rId4"/>
          <a:stretch>
            <a:fillRect/>
          </a:stretch>
        </p:blipFill>
        <p:spPr>
          <a:xfrm>
            <a:off x="79109" y="6163311"/>
            <a:ext cx="504000" cy="504000"/>
          </a:xfrm>
          <a:prstGeom prst="rect">
            <a:avLst/>
          </a:prstGeom>
        </p:spPr>
      </p:pic>
    </p:spTree>
    <p:extLst>
      <p:ext uri="{BB962C8B-B14F-4D97-AF65-F5344CB8AC3E}">
        <p14:creationId xmlns:p14="http://schemas.microsoft.com/office/powerpoint/2010/main" val="120235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5" name="Rectangle 6"/>
          <p:cNvSpPr>
            <a:spLocks noGrp="1" noChangeArrowheads="1"/>
          </p:cNvSpPr>
          <p:nvPr>
            <p:ph type="sldNum" sz="quarter" idx="11"/>
          </p:nvPr>
        </p:nvSpPr>
        <p:spPr>
          <a:xfrm>
            <a:off x="8255000" y="6316123"/>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2731665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Rectangle 6"/>
          <p:cNvSpPr>
            <a:spLocks noGrp="1" noChangeArrowheads="1"/>
          </p:cNvSpPr>
          <p:nvPr>
            <p:ph type="sldNum" sz="quarter" idx="11"/>
          </p:nvPr>
        </p:nvSpPr>
        <p:spPr>
          <a:xfrm>
            <a:off x="8237079" y="6330462"/>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531284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noChangeArrowheads="1"/>
          </p:cNvSpPr>
          <p:nvPr>
            <p:ph type="sldNum" sz="quarter" idx="11"/>
          </p:nvPr>
        </p:nvSpPr>
        <p:spPr>
          <a:xfrm>
            <a:off x="8153400" y="6356350"/>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2996198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de-DE" noProof="0"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noChangeArrowheads="1"/>
          </p:cNvSpPr>
          <p:nvPr>
            <p:ph type="sldNum" sz="quarter" idx="11"/>
          </p:nvPr>
        </p:nvSpPr>
        <p:spPr>
          <a:xfrm>
            <a:off x="8210703" y="6400800"/>
            <a:ext cx="533400" cy="290146"/>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1140060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Rectangle 6"/>
          <p:cNvSpPr>
            <a:spLocks noGrp="1" noChangeArrowheads="1"/>
          </p:cNvSpPr>
          <p:nvPr>
            <p:ph type="sldNum" sz="quarter" idx="11"/>
          </p:nvPr>
        </p:nvSpPr>
        <p:spPr>
          <a:xfrm>
            <a:off x="8241964" y="6316123"/>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73027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09600"/>
            <a:ext cx="1943100" cy="5486400"/>
          </a:xfrm>
        </p:spPr>
        <p:txBody>
          <a:bodyPr vert="eaVert"/>
          <a:lstStyle/>
          <a:p>
            <a:r>
              <a:rPr lang="en-US"/>
              <a:t>Click to edit Master title style</a:t>
            </a:r>
            <a:endParaRPr lang="de-DE"/>
          </a:p>
        </p:txBody>
      </p:sp>
      <p:sp>
        <p:nvSpPr>
          <p:cNvPr id="3" name="Vertikaler Textplatzhalt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Rectangle 6"/>
          <p:cNvSpPr>
            <a:spLocks noGrp="1" noChangeArrowheads="1"/>
          </p:cNvSpPr>
          <p:nvPr>
            <p:ph type="sldNum" sz="quarter" idx="11"/>
          </p:nvPr>
        </p:nvSpPr>
        <p:spPr>
          <a:xfrm>
            <a:off x="7929348" y="6248400"/>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789155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495800"/>
          </a:xfrm>
        </p:spPr>
        <p:txBody>
          <a:bodyPr/>
          <a:lstStyle/>
          <a:p>
            <a:r>
              <a:rPr lang="en-US"/>
              <a:t>Click icon to add table</a:t>
            </a:r>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EEC2A04A-DAF5-6D4C-9D4C-E206767FB7AA}" type="slidenum">
              <a:rPr lang="en-US"/>
              <a:pPr/>
              <a:t>‹#›</a:t>
            </a:fld>
            <a:endParaRPr lang="en-US"/>
          </a:p>
        </p:txBody>
      </p:sp>
    </p:spTree>
    <p:extLst>
      <p:ext uri="{BB962C8B-B14F-4D97-AF65-F5344CB8AC3E}">
        <p14:creationId xmlns:p14="http://schemas.microsoft.com/office/powerpoint/2010/main" val="3708987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24300"/>
            <a:ext cx="4038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A251B781-19CC-8848-B2F0-1E58C75B1AF3}" type="slidenum">
              <a:rPr lang="en-US"/>
              <a:pPr/>
              <a:t>‹#›</a:t>
            </a:fld>
            <a:endParaRPr lang="en-US"/>
          </a:p>
        </p:txBody>
      </p:sp>
    </p:spTree>
    <p:extLst>
      <p:ext uri="{BB962C8B-B14F-4D97-AF65-F5344CB8AC3E}">
        <p14:creationId xmlns:p14="http://schemas.microsoft.com/office/powerpoint/2010/main" val="340408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0A91B-679E-4D42-9871-589C7D773A62}" type="slidenum">
              <a:rPr lang="en-US" smtClean="0"/>
              <a:t>‹#›</a:t>
            </a:fld>
            <a:endParaRPr lang="en-US"/>
          </a:p>
        </p:txBody>
      </p:sp>
    </p:spTree>
    <p:extLst>
      <p:ext uri="{BB962C8B-B14F-4D97-AF65-F5344CB8AC3E}">
        <p14:creationId xmlns:p14="http://schemas.microsoft.com/office/powerpoint/2010/main" val="134018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0A91B-679E-4D42-9871-589C7D773A62}" type="slidenum">
              <a:rPr lang="en-US" smtClean="0"/>
              <a:t>‹#›</a:t>
            </a:fld>
            <a:endParaRPr lang="en-US"/>
          </a:p>
        </p:txBody>
      </p:sp>
    </p:spTree>
    <p:extLst>
      <p:ext uri="{BB962C8B-B14F-4D97-AF65-F5344CB8AC3E}">
        <p14:creationId xmlns:p14="http://schemas.microsoft.com/office/powerpoint/2010/main" val="404613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0A91B-679E-4D42-9871-589C7D773A62}" type="slidenum">
              <a:rPr lang="en-US" smtClean="0"/>
              <a:t>‹#›</a:t>
            </a:fld>
            <a:endParaRPr lang="en-US"/>
          </a:p>
        </p:txBody>
      </p:sp>
    </p:spTree>
    <p:extLst>
      <p:ext uri="{BB962C8B-B14F-4D97-AF65-F5344CB8AC3E}">
        <p14:creationId xmlns:p14="http://schemas.microsoft.com/office/powerpoint/2010/main" val="385642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sz="3200">
                <a:solidFill>
                  <a:schemeClr val="bg1"/>
                </a:solidFill>
              </a:defRPr>
            </a:lvl1pPr>
          </a:lstStyle>
          <a:p>
            <a:r>
              <a:rPr lang="en-US"/>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sz="24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e-DE" dirty="0"/>
          </a:p>
        </p:txBody>
      </p:sp>
      <p:sp>
        <p:nvSpPr>
          <p:cNvPr id="4" name="Date Placeholder 3"/>
          <p:cNvSpPr>
            <a:spLocks noGrp="1" noChangeArrowheads="1"/>
          </p:cNvSpPr>
          <p:nvPr>
            <p:ph type="dt" sz="half" idx="10"/>
          </p:nvPr>
        </p:nvSpPr>
        <p:spPr>
          <a:xfrm>
            <a:off x="3552092" y="6362700"/>
            <a:ext cx="2209800" cy="457200"/>
          </a:xfrm>
          <a:prstGeom prst="rect">
            <a:avLst/>
          </a:prstGeom>
        </p:spPr>
        <p:txBody>
          <a:bodyPr vert="horz" wrap="square" lIns="91440" tIns="45720" rIns="91440" bIns="45720" numCol="1" anchor="t" anchorCtr="0" compatLnSpc="1">
            <a:prstTxWarp prst="textNoShape">
              <a:avLst/>
            </a:prstTxWarp>
          </a:bodyPr>
          <a:lstStyle>
            <a:lvl1pPr>
              <a:defRPr sz="1800" b="0">
                <a:solidFill>
                  <a:srgbClr val="FFFFFF"/>
                </a:solidFill>
                <a:latin typeface="Arial" charset="0"/>
              </a:defRPr>
            </a:lvl1pPr>
          </a:lstStyle>
          <a:p>
            <a:endParaRPr lang="en-US" dirty="0"/>
          </a:p>
        </p:txBody>
      </p:sp>
    </p:spTree>
    <p:extLst>
      <p:ext uri="{BB962C8B-B14F-4D97-AF65-F5344CB8AC3E}">
        <p14:creationId xmlns:p14="http://schemas.microsoft.com/office/powerpoint/2010/main" val="74354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lvl1pPr>
              <a:defRPr sz="2200"/>
            </a:lvl1pPr>
            <a:lvl2pPr>
              <a:defRPr sz="20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Rectangle 6"/>
          <p:cNvSpPr>
            <a:spLocks noGrp="1" noChangeArrowheads="1"/>
          </p:cNvSpPr>
          <p:nvPr>
            <p:ph type="sldNum" sz="quarter" idx="11"/>
          </p:nvPr>
        </p:nvSpPr>
        <p:spPr>
          <a:xfrm>
            <a:off x="8255000" y="6400800"/>
            <a:ext cx="533400" cy="372523"/>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4401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Rectangle 6"/>
          <p:cNvSpPr>
            <a:spLocks noGrp="1" noChangeArrowheads="1"/>
          </p:cNvSpPr>
          <p:nvPr>
            <p:ph type="sldNum" sz="quarter" idx="11"/>
          </p:nvPr>
        </p:nvSpPr>
        <p:spPr>
          <a:xfrm>
            <a:off x="8228013" y="6330462"/>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1694407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sz="half" idx="1"/>
          </p:nvPr>
        </p:nvSpPr>
        <p:spPr>
          <a:xfrm>
            <a:off x="685800" y="1981200"/>
            <a:ext cx="3810000" cy="4114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8200" y="1981200"/>
            <a:ext cx="3810000" cy="4114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Slide Number Placeholder 6"/>
          <p:cNvSpPr>
            <a:spLocks noGrp="1" noChangeArrowheads="1"/>
          </p:cNvSpPr>
          <p:nvPr>
            <p:ph type="sldNum" sz="quarter" idx="11"/>
          </p:nvPr>
        </p:nvSpPr>
        <p:spPr>
          <a:xfrm>
            <a:off x="8191500" y="6316123"/>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149762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Rectangle 6"/>
          <p:cNvSpPr>
            <a:spLocks noGrp="1" noChangeArrowheads="1"/>
          </p:cNvSpPr>
          <p:nvPr>
            <p:ph type="sldNum" sz="quarter" idx="11"/>
          </p:nvPr>
        </p:nvSpPr>
        <p:spPr>
          <a:xfrm>
            <a:off x="8153400" y="6354762"/>
            <a:ext cx="5334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defRPr>
            </a:lvl1pPr>
          </a:lstStyle>
          <a:p>
            <a:fld id="{BA28652E-AACC-B249-B75B-9215B21BC295}" type="slidenum">
              <a:rPr lang="en-US"/>
              <a:pPr/>
              <a:t>‹#›</a:t>
            </a:fld>
            <a:endParaRPr lang="en-US"/>
          </a:p>
        </p:txBody>
      </p:sp>
    </p:spTree>
    <p:extLst>
      <p:ext uri="{BB962C8B-B14F-4D97-AF65-F5344CB8AC3E}">
        <p14:creationId xmlns:p14="http://schemas.microsoft.com/office/powerpoint/2010/main" val="405730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tiff"/><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2.tiff"/><Relationship Id="rId2" Type="http://schemas.openxmlformats.org/officeDocument/2006/relationships/slideLayout" Target="../slideLayouts/slideLayout6.xml"/><Relationship Id="rId16" Type="http://schemas.microsoft.com/office/2007/relationships/hdphoto" Target="../media/hdphoto1.wdp"/><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53400" y="6308725"/>
            <a:ext cx="533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37EBE-FB8C-E847-8A31-370C34F283A2}" type="slidenum">
              <a:rPr lang="en-US" smtClean="0"/>
              <a:pPr/>
              <a:t>‹#›</a:t>
            </a:fld>
            <a:endParaRPr lang="en-US"/>
          </a:p>
        </p:txBody>
      </p:sp>
      <p:pic>
        <p:nvPicPr>
          <p:cNvPr id="9" name="Picture 8">
            <a:extLst>
              <a:ext uri="{FF2B5EF4-FFF2-40B4-BE49-F238E27FC236}">
                <a16:creationId xmlns:a16="http://schemas.microsoft.com/office/drawing/2014/main" id="{4C4FA365-9582-4BA4-9FB6-2A151FB9801D}"/>
              </a:ext>
            </a:extLst>
          </p:cNvPr>
          <p:cNvPicPr>
            <a:picLocks noChangeAspect="1"/>
          </p:cNvPicPr>
          <p:nvPr userDrawn="1"/>
        </p:nvPicPr>
        <p:blipFill rotWithShape="1">
          <a:blip r:embed="rId6">
            <a:extLst>
              <a:ext uri="{BEBA8EAE-BF5A-486C-A8C5-ECC9F3942E4B}">
                <a14:imgProps xmlns:a14="http://schemas.microsoft.com/office/drawing/2010/main">
                  <a14:imgLayer r:embed="rId7">
                    <a14:imgEffect>
                      <a14:colorTemperature colorTemp="4700"/>
                    </a14:imgEffect>
                    <a14:imgEffect>
                      <a14:saturation sat="0"/>
                    </a14:imgEffect>
                  </a14:imgLayer>
                </a14:imgProps>
              </a:ext>
            </a:extLst>
          </a:blip>
          <a:srcRect l="26470"/>
          <a:stretch/>
        </p:blipFill>
        <p:spPr>
          <a:xfrm>
            <a:off x="922228" y="6308725"/>
            <a:ext cx="1403826" cy="417171"/>
          </a:xfrm>
          <a:prstGeom prst="rect">
            <a:avLst/>
          </a:prstGeom>
        </p:spPr>
      </p:pic>
      <p:pic>
        <p:nvPicPr>
          <p:cNvPr id="10" name="Picture 9">
            <a:extLst>
              <a:ext uri="{FF2B5EF4-FFF2-40B4-BE49-F238E27FC236}">
                <a16:creationId xmlns:a16="http://schemas.microsoft.com/office/drawing/2014/main" id="{D47ABBCD-2116-4A8F-848E-0A98D2BF0F46}"/>
              </a:ext>
            </a:extLst>
          </p:cNvPr>
          <p:cNvPicPr>
            <a:picLocks noChangeAspect="1"/>
          </p:cNvPicPr>
          <p:nvPr userDrawn="1"/>
        </p:nvPicPr>
        <p:blipFill>
          <a:blip r:embed="rId8"/>
          <a:stretch>
            <a:fillRect/>
          </a:stretch>
        </p:blipFill>
        <p:spPr>
          <a:xfrm>
            <a:off x="457200" y="6339675"/>
            <a:ext cx="355269" cy="355269"/>
          </a:xfrm>
          <a:prstGeom prst="rect">
            <a:avLst/>
          </a:prstGeom>
        </p:spPr>
      </p:pic>
    </p:spTree>
    <p:extLst>
      <p:ext uri="{BB962C8B-B14F-4D97-AF65-F5344CB8AC3E}">
        <p14:creationId xmlns:p14="http://schemas.microsoft.com/office/powerpoint/2010/main" val="3506937257"/>
      </p:ext>
    </p:extLst>
  </p:cSld>
  <p:clrMap bg1="lt1" tx1="dk1" bg2="lt2" tx2="dk2" accent1="accent1" accent2="accent2" accent3="accent3" accent4="accent4" accent5="accent5" accent6="accent6" hlink="hlink" folHlink="folHlink"/>
  <p:sldLayoutIdLst>
    <p:sldLayoutId id="2147483853" r:id="rId1"/>
    <p:sldLayoutId id="2147483874" r:id="rId2"/>
    <p:sldLayoutId id="2147483875" r:id="rId3"/>
    <p:sldLayoutId id="2147483876" r:id="rId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262456" y="84677"/>
            <a:ext cx="8525944"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t>Mastertitelformat bearbeiten</a:t>
            </a:r>
          </a:p>
        </p:txBody>
      </p:sp>
      <p:sp>
        <p:nvSpPr>
          <p:cNvPr id="1028" name="Rectangle 3"/>
          <p:cNvSpPr>
            <a:spLocks noGrp="1" noChangeArrowheads="1"/>
          </p:cNvSpPr>
          <p:nvPr>
            <p:ph type="body" idx="1"/>
          </p:nvPr>
        </p:nvSpPr>
        <p:spPr bwMode="auto">
          <a:xfrm>
            <a:off x="262456" y="1456266"/>
            <a:ext cx="8525944" cy="458893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Rectangle 6"/>
          <p:cNvSpPr>
            <a:spLocks noGrp="1" noChangeArrowheads="1"/>
          </p:cNvSpPr>
          <p:nvPr>
            <p:ph type="sldNum" sz="quarter" idx="4"/>
          </p:nvPr>
        </p:nvSpPr>
        <p:spPr>
          <a:xfrm>
            <a:off x="8382000" y="6387102"/>
            <a:ext cx="406400" cy="318524"/>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fld id="{4E64EF48-182C-7C47-A231-DEA5E3B0FF23}" type="slidenum">
              <a:rPr lang="en-US" smtClean="0"/>
              <a:pPr/>
              <a:t>‹#›</a:t>
            </a:fld>
            <a:endParaRPr lang="en-US" dirty="0"/>
          </a:p>
        </p:txBody>
      </p:sp>
      <p:cxnSp>
        <p:nvCxnSpPr>
          <p:cNvPr id="3" name="Straight Connector 2"/>
          <p:cNvCxnSpPr/>
          <p:nvPr userDrawn="1"/>
        </p:nvCxnSpPr>
        <p:spPr bwMode="auto">
          <a:xfrm>
            <a:off x="0" y="6239943"/>
            <a:ext cx="914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7" name="Picture 6">
            <a:extLst>
              <a:ext uri="{FF2B5EF4-FFF2-40B4-BE49-F238E27FC236}">
                <a16:creationId xmlns:a16="http://schemas.microsoft.com/office/drawing/2014/main" id="{03D746C1-DA6E-495D-8113-9151CEA86575}"/>
              </a:ext>
            </a:extLst>
          </p:cNvPr>
          <p:cNvPicPr>
            <a:picLocks noChangeAspect="1"/>
          </p:cNvPicPr>
          <p:nvPr userDrawn="1"/>
        </p:nvPicPr>
        <p:blipFill rotWithShape="1">
          <a:blip r:embed="rId15">
            <a:extLst>
              <a:ext uri="{BEBA8EAE-BF5A-486C-A8C5-ECC9F3942E4B}">
                <a14:imgProps xmlns:a14="http://schemas.microsoft.com/office/drawing/2010/main">
                  <a14:imgLayer r:embed="rId16">
                    <a14:imgEffect>
                      <a14:colorTemperature colorTemp="4700"/>
                    </a14:imgEffect>
                    <a14:imgEffect>
                      <a14:saturation sat="0"/>
                    </a14:imgEffect>
                  </a14:imgLayer>
                </a14:imgProps>
              </a:ext>
            </a:extLst>
          </a:blip>
          <a:srcRect l="26470"/>
          <a:stretch/>
        </p:blipFill>
        <p:spPr>
          <a:xfrm>
            <a:off x="727484" y="6356152"/>
            <a:ext cx="1403826" cy="417171"/>
          </a:xfrm>
          <a:prstGeom prst="rect">
            <a:avLst/>
          </a:prstGeom>
        </p:spPr>
      </p:pic>
      <p:pic>
        <p:nvPicPr>
          <p:cNvPr id="8" name="Picture 7">
            <a:extLst>
              <a:ext uri="{FF2B5EF4-FFF2-40B4-BE49-F238E27FC236}">
                <a16:creationId xmlns:a16="http://schemas.microsoft.com/office/drawing/2014/main" id="{0278FB26-4EC7-40A8-BB94-3605FF168EC6}"/>
              </a:ext>
            </a:extLst>
          </p:cNvPr>
          <p:cNvPicPr>
            <a:picLocks noChangeAspect="1"/>
          </p:cNvPicPr>
          <p:nvPr userDrawn="1"/>
        </p:nvPicPr>
        <p:blipFill>
          <a:blip r:embed="rId17"/>
          <a:stretch>
            <a:fillRect/>
          </a:stretch>
        </p:blipFill>
        <p:spPr>
          <a:xfrm>
            <a:off x="262456" y="6387102"/>
            <a:ext cx="355269" cy="355269"/>
          </a:xfrm>
          <a:prstGeom prst="rect">
            <a:avLst/>
          </a:prstGeom>
        </p:spPr>
      </p:pic>
    </p:spTree>
    <p:extLst>
      <p:ext uri="{BB962C8B-B14F-4D97-AF65-F5344CB8AC3E}">
        <p14:creationId xmlns:p14="http://schemas.microsoft.com/office/powerpoint/2010/main" val="824943435"/>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9" r:id="rId12"/>
    <p:sldLayoutId id="2147483870" r:id="rId13"/>
  </p:sldLayoutIdLst>
  <p:hf hdr="0" ftr="0" dt="0"/>
  <p:txStyles>
    <p:titleStyle>
      <a:lvl1pPr algn="ctr" rtl="0" eaLnBrk="1" fontAlgn="base" hangingPunct="1">
        <a:spcBef>
          <a:spcPct val="0"/>
        </a:spcBef>
        <a:spcAft>
          <a:spcPct val="0"/>
        </a:spcAft>
        <a:defRPr sz="2800">
          <a:solidFill>
            <a:sysClr val="windowText" lastClr="000000"/>
          </a:solidFill>
          <a:latin typeface="Arial"/>
          <a:ea typeface="+mj-ea"/>
          <a:cs typeface="Arial"/>
        </a:defRPr>
      </a:lvl1pPr>
      <a:lvl2pPr algn="ctr" rtl="0" eaLnBrk="1" fontAlgn="base" hangingPunct="1">
        <a:spcBef>
          <a:spcPct val="0"/>
        </a:spcBef>
        <a:spcAft>
          <a:spcPct val="0"/>
        </a:spcAft>
        <a:defRPr sz="2800">
          <a:solidFill>
            <a:srgbClr val="007EB9"/>
          </a:solidFill>
          <a:latin typeface="Arial" charset="0"/>
          <a:ea typeface="ＭＳ Ｐゴシック" charset="-128"/>
          <a:cs typeface="ＭＳ Ｐゴシック" charset="-128"/>
        </a:defRPr>
      </a:lvl2pPr>
      <a:lvl3pPr algn="ctr" rtl="0" eaLnBrk="1" fontAlgn="base" hangingPunct="1">
        <a:spcBef>
          <a:spcPct val="0"/>
        </a:spcBef>
        <a:spcAft>
          <a:spcPct val="0"/>
        </a:spcAft>
        <a:defRPr sz="2800">
          <a:solidFill>
            <a:srgbClr val="007EB9"/>
          </a:solidFill>
          <a:latin typeface="Arial" charset="0"/>
          <a:ea typeface="ＭＳ Ｐゴシック" charset="-128"/>
          <a:cs typeface="ＭＳ Ｐゴシック" charset="-128"/>
        </a:defRPr>
      </a:lvl3pPr>
      <a:lvl4pPr algn="ctr" rtl="0" eaLnBrk="1" fontAlgn="base" hangingPunct="1">
        <a:spcBef>
          <a:spcPct val="0"/>
        </a:spcBef>
        <a:spcAft>
          <a:spcPct val="0"/>
        </a:spcAft>
        <a:defRPr sz="2800">
          <a:solidFill>
            <a:srgbClr val="007EB9"/>
          </a:solidFill>
          <a:latin typeface="Arial" charset="0"/>
          <a:ea typeface="ＭＳ Ｐゴシック" charset="-128"/>
          <a:cs typeface="ＭＳ Ｐゴシック" charset="-128"/>
        </a:defRPr>
      </a:lvl4pPr>
      <a:lvl5pPr algn="ctr" rtl="0" eaLnBrk="1" fontAlgn="base" hangingPunct="1">
        <a:spcBef>
          <a:spcPct val="0"/>
        </a:spcBef>
        <a:spcAft>
          <a:spcPct val="0"/>
        </a:spcAft>
        <a:defRPr sz="2800">
          <a:solidFill>
            <a:srgbClr val="007EB9"/>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9pPr>
    </p:titleStyle>
    <p:bodyStyle>
      <a:lvl1pPr marL="342900" indent="-342900" algn="l" rtl="0" eaLnBrk="1" fontAlgn="base" hangingPunct="1">
        <a:spcBef>
          <a:spcPct val="20000"/>
        </a:spcBef>
        <a:spcAft>
          <a:spcPct val="0"/>
        </a:spcAft>
        <a:buChar char="•"/>
        <a:defRPr>
          <a:solidFill>
            <a:schemeClr val="tx1"/>
          </a:solidFill>
          <a:latin typeface="Arial"/>
          <a:ea typeface="+mn-ea"/>
          <a:cs typeface="Arial"/>
        </a:defRPr>
      </a:lvl1pPr>
      <a:lvl2pPr marL="742950" indent="-285750" algn="l" rtl="0" eaLnBrk="1" fontAlgn="base" hangingPunct="1">
        <a:spcBef>
          <a:spcPct val="20000"/>
        </a:spcBef>
        <a:spcAft>
          <a:spcPct val="0"/>
        </a:spcAft>
        <a:buChar char="–"/>
        <a:defRPr>
          <a:solidFill>
            <a:schemeClr val="tx1"/>
          </a:solidFill>
          <a:latin typeface="Arial"/>
          <a:ea typeface="+mn-ea"/>
          <a:cs typeface="Arial"/>
        </a:defRPr>
      </a:lvl2pPr>
      <a:lvl3pPr marL="1143000" indent="-228600" algn="l" rtl="0" eaLnBrk="1" fontAlgn="base" hangingPunct="1">
        <a:spcBef>
          <a:spcPct val="20000"/>
        </a:spcBef>
        <a:spcAft>
          <a:spcPct val="0"/>
        </a:spcAft>
        <a:buChar char="•"/>
        <a:defRPr>
          <a:solidFill>
            <a:schemeClr val="tx1"/>
          </a:solidFill>
          <a:latin typeface="Arial"/>
          <a:ea typeface="+mn-ea"/>
          <a:cs typeface="Arial"/>
        </a:defRPr>
      </a:lvl3pPr>
      <a:lvl4pPr marL="1600200" indent="-228600" algn="l" rtl="0" eaLnBrk="1" fontAlgn="base" hangingPunct="1">
        <a:spcBef>
          <a:spcPct val="20000"/>
        </a:spcBef>
        <a:spcAft>
          <a:spcPct val="0"/>
        </a:spcAft>
        <a:buChar char="–"/>
        <a:defRPr>
          <a:solidFill>
            <a:schemeClr val="tx1"/>
          </a:solidFill>
          <a:latin typeface="Arial"/>
          <a:ea typeface="+mn-ea"/>
          <a:cs typeface="Arial"/>
        </a:defRPr>
      </a:lvl4pPr>
      <a:lvl5pPr marL="2057400" indent="-228600" algn="l" rtl="0" eaLnBrk="1" fontAlgn="base" hangingPunct="1">
        <a:spcBef>
          <a:spcPct val="20000"/>
        </a:spcBef>
        <a:spcAft>
          <a:spcPct val="0"/>
        </a:spcAft>
        <a:buChar char="»"/>
        <a:defRPr>
          <a:solidFill>
            <a:schemeClr val="tx1"/>
          </a:solidFill>
          <a:latin typeface="Arial"/>
          <a:ea typeface="+mn-ea"/>
          <a:cs typeface="Arial"/>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s://expressjs.com/"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1224" y="1694696"/>
            <a:ext cx="8701549" cy="1618430"/>
          </a:xfrm>
        </p:spPr>
        <p:txBody>
          <a:bodyPr>
            <a:normAutofit/>
          </a:bodyPr>
          <a:lstStyle/>
          <a:p>
            <a:r>
              <a:rPr lang="en-US" sz="4000" dirty="0"/>
              <a:t>CS 4032 </a:t>
            </a:r>
            <a:r>
              <a:rPr lang="mr-IN" sz="4000" dirty="0"/>
              <a:t>–</a:t>
            </a:r>
            <a:r>
              <a:rPr lang="en-US" sz="4000" dirty="0"/>
              <a:t> Web Programming</a:t>
            </a:r>
            <a:endParaRPr lang="en-US" sz="4000" b="1" dirty="0"/>
          </a:p>
        </p:txBody>
      </p:sp>
      <p:sp>
        <p:nvSpPr>
          <p:cNvPr id="2" name="TextBox 1"/>
          <p:cNvSpPr txBox="1"/>
          <p:nvPr/>
        </p:nvSpPr>
        <p:spPr>
          <a:xfrm>
            <a:off x="3282779" y="4160238"/>
            <a:ext cx="2578441" cy="430887"/>
          </a:xfrm>
          <a:prstGeom prst="rect">
            <a:avLst/>
          </a:prstGeom>
          <a:noFill/>
        </p:spPr>
        <p:txBody>
          <a:bodyPr wrap="square" rtlCol="0">
            <a:spAutoFit/>
          </a:bodyPr>
          <a:lstStyle/>
          <a:p>
            <a:pPr algn="just"/>
            <a:r>
              <a:rPr lang="en-US" sz="2200" dirty="0">
                <a:solidFill>
                  <a:schemeClr val="bg1"/>
                </a:solidFill>
                <a:latin typeface="Roboto" charset="0"/>
                <a:ea typeface="Roboto" charset="0"/>
                <a:cs typeface="Roboto" charset="0"/>
              </a:rPr>
              <a:t>Dr. Hassan Sartaj</a:t>
            </a:r>
          </a:p>
        </p:txBody>
      </p:sp>
    </p:spTree>
    <p:extLst>
      <p:ext uri="{BB962C8B-B14F-4D97-AF65-F5344CB8AC3E}">
        <p14:creationId xmlns:p14="http://schemas.microsoft.com/office/powerpoint/2010/main" val="79425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70CA64E2-02B9-4FE4-A23E-BA569FA1A222}"/>
              </a:ext>
            </a:extLst>
          </p:cNvPr>
          <p:cNvSpPr>
            <a:spLocks noGrp="1" noChangeArrowheads="1"/>
          </p:cNvSpPr>
          <p:nvPr>
            <p:ph type="title"/>
          </p:nvPr>
        </p:nvSpPr>
        <p:spPr/>
        <p:txBody>
          <a:bodyPr/>
          <a:lstStyle/>
          <a:p>
            <a:r>
              <a:rPr lang="en-US" altLang="en-US" dirty="0"/>
              <a:t>… Asynchronous Programming</a:t>
            </a:r>
          </a:p>
        </p:txBody>
      </p:sp>
      <p:sp>
        <p:nvSpPr>
          <p:cNvPr id="32771" name="Content Placeholder 2" descr="Rectangle: Click to edit Master text styles&#10;Second level&#10;Third level&#10;Fourth level&#10;Fifth level">
            <a:extLst>
              <a:ext uri="{FF2B5EF4-FFF2-40B4-BE49-F238E27FC236}">
                <a16:creationId xmlns:a16="http://schemas.microsoft.com/office/drawing/2014/main" id="{F95B0082-72D7-47E5-89A4-7CA3546CD24E}"/>
              </a:ext>
            </a:extLst>
          </p:cNvPr>
          <p:cNvSpPr>
            <a:spLocks noGrp="1" noChangeArrowheads="1"/>
          </p:cNvSpPr>
          <p:nvPr>
            <p:ph idx="1"/>
          </p:nvPr>
        </p:nvSpPr>
        <p:spPr>
          <a:xfrm>
            <a:off x="628650" y="1807779"/>
            <a:ext cx="7979322" cy="4184648"/>
          </a:xfrm>
        </p:spPr>
        <p:txBody>
          <a:bodyPr>
            <a:normAutofit fontScale="85000" lnSpcReduction="10000"/>
          </a:bodyPr>
          <a:lstStyle/>
          <a:p>
            <a:r>
              <a:rPr lang="en-US" altLang="en-US" dirty="0"/>
              <a:t>Everything runs in one thread</a:t>
            </a:r>
          </a:p>
          <a:p>
            <a:r>
              <a:rPr lang="en-US" altLang="en-US" dirty="0"/>
              <a:t>Asynchronous calls return immediately (a.k.a. </a:t>
            </a:r>
            <a:r>
              <a:rPr lang="en-US" altLang="en-US" i="1" dirty="0"/>
              <a:t>non-blocking</a:t>
            </a:r>
            <a:r>
              <a:rPr lang="en-US" altLang="en-US" dirty="0"/>
              <a:t>)</a:t>
            </a:r>
          </a:p>
          <a:p>
            <a:r>
              <a:rPr lang="en-US" altLang="en-US" dirty="0"/>
              <a:t>A callback function is called when the result is ready</a:t>
            </a:r>
          </a:p>
          <a:p>
            <a:endParaRPr lang="en-US" altLang="en-US" dirty="0"/>
          </a:p>
          <a:p>
            <a:endParaRPr lang="en-US" altLang="en-US" dirty="0"/>
          </a:p>
          <a:p>
            <a:r>
              <a:rPr lang="en-US" altLang="en-US" dirty="0"/>
              <a:t>A.K.A. Event-driven Programming</a:t>
            </a:r>
          </a:p>
          <a:p>
            <a:pPr lvl="1"/>
            <a:r>
              <a:rPr lang="en-US" altLang="en-US" dirty="0"/>
              <a:t>A callback function is basically an event handler that handles the "result is ready" event</a:t>
            </a:r>
          </a:p>
        </p:txBody>
      </p:sp>
      <p:sp>
        <p:nvSpPr>
          <p:cNvPr id="4" name="TextBox 2">
            <a:extLst>
              <a:ext uri="{FF2B5EF4-FFF2-40B4-BE49-F238E27FC236}">
                <a16:creationId xmlns:a16="http://schemas.microsoft.com/office/drawing/2014/main" id="{87E55A6C-09DB-4EB2-A219-9AAEEFEA665E}"/>
              </a:ext>
            </a:extLst>
          </p:cNvPr>
          <p:cNvSpPr txBox="1">
            <a:spLocks noChangeArrowheads="1"/>
          </p:cNvSpPr>
          <p:nvPr/>
        </p:nvSpPr>
        <p:spPr bwMode="auto">
          <a:xfrm>
            <a:off x="2156392" y="3596878"/>
            <a:ext cx="47339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sz="2400"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sz="2400"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sz="2400"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sz="2400" kern="1200">
                <a:solidFill>
                  <a:schemeClr val="tx1"/>
                </a:solidFill>
                <a:latin typeface="Courier New" panose="02070309020205020404" pitchFamily="49" charset="0"/>
                <a:ea typeface="+mn-ea"/>
                <a:cs typeface="+mn-cs"/>
              </a:defRPr>
            </a:lvl5pPr>
            <a:lvl6pPr marL="2286000" algn="l" defTabSz="914400" rtl="0" eaLnBrk="1" latinLnBrk="0" hangingPunct="1">
              <a:defRPr sz="2400" kern="1200">
                <a:solidFill>
                  <a:schemeClr val="tx1"/>
                </a:solidFill>
                <a:latin typeface="Courier New" panose="02070309020205020404" pitchFamily="49" charset="0"/>
                <a:ea typeface="+mn-ea"/>
                <a:cs typeface="+mn-cs"/>
              </a:defRPr>
            </a:lvl6pPr>
            <a:lvl7pPr marL="2743200" algn="l" defTabSz="914400" rtl="0" eaLnBrk="1" latinLnBrk="0" hangingPunct="1">
              <a:defRPr sz="2400" kern="1200">
                <a:solidFill>
                  <a:schemeClr val="tx1"/>
                </a:solidFill>
                <a:latin typeface="Courier New" panose="02070309020205020404" pitchFamily="49" charset="0"/>
                <a:ea typeface="+mn-ea"/>
                <a:cs typeface="+mn-cs"/>
              </a:defRPr>
            </a:lvl7pPr>
            <a:lvl8pPr marL="3200400" algn="l" defTabSz="914400" rtl="0" eaLnBrk="1" latinLnBrk="0" hangingPunct="1">
              <a:defRPr sz="2400" kern="1200">
                <a:solidFill>
                  <a:schemeClr val="tx1"/>
                </a:solidFill>
                <a:latin typeface="Courier New" panose="02070309020205020404" pitchFamily="49" charset="0"/>
                <a:ea typeface="+mn-ea"/>
                <a:cs typeface="+mn-cs"/>
              </a:defRPr>
            </a:lvl8pPr>
            <a:lvl9pPr marL="3657600" algn="l" defTabSz="914400" rtl="0" eaLnBrk="1" latinLnBrk="0" hangingPunct="1">
              <a:defRPr sz="2400" kern="1200">
                <a:solidFill>
                  <a:schemeClr val="tx1"/>
                </a:solidFill>
                <a:latin typeface="Courier New" panose="02070309020205020404" pitchFamily="49"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func(args…, callback(err,result))</a:t>
            </a:r>
          </a:p>
        </p:txBody>
      </p:sp>
      <p:sp>
        <p:nvSpPr>
          <p:cNvPr id="2" name="Slide Number Placeholder 1">
            <a:extLst>
              <a:ext uri="{FF2B5EF4-FFF2-40B4-BE49-F238E27FC236}">
                <a16:creationId xmlns:a16="http://schemas.microsoft.com/office/drawing/2014/main" id="{0674A5F6-3658-44F9-9F46-EA3C162D7C5F}"/>
              </a:ext>
            </a:extLst>
          </p:cNvPr>
          <p:cNvSpPr>
            <a:spLocks noGrp="1"/>
          </p:cNvSpPr>
          <p:nvPr>
            <p:ph type="sldNum" sz="quarter" idx="12"/>
          </p:nvPr>
        </p:nvSpPr>
        <p:spPr/>
        <p:txBody>
          <a:bodyPr/>
          <a:lstStyle/>
          <a:p>
            <a:fld id="{9200A91B-679E-4D42-9871-589C7D773A62}" type="slidenum">
              <a:rPr lang="en-US" smtClean="0"/>
              <a:t>10</a:t>
            </a:fld>
            <a:endParaRPr lang="en-US" dirty="0"/>
          </a:p>
        </p:txBody>
      </p:sp>
    </p:spTree>
    <p:extLst>
      <p:ext uri="{BB962C8B-B14F-4D97-AF65-F5344CB8AC3E}">
        <p14:creationId xmlns:p14="http://schemas.microsoft.com/office/powerpoint/2010/main" val="1986496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0947080C-8028-409D-B9C4-FEAA35AC9FEC}"/>
              </a:ext>
            </a:extLst>
          </p:cNvPr>
          <p:cNvSpPr>
            <a:spLocks noGrp="1"/>
          </p:cNvSpPr>
          <p:nvPr>
            <p:ph type="title"/>
          </p:nvPr>
        </p:nvSpPr>
        <p:spPr/>
        <p:txBody>
          <a:bodyPr/>
          <a:lstStyle/>
          <a:p>
            <a:r>
              <a:rPr lang="en-US" altLang="en-US" dirty="0"/>
              <a:t>What is unique about Node.js?</a:t>
            </a:r>
          </a:p>
        </p:txBody>
      </p:sp>
      <p:sp>
        <p:nvSpPr>
          <p:cNvPr id="10243" name="Content Placeholder 2">
            <a:extLst>
              <a:ext uri="{FF2B5EF4-FFF2-40B4-BE49-F238E27FC236}">
                <a16:creationId xmlns:a16="http://schemas.microsoft.com/office/drawing/2014/main" id="{3C0A57BE-FF84-42A4-837A-6F5B76F38481}"/>
              </a:ext>
            </a:extLst>
          </p:cNvPr>
          <p:cNvSpPr>
            <a:spLocks noGrp="1"/>
          </p:cNvSpPr>
          <p:nvPr>
            <p:ph idx="1"/>
          </p:nvPr>
        </p:nvSpPr>
        <p:spPr>
          <a:xfrm>
            <a:off x="628650" y="1608083"/>
            <a:ext cx="7886700" cy="3780687"/>
          </a:xfrm>
        </p:spPr>
        <p:txBody>
          <a:bodyPr>
            <a:normAutofit/>
          </a:bodyPr>
          <a:lstStyle/>
          <a:p>
            <a:r>
              <a:rPr lang="en-US" altLang="en-US" sz="2400" dirty="0"/>
              <a:t>JavaScript on server-side thus making communication between client and server will happen in same language</a:t>
            </a:r>
          </a:p>
          <a:p>
            <a:r>
              <a:rPr lang="en-US" altLang="en-US" sz="2400" dirty="0"/>
              <a:t>Servers normally thread based but Node.JS is “Event” based. Node.JS serves each request in a Evented loop that can handle simultaneous requests.</a:t>
            </a:r>
          </a:p>
        </p:txBody>
      </p:sp>
      <p:pic>
        <p:nvPicPr>
          <p:cNvPr id="10244" name="Picture 4" descr="C:\Grewe\Classes\CS6320\Mat\NodeJS\NodeJS2.png">
            <a:extLst>
              <a:ext uri="{FF2B5EF4-FFF2-40B4-BE49-F238E27FC236}">
                <a16:creationId xmlns:a16="http://schemas.microsoft.com/office/drawing/2014/main" id="{FBD77F4C-990F-4C49-90BC-C0FE0B176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964126"/>
            <a:ext cx="5486400" cy="1977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6F926137-6145-439F-B623-52758E24BA74}"/>
              </a:ext>
            </a:extLst>
          </p:cNvPr>
          <p:cNvSpPr>
            <a:spLocks noGrp="1"/>
          </p:cNvSpPr>
          <p:nvPr>
            <p:ph type="sldNum" sz="quarter" idx="12"/>
          </p:nvPr>
        </p:nvSpPr>
        <p:spPr/>
        <p:txBody>
          <a:bodyPr/>
          <a:lstStyle/>
          <a:p>
            <a:fld id="{9200A91B-679E-4D42-9871-589C7D773A62}"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1B89C81-28E1-42F2-8FE6-6E992B7291FE}"/>
              </a:ext>
            </a:extLst>
          </p:cNvPr>
          <p:cNvSpPr>
            <a:spLocks noGrp="1"/>
          </p:cNvSpPr>
          <p:nvPr>
            <p:ph type="title"/>
          </p:nvPr>
        </p:nvSpPr>
        <p:spPr/>
        <p:txBody>
          <a:bodyPr/>
          <a:lstStyle/>
          <a:p>
            <a:r>
              <a:rPr lang="en-US" altLang="en-US" dirty="0"/>
              <a:t>Why Use Node.js ?</a:t>
            </a:r>
          </a:p>
        </p:txBody>
      </p:sp>
      <p:sp>
        <p:nvSpPr>
          <p:cNvPr id="9219" name="Content Placeholder 2">
            <a:extLst>
              <a:ext uri="{FF2B5EF4-FFF2-40B4-BE49-F238E27FC236}">
                <a16:creationId xmlns:a16="http://schemas.microsoft.com/office/drawing/2014/main" id="{834DF6C7-6549-4A68-96CA-1F67CC7E46E9}"/>
              </a:ext>
            </a:extLst>
          </p:cNvPr>
          <p:cNvSpPr>
            <a:spLocks noGrp="1"/>
          </p:cNvSpPr>
          <p:nvPr>
            <p:ph idx="1"/>
          </p:nvPr>
        </p:nvSpPr>
        <p:spPr>
          <a:xfrm>
            <a:off x="628650" y="1545021"/>
            <a:ext cx="8270422" cy="2120744"/>
          </a:xfrm>
        </p:spPr>
        <p:txBody>
          <a:bodyPr>
            <a:normAutofit fontScale="62500" lnSpcReduction="20000"/>
          </a:bodyPr>
          <a:lstStyle/>
          <a:p>
            <a:r>
              <a:rPr lang="en-US" altLang="en-US" dirty="0"/>
              <a:t>Node's goal is to provide an easy way to build scalable network programs.</a:t>
            </a:r>
          </a:p>
          <a:p>
            <a:r>
              <a:rPr lang="en-US" altLang="en-US" dirty="0"/>
              <a:t>It lets you layered on top of the TCP library </a:t>
            </a:r>
            <a:r>
              <a:rPr lang="en-US" altLang="en-US"/>
              <a:t>is an </a:t>
            </a:r>
            <a:r>
              <a:rPr lang="en-US" altLang="en-US" dirty="0"/>
              <a:t>HTTP and HTTPS client/server. </a:t>
            </a:r>
          </a:p>
          <a:p>
            <a:r>
              <a:rPr lang="en-US" altLang="en-US" dirty="0"/>
              <a:t>The JS executed by the V8 JavaScript engine (the thing that makes Google Chrome so fast)</a:t>
            </a:r>
          </a:p>
          <a:p>
            <a:r>
              <a:rPr lang="en-US" altLang="en-US" dirty="0"/>
              <a:t>Node provides a JavaScript API to access the network and file system.</a:t>
            </a:r>
          </a:p>
          <a:p>
            <a:endParaRPr lang="en-US" altLang="en-US" dirty="0"/>
          </a:p>
        </p:txBody>
      </p:sp>
      <p:pic>
        <p:nvPicPr>
          <p:cNvPr id="9220" name="Picture 5" descr="C:\Grewe\Classes\CS6320\Mat\NodeJS\NodeJS3.png">
            <a:extLst>
              <a:ext uri="{FF2B5EF4-FFF2-40B4-BE49-F238E27FC236}">
                <a16:creationId xmlns:a16="http://schemas.microsoft.com/office/drawing/2014/main" id="{1BCA59F2-8F0C-4218-85D5-7D6910C506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22" t="2374" r="4211" b="3177"/>
          <a:stretch/>
        </p:blipFill>
        <p:spPr bwMode="auto">
          <a:xfrm>
            <a:off x="1427584" y="3293706"/>
            <a:ext cx="6288832" cy="301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1EFC6B7F-9D16-408A-8CF3-BEA5CFA09B56}"/>
              </a:ext>
            </a:extLst>
          </p:cNvPr>
          <p:cNvSpPr>
            <a:spLocks noGrp="1"/>
          </p:cNvSpPr>
          <p:nvPr>
            <p:ph type="sldNum" sz="quarter" idx="12"/>
          </p:nvPr>
        </p:nvSpPr>
        <p:spPr/>
        <p:txBody>
          <a:bodyPr/>
          <a:lstStyle/>
          <a:p>
            <a:fld id="{9200A91B-679E-4D42-9871-589C7D773A62}"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DDD3D15-CA43-4EFD-AEFB-E20CB4C3AD1D}"/>
              </a:ext>
            </a:extLst>
          </p:cNvPr>
          <p:cNvSpPr>
            <a:spLocks noGrp="1"/>
          </p:cNvSpPr>
          <p:nvPr>
            <p:ph type="title"/>
          </p:nvPr>
        </p:nvSpPr>
        <p:spPr/>
        <p:txBody>
          <a:bodyPr/>
          <a:lstStyle/>
          <a:p>
            <a:r>
              <a:rPr lang="en-US" altLang="en-US" dirty="0"/>
              <a:t>What can’t do with Node?</a:t>
            </a:r>
          </a:p>
        </p:txBody>
      </p:sp>
      <p:sp>
        <p:nvSpPr>
          <p:cNvPr id="12291" name="Content Placeholder 2">
            <a:extLst>
              <a:ext uri="{FF2B5EF4-FFF2-40B4-BE49-F238E27FC236}">
                <a16:creationId xmlns:a16="http://schemas.microsoft.com/office/drawing/2014/main" id="{2BDF54EE-1D51-495C-B241-5F405BAA88EE}"/>
              </a:ext>
            </a:extLst>
          </p:cNvPr>
          <p:cNvSpPr>
            <a:spLocks noGrp="1"/>
          </p:cNvSpPr>
          <p:nvPr>
            <p:ph idx="1"/>
          </p:nvPr>
        </p:nvSpPr>
        <p:spPr>
          <a:xfrm>
            <a:off x="628650" y="1690689"/>
            <a:ext cx="7886700" cy="4486274"/>
          </a:xfrm>
        </p:spPr>
        <p:txBody>
          <a:bodyPr>
            <a:normAutofit/>
          </a:bodyPr>
          <a:lstStyle/>
          <a:p>
            <a:r>
              <a:rPr lang="en-US" altLang="en-US" sz="2800" dirty="0"/>
              <a:t>Node is a platform for writing JavaScript applications outside web browsers. This is not the JavaScript we are familiar with in web browsers. There is no DOM built into Node, nor any other browser capability.</a:t>
            </a:r>
          </a:p>
          <a:p>
            <a:r>
              <a:rPr lang="en-US" altLang="en-US" sz="2800" dirty="0"/>
              <a:t>Node can’t run on GUI, but run on terminal</a:t>
            </a:r>
          </a:p>
          <a:p>
            <a:r>
              <a:rPr lang="en-US" sz="2800" dirty="0"/>
              <a:t>In the Node.js module system, each file is treated as a separate module.</a:t>
            </a:r>
            <a:endParaRPr lang="en-US" altLang="en-US" sz="2800" dirty="0"/>
          </a:p>
          <a:p>
            <a:endParaRPr lang="en-US" altLang="en-US" sz="2800" dirty="0"/>
          </a:p>
        </p:txBody>
      </p:sp>
      <p:sp>
        <p:nvSpPr>
          <p:cNvPr id="3" name="Slide Number Placeholder 2">
            <a:extLst>
              <a:ext uri="{FF2B5EF4-FFF2-40B4-BE49-F238E27FC236}">
                <a16:creationId xmlns:a16="http://schemas.microsoft.com/office/drawing/2014/main" id="{E493C80F-C4A3-4FF0-B7F6-E6B636D8E87B}"/>
              </a:ext>
            </a:extLst>
          </p:cNvPr>
          <p:cNvSpPr>
            <a:spLocks noGrp="1"/>
          </p:cNvSpPr>
          <p:nvPr>
            <p:ph type="sldNum" sz="quarter" idx="12"/>
          </p:nvPr>
        </p:nvSpPr>
        <p:spPr/>
        <p:txBody>
          <a:bodyPr/>
          <a:lstStyle/>
          <a:p>
            <a:fld id="{9200A91B-679E-4D42-9871-589C7D773A62}"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178DDC57-5BC0-4D55-BFD9-EE29B7E7FA61}"/>
              </a:ext>
            </a:extLst>
          </p:cNvPr>
          <p:cNvSpPr>
            <a:spLocks noGrp="1" noChangeArrowheads="1"/>
          </p:cNvSpPr>
          <p:nvPr>
            <p:ph type="title"/>
          </p:nvPr>
        </p:nvSpPr>
        <p:spPr/>
        <p:txBody>
          <a:bodyPr>
            <a:normAutofit/>
          </a:bodyPr>
          <a:lstStyle/>
          <a:p>
            <a:r>
              <a:rPr lang="en-US" altLang="en-US" dirty="0"/>
              <a:t>Installing and using node Module</a:t>
            </a:r>
          </a:p>
        </p:txBody>
      </p:sp>
      <p:sp>
        <p:nvSpPr>
          <p:cNvPr id="25603" name="Rectangle 2">
            <a:extLst>
              <a:ext uri="{FF2B5EF4-FFF2-40B4-BE49-F238E27FC236}">
                <a16:creationId xmlns:a16="http://schemas.microsoft.com/office/drawing/2014/main" id="{0D9B9BDD-D1BE-4264-AA7C-B6E5A231616B}"/>
              </a:ext>
            </a:extLst>
          </p:cNvPr>
          <p:cNvSpPr>
            <a:spLocks noGrp="1" noChangeArrowheads="1"/>
          </p:cNvSpPr>
          <p:nvPr>
            <p:ph idx="1"/>
          </p:nvPr>
        </p:nvSpPr>
        <p:spPr>
          <a:xfrm>
            <a:off x="628650" y="1690689"/>
            <a:ext cx="7886700" cy="2611890"/>
          </a:xfrm>
        </p:spPr>
        <p:txBody>
          <a:bodyPr>
            <a:normAutofit fontScale="92500" lnSpcReduction="20000"/>
          </a:bodyPr>
          <a:lstStyle/>
          <a:p>
            <a:r>
              <a:rPr lang="en-US" altLang="en-US" sz="3000" dirty="0"/>
              <a:t>Install a module…..inside your project directory </a:t>
            </a:r>
            <a:endParaRPr lang="en-US" altLang="en-US" dirty="0"/>
          </a:p>
          <a:p>
            <a:pPr lvl="1"/>
            <a:r>
              <a:rPr lang="en-US" altLang="en-US" dirty="0" err="1"/>
              <a:t>npm</a:t>
            </a:r>
            <a:r>
              <a:rPr lang="en-US" altLang="en-US" dirty="0"/>
              <a:t> install &lt;module name&gt;</a:t>
            </a:r>
          </a:p>
          <a:p>
            <a:r>
              <a:rPr lang="en-US" altLang="en-US" sz="3000" dirty="0"/>
              <a:t>Using module….. Inside your JavaScript code</a:t>
            </a:r>
          </a:p>
          <a:p>
            <a:pPr lvl="1"/>
            <a:r>
              <a:rPr lang="en-IN" altLang="en-US" dirty="0"/>
              <a:t>var http = require(‘http’);</a:t>
            </a:r>
          </a:p>
          <a:p>
            <a:pPr lvl="1"/>
            <a:r>
              <a:rPr lang="en-IN" altLang="en-US" dirty="0"/>
              <a:t>var fs = require(‘fs’);</a:t>
            </a:r>
          </a:p>
          <a:p>
            <a:pPr lvl="1"/>
            <a:r>
              <a:rPr lang="en-IN" altLang="en-US" dirty="0"/>
              <a:t>var express = require(‘express’);</a:t>
            </a:r>
            <a:endParaRPr lang="en-US" altLang="en-US" dirty="0"/>
          </a:p>
          <a:p>
            <a:pPr marL="0" indent="0">
              <a:buNone/>
            </a:pPr>
            <a:endParaRPr lang="en-US" altLang="en-US" dirty="0"/>
          </a:p>
        </p:txBody>
      </p:sp>
      <p:sp>
        <p:nvSpPr>
          <p:cNvPr id="3" name="Slide Number Placeholder 2">
            <a:extLst>
              <a:ext uri="{FF2B5EF4-FFF2-40B4-BE49-F238E27FC236}">
                <a16:creationId xmlns:a16="http://schemas.microsoft.com/office/drawing/2014/main" id="{B09127FF-CA15-47FF-972F-70C9E28EAF79}"/>
              </a:ext>
            </a:extLst>
          </p:cNvPr>
          <p:cNvSpPr>
            <a:spLocks noGrp="1"/>
          </p:cNvSpPr>
          <p:nvPr>
            <p:ph type="sldNum" sz="quarter" idx="12"/>
          </p:nvPr>
        </p:nvSpPr>
        <p:spPr/>
        <p:txBody>
          <a:bodyPr/>
          <a:lstStyle/>
          <a:p>
            <a:fld id="{9200A91B-679E-4D42-9871-589C7D773A62}"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FC5AB3A-041D-4049-AEC3-3D7C99590828}"/>
              </a:ext>
            </a:extLst>
          </p:cNvPr>
          <p:cNvSpPr>
            <a:spLocks noGrp="1"/>
          </p:cNvSpPr>
          <p:nvPr>
            <p:ph type="title"/>
          </p:nvPr>
        </p:nvSpPr>
        <p:spPr/>
        <p:txBody>
          <a:bodyPr/>
          <a:lstStyle/>
          <a:p>
            <a:r>
              <a:rPr lang="en-US" altLang="en-US" dirty="0"/>
              <a:t>Hello World example (</a:t>
            </a:r>
            <a:r>
              <a:rPr lang="en-US" dirty="0"/>
              <a:t>index.js)</a:t>
            </a:r>
            <a:endParaRPr lang="en-US" altLang="en-US" dirty="0"/>
          </a:p>
        </p:txBody>
      </p:sp>
      <p:sp>
        <p:nvSpPr>
          <p:cNvPr id="7" name="Rectangle 2">
            <a:extLst>
              <a:ext uri="{FF2B5EF4-FFF2-40B4-BE49-F238E27FC236}">
                <a16:creationId xmlns:a16="http://schemas.microsoft.com/office/drawing/2014/main" id="{DE729223-9C12-443A-9FB9-C0C2981FF411}"/>
              </a:ext>
            </a:extLst>
          </p:cNvPr>
          <p:cNvSpPr>
            <a:spLocks noChangeArrowheads="1"/>
          </p:cNvSpPr>
          <p:nvPr/>
        </p:nvSpPr>
        <p:spPr bwMode="auto">
          <a:xfrm>
            <a:off x="247650" y="1685928"/>
            <a:ext cx="8648700" cy="4469122"/>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rgbClr val="CC99CD"/>
                </a:solidFill>
                <a:effectLst/>
                <a:latin typeface="Consolas" panose="020B0609020204030204" pitchFamily="49" charset="0"/>
              </a:rPr>
              <a:t>const</a:t>
            </a:r>
            <a:r>
              <a:rPr kumimoji="0" lang="en-PK" altLang="en-PK" sz="2000" b="0" i="0" u="none" strike="noStrike" cap="none" normalizeH="0" baseline="0" dirty="0">
                <a:ln>
                  <a:noFill/>
                </a:ln>
                <a:solidFill>
                  <a:srgbClr val="CCCCCC"/>
                </a:solidFill>
                <a:effectLst/>
                <a:latin typeface="Consolas" panose="020B0609020204030204" pitchFamily="49" charset="0"/>
              </a:rPr>
              <a:t> http </a:t>
            </a:r>
            <a:r>
              <a:rPr kumimoji="0" lang="en-PK" altLang="en-PK" sz="2000" b="0" i="0" u="none" strike="noStrike" cap="none" normalizeH="0" baseline="0" dirty="0">
                <a:ln>
                  <a:noFill/>
                </a:ln>
                <a:solidFill>
                  <a:srgbClr val="67CDCC"/>
                </a:solidFill>
                <a:effectLst/>
                <a:latin typeface="Consolas" panose="020B0609020204030204" pitchFamily="49" charset="0"/>
              </a:rPr>
              <a:t>=</a:t>
            </a:r>
            <a:r>
              <a:rPr kumimoji="0" lang="en-PK" altLang="en-PK" sz="2000" b="0" i="0" u="none" strike="noStrike" cap="none" normalizeH="0" baseline="0" dirty="0">
                <a:ln>
                  <a:noFill/>
                </a:ln>
                <a:solidFill>
                  <a:srgbClr val="CCCCCC"/>
                </a:solidFill>
                <a:effectLst/>
                <a:latin typeface="Consolas" panose="020B0609020204030204" pitchFamily="49" charset="0"/>
              </a:rPr>
              <a:t> </a:t>
            </a:r>
            <a:r>
              <a:rPr kumimoji="0" lang="en-PK" altLang="en-PK" sz="2000" b="0" i="0" u="none" strike="noStrike" cap="none" normalizeH="0" baseline="0" dirty="0">
                <a:ln>
                  <a:noFill/>
                </a:ln>
                <a:solidFill>
                  <a:srgbClr val="F08D49"/>
                </a:solidFill>
                <a:effectLst/>
                <a:latin typeface="Consolas" panose="020B0609020204030204" pitchFamily="49" charset="0"/>
              </a:rPr>
              <a:t>require</a:t>
            </a:r>
            <a:r>
              <a:rPr kumimoji="0" lang="en-PK" altLang="en-PK" sz="2000" b="0" i="0" u="none" strike="noStrike" cap="none" normalizeH="0" baseline="0" dirty="0">
                <a:ln>
                  <a:noFill/>
                </a:ln>
                <a:solidFill>
                  <a:srgbClr val="CCCCCC"/>
                </a:solidFill>
                <a:effectLst/>
                <a:latin typeface="Consolas" panose="020B0609020204030204" pitchFamily="49" charset="0"/>
              </a:rPr>
              <a:t>(</a:t>
            </a:r>
            <a:r>
              <a:rPr kumimoji="0" lang="en-PK" altLang="en-PK" sz="2000" b="0" i="0" u="none" strike="noStrike" cap="none" normalizeH="0" baseline="0" dirty="0">
                <a:ln>
                  <a:noFill/>
                </a:ln>
                <a:solidFill>
                  <a:srgbClr val="7EC699"/>
                </a:solidFill>
                <a:effectLst/>
                <a:latin typeface="Consolas" panose="020B0609020204030204" pitchFamily="49" charset="0"/>
              </a:rPr>
              <a:t>'http’</a:t>
            </a:r>
            <a:r>
              <a:rPr kumimoji="0" lang="en-PK" altLang="en-PK" sz="2000" b="0" i="0" u="none" strike="noStrike" cap="none" normalizeH="0" baseline="0" dirty="0">
                <a:ln>
                  <a:noFill/>
                </a:ln>
                <a:solidFill>
                  <a:srgbClr val="CCCCCC"/>
                </a:solidFill>
                <a:effectLst/>
                <a:latin typeface="Consolas" panose="020B0609020204030204" pitchFamily="49" charset="0"/>
              </a:rPr>
              <a:t>);</a:t>
            </a:r>
            <a:endParaRPr kumimoji="0" lang="en-US" altLang="en-PK"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rgbClr val="CC99CD"/>
                </a:solidFill>
                <a:effectLst/>
                <a:latin typeface="Consolas" panose="020B0609020204030204" pitchFamily="49" charset="0"/>
              </a:rPr>
              <a:t>const</a:t>
            </a:r>
            <a:r>
              <a:rPr kumimoji="0" lang="en-PK" altLang="en-PK" sz="2000" b="0" i="0" u="none" strike="noStrike" cap="none" normalizeH="0" baseline="0" dirty="0">
                <a:ln>
                  <a:noFill/>
                </a:ln>
                <a:solidFill>
                  <a:srgbClr val="CCCCCC"/>
                </a:solidFill>
                <a:effectLst/>
                <a:latin typeface="Consolas" panose="020B0609020204030204" pitchFamily="49" charset="0"/>
              </a:rPr>
              <a:t> hostname </a:t>
            </a:r>
            <a:r>
              <a:rPr kumimoji="0" lang="en-PK" altLang="en-PK" sz="2000" b="0" i="0" u="none" strike="noStrike" cap="none" normalizeH="0" baseline="0" dirty="0">
                <a:ln>
                  <a:noFill/>
                </a:ln>
                <a:solidFill>
                  <a:srgbClr val="67CDCC"/>
                </a:solidFill>
                <a:effectLst/>
                <a:latin typeface="Consolas" panose="020B0609020204030204" pitchFamily="49" charset="0"/>
              </a:rPr>
              <a:t>=</a:t>
            </a:r>
            <a:r>
              <a:rPr kumimoji="0" lang="en-PK" altLang="en-PK" sz="2000" b="0" i="0" u="none" strike="noStrike" cap="none" normalizeH="0" baseline="0" dirty="0">
                <a:ln>
                  <a:noFill/>
                </a:ln>
                <a:solidFill>
                  <a:srgbClr val="CCCCCC"/>
                </a:solidFill>
                <a:effectLst/>
                <a:latin typeface="Consolas" panose="020B0609020204030204" pitchFamily="49" charset="0"/>
              </a:rPr>
              <a:t> </a:t>
            </a:r>
            <a:r>
              <a:rPr kumimoji="0" lang="en-PK" altLang="en-PK" sz="2000" b="0" i="0" u="none" strike="noStrike" cap="none" normalizeH="0" baseline="0" dirty="0">
                <a:ln>
                  <a:noFill/>
                </a:ln>
                <a:solidFill>
                  <a:srgbClr val="7EC699"/>
                </a:solidFill>
                <a:effectLst/>
                <a:latin typeface="Consolas" panose="020B0609020204030204" pitchFamily="49" charset="0"/>
              </a:rPr>
              <a:t>'127.0.0.1’</a:t>
            </a:r>
            <a:r>
              <a:rPr kumimoji="0" lang="en-PK" altLang="en-PK" sz="2000" b="0" i="0" u="none" strike="noStrike" cap="none" normalizeH="0" baseline="0" dirty="0">
                <a:ln>
                  <a:noFill/>
                </a:ln>
                <a:solidFill>
                  <a:srgbClr val="CCCCCC"/>
                </a:solidFill>
                <a:effectLst/>
                <a:latin typeface="Consolas" panose="020B0609020204030204" pitchFamily="49" charset="0"/>
              </a:rPr>
              <a:t>; </a:t>
            </a:r>
            <a:endParaRPr kumimoji="0" lang="en-US" altLang="en-PK"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rgbClr val="CC99CD"/>
                </a:solidFill>
                <a:effectLst/>
                <a:latin typeface="Consolas" panose="020B0609020204030204" pitchFamily="49" charset="0"/>
              </a:rPr>
              <a:t>const</a:t>
            </a:r>
            <a:r>
              <a:rPr kumimoji="0" lang="en-PK" altLang="en-PK" sz="2000" b="0" i="0" u="none" strike="noStrike" cap="none" normalizeH="0" baseline="0" dirty="0">
                <a:ln>
                  <a:noFill/>
                </a:ln>
                <a:solidFill>
                  <a:srgbClr val="CCCCCC"/>
                </a:solidFill>
                <a:effectLst/>
                <a:latin typeface="Consolas" panose="020B0609020204030204" pitchFamily="49" charset="0"/>
              </a:rPr>
              <a:t> port </a:t>
            </a:r>
            <a:r>
              <a:rPr kumimoji="0" lang="en-PK" altLang="en-PK" sz="2000" b="0" i="0" u="none" strike="noStrike" cap="none" normalizeH="0" baseline="0" dirty="0">
                <a:ln>
                  <a:noFill/>
                </a:ln>
                <a:solidFill>
                  <a:srgbClr val="67CDCC"/>
                </a:solidFill>
                <a:effectLst/>
                <a:latin typeface="Consolas" panose="020B0609020204030204" pitchFamily="49" charset="0"/>
              </a:rPr>
              <a:t>=</a:t>
            </a:r>
            <a:r>
              <a:rPr kumimoji="0" lang="en-PK" altLang="en-PK" sz="2000" b="0" i="0" u="none" strike="noStrike" cap="none" normalizeH="0" baseline="0" dirty="0">
                <a:ln>
                  <a:noFill/>
                </a:ln>
                <a:solidFill>
                  <a:srgbClr val="CCCCCC"/>
                </a:solidFill>
                <a:effectLst/>
                <a:latin typeface="Consolas" panose="020B0609020204030204" pitchFamily="49" charset="0"/>
              </a:rPr>
              <a:t> </a:t>
            </a:r>
            <a:r>
              <a:rPr kumimoji="0" lang="en-PK" altLang="en-PK" sz="2000" b="0" i="0" u="none" strike="noStrike" cap="none" normalizeH="0" baseline="0" dirty="0">
                <a:ln>
                  <a:noFill/>
                </a:ln>
                <a:solidFill>
                  <a:srgbClr val="F08D49"/>
                </a:solidFill>
                <a:effectLst/>
                <a:latin typeface="Consolas" panose="020B0609020204030204" pitchFamily="49" charset="0"/>
              </a:rPr>
              <a:t>3000</a:t>
            </a:r>
            <a:r>
              <a:rPr kumimoji="0" lang="en-PK" altLang="en-PK" sz="2000" b="0" i="0" u="none" strike="noStrike" cap="none" normalizeH="0" baseline="0" dirty="0">
                <a:ln>
                  <a:noFill/>
                </a:ln>
                <a:solidFill>
                  <a:srgbClr val="CCCCCC"/>
                </a:solidFill>
                <a:effectLst/>
                <a:latin typeface="Consolas" panose="020B0609020204030204" pitchFamily="49" charset="0"/>
              </a:rPr>
              <a:t>; </a:t>
            </a:r>
            <a:endParaRPr kumimoji="0" lang="en-US" altLang="en-PK"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lang="en-US" altLang="en-PK" sz="2000" dirty="0">
                <a:solidFill>
                  <a:srgbClr val="CCCCCC"/>
                </a:solidFill>
                <a:latin typeface="Consolas" panose="020B0609020204030204" pitchFamily="49" charset="0"/>
              </a:rPr>
            </a:br>
            <a:r>
              <a:rPr kumimoji="0" lang="en-PK" altLang="en-PK" sz="2000" b="0" i="0" u="none" strike="noStrike" cap="none" normalizeH="0" baseline="0" dirty="0">
                <a:ln>
                  <a:noFill/>
                </a:ln>
                <a:solidFill>
                  <a:srgbClr val="CC99CD"/>
                </a:solidFill>
                <a:effectLst/>
                <a:latin typeface="Consolas" panose="020B0609020204030204" pitchFamily="49" charset="0"/>
              </a:rPr>
              <a:t>const</a:t>
            </a:r>
            <a:r>
              <a:rPr kumimoji="0" lang="en-PK" altLang="en-PK" sz="2000" b="0" i="0" u="none" strike="noStrike" cap="none" normalizeH="0" baseline="0" dirty="0">
                <a:ln>
                  <a:noFill/>
                </a:ln>
                <a:solidFill>
                  <a:srgbClr val="CCCCCC"/>
                </a:solidFill>
                <a:effectLst/>
                <a:latin typeface="Consolas" panose="020B0609020204030204" pitchFamily="49" charset="0"/>
              </a:rPr>
              <a:t> server </a:t>
            </a:r>
            <a:r>
              <a:rPr kumimoji="0" lang="en-PK" altLang="en-PK" sz="2000" b="0" i="0" u="none" strike="noStrike" cap="none" normalizeH="0" baseline="0" dirty="0">
                <a:ln>
                  <a:noFill/>
                </a:ln>
                <a:solidFill>
                  <a:srgbClr val="67CDCC"/>
                </a:solidFill>
                <a:effectLst/>
                <a:latin typeface="Consolas" panose="020B0609020204030204" pitchFamily="49" charset="0"/>
              </a:rPr>
              <a:t>=</a:t>
            </a:r>
            <a:r>
              <a:rPr kumimoji="0" lang="en-PK" altLang="en-PK" sz="2000" b="0" i="0" u="none" strike="noStrike" cap="none" normalizeH="0" baseline="0" dirty="0">
                <a:ln>
                  <a:noFill/>
                </a:ln>
                <a:solidFill>
                  <a:srgbClr val="CCCCCC"/>
                </a:solidFill>
                <a:effectLst/>
                <a:latin typeface="Consolas" panose="020B0609020204030204" pitchFamily="49" charset="0"/>
              </a:rPr>
              <a:t> http.</a:t>
            </a:r>
            <a:r>
              <a:rPr kumimoji="0" lang="en-PK" altLang="en-PK" sz="2000" b="0" i="0" u="none" strike="noStrike" cap="none" normalizeH="0" baseline="0" dirty="0">
                <a:ln>
                  <a:noFill/>
                </a:ln>
                <a:solidFill>
                  <a:srgbClr val="F08D49"/>
                </a:solidFill>
                <a:effectLst/>
                <a:latin typeface="Consolas" panose="020B0609020204030204" pitchFamily="49" charset="0"/>
              </a:rPr>
              <a:t>createServer</a:t>
            </a:r>
            <a:r>
              <a:rPr kumimoji="0" lang="en-PK" altLang="en-PK" sz="2000" b="0" i="0" u="none" strike="noStrike" cap="none" normalizeH="0" baseline="0" dirty="0">
                <a:ln>
                  <a:noFill/>
                </a:ln>
                <a:solidFill>
                  <a:srgbClr val="CCCCCC"/>
                </a:solidFill>
                <a:effectLst/>
                <a:latin typeface="Consolas" panose="020B0609020204030204" pitchFamily="49" charset="0"/>
              </a:rPr>
              <a:t>((req, res) </a:t>
            </a:r>
            <a:r>
              <a:rPr kumimoji="0" lang="en-PK" altLang="en-PK" sz="2000" b="0" i="0" u="none" strike="noStrike" cap="none" normalizeH="0" baseline="0" dirty="0">
                <a:ln>
                  <a:noFill/>
                </a:ln>
                <a:solidFill>
                  <a:srgbClr val="67CDCC"/>
                </a:solidFill>
                <a:effectLst/>
                <a:latin typeface="Consolas" panose="020B0609020204030204" pitchFamily="49" charset="0"/>
              </a:rPr>
              <a:t>=&gt;</a:t>
            </a:r>
            <a:r>
              <a:rPr kumimoji="0" lang="en-PK" altLang="en-PK" sz="2000" b="0" i="0" u="none" strike="noStrike" cap="none" normalizeH="0" baseline="0" dirty="0">
                <a:ln>
                  <a:noFill/>
                </a:ln>
                <a:solidFill>
                  <a:srgbClr val="CCCCCC"/>
                </a:solidFill>
                <a:effectLst/>
                <a:latin typeface="Consolas" panose="020B0609020204030204" pitchFamily="49" charset="0"/>
              </a:rPr>
              <a:t> { </a:t>
            </a:r>
            <a:r>
              <a:rPr kumimoji="0" lang="en-US" altLang="en-PK" sz="2000" b="0" i="0" u="none" strike="noStrike" cap="none" normalizeH="0" baseline="0" dirty="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PK" sz="2000" dirty="0">
                <a:solidFill>
                  <a:srgbClr val="CCCCCC"/>
                </a:solidFill>
                <a:latin typeface="Consolas" panose="020B0609020204030204" pitchFamily="49" charset="0"/>
              </a:rPr>
              <a:t>	</a:t>
            </a:r>
            <a:r>
              <a:rPr kumimoji="0" lang="en-PK" altLang="en-PK" sz="2000" b="0" i="0" u="none" strike="noStrike" cap="none" normalizeH="0" baseline="0" dirty="0">
                <a:ln>
                  <a:noFill/>
                </a:ln>
                <a:solidFill>
                  <a:srgbClr val="CCCCCC"/>
                </a:solidFill>
                <a:effectLst/>
                <a:latin typeface="Consolas" panose="020B0609020204030204" pitchFamily="49" charset="0"/>
              </a:rPr>
              <a:t>res.statusCode </a:t>
            </a:r>
            <a:r>
              <a:rPr kumimoji="0" lang="en-PK" altLang="en-PK" sz="2000" b="0" i="0" u="none" strike="noStrike" cap="none" normalizeH="0" baseline="0" dirty="0">
                <a:ln>
                  <a:noFill/>
                </a:ln>
                <a:solidFill>
                  <a:srgbClr val="67CDCC"/>
                </a:solidFill>
                <a:effectLst/>
                <a:latin typeface="Consolas" panose="020B0609020204030204" pitchFamily="49" charset="0"/>
              </a:rPr>
              <a:t>=</a:t>
            </a:r>
            <a:r>
              <a:rPr kumimoji="0" lang="en-PK" altLang="en-PK" sz="2000" b="0" i="0" u="none" strike="noStrike" cap="none" normalizeH="0" baseline="0" dirty="0">
                <a:ln>
                  <a:noFill/>
                </a:ln>
                <a:solidFill>
                  <a:srgbClr val="CCCCCC"/>
                </a:solidFill>
                <a:effectLst/>
                <a:latin typeface="Consolas" panose="020B0609020204030204" pitchFamily="49" charset="0"/>
              </a:rPr>
              <a:t> </a:t>
            </a:r>
            <a:r>
              <a:rPr kumimoji="0" lang="en-PK" altLang="en-PK" sz="2000" b="0" i="0" u="none" strike="noStrike" cap="none" normalizeH="0" baseline="0" dirty="0">
                <a:ln>
                  <a:noFill/>
                </a:ln>
                <a:solidFill>
                  <a:srgbClr val="F08D49"/>
                </a:solidFill>
                <a:effectLst/>
                <a:latin typeface="Consolas" panose="020B0609020204030204" pitchFamily="49" charset="0"/>
              </a:rPr>
              <a:t>200</a:t>
            </a:r>
            <a:r>
              <a:rPr kumimoji="0" lang="en-PK" altLang="en-PK" sz="2000" b="0" i="0" u="none" strike="noStrike" cap="none" normalizeH="0" baseline="0" dirty="0">
                <a:ln>
                  <a:noFill/>
                </a:ln>
                <a:solidFill>
                  <a:srgbClr val="CCCCCC"/>
                </a:solidFill>
                <a:effectLst/>
                <a:latin typeface="Consolas" panose="020B0609020204030204" pitchFamily="49" charset="0"/>
              </a:rPr>
              <a:t>;</a:t>
            </a:r>
            <a:endParaRPr kumimoji="0" lang="en-US" altLang="en-PK"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rgbClr val="CCCCCC"/>
                </a:solidFill>
                <a:effectLst/>
                <a:latin typeface="Consolas" panose="020B0609020204030204" pitchFamily="49" charset="0"/>
              </a:rPr>
              <a:t> </a:t>
            </a:r>
            <a:r>
              <a:rPr kumimoji="0" lang="en-US" altLang="en-PK" sz="2000" b="0" i="0" u="none" strike="noStrike" cap="none" normalizeH="0" baseline="0" dirty="0">
                <a:ln>
                  <a:noFill/>
                </a:ln>
                <a:solidFill>
                  <a:srgbClr val="CCCCCC"/>
                </a:solidFill>
                <a:effectLst/>
                <a:latin typeface="Consolas" panose="020B0609020204030204" pitchFamily="49" charset="0"/>
              </a:rPr>
              <a:t>	</a:t>
            </a:r>
            <a:r>
              <a:rPr kumimoji="0" lang="en-PK" altLang="en-PK" sz="2000" b="0" i="0" u="none" strike="noStrike" cap="none" normalizeH="0" baseline="0" dirty="0">
                <a:ln>
                  <a:noFill/>
                </a:ln>
                <a:solidFill>
                  <a:srgbClr val="CCCCCC"/>
                </a:solidFill>
                <a:effectLst/>
                <a:latin typeface="Consolas" panose="020B0609020204030204" pitchFamily="49" charset="0"/>
              </a:rPr>
              <a:t>res.</a:t>
            </a:r>
            <a:r>
              <a:rPr kumimoji="0" lang="en-PK" altLang="en-PK" sz="2000" b="0" i="0" u="none" strike="noStrike" cap="none" normalizeH="0" baseline="0" dirty="0">
                <a:ln>
                  <a:noFill/>
                </a:ln>
                <a:solidFill>
                  <a:srgbClr val="F08D49"/>
                </a:solidFill>
                <a:effectLst/>
                <a:latin typeface="Consolas" panose="020B0609020204030204" pitchFamily="49" charset="0"/>
              </a:rPr>
              <a:t>setHeader</a:t>
            </a:r>
            <a:r>
              <a:rPr kumimoji="0" lang="en-PK" altLang="en-PK" sz="2000" b="0" i="0" u="none" strike="noStrike" cap="none" normalizeH="0" baseline="0" dirty="0">
                <a:ln>
                  <a:noFill/>
                </a:ln>
                <a:solidFill>
                  <a:srgbClr val="CCCCCC"/>
                </a:solidFill>
                <a:effectLst/>
                <a:latin typeface="Consolas" panose="020B0609020204030204" pitchFamily="49" charset="0"/>
              </a:rPr>
              <a:t>(</a:t>
            </a:r>
            <a:r>
              <a:rPr kumimoji="0" lang="en-PK" altLang="en-PK" sz="2000" b="0" i="0" u="none" strike="noStrike" cap="none" normalizeH="0" baseline="0" dirty="0">
                <a:ln>
                  <a:noFill/>
                </a:ln>
                <a:solidFill>
                  <a:srgbClr val="7EC699"/>
                </a:solidFill>
                <a:effectLst/>
                <a:latin typeface="Consolas" panose="020B0609020204030204" pitchFamily="49" charset="0"/>
              </a:rPr>
              <a:t>'Content-Type'</a:t>
            </a:r>
            <a:r>
              <a:rPr kumimoji="0" lang="en-PK" altLang="en-PK" sz="2000" b="0" i="0" u="none" strike="noStrike" cap="none" normalizeH="0" baseline="0" dirty="0">
                <a:ln>
                  <a:noFill/>
                </a:ln>
                <a:solidFill>
                  <a:srgbClr val="CCCCCC"/>
                </a:solidFill>
                <a:effectLst/>
                <a:latin typeface="Consolas" panose="020B0609020204030204" pitchFamily="49" charset="0"/>
              </a:rPr>
              <a:t>, </a:t>
            </a:r>
            <a:r>
              <a:rPr kumimoji="0" lang="en-PK" altLang="en-PK" sz="2000" b="0" i="0" u="none" strike="noStrike" cap="none" normalizeH="0" baseline="0" dirty="0">
                <a:ln>
                  <a:noFill/>
                </a:ln>
                <a:solidFill>
                  <a:srgbClr val="7EC699"/>
                </a:solidFill>
                <a:effectLst/>
                <a:latin typeface="Consolas" panose="020B0609020204030204" pitchFamily="49" charset="0"/>
              </a:rPr>
              <a:t>'text/plain’</a:t>
            </a:r>
            <a:r>
              <a:rPr kumimoji="0" lang="en-PK" altLang="en-PK" sz="2000" b="0" i="0" u="none" strike="noStrike" cap="none" normalizeH="0" baseline="0" dirty="0">
                <a:ln>
                  <a:noFill/>
                </a:ln>
                <a:solidFill>
                  <a:srgbClr val="CCCCCC"/>
                </a:solidFill>
                <a:effectLst/>
                <a:latin typeface="Consolas" panose="020B0609020204030204" pitchFamily="49" charset="0"/>
              </a:rPr>
              <a:t>);</a:t>
            </a:r>
            <a:endParaRPr kumimoji="0" lang="en-US" altLang="en-PK"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rgbClr val="CCCCCC"/>
                </a:solidFill>
                <a:effectLst/>
                <a:latin typeface="Consolas" panose="020B0609020204030204" pitchFamily="49" charset="0"/>
              </a:rPr>
              <a:t> </a:t>
            </a:r>
            <a:r>
              <a:rPr kumimoji="0" lang="en-US" altLang="en-PK" sz="2000" b="0" i="0" u="none" strike="noStrike" cap="none" normalizeH="0" baseline="0" dirty="0">
                <a:ln>
                  <a:noFill/>
                </a:ln>
                <a:solidFill>
                  <a:srgbClr val="CCCCCC"/>
                </a:solidFill>
                <a:effectLst/>
                <a:latin typeface="Consolas" panose="020B0609020204030204" pitchFamily="49" charset="0"/>
              </a:rPr>
              <a:t>	</a:t>
            </a:r>
            <a:r>
              <a:rPr kumimoji="0" lang="en-PK" altLang="en-PK" sz="2000" b="0" i="0" u="none" strike="noStrike" cap="none" normalizeH="0" baseline="0" dirty="0">
                <a:ln>
                  <a:noFill/>
                </a:ln>
                <a:solidFill>
                  <a:srgbClr val="CCCCCC"/>
                </a:solidFill>
                <a:effectLst/>
                <a:latin typeface="Consolas" panose="020B0609020204030204" pitchFamily="49" charset="0"/>
              </a:rPr>
              <a:t>res.</a:t>
            </a:r>
            <a:r>
              <a:rPr kumimoji="0" lang="en-PK" altLang="en-PK" sz="2000" b="0" i="0" u="none" strike="noStrike" cap="none" normalizeH="0" baseline="0" dirty="0">
                <a:ln>
                  <a:noFill/>
                </a:ln>
                <a:solidFill>
                  <a:srgbClr val="F08D49"/>
                </a:solidFill>
                <a:effectLst/>
                <a:latin typeface="Consolas" panose="020B0609020204030204" pitchFamily="49" charset="0"/>
              </a:rPr>
              <a:t>end</a:t>
            </a:r>
            <a:r>
              <a:rPr kumimoji="0" lang="en-PK" altLang="en-PK" sz="2000" b="0" i="0" u="none" strike="noStrike" cap="none" normalizeH="0" baseline="0" dirty="0">
                <a:ln>
                  <a:noFill/>
                </a:ln>
                <a:solidFill>
                  <a:srgbClr val="CCCCCC"/>
                </a:solidFill>
                <a:effectLst/>
                <a:latin typeface="Consolas" panose="020B0609020204030204" pitchFamily="49" charset="0"/>
              </a:rPr>
              <a:t>(</a:t>
            </a:r>
            <a:r>
              <a:rPr kumimoji="0" lang="en-PK" altLang="en-PK" sz="2000" b="0" i="0" u="none" strike="noStrike" cap="none" normalizeH="0" baseline="0" dirty="0">
                <a:ln>
                  <a:noFill/>
                </a:ln>
                <a:solidFill>
                  <a:srgbClr val="7EC699"/>
                </a:solidFill>
                <a:effectLst/>
                <a:latin typeface="Consolas" panose="020B0609020204030204" pitchFamily="49" charset="0"/>
              </a:rPr>
              <a:t>'Hello World'</a:t>
            </a:r>
            <a:r>
              <a:rPr kumimoji="0" lang="en-PK" altLang="en-PK" sz="2000" b="0" i="0" u="none" strike="noStrike" cap="none" normalizeH="0" baseline="0" dirty="0">
                <a:ln>
                  <a:noFill/>
                </a:ln>
                <a:solidFill>
                  <a:srgbClr val="CCCCCC"/>
                </a:solidFill>
                <a:effectLst/>
                <a:latin typeface="Consolas" panose="020B0609020204030204" pitchFamily="49" charset="0"/>
              </a:rPr>
              <a:t>); });</a:t>
            </a:r>
            <a:endParaRPr kumimoji="0" lang="en-US" altLang="en-PK"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rgbClr val="CCCCCC"/>
                </a:solidFill>
                <a:effectLst/>
                <a:latin typeface="Consolas" panose="020B0609020204030204" pitchFamily="49" charset="0"/>
              </a:rPr>
              <a:t> </a:t>
            </a:r>
            <a:endParaRPr kumimoji="0" lang="en-US" altLang="en-PK"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PK" sz="2000" dirty="0">
              <a:solidFill>
                <a:srgbClr val="CCCCCC"/>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rgbClr val="CCCCCC"/>
                </a:solidFill>
                <a:effectLst/>
                <a:latin typeface="Consolas" panose="020B0609020204030204" pitchFamily="49" charset="0"/>
              </a:rPr>
              <a:t>server.</a:t>
            </a:r>
            <a:r>
              <a:rPr kumimoji="0" lang="en-PK" altLang="en-PK" sz="2000" b="0" i="0" u="none" strike="noStrike" cap="none" normalizeH="0" baseline="0" dirty="0">
                <a:ln>
                  <a:noFill/>
                </a:ln>
                <a:solidFill>
                  <a:srgbClr val="F08D49"/>
                </a:solidFill>
                <a:effectLst/>
                <a:latin typeface="Consolas" panose="020B0609020204030204" pitchFamily="49" charset="0"/>
              </a:rPr>
              <a:t>listen</a:t>
            </a:r>
            <a:r>
              <a:rPr kumimoji="0" lang="en-PK" altLang="en-PK" sz="2000" b="0" i="0" u="none" strike="noStrike" cap="none" normalizeH="0" baseline="0" dirty="0">
                <a:ln>
                  <a:noFill/>
                </a:ln>
                <a:solidFill>
                  <a:srgbClr val="CCCCCC"/>
                </a:solidFill>
                <a:effectLst/>
                <a:latin typeface="Consolas" panose="020B0609020204030204" pitchFamily="49" charset="0"/>
              </a:rPr>
              <a:t>(port, hostname, () </a:t>
            </a:r>
            <a:r>
              <a:rPr kumimoji="0" lang="en-PK" altLang="en-PK" sz="2000" b="0" i="0" u="none" strike="noStrike" cap="none" normalizeH="0" baseline="0" dirty="0">
                <a:ln>
                  <a:noFill/>
                </a:ln>
                <a:solidFill>
                  <a:srgbClr val="67CDCC"/>
                </a:solidFill>
                <a:effectLst/>
                <a:latin typeface="Consolas" panose="020B0609020204030204" pitchFamily="49" charset="0"/>
              </a:rPr>
              <a:t>=&gt;</a:t>
            </a:r>
            <a:r>
              <a:rPr kumimoji="0" lang="en-PK" altLang="en-PK" sz="2000" b="0" i="0" u="none" strike="noStrike" cap="none" normalizeH="0" baseline="0" dirty="0">
                <a:ln>
                  <a:noFill/>
                </a:ln>
                <a:solidFill>
                  <a:srgbClr val="CCCCCC"/>
                </a:solidFill>
                <a:effectLst/>
                <a:latin typeface="Consolas" panose="020B0609020204030204" pitchFamily="49" charset="0"/>
              </a:rPr>
              <a:t> { </a:t>
            </a:r>
            <a:endParaRPr kumimoji="0" lang="en-US" altLang="en-PK"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rgbClr val="CCCCCC"/>
                </a:solidFill>
                <a:effectLst/>
                <a:latin typeface="Consolas" panose="020B0609020204030204" pitchFamily="49" charset="0"/>
              </a:rPr>
              <a:t>console.</a:t>
            </a:r>
            <a:r>
              <a:rPr kumimoji="0" lang="en-PK" altLang="en-PK" sz="2000" b="0" i="0" u="none" strike="noStrike" cap="none" normalizeH="0" baseline="0" dirty="0">
                <a:ln>
                  <a:noFill/>
                </a:ln>
                <a:solidFill>
                  <a:srgbClr val="F08D49"/>
                </a:solidFill>
                <a:effectLst/>
                <a:latin typeface="Consolas" panose="020B0609020204030204" pitchFamily="49" charset="0"/>
              </a:rPr>
              <a:t>log</a:t>
            </a:r>
            <a:r>
              <a:rPr kumimoji="0" lang="en-PK" altLang="en-PK" sz="2000" b="0" i="0" u="none" strike="noStrike" cap="none" normalizeH="0" baseline="0" dirty="0">
                <a:ln>
                  <a:noFill/>
                </a:ln>
                <a:solidFill>
                  <a:srgbClr val="CCCCCC"/>
                </a:solidFill>
                <a:effectLst/>
                <a:latin typeface="Consolas" panose="020B0609020204030204" pitchFamily="49" charset="0"/>
              </a:rPr>
              <a:t>(</a:t>
            </a:r>
            <a:r>
              <a:rPr kumimoji="0" lang="en-PK" altLang="en-PK" sz="2000" b="0" i="0" u="none" strike="noStrike" cap="none" normalizeH="0" baseline="0" dirty="0">
                <a:ln>
                  <a:noFill/>
                </a:ln>
                <a:solidFill>
                  <a:srgbClr val="7EC699"/>
                </a:solidFill>
                <a:effectLst/>
                <a:latin typeface="Consolas" panose="020B0609020204030204" pitchFamily="49" charset="0"/>
              </a:rPr>
              <a:t>`Server running at</a:t>
            </a:r>
            <a:r>
              <a:rPr kumimoji="0" lang="en-US" altLang="en-PK" sz="2000" b="0" i="0" u="none" strike="noStrike" cap="none" normalizeH="0" baseline="0" dirty="0">
                <a:ln>
                  <a:noFill/>
                </a:ln>
                <a:solidFill>
                  <a:srgbClr val="7EC699"/>
                </a:solidFill>
                <a:effectLst/>
                <a:latin typeface="Consolas" panose="020B0609020204030204" pitchFamily="49" charset="0"/>
              </a:rPr>
              <a:t> </a:t>
            </a:r>
            <a:r>
              <a:rPr kumimoji="0" lang="en-PK" altLang="en-PK" sz="2000" b="0" i="0" u="none" strike="noStrike" cap="none" normalizeH="0" baseline="0" dirty="0">
                <a:ln>
                  <a:noFill/>
                </a:ln>
                <a:solidFill>
                  <a:srgbClr val="7EC699"/>
                </a:solidFill>
                <a:effectLst/>
                <a:latin typeface="Consolas" panose="020B0609020204030204" pitchFamily="49" charset="0"/>
              </a:rPr>
              <a:t>http://</a:t>
            </a:r>
            <a:r>
              <a:rPr kumimoji="0" lang="en-PK" altLang="en-PK" sz="2000" b="0" i="0" u="none" strike="noStrike" cap="none" normalizeH="0" baseline="0" dirty="0">
                <a:ln>
                  <a:noFill/>
                </a:ln>
                <a:solidFill>
                  <a:srgbClr val="CCCCCC"/>
                </a:solidFill>
                <a:effectLst/>
                <a:latin typeface="Consolas" panose="020B0609020204030204" pitchFamily="49" charset="0"/>
              </a:rPr>
              <a:t>${hostname}</a:t>
            </a:r>
            <a:r>
              <a:rPr kumimoji="0" lang="en-PK" altLang="en-PK" sz="2000" b="0" i="0" u="none" strike="noStrike" cap="none" normalizeH="0" baseline="0" dirty="0">
                <a:ln>
                  <a:noFill/>
                </a:ln>
                <a:solidFill>
                  <a:srgbClr val="7EC699"/>
                </a:solidFill>
                <a:effectLst/>
                <a:latin typeface="Consolas" panose="020B0609020204030204" pitchFamily="49" charset="0"/>
              </a:rPr>
              <a:t>:</a:t>
            </a:r>
            <a:r>
              <a:rPr kumimoji="0" lang="en-PK" altLang="en-PK" sz="2000" b="0" i="0" u="none" strike="noStrike" cap="none" normalizeH="0" baseline="0" dirty="0">
                <a:ln>
                  <a:noFill/>
                </a:ln>
                <a:solidFill>
                  <a:srgbClr val="CCCCCC"/>
                </a:solidFill>
                <a:effectLst/>
                <a:latin typeface="Consolas" panose="020B0609020204030204" pitchFamily="49" charset="0"/>
              </a:rPr>
              <a:t>${port}</a:t>
            </a:r>
            <a:r>
              <a:rPr kumimoji="0" lang="en-PK" altLang="en-PK" sz="2000" b="0" i="0" u="none" strike="noStrike" cap="none" normalizeH="0" baseline="0" dirty="0">
                <a:ln>
                  <a:noFill/>
                </a:ln>
                <a:solidFill>
                  <a:srgbClr val="7EC699"/>
                </a:solidFill>
                <a:effectLst/>
                <a:latin typeface="Consolas" panose="020B0609020204030204" pitchFamily="49" charset="0"/>
              </a:rPr>
              <a:t>/`</a:t>
            </a:r>
            <a:r>
              <a:rPr kumimoji="0" lang="en-PK" altLang="en-PK" sz="2000" b="0" i="0" u="none" strike="noStrike" cap="none" normalizeH="0" baseline="0" dirty="0">
                <a:ln>
                  <a:noFill/>
                </a:ln>
                <a:solidFill>
                  <a:srgbClr val="CCCCCC"/>
                </a:solidFill>
                <a:effectLst/>
                <a:latin typeface="Consolas" panose="020B0609020204030204" pitchFamily="49" charset="0"/>
              </a:rPr>
              <a:t>);</a:t>
            </a:r>
            <a:endParaRPr kumimoji="0" lang="en-US" altLang="en-PK" sz="2000" b="0" i="0" u="none" strike="noStrike" cap="none" normalizeH="0" baseline="0" dirty="0">
              <a:ln>
                <a:noFill/>
              </a:ln>
              <a:solidFill>
                <a:srgbClr val="CCCCC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000" b="0" i="0" u="none" strike="noStrike" cap="none" normalizeH="0" baseline="0" dirty="0">
                <a:ln>
                  <a:noFill/>
                </a:ln>
                <a:solidFill>
                  <a:srgbClr val="CCCCCC"/>
                </a:solidFill>
                <a:effectLst/>
                <a:latin typeface="Consolas" panose="020B0609020204030204" pitchFamily="49" charset="0"/>
              </a:rPr>
              <a:t> });</a:t>
            </a:r>
            <a:r>
              <a:rPr kumimoji="0" lang="en-PK" altLang="en-PK" b="0" i="0" u="none" strike="noStrike" cap="none" normalizeH="0" baseline="0" dirty="0">
                <a:ln>
                  <a:noFill/>
                </a:ln>
                <a:solidFill>
                  <a:schemeClr val="tx1"/>
                </a:solidFill>
                <a:effectLst/>
              </a:rPr>
              <a:t> </a:t>
            </a:r>
            <a:endParaRPr kumimoji="0" lang="en-PK" altLang="en-PK" sz="48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B99EF15F-6301-46CC-9854-69C9FFDB8316}"/>
              </a:ext>
            </a:extLst>
          </p:cNvPr>
          <p:cNvSpPr>
            <a:spLocks noGrp="1"/>
          </p:cNvSpPr>
          <p:nvPr>
            <p:ph type="sldNum" sz="quarter" idx="12"/>
          </p:nvPr>
        </p:nvSpPr>
        <p:spPr/>
        <p:txBody>
          <a:bodyPr/>
          <a:lstStyle/>
          <a:p>
            <a:fld id="{9200A91B-679E-4D42-9871-589C7D773A62}"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5F274227-37D1-4530-B637-27C7C385FD03}"/>
              </a:ext>
            </a:extLst>
          </p:cNvPr>
          <p:cNvSpPr>
            <a:spLocks noGrp="1"/>
          </p:cNvSpPr>
          <p:nvPr>
            <p:ph type="title"/>
          </p:nvPr>
        </p:nvSpPr>
        <p:spPr/>
        <p:txBody>
          <a:bodyPr/>
          <a:lstStyle/>
          <a:p>
            <a:r>
              <a:rPr lang="en-US" altLang="en-US"/>
              <a:t>Run your hello world application</a:t>
            </a:r>
          </a:p>
        </p:txBody>
      </p:sp>
      <p:sp>
        <p:nvSpPr>
          <p:cNvPr id="30723" name="Content Placeholder 2">
            <a:extLst>
              <a:ext uri="{FF2B5EF4-FFF2-40B4-BE49-F238E27FC236}">
                <a16:creationId xmlns:a16="http://schemas.microsoft.com/office/drawing/2014/main" id="{BA259B1A-295C-4B29-AB6F-59C17962250E}"/>
              </a:ext>
            </a:extLst>
          </p:cNvPr>
          <p:cNvSpPr>
            <a:spLocks noGrp="1"/>
          </p:cNvSpPr>
          <p:nvPr>
            <p:ph idx="1"/>
          </p:nvPr>
        </p:nvSpPr>
        <p:spPr/>
        <p:txBody>
          <a:bodyPr>
            <a:normAutofit/>
          </a:bodyPr>
          <a:lstStyle/>
          <a:p>
            <a:r>
              <a:rPr lang="en-US" altLang="en-US" sz="2800" dirty="0"/>
              <a:t>Run the app with the following command:</a:t>
            </a:r>
          </a:p>
          <a:p>
            <a:pPr lvl="1"/>
            <a:r>
              <a:rPr lang="en-US" altLang="en-US" sz="2400" dirty="0"/>
              <a:t>node index.js  </a:t>
            </a:r>
          </a:p>
          <a:p>
            <a:r>
              <a:rPr lang="en-US" altLang="en-US" sz="2800" dirty="0"/>
              <a:t>Then, load http://localhost:3000/ in a browser to see the output.</a:t>
            </a:r>
          </a:p>
          <a:p>
            <a:pPr marL="0" indent="0">
              <a:buNone/>
            </a:pPr>
            <a:endParaRPr lang="en-US" altLang="en-US" sz="2800" dirty="0"/>
          </a:p>
          <a:p>
            <a:endParaRPr lang="en-US" altLang="en-US" sz="2800" dirty="0"/>
          </a:p>
          <a:p>
            <a:endParaRPr lang="en-US" altLang="en-US" sz="2800" dirty="0"/>
          </a:p>
        </p:txBody>
      </p:sp>
      <p:pic>
        <p:nvPicPr>
          <p:cNvPr id="30724" name="Picture 2" descr="http://algebra.sci.csueastbay.edu/~grewe/CS6320/Mat/NodeJS/Heroku/heroku27.png">
            <a:extLst>
              <a:ext uri="{FF2B5EF4-FFF2-40B4-BE49-F238E27FC236}">
                <a16:creationId xmlns:a16="http://schemas.microsoft.com/office/drawing/2014/main" id="{25DCAAA0-8E14-4CE5-ABD5-A97AD67D4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081" y="3983237"/>
            <a:ext cx="4836319" cy="650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4" descr="http://algebra.sci.csueastbay.edu/~grewe/CS6320/Mat/NodeJS/Heroku/heroku28.png">
            <a:extLst>
              <a:ext uri="{FF2B5EF4-FFF2-40B4-BE49-F238E27FC236}">
                <a16:creationId xmlns:a16="http://schemas.microsoft.com/office/drawing/2014/main" id="{7EF338AE-CEB4-42F3-87CB-3BE0A34E7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8174" y="5119688"/>
            <a:ext cx="2164556"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0F42A0F7-F677-4290-A741-C6915C98F0C7}"/>
              </a:ext>
            </a:extLst>
          </p:cNvPr>
          <p:cNvSpPr>
            <a:spLocks noGrp="1"/>
          </p:cNvSpPr>
          <p:nvPr>
            <p:ph type="sldNum" sz="quarter" idx="12"/>
          </p:nvPr>
        </p:nvSpPr>
        <p:spPr/>
        <p:txBody>
          <a:bodyPr/>
          <a:lstStyle/>
          <a:p>
            <a:fld id="{9200A91B-679E-4D42-9871-589C7D773A62}"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B5FDAA3-4D6C-4A78-81D4-87C5F3ED8AB7}"/>
              </a:ext>
            </a:extLst>
          </p:cNvPr>
          <p:cNvSpPr>
            <a:spLocks noGrp="1" noChangeArrowheads="1"/>
          </p:cNvSpPr>
          <p:nvPr>
            <p:ph type="title"/>
          </p:nvPr>
        </p:nvSpPr>
        <p:spPr>
          <a:xfrm>
            <a:off x="377598" y="373855"/>
            <a:ext cx="8258175" cy="994172"/>
          </a:xfrm>
        </p:spPr>
        <p:txBody>
          <a:bodyPr>
            <a:normAutofit/>
          </a:bodyPr>
          <a:lstStyle/>
          <a:p>
            <a:r>
              <a:rPr lang="en-US" altLang="en-US" sz="3600" dirty="0"/>
              <a:t>Asynchronous Programming Example</a:t>
            </a:r>
          </a:p>
        </p:txBody>
      </p:sp>
      <p:sp>
        <p:nvSpPr>
          <p:cNvPr id="34819" name="Content Placeholder 2" descr="Rectangle: Click to edit Master text styles&#10;Second level&#10;Third level&#10;Fourth level&#10;Fifth level">
            <a:extLst>
              <a:ext uri="{FF2B5EF4-FFF2-40B4-BE49-F238E27FC236}">
                <a16:creationId xmlns:a16="http://schemas.microsoft.com/office/drawing/2014/main" id="{42C7FE12-EAEC-492A-9252-E541D9B4442B}"/>
              </a:ext>
            </a:extLst>
          </p:cNvPr>
          <p:cNvSpPr>
            <a:spLocks noGrp="1" noChangeArrowheads="1"/>
          </p:cNvSpPr>
          <p:nvPr>
            <p:ph idx="1"/>
          </p:nvPr>
        </p:nvSpPr>
        <p:spPr>
          <a:xfrm>
            <a:off x="628650" y="1666876"/>
            <a:ext cx="3878036" cy="4583516"/>
          </a:xfrm>
        </p:spPr>
        <p:txBody>
          <a:bodyPr>
            <a:normAutofit fontScale="85000" lnSpcReduction="10000"/>
          </a:bodyPr>
          <a:lstStyle/>
          <a:p>
            <a:r>
              <a:rPr lang="en-US" altLang="en-US" sz="2400" dirty="0">
                <a:latin typeface="Courier New" panose="02070309020205020404" pitchFamily="49" charset="0"/>
                <a:cs typeface="Courier New" panose="02070309020205020404" pitchFamily="49" charset="0"/>
              </a:rPr>
              <a:t>write_file.js</a:t>
            </a:r>
            <a:r>
              <a:rPr lang="en-US" altLang="en-US" sz="2400" dirty="0"/>
              <a:t>: open a file, add one line, then close the file</a:t>
            </a:r>
          </a:p>
          <a:p>
            <a:pPr lvl="1"/>
            <a:r>
              <a:rPr lang="en-US" altLang="en-US" sz="2000" dirty="0"/>
              <a:t>Use of the File System package</a:t>
            </a:r>
          </a:p>
          <a:p>
            <a:pPr lvl="2"/>
            <a:r>
              <a:rPr lang="en-US" altLang="en-US" sz="1600" dirty="0"/>
              <a:t>open()</a:t>
            </a:r>
          </a:p>
          <a:p>
            <a:pPr lvl="2"/>
            <a:r>
              <a:rPr lang="en-US" altLang="en-US" sz="1600" dirty="0"/>
              <a:t>write()</a:t>
            </a:r>
          </a:p>
          <a:p>
            <a:pPr lvl="2"/>
            <a:r>
              <a:rPr lang="en-US" altLang="en-US" sz="1600" dirty="0"/>
              <a:t>close()</a:t>
            </a:r>
          </a:p>
          <a:p>
            <a:pPr lvl="1"/>
            <a:r>
              <a:rPr lang="en-US" altLang="en-US" sz="2000" dirty="0"/>
              <a:t>"Callback Hell" (a.k.a. "Pyramid of Doom")</a:t>
            </a:r>
          </a:p>
          <a:p>
            <a:r>
              <a:rPr lang="en-US" altLang="en-US" sz="2400" dirty="0">
                <a:latin typeface="Courier New" panose="02070309020205020404" pitchFamily="49" charset="0"/>
                <a:cs typeface="Courier New" panose="02070309020205020404" pitchFamily="49" charset="0"/>
              </a:rPr>
              <a:t>async</a:t>
            </a:r>
            <a:r>
              <a:rPr lang="en-US" altLang="en-US" sz="2400" dirty="0"/>
              <a:t> declares a function to be asynchronous</a:t>
            </a:r>
          </a:p>
          <a:p>
            <a:pPr lvl="1"/>
            <a:r>
              <a:rPr lang="en-US" altLang="en-US" sz="2000" dirty="0"/>
              <a:t>The return value of the function will be wrapped inside a Promise</a:t>
            </a:r>
          </a:p>
          <a:p>
            <a:r>
              <a:rPr lang="en-US" altLang="en-US" sz="2400" dirty="0">
                <a:latin typeface="Courier New" panose="02070309020205020404" pitchFamily="49" charset="0"/>
                <a:cs typeface="Courier New" panose="02070309020205020404" pitchFamily="49" charset="0"/>
              </a:rPr>
              <a:t>await</a:t>
            </a:r>
            <a:r>
              <a:rPr lang="en-US" altLang="en-US" sz="2400" dirty="0"/>
              <a:t> waits until a Promise settles and returns its result</a:t>
            </a:r>
          </a:p>
          <a:p>
            <a:pPr lvl="1"/>
            <a:r>
              <a:rPr lang="en-US" altLang="en-US" sz="2000" i="1" dirty="0">
                <a:latin typeface="Courier New" panose="02070309020205020404" pitchFamily="49" charset="0"/>
                <a:cs typeface="Courier New" panose="02070309020205020404" pitchFamily="49" charset="0"/>
              </a:rPr>
              <a:t>await</a:t>
            </a:r>
            <a:r>
              <a:rPr lang="en-US" altLang="en-US" sz="2000" i="1" dirty="0"/>
              <a:t> can only be used in an </a:t>
            </a:r>
            <a:r>
              <a:rPr lang="en-US" altLang="en-US" sz="2000" i="1" dirty="0">
                <a:latin typeface="Courier New" panose="02070309020205020404" pitchFamily="49" charset="0"/>
                <a:cs typeface="Courier New" panose="02070309020205020404" pitchFamily="49" charset="0"/>
              </a:rPr>
              <a:t>async</a:t>
            </a:r>
            <a:r>
              <a:rPr lang="en-US" altLang="en-US" sz="2000" i="1" dirty="0"/>
              <a:t> function</a:t>
            </a:r>
          </a:p>
        </p:txBody>
      </p:sp>
      <p:pic>
        <p:nvPicPr>
          <p:cNvPr id="8" name="Picture 7">
            <a:extLst>
              <a:ext uri="{FF2B5EF4-FFF2-40B4-BE49-F238E27FC236}">
                <a16:creationId xmlns:a16="http://schemas.microsoft.com/office/drawing/2014/main" id="{F80C8C9A-8D10-4B04-8AC9-95165A37EA82}"/>
              </a:ext>
            </a:extLst>
          </p:cNvPr>
          <p:cNvPicPr>
            <a:picLocks noChangeAspect="1"/>
          </p:cNvPicPr>
          <p:nvPr/>
        </p:nvPicPr>
        <p:blipFill rotWithShape="1">
          <a:blip r:embed="rId2"/>
          <a:srcRect r="19281" b="14914"/>
          <a:stretch/>
        </p:blipFill>
        <p:spPr>
          <a:xfrm>
            <a:off x="4572000" y="1666876"/>
            <a:ext cx="4572000" cy="4583515"/>
          </a:xfrm>
          <a:prstGeom prst="rect">
            <a:avLst/>
          </a:prstGeom>
        </p:spPr>
      </p:pic>
      <p:sp>
        <p:nvSpPr>
          <p:cNvPr id="3" name="Slide Number Placeholder 2">
            <a:extLst>
              <a:ext uri="{FF2B5EF4-FFF2-40B4-BE49-F238E27FC236}">
                <a16:creationId xmlns:a16="http://schemas.microsoft.com/office/drawing/2014/main" id="{AA043AA4-92FB-4F6D-9F86-C0C90C3363A3}"/>
              </a:ext>
            </a:extLst>
          </p:cNvPr>
          <p:cNvSpPr>
            <a:spLocks noGrp="1"/>
          </p:cNvSpPr>
          <p:nvPr>
            <p:ph type="sldNum" sz="quarter" idx="12"/>
          </p:nvPr>
        </p:nvSpPr>
        <p:spPr/>
        <p:txBody>
          <a:bodyPr/>
          <a:lstStyle/>
          <a:p>
            <a:fld id="{9200A91B-679E-4D42-9871-589C7D773A62}" type="slidenum">
              <a:rPr lang="en-US" smtClean="0"/>
              <a:t>17</a:t>
            </a:fld>
            <a:endParaRPr lang="en-US"/>
          </a:p>
        </p:txBody>
      </p:sp>
    </p:spTree>
    <p:extLst>
      <p:ext uri="{BB962C8B-B14F-4D97-AF65-F5344CB8AC3E}">
        <p14:creationId xmlns:p14="http://schemas.microsoft.com/office/powerpoint/2010/main" val="193660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BBA4-7251-4F45-9F7E-D8E1EEF76A64}"/>
              </a:ext>
            </a:extLst>
          </p:cNvPr>
          <p:cNvSpPr>
            <a:spLocks noGrp="1"/>
          </p:cNvSpPr>
          <p:nvPr>
            <p:ph type="title"/>
          </p:nvPr>
        </p:nvSpPr>
        <p:spPr>
          <a:xfrm>
            <a:off x="457200" y="274638"/>
            <a:ext cx="8229600" cy="977113"/>
          </a:xfrm>
        </p:spPr>
        <p:txBody>
          <a:bodyPr/>
          <a:lstStyle/>
          <a:p>
            <a:r>
              <a:rPr lang="en-US" dirty="0"/>
              <a:t>Callback Hell Example </a:t>
            </a:r>
          </a:p>
        </p:txBody>
      </p:sp>
      <p:sp>
        <p:nvSpPr>
          <p:cNvPr id="4" name="Slide Number Placeholder 3">
            <a:extLst>
              <a:ext uri="{FF2B5EF4-FFF2-40B4-BE49-F238E27FC236}">
                <a16:creationId xmlns:a16="http://schemas.microsoft.com/office/drawing/2014/main" id="{A3013C02-7390-40BE-8C54-91E467740190}"/>
              </a:ext>
            </a:extLst>
          </p:cNvPr>
          <p:cNvSpPr>
            <a:spLocks noGrp="1"/>
          </p:cNvSpPr>
          <p:nvPr>
            <p:ph type="sldNum" sz="quarter" idx="12"/>
          </p:nvPr>
        </p:nvSpPr>
        <p:spPr/>
        <p:txBody>
          <a:bodyPr/>
          <a:lstStyle/>
          <a:p>
            <a:fld id="{9200A91B-679E-4D42-9871-589C7D773A62}" type="slidenum">
              <a:rPr lang="en-US" smtClean="0"/>
              <a:t>18</a:t>
            </a:fld>
            <a:endParaRPr lang="en-US"/>
          </a:p>
        </p:txBody>
      </p:sp>
      <p:pic>
        <p:nvPicPr>
          <p:cNvPr id="6" name="Picture 5">
            <a:extLst>
              <a:ext uri="{FF2B5EF4-FFF2-40B4-BE49-F238E27FC236}">
                <a16:creationId xmlns:a16="http://schemas.microsoft.com/office/drawing/2014/main" id="{AA9CB874-75E9-43B2-9525-EAF999AF2B98}"/>
              </a:ext>
            </a:extLst>
          </p:cNvPr>
          <p:cNvPicPr>
            <a:picLocks noChangeAspect="1"/>
          </p:cNvPicPr>
          <p:nvPr/>
        </p:nvPicPr>
        <p:blipFill>
          <a:blip r:embed="rId2"/>
          <a:stretch>
            <a:fillRect/>
          </a:stretch>
        </p:blipFill>
        <p:spPr>
          <a:xfrm>
            <a:off x="332912" y="1388339"/>
            <a:ext cx="8478175" cy="4949686"/>
          </a:xfrm>
          <a:prstGeom prst="rect">
            <a:avLst/>
          </a:prstGeom>
        </p:spPr>
      </p:pic>
    </p:spTree>
    <p:extLst>
      <p:ext uri="{BB962C8B-B14F-4D97-AF65-F5344CB8AC3E}">
        <p14:creationId xmlns:p14="http://schemas.microsoft.com/office/powerpoint/2010/main" val="3241607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8ABB245B-F02F-4649-9667-E8B49BB5DC29}"/>
              </a:ext>
            </a:extLst>
          </p:cNvPr>
          <p:cNvSpPr>
            <a:spLocks noGrp="1" noChangeArrowheads="1"/>
          </p:cNvSpPr>
          <p:nvPr>
            <p:ph type="title"/>
          </p:nvPr>
        </p:nvSpPr>
        <p:spPr/>
        <p:txBody>
          <a:bodyPr/>
          <a:lstStyle/>
          <a:p>
            <a:r>
              <a:rPr lang="en-US" altLang="en-US"/>
              <a:t>Promise</a:t>
            </a:r>
          </a:p>
        </p:txBody>
      </p:sp>
      <p:sp>
        <p:nvSpPr>
          <p:cNvPr id="35843" name="Content Placeholder 2" descr="Rectangle: Click to edit Master text styles&#10;Second level&#10;Third level&#10;Fourth level&#10;Fifth level">
            <a:extLst>
              <a:ext uri="{FF2B5EF4-FFF2-40B4-BE49-F238E27FC236}">
                <a16:creationId xmlns:a16="http://schemas.microsoft.com/office/drawing/2014/main" id="{B759A4CD-38E3-436D-90D7-1235CBEDDD70}"/>
              </a:ext>
            </a:extLst>
          </p:cNvPr>
          <p:cNvSpPr>
            <a:spLocks noGrp="1" noChangeArrowheads="1"/>
          </p:cNvSpPr>
          <p:nvPr>
            <p:ph idx="1"/>
          </p:nvPr>
        </p:nvSpPr>
        <p:spPr>
          <a:xfrm>
            <a:off x="628650" y="1576552"/>
            <a:ext cx="7886700" cy="4600411"/>
          </a:xfrm>
        </p:spPr>
        <p:txBody>
          <a:bodyPr>
            <a:normAutofit/>
          </a:bodyPr>
          <a:lstStyle/>
          <a:p>
            <a:r>
              <a:rPr lang="en-US" altLang="en-US" sz="2800" dirty="0"/>
              <a:t>A Promise is a JavaScript object</a:t>
            </a:r>
          </a:p>
          <a:p>
            <a:pPr lvl="1"/>
            <a:r>
              <a:rPr lang="en-US" altLang="en-US" sz="2400" dirty="0">
                <a:latin typeface="Courier New" panose="02070309020205020404" pitchFamily="49" charset="0"/>
                <a:cs typeface="Courier New" panose="02070309020205020404" pitchFamily="49" charset="0"/>
              </a:rPr>
              <a:t>executor</a:t>
            </a:r>
            <a:r>
              <a:rPr lang="en-US" altLang="en-US" sz="2400" dirty="0"/>
              <a:t>: a function that may take some time to complete. After it's finished, it sets the values of </a:t>
            </a:r>
            <a:r>
              <a:rPr lang="en-US" altLang="en-US" sz="2400" dirty="0">
                <a:latin typeface="Courier New" panose="02070309020205020404" pitchFamily="49" charset="0"/>
                <a:cs typeface="Courier New" panose="02070309020205020404" pitchFamily="49" charset="0"/>
              </a:rPr>
              <a:t>state</a:t>
            </a:r>
            <a:r>
              <a:rPr lang="en-US" altLang="en-US" sz="2400" dirty="0"/>
              <a:t> and </a:t>
            </a:r>
            <a:r>
              <a:rPr lang="en-US" altLang="en-US" sz="2400" dirty="0">
                <a:latin typeface="Courier New" panose="02070309020205020404" pitchFamily="49" charset="0"/>
                <a:cs typeface="Courier New" panose="02070309020205020404" pitchFamily="49" charset="0"/>
              </a:rPr>
              <a:t>result</a:t>
            </a:r>
            <a:r>
              <a:rPr lang="en-US" altLang="en-US" sz="2400" dirty="0"/>
              <a:t> based on whether the operation is successful</a:t>
            </a:r>
          </a:p>
          <a:p>
            <a:pPr lvl="1"/>
            <a:r>
              <a:rPr lang="en-US" altLang="en-US" sz="2400" dirty="0">
                <a:latin typeface="Courier New" panose="02070309020205020404" pitchFamily="49" charset="0"/>
                <a:cs typeface="Courier New" panose="02070309020205020404" pitchFamily="49" charset="0"/>
              </a:rPr>
              <a:t>state</a:t>
            </a:r>
            <a:r>
              <a:rPr lang="en-US" altLang="en-US" sz="2400" dirty="0"/>
              <a:t>: </a:t>
            </a:r>
            <a:r>
              <a:rPr lang="en-US" altLang="en-US" sz="2400" dirty="0">
                <a:cs typeface="Courier New" panose="02070309020205020404" pitchFamily="49" charset="0"/>
              </a:rPr>
              <a:t>"pending" </a:t>
            </a:r>
            <a:r>
              <a:rPr lang="en-US" altLang="en-US" sz="2400" dirty="0">
                <a:cs typeface="Courier New" panose="02070309020205020404" pitchFamily="49" charset="0"/>
                <a:sym typeface="Wingdings" panose="05000000000000000000" pitchFamily="2" charset="2"/>
              </a:rPr>
              <a:t> "fulfilled"/"rejected"</a:t>
            </a:r>
            <a:endParaRPr lang="en-US" altLang="en-US" sz="2400" dirty="0">
              <a:cs typeface="Courier New" panose="02070309020205020404" pitchFamily="49" charset="0"/>
            </a:endParaRPr>
          </a:p>
          <a:p>
            <a:pPr lvl="1"/>
            <a:r>
              <a:rPr lang="en-US" altLang="en-US" sz="2400" dirty="0">
                <a:latin typeface="Courier New" panose="02070309020205020404" pitchFamily="49" charset="0"/>
                <a:cs typeface="Courier New" panose="02070309020205020404" pitchFamily="49" charset="0"/>
              </a:rPr>
              <a:t>result</a:t>
            </a:r>
            <a:r>
              <a:rPr lang="en-US" altLang="en-US" sz="2400" dirty="0"/>
              <a:t>: </a:t>
            </a:r>
            <a:r>
              <a:rPr lang="en-US" altLang="en-US" sz="2400" dirty="0">
                <a:cs typeface="Courier New" panose="02070309020205020404" pitchFamily="49" charset="0"/>
              </a:rPr>
              <a:t>undefined </a:t>
            </a:r>
            <a:r>
              <a:rPr lang="en-US" altLang="en-US" sz="2400" dirty="0">
                <a:cs typeface="Courier New" panose="02070309020205020404" pitchFamily="49" charset="0"/>
                <a:sym typeface="Wingdings" panose="05000000000000000000" pitchFamily="2" charset="2"/>
              </a:rPr>
              <a:t> value/error</a:t>
            </a:r>
            <a:endParaRPr lang="en-US" altLang="en-US" sz="2400" dirty="0">
              <a:cs typeface="Courier New" panose="02070309020205020404" pitchFamily="49" charset="0"/>
            </a:endParaRPr>
          </a:p>
        </p:txBody>
      </p:sp>
      <p:sp>
        <p:nvSpPr>
          <p:cNvPr id="3" name="Rectangle 2">
            <a:extLst>
              <a:ext uri="{FF2B5EF4-FFF2-40B4-BE49-F238E27FC236}">
                <a16:creationId xmlns:a16="http://schemas.microsoft.com/office/drawing/2014/main" id="{15D5F07D-D715-4C5A-B32E-FEE430E74BFC}"/>
              </a:ext>
            </a:extLst>
          </p:cNvPr>
          <p:cNvSpPr/>
          <p:nvPr/>
        </p:nvSpPr>
        <p:spPr>
          <a:xfrm>
            <a:off x="2286000" y="5001682"/>
            <a:ext cx="4572000" cy="738664"/>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var promise = doSomethingAync()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promise.then(onFulfilled, onRejected)</a:t>
            </a:r>
          </a:p>
        </p:txBody>
      </p:sp>
      <p:sp>
        <p:nvSpPr>
          <p:cNvPr id="4" name="Slide Number Placeholder 3">
            <a:extLst>
              <a:ext uri="{FF2B5EF4-FFF2-40B4-BE49-F238E27FC236}">
                <a16:creationId xmlns:a16="http://schemas.microsoft.com/office/drawing/2014/main" id="{7EE25A69-8495-431E-838E-D1D71AAAB93C}"/>
              </a:ext>
            </a:extLst>
          </p:cNvPr>
          <p:cNvSpPr>
            <a:spLocks noGrp="1"/>
          </p:cNvSpPr>
          <p:nvPr>
            <p:ph type="sldNum" sz="quarter" idx="12"/>
          </p:nvPr>
        </p:nvSpPr>
        <p:spPr/>
        <p:txBody>
          <a:bodyPr/>
          <a:lstStyle/>
          <a:p>
            <a:fld id="{9200A91B-679E-4D42-9871-589C7D773A62}"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Grewe\Classes\CS6320\Mat\NodeJS\MEAN.png">
            <a:extLst>
              <a:ext uri="{FF2B5EF4-FFF2-40B4-BE49-F238E27FC236}">
                <a16:creationId xmlns:a16="http://schemas.microsoft.com/office/drawing/2014/main" id="{33B7B1F1-0FB5-4EE6-9888-CF686ADB4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05" y="796277"/>
            <a:ext cx="8732785" cy="435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96BD888D-E026-462A-B8A6-6D8943C7FF9B}"/>
              </a:ext>
            </a:extLst>
          </p:cNvPr>
          <p:cNvSpPr txBox="1"/>
          <p:nvPr/>
        </p:nvSpPr>
        <p:spPr>
          <a:xfrm>
            <a:off x="495299" y="5472797"/>
            <a:ext cx="8153399" cy="34996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lvl1pPr>
              <a:lnSpc>
                <a:spcPct val="93000"/>
              </a:lnSpc>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1pPr>
            <a:lvl2pPr marL="742950" indent="-285750">
              <a:lnSpc>
                <a:spcPct val="93000"/>
              </a:lnSpc>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2pPr>
            <a:lvl3pPr marL="1143000" indent="-228600">
              <a:lnSpc>
                <a:spcPct val="93000"/>
              </a:lnSpc>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3pPr>
            <a:lvl4pPr marL="1600200" indent="-228600">
              <a:lnSpc>
                <a:spcPct val="93000"/>
              </a:lnSpc>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4pPr>
            <a:lvl5pPr marL="2057400" indent="-228600">
              <a:lnSpc>
                <a:spcPct val="93000"/>
              </a:lnSpc>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5pPr>
            <a:lvl6pPr marL="2514600" indent="-228600" defTabSz="457200" fontAlgn="base">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57200" fontAlgn="base">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57200" fontAlgn="base">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57200" fontAlgn="base">
              <a:lnSpc>
                <a:spcPct val="93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93000"/>
              </a:lnSpc>
              <a:spcBef>
                <a:spcPts val="0"/>
              </a:spcBef>
              <a:spcAft>
                <a:spcPts val="0"/>
              </a:spcAft>
              <a:buClr>
                <a:srgbClr val="000000"/>
              </a:buClr>
              <a:buSzPct val="100000"/>
              <a:buFont typeface="Arial" panose="020B0604020202020204" pitchFamily="34" charset="0"/>
              <a:buNone/>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Collection of JavaScript based technologies used to develop web applications.</a:t>
            </a:r>
          </a:p>
        </p:txBody>
      </p:sp>
      <p:sp>
        <p:nvSpPr>
          <p:cNvPr id="2" name="Slide Number Placeholder 1">
            <a:extLst>
              <a:ext uri="{FF2B5EF4-FFF2-40B4-BE49-F238E27FC236}">
                <a16:creationId xmlns:a16="http://schemas.microsoft.com/office/drawing/2014/main" id="{B384ABE6-8241-41A4-BE2A-59F6B4AC20F7}"/>
              </a:ext>
            </a:extLst>
          </p:cNvPr>
          <p:cNvSpPr>
            <a:spLocks noGrp="1"/>
          </p:cNvSpPr>
          <p:nvPr>
            <p:ph type="sldNum" sz="quarter" idx="12"/>
          </p:nvPr>
        </p:nvSpPr>
        <p:spPr/>
        <p:txBody>
          <a:bodyPr/>
          <a:lstStyle/>
          <a:p>
            <a:fld id="{9200A91B-679E-4D42-9871-589C7D773A62}" type="slidenum">
              <a:rPr lang="en-US" smtClean="0"/>
              <a:t>2</a:t>
            </a:fld>
            <a:endParaRPr lang="en-US" dirty="0"/>
          </a:p>
        </p:txBody>
      </p:sp>
    </p:spTree>
    <p:extLst>
      <p:ext uri="{BB962C8B-B14F-4D97-AF65-F5344CB8AC3E}">
        <p14:creationId xmlns:p14="http://schemas.microsoft.com/office/powerpoint/2010/main" val="1175711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5AD82B41-84A3-411A-8BD4-33E806BC1E5F}"/>
              </a:ext>
            </a:extLst>
          </p:cNvPr>
          <p:cNvSpPr>
            <a:spLocks noGrp="1" noChangeArrowheads="1"/>
          </p:cNvSpPr>
          <p:nvPr>
            <p:ph type="title"/>
          </p:nvPr>
        </p:nvSpPr>
        <p:spPr/>
        <p:txBody>
          <a:bodyPr/>
          <a:lstStyle/>
          <a:p>
            <a:r>
              <a:rPr lang="en-US" altLang="en-US"/>
              <a:t>Use A Promise</a:t>
            </a:r>
          </a:p>
        </p:txBody>
      </p:sp>
      <p:sp>
        <p:nvSpPr>
          <p:cNvPr id="36867" name="Content Placeholder 2" descr="Rectangle: Click to edit Master text styles&#10;Second level&#10;Third level&#10;Fourth level&#10;Fifth level">
            <a:extLst>
              <a:ext uri="{FF2B5EF4-FFF2-40B4-BE49-F238E27FC236}">
                <a16:creationId xmlns:a16="http://schemas.microsoft.com/office/drawing/2014/main" id="{1ADBAC87-90C2-45C9-AB48-709DA410C1C1}"/>
              </a:ext>
            </a:extLst>
          </p:cNvPr>
          <p:cNvSpPr>
            <a:spLocks noGrp="1" noChangeArrowheads="1"/>
          </p:cNvSpPr>
          <p:nvPr>
            <p:ph idx="1"/>
          </p:nvPr>
        </p:nvSpPr>
        <p:spPr>
          <a:xfrm>
            <a:off x="628650" y="4000500"/>
            <a:ext cx="7989833" cy="1657350"/>
          </a:xfrm>
        </p:spPr>
        <p:txBody>
          <a:bodyPr>
            <a:normAutofit lnSpcReduction="10000"/>
          </a:bodyPr>
          <a:lstStyle/>
          <a:p>
            <a:r>
              <a:rPr lang="en-US" altLang="en-US" sz="2800" dirty="0"/>
              <a:t>After </a:t>
            </a:r>
            <a:r>
              <a:rPr lang="en-US" altLang="en-US" sz="2800" dirty="0">
                <a:latin typeface="Courier New" panose="02070309020205020404" pitchFamily="49" charset="0"/>
                <a:cs typeface="Courier New" panose="02070309020205020404" pitchFamily="49" charset="0"/>
              </a:rPr>
              <a:t>executor</a:t>
            </a:r>
            <a:r>
              <a:rPr lang="en-US" altLang="en-US" sz="2800" dirty="0"/>
              <a:t> finishes, either the success handler or the error handler will be called and </a:t>
            </a:r>
            <a:r>
              <a:rPr lang="en-US" altLang="en-US" sz="2800" dirty="0">
                <a:latin typeface="Courier New" panose="02070309020205020404" pitchFamily="49" charset="0"/>
                <a:cs typeface="Courier New" panose="02070309020205020404" pitchFamily="49" charset="0"/>
              </a:rPr>
              <a:t>result</a:t>
            </a:r>
            <a:r>
              <a:rPr lang="en-US" altLang="en-US" sz="2800" dirty="0"/>
              <a:t> will be passed as the argument to the handler</a:t>
            </a:r>
          </a:p>
        </p:txBody>
      </p:sp>
      <p:sp>
        <p:nvSpPr>
          <p:cNvPr id="36868" name="TextBox 3">
            <a:extLst>
              <a:ext uri="{FF2B5EF4-FFF2-40B4-BE49-F238E27FC236}">
                <a16:creationId xmlns:a16="http://schemas.microsoft.com/office/drawing/2014/main" id="{E07F3863-9865-422D-A1E4-7F4660D02215}"/>
              </a:ext>
            </a:extLst>
          </p:cNvPr>
          <p:cNvSpPr txBox="1">
            <a:spLocks noChangeArrowheads="1"/>
          </p:cNvSpPr>
          <p:nvPr/>
        </p:nvSpPr>
        <p:spPr bwMode="auto">
          <a:xfrm>
            <a:off x="1324957" y="2105561"/>
            <a:ext cx="649408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promise.then(</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function(result) {/* handle result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function(err) {/* handle error */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p:txBody>
      </p:sp>
      <p:sp>
        <p:nvSpPr>
          <p:cNvPr id="2" name="Slide Number Placeholder 1">
            <a:extLst>
              <a:ext uri="{FF2B5EF4-FFF2-40B4-BE49-F238E27FC236}">
                <a16:creationId xmlns:a16="http://schemas.microsoft.com/office/drawing/2014/main" id="{01310399-3547-48F1-BDF1-47FBDD0E47CA}"/>
              </a:ext>
            </a:extLst>
          </p:cNvPr>
          <p:cNvSpPr>
            <a:spLocks noGrp="1"/>
          </p:cNvSpPr>
          <p:nvPr>
            <p:ph type="sldNum" sz="quarter" idx="12"/>
          </p:nvPr>
        </p:nvSpPr>
        <p:spPr/>
        <p:txBody>
          <a:bodyPr/>
          <a:lstStyle/>
          <a:p>
            <a:fld id="{9200A91B-679E-4D42-9871-589C7D773A62}"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59931E9D-EEA5-48A5-B387-B8C15BE3303D}"/>
              </a:ext>
            </a:extLst>
          </p:cNvPr>
          <p:cNvSpPr>
            <a:spLocks noGrp="1" noChangeArrowheads="1"/>
          </p:cNvSpPr>
          <p:nvPr>
            <p:ph type="title"/>
          </p:nvPr>
        </p:nvSpPr>
        <p:spPr/>
        <p:txBody>
          <a:bodyPr/>
          <a:lstStyle/>
          <a:p>
            <a:r>
              <a:rPr lang="en-US" altLang="en-US" dirty="0"/>
              <a:t>About Promise</a:t>
            </a:r>
          </a:p>
        </p:txBody>
      </p:sp>
      <p:sp>
        <p:nvSpPr>
          <p:cNvPr id="39939" name="Content Placeholder 2" descr="Rectangle: Click to edit Master text styles&#10;Second level&#10;Third level&#10;Fourth level&#10;Fifth level">
            <a:extLst>
              <a:ext uri="{FF2B5EF4-FFF2-40B4-BE49-F238E27FC236}">
                <a16:creationId xmlns:a16="http://schemas.microsoft.com/office/drawing/2014/main" id="{243D1976-0403-4EF4-B67F-1462FE71F834}"/>
              </a:ext>
            </a:extLst>
          </p:cNvPr>
          <p:cNvSpPr>
            <a:spLocks noGrp="1" noChangeArrowheads="1"/>
          </p:cNvSpPr>
          <p:nvPr>
            <p:ph idx="1"/>
          </p:nvPr>
        </p:nvSpPr>
        <p:spPr>
          <a:xfrm>
            <a:off x="628649" y="1562099"/>
            <a:ext cx="8143875" cy="4614863"/>
          </a:xfrm>
        </p:spPr>
        <p:txBody>
          <a:bodyPr>
            <a:normAutofit/>
          </a:bodyPr>
          <a:lstStyle/>
          <a:p>
            <a:r>
              <a:rPr lang="en-US" altLang="en-US" sz="2800" dirty="0"/>
              <a:t>There can only be one result or an error</a:t>
            </a:r>
          </a:p>
          <a:p>
            <a:r>
              <a:rPr lang="en-US" altLang="en-US" sz="2800" dirty="0"/>
              <a:t>Once a promise is settled, the result (or error) never changes</a:t>
            </a:r>
          </a:p>
          <a:p>
            <a:r>
              <a:rPr lang="en-US" altLang="en-US" sz="2800" dirty="0">
                <a:latin typeface="Courier New" panose="02070309020205020404" pitchFamily="49" charset="0"/>
                <a:cs typeface="Courier New" panose="02070309020205020404" pitchFamily="49" charset="0"/>
              </a:rPr>
              <a:t>then()</a:t>
            </a:r>
            <a:r>
              <a:rPr lang="en-US" altLang="en-US" sz="2800" dirty="0"/>
              <a:t> can be called multiple times to register multiple handlers</a:t>
            </a:r>
          </a:p>
        </p:txBody>
      </p:sp>
      <p:sp>
        <p:nvSpPr>
          <p:cNvPr id="2" name="Slide Number Placeholder 1">
            <a:extLst>
              <a:ext uri="{FF2B5EF4-FFF2-40B4-BE49-F238E27FC236}">
                <a16:creationId xmlns:a16="http://schemas.microsoft.com/office/drawing/2014/main" id="{7C2607DB-7B50-450C-8804-D0AF0F65B7C8}"/>
              </a:ext>
            </a:extLst>
          </p:cNvPr>
          <p:cNvSpPr>
            <a:spLocks noGrp="1"/>
          </p:cNvSpPr>
          <p:nvPr>
            <p:ph type="sldNum" sz="quarter" idx="12"/>
          </p:nvPr>
        </p:nvSpPr>
        <p:spPr/>
        <p:txBody>
          <a:bodyPr/>
          <a:lstStyle/>
          <a:p>
            <a:fld id="{9200A91B-679E-4D42-9871-589C7D773A62}"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7EA79938-F315-4046-BA3C-0C600341B2F5}"/>
              </a:ext>
            </a:extLst>
          </p:cNvPr>
          <p:cNvSpPr>
            <a:spLocks noGrp="1" noChangeArrowheads="1"/>
          </p:cNvSpPr>
          <p:nvPr>
            <p:ph type="title"/>
          </p:nvPr>
        </p:nvSpPr>
        <p:spPr/>
        <p:txBody>
          <a:bodyPr/>
          <a:lstStyle/>
          <a:p>
            <a:r>
              <a:rPr lang="en-US" altLang="en-US" dirty="0"/>
              <a:t>Other Common Usage of Promise</a:t>
            </a:r>
          </a:p>
        </p:txBody>
      </p:sp>
      <p:sp>
        <p:nvSpPr>
          <p:cNvPr id="37891" name="TextBox 4">
            <a:extLst>
              <a:ext uri="{FF2B5EF4-FFF2-40B4-BE49-F238E27FC236}">
                <a16:creationId xmlns:a16="http://schemas.microsoft.com/office/drawing/2014/main" id="{B4A849B8-2FC8-4F4E-80CB-EAA282DB831E}"/>
              </a:ext>
            </a:extLst>
          </p:cNvPr>
          <p:cNvSpPr txBox="1">
            <a:spLocks noChangeArrowheads="1"/>
          </p:cNvSpPr>
          <p:nvPr/>
        </p:nvSpPr>
        <p:spPr bwMode="auto">
          <a:xfrm>
            <a:off x="1724025" y="2305051"/>
            <a:ext cx="5109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promise.then( success_handler );</a:t>
            </a:r>
          </a:p>
        </p:txBody>
      </p:sp>
      <p:sp>
        <p:nvSpPr>
          <p:cNvPr id="37892" name="TextBox 5">
            <a:extLst>
              <a:ext uri="{FF2B5EF4-FFF2-40B4-BE49-F238E27FC236}">
                <a16:creationId xmlns:a16="http://schemas.microsoft.com/office/drawing/2014/main" id="{7A92E6A2-2F96-49A4-B450-7C271EDF2199}"/>
              </a:ext>
            </a:extLst>
          </p:cNvPr>
          <p:cNvSpPr txBox="1">
            <a:spLocks noChangeArrowheads="1"/>
          </p:cNvSpPr>
          <p:nvPr/>
        </p:nvSpPr>
        <p:spPr bwMode="auto">
          <a:xfrm>
            <a:off x="1724026" y="2930129"/>
            <a:ext cx="57246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promise.then( null, error_handler );</a:t>
            </a:r>
          </a:p>
        </p:txBody>
      </p:sp>
      <p:sp>
        <p:nvSpPr>
          <p:cNvPr id="37893" name="TextBox 6">
            <a:extLst>
              <a:ext uri="{FF2B5EF4-FFF2-40B4-BE49-F238E27FC236}">
                <a16:creationId xmlns:a16="http://schemas.microsoft.com/office/drawing/2014/main" id="{3375E22D-B8D3-4493-BAD8-B2F43AB2A117}"/>
              </a:ext>
            </a:extLst>
          </p:cNvPr>
          <p:cNvSpPr txBox="1">
            <a:spLocks noChangeArrowheads="1"/>
          </p:cNvSpPr>
          <p:nvPr/>
        </p:nvSpPr>
        <p:spPr bwMode="auto">
          <a:xfrm>
            <a:off x="1734741" y="3501629"/>
            <a:ext cx="49552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promise.catch( error_handler );</a:t>
            </a:r>
          </a:p>
        </p:txBody>
      </p:sp>
      <p:sp>
        <p:nvSpPr>
          <p:cNvPr id="37894" name="TextBox 7">
            <a:extLst>
              <a:ext uri="{FF2B5EF4-FFF2-40B4-BE49-F238E27FC236}">
                <a16:creationId xmlns:a16="http://schemas.microsoft.com/office/drawing/2014/main" id="{CBD33049-0DCD-4955-B496-3A45285D62CB}"/>
              </a:ext>
            </a:extLst>
          </p:cNvPr>
          <p:cNvSpPr txBox="1">
            <a:spLocks noChangeArrowheads="1"/>
          </p:cNvSpPr>
          <p:nvPr/>
        </p:nvSpPr>
        <p:spPr bwMode="auto">
          <a:xfrm>
            <a:off x="1704975" y="4133850"/>
            <a:ext cx="418576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promise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.then( success_handler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  .catch( error_handler )</a:t>
            </a:r>
          </a:p>
        </p:txBody>
      </p:sp>
      <p:sp>
        <p:nvSpPr>
          <p:cNvPr id="2" name="Slide Number Placeholder 1">
            <a:extLst>
              <a:ext uri="{FF2B5EF4-FFF2-40B4-BE49-F238E27FC236}">
                <a16:creationId xmlns:a16="http://schemas.microsoft.com/office/drawing/2014/main" id="{D27F4B8F-3DF6-4492-8AA0-CF75AE4ABBF7}"/>
              </a:ext>
            </a:extLst>
          </p:cNvPr>
          <p:cNvSpPr>
            <a:spLocks noGrp="1"/>
          </p:cNvSpPr>
          <p:nvPr>
            <p:ph type="sldNum" sz="quarter" idx="12"/>
          </p:nvPr>
        </p:nvSpPr>
        <p:spPr/>
        <p:txBody>
          <a:bodyPr/>
          <a:lstStyle/>
          <a:p>
            <a:fld id="{9200A91B-679E-4D42-9871-589C7D773A62}"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3DBCF4FC-6612-4C3B-A7D8-F31916316F63}"/>
              </a:ext>
            </a:extLst>
          </p:cNvPr>
          <p:cNvSpPr>
            <a:spLocks noGrp="1" noChangeArrowheads="1"/>
          </p:cNvSpPr>
          <p:nvPr>
            <p:ph type="title"/>
          </p:nvPr>
        </p:nvSpPr>
        <p:spPr>
          <a:xfrm>
            <a:off x="628650" y="274638"/>
            <a:ext cx="7886700" cy="1143000"/>
          </a:xfrm>
        </p:spPr>
        <p:txBody>
          <a:bodyPr/>
          <a:lstStyle/>
          <a:p>
            <a:r>
              <a:rPr lang="en-US" altLang="en-US" dirty="0"/>
              <a:t>Promise Example </a:t>
            </a:r>
          </a:p>
        </p:txBody>
      </p:sp>
      <p:sp>
        <p:nvSpPr>
          <p:cNvPr id="38915" name="Content Placeholder 2" descr="Rectangle: Click to edit Master text styles&#10;Second level&#10;Third level&#10;Fourth level&#10;Fifth level">
            <a:extLst>
              <a:ext uri="{FF2B5EF4-FFF2-40B4-BE49-F238E27FC236}">
                <a16:creationId xmlns:a16="http://schemas.microsoft.com/office/drawing/2014/main" id="{02837E05-54A4-4858-887F-2545F201E257}"/>
              </a:ext>
            </a:extLst>
          </p:cNvPr>
          <p:cNvSpPr>
            <a:spLocks noGrp="1" noChangeArrowheads="1"/>
          </p:cNvSpPr>
          <p:nvPr>
            <p:ph idx="1"/>
          </p:nvPr>
        </p:nvSpPr>
        <p:spPr>
          <a:xfrm>
            <a:off x="628650" y="1797269"/>
            <a:ext cx="7886700" cy="4374931"/>
          </a:xfrm>
        </p:spPr>
        <p:txBody>
          <a:bodyPr>
            <a:normAutofit fontScale="92500" lnSpcReduction="20000"/>
          </a:bodyPr>
          <a:lstStyle/>
          <a:p>
            <a:r>
              <a:rPr lang="en-US" altLang="en-US" dirty="0">
                <a:latin typeface="Courier New" panose="02070309020205020404" pitchFamily="49" charset="0"/>
                <a:cs typeface="Courier New" panose="02070309020205020404" pitchFamily="49" charset="0"/>
              </a:rPr>
              <a:t>get_page_promise.js</a:t>
            </a:r>
            <a:r>
              <a:rPr lang="en-US" altLang="en-US" dirty="0">
                <a:cs typeface="Courier New" panose="02070309020205020404" pitchFamily="49" charset="0"/>
              </a:rPr>
              <a:t>: request and print a web page</a:t>
            </a:r>
          </a:p>
          <a:p>
            <a:pPr lvl="1"/>
            <a:r>
              <a:rPr lang="en-US" altLang="en-US" dirty="0"/>
              <a:t>Use of the request-promise-native package</a:t>
            </a:r>
          </a:p>
          <a:p>
            <a:pPr lvl="1"/>
            <a:r>
              <a:rPr lang="en-US" altLang="en-US" dirty="0">
                <a:latin typeface="Courier New" panose="02070309020205020404" pitchFamily="49" charset="0"/>
                <a:cs typeface="Courier New" panose="02070309020205020404" pitchFamily="49" charset="0"/>
              </a:rPr>
              <a:t>request()</a:t>
            </a:r>
            <a:r>
              <a:rPr lang="en-US" altLang="en-US" dirty="0"/>
              <a:t> returns a </a:t>
            </a:r>
            <a:r>
              <a:rPr lang="en-US" altLang="en-US" i="1" dirty="0"/>
              <a:t>promise</a:t>
            </a:r>
          </a:p>
          <a:p>
            <a:pPr marL="342900" lvl="1" indent="0">
              <a:buNone/>
            </a:pPr>
            <a:endParaRPr lang="en-US" altLang="en-US" i="1" dirty="0"/>
          </a:p>
          <a:p>
            <a:pPr marL="342900" lvl="1" indent="0">
              <a:buNone/>
            </a:pPr>
            <a:r>
              <a:rPr lang="en-US" altLang="en-US" dirty="0"/>
              <a:t>const request2 = require("request-promise-native");</a:t>
            </a:r>
          </a:p>
          <a:p>
            <a:pPr marL="342900" lvl="1" indent="0">
              <a:buNone/>
            </a:pPr>
            <a:endParaRPr lang="en-US" altLang="en-US" dirty="0"/>
          </a:p>
          <a:p>
            <a:pPr marL="342900" lvl="1" indent="0">
              <a:buNone/>
            </a:pPr>
            <a:r>
              <a:rPr lang="en-US" altLang="en-US" dirty="0"/>
              <a:t>function get_page_with_promise() {</a:t>
            </a:r>
          </a:p>
          <a:p>
            <a:pPr marL="342900" lvl="1" indent="0">
              <a:buNone/>
            </a:pPr>
            <a:r>
              <a:rPr lang="en-US" altLang="en-US" dirty="0"/>
              <a:t>  request2("http://nu.edu.pk").then(body =&gt; console.log(body));</a:t>
            </a:r>
          </a:p>
          <a:p>
            <a:pPr marL="342900" lvl="1" indent="0">
              <a:buNone/>
            </a:pPr>
            <a:r>
              <a:rPr lang="en-US" altLang="en-US" dirty="0"/>
              <a:t>}</a:t>
            </a:r>
          </a:p>
        </p:txBody>
      </p:sp>
      <p:sp>
        <p:nvSpPr>
          <p:cNvPr id="2" name="Slide Number Placeholder 1">
            <a:extLst>
              <a:ext uri="{FF2B5EF4-FFF2-40B4-BE49-F238E27FC236}">
                <a16:creationId xmlns:a16="http://schemas.microsoft.com/office/drawing/2014/main" id="{44E150DB-0456-4149-91A5-E59F71F4CFDB}"/>
              </a:ext>
            </a:extLst>
          </p:cNvPr>
          <p:cNvSpPr>
            <a:spLocks noGrp="1"/>
          </p:cNvSpPr>
          <p:nvPr>
            <p:ph type="sldNum" sz="quarter" idx="12"/>
          </p:nvPr>
        </p:nvSpPr>
        <p:spPr/>
        <p:txBody>
          <a:bodyPr/>
          <a:lstStyle/>
          <a:p>
            <a:fld id="{9200A91B-679E-4D42-9871-589C7D773A62}" type="slidenum">
              <a:rPr lang="en-US" smtClean="0"/>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93C1531F-1D75-4B5A-88EA-2A6AF18D049F}"/>
              </a:ext>
            </a:extLst>
          </p:cNvPr>
          <p:cNvSpPr>
            <a:spLocks noGrp="1" noChangeArrowheads="1"/>
          </p:cNvSpPr>
          <p:nvPr>
            <p:ph type="title"/>
          </p:nvPr>
        </p:nvSpPr>
        <p:spPr/>
        <p:txBody>
          <a:bodyPr/>
          <a:lstStyle/>
          <a:p>
            <a:r>
              <a:rPr lang="en-US" altLang="en-US"/>
              <a:t>Promises Chaining</a:t>
            </a:r>
          </a:p>
        </p:txBody>
      </p:sp>
      <p:sp>
        <p:nvSpPr>
          <p:cNvPr id="40963" name="Content Placeholder 2" descr="Rectangle: Click to edit Master text styles&#10;Second level&#10;Third level&#10;Fourth level&#10;Fifth level">
            <a:extLst>
              <a:ext uri="{FF2B5EF4-FFF2-40B4-BE49-F238E27FC236}">
                <a16:creationId xmlns:a16="http://schemas.microsoft.com/office/drawing/2014/main" id="{CB699DE3-C0A3-4CF0-B599-9A35D6C4628F}"/>
              </a:ext>
            </a:extLst>
          </p:cNvPr>
          <p:cNvSpPr>
            <a:spLocks noGrp="1" noChangeArrowheads="1"/>
          </p:cNvSpPr>
          <p:nvPr>
            <p:ph idx="1"/>
          </p:nvPr>
        </p:nvSpPr>
        <p:spPr>
          <a:xfrm>
            <a:off x="628650" y="1783626"/>
            <a:ext cx="8063405" cy="2550729"/>
          </a:xfrm>
        </p:spPr>
        <p:txBody>
          <a:bodyPr>
            <a:normAutofit/>
          </a:bodyPr>
          <a:lstStyle/>
          <a:p>
            <a:r>
              <a:rPr lang="en-US" altLang="en-US" sz="2800" dirty="0"/>
              <a:t>Suppose we have three functions </a:t>
            </a:r>
            <a:r>
              <a:rPr lang="en-US" altLang="en-US" sz="2800" dirty="0">
                <a:latin typeface="Courier New" panose="02070309020205020404" pitchFamily="49" charset="0"/>
                <a:cs typeface="Courier New" panose="02070309020205020404" pitchFamily="49" charset="0"/>
              </a:rPr>
              <a:t>f1</a:t>
            </a:r>
            <a:r>
              <a:rPr lang="en-US" altLang="en-US" sz="2800" dirty="0"/>
              <a:t>, </a:t>
            </a:r>
            <a:r>
              <a:rPr lang="en-US" altLang="en-US" sz="2800" dirty="0">
                <a:latin typeface="Courier New" panose="02070309020205020404" pitchFamily="49" charset="0"/>
                <a:cs typeface="Courier New" panose="02070309020205020404" pitchFamily="49" charset="0"/>
              </a:rPr>
              <a:t>f2</a:t>
            </a:r>
            <a:r>
              <a:rPr lang="en-US" altLang="en-US" sz="2800" dirty="0"/>
              <a:t>, </a:t>
            </a:r>
            <a:r>
              <a:rPr lang="en-US" altLang="en-US" sz="2800" dirty="0">
                <a:latin typeface="Courier New" panose="02070309020205020404" pitchFamily="49" charset="0"/>
                <a:cs typeface="Courier New" panose="02070309020205020404" pitchFamily="49" charset="0"/>
              </a:rPr>
              <a:t>f3</a:t>
            </a:r>
          </a:p>
          <a:p>
            <a:pPr lvl="1"/>
            <a:r>
              <a:rPr lang="en-US" altLang="en-US" sz="2400" dirty="0">
                <a:latin typeface="Courier New" panose="02070309020205020404" pitchFamily="49" charset="0"/>
                <a:cs typeface="Courier New" panose="02070309020205020404" pitchFamily="49" charset="0"/>
              </a:rPr>
              <a:t>f1</a:t>
            </a:r>
            <a:r>
              <a:rPr lang="en-US" altLang="en-US" sz="2400" dirty="0"/>
              <a:t> returns a Promise</a:t>
            </a:r>
          </a:p>
          <a:p>
            <a:pPr lvl="1"/>
            <a:r>
              <a:rPr lang="en-US" altLang="en-US" sz="2400" dirty="0">
                <a:latin typeface="Courier New" panose="02070309020205020404" pitchFamily="49" charset="0"/>
                <a:cs typeface="Courier New" panose="02070309020205020404" pitchFamily="49" charset="0"/>
              </a:rPr>
              <a:t>f2</a:t>
            </a:r>
            <a:r>
              <a:rPr lang="en-US" altLang="en-US" sz="2400" dirty="0"/>
              <a:t> relies on the result produced by </a:t>
            </a:r>
            <a:r>
              <a:rPr lang="en-US" altLang="en-US" sz="2400" dirty="0">
                <a:latin typeface="Courier New" panose="02070309020205020404" pitchFamily="49" charset="0"/>
                <a:cs typeface="Courier New" panose="02070309020205020404" pitchFamily="49" charset="0"/>
              </a:rPr>
              <a:t>f1</a:t>
            </a:r>
          </a:p>
          <a:p>
            <a:pPr lvl="1"/>
            <a:r>
              <a:rPr lang="en-US" altLang="en-US" sz="2400" dirty="0">
                <a:latin typeface="Courier New" panose="02070309020205020404" pitchFamily="49" charset="0"/>
                <a:cs typeface="Courier New" panose="02070309020205020404" pitchFamily="49" charset="0"/>
              </a:rPr>
              <a:t>f3</a:t>
            </a:r>
            <a:r>
              <a:rPr lang="en-US" altLang="en-US" sz="2400" dirty="0"/>
              <a:t> relies on the result produced by </a:t>
            </a:r>
            <a:r>
              <a:rPr lang="en-US" altLang="en-US" sz="2400" dirty="0">
                <a:latin typeface="Courier New" panose="02070309020205020404" pitchFamily="49" charset="0"/>
                <a:cs typeface="Courier New" panose="02070309020205020404" pitchFamily="49" charset="0"/>
              </a:rPr>
              <a:t>f2</a:t>
            </a:r>
          </a:p>
        </p:txBody>
      </p:sp>
      <p:sp>
        <p:nvSpPr>
          <p:cNvPr id="40964" name="TextBox 3">
            <a:extLst>
              <a:ext uri="{FF2B5EF4-FFF2-40B4-BE49-F238E27FC236}">
                <a16:creationId xmlns:a16="http://schemas.microsoft.com/office/drawing/2014/main" id="{00A7777B-0F17-4A68-AE49-BC0228FA4FD0}"/>
              </a:ext>
            </a:extLst>
          </p:cNvPr>
          <p:cNvSpPr txBox="1">
            <a:spLocks noChangeArrowheads="1"/>
          </p:cNvSpPr>
          <p:nvPr/>
        </p:nvSpPr>
        <p:spPr bwMode="auto">
          <a:xfrm>
            <a:off x="2648972" y="3918857"/>
            <a:ext cx="342273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1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f1.then(f2).then(f3)</a:t>
            </a:r>
          </a:p>
        </p:txBody>
      </p:sp>
      <p:sp>
        <p:nvSpPr>
          <p:cNvPr id="2" name="Slide Number Placeholder 1">
            <a:extLst>
              <a:ext uri="{FF2B5EF4-FFF2-40B4-BE49-F238E27FC236}">
                <a16:creationId xmlns:a16="http://schemas.microsoft.com/office/drawing/2014/main" id="{C710CF31-8927-4EA2-9F67-F3C9613F2211}"/>
              </a:ext>
            </a:extLst>
          </p:cNvPr>
          <p:cNvSpPr>
            <a:spLocks noGrp="1"/>
          </p:cNvSpPr>
          <p:nvPr>
            <p:ph type="sldNum" sz="quarter" idx="12"/>
          </p:nvPr>
        </p:nvSpPr>
        <p:spPr/>
        <p:txBody>
          <a:bodyPr/>
          <a:lstStyle/>
          <a:p>
            <a:fld id="{9200A91B-679E-4D42-9871-589C7D773A62}"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9314E1A4-CD2C-4A2A-B8B9-C36186492508}"/>
              </a:ext>
            </a:extLst>
          </p:cNvPr>
          <p:cNvSpPr>
            <a:spLocks noGrp="1" noChangeArrowheads="1"/>
          </p:cNvSpPr>
          <p:nvPr>
            <p:ph type="title"/>
          </p:nvPr>
        </p:nvSpPr>
        <p:spPr/>
        <p:txBody>
          <a:bodyPr/>
          <a:lstStyle/>
          <a:p>
            <a:r>
              <a:rPr lang="en-US" altLang="en-US"/>
              <a:t>Understand Promise Chaining …</a:t>
            </a:r>
          </a:p>
        </p:txBody>
      </p:sp>
      <p:sp>
        <p:nvSpPr>
          <p:cNvPr id="41987" name="Content Placeholder 2" descr="Rectangle: Click to edit Master text styles&#10;Second level&#10;Third level&#10;Fourth level&#10;Fifth level">
            <a:extLst>
              <a:ext uri="{FF2B5EF4-FFF2-40B4-BE49-F238E27FC236}">
                <a16:creationId xmlns:a16="http://schemas.microsoft.com/office/drawing/2014/main" id="{6CC3AC7F-9BE5-44CE-88B4-181B50781CC6}"/>
              </a:ext>
            </a:extLst>
          </p:cNvPr>
          <p:cNvSpPr>
            <a:spLocks noGrp="1" noChangeArrowheads="1"/>
          </p:cNvSpPr>
          <p:nvPr>
            <p:ph idx="1"/>
          </p:nvPr>
        </p:nvSpPr>
        <p:spPr>
          <a:xfrm>
            <a:off x="628650" y="2764221"/>
            <a:ext cx="8131628" cy="2722180"/>
          </a:xfrm>
        </p:spPr>
        <p:txBody>
          <a:bodyPr>
            <a:normAutofit/>
          </a:bodyPr>
          <a:lstStyle/>
          <a:p>
            <a:r>
              <a:rPr lang="en-US" altLang="en-US" sz="2800" dirty="0"/>
              <a:t>then() returns a Promise based on the return value of the handler function</a:t>
            </a:r>
          </a:p>
          <a:p>
            <a:pPr lvl="1"/>
            <a:r>
              <a:rPr lang="en-US" altLang="en-US" sz="2400" dirty="0"/>
              <a:t>If </a:t>
            </a:r>
            <a:r>
              <a:rPr lang="en-US" altLang="en-US" sz="2400" dirty="0">
                <a:latin typeface="Courier New" panose="02070309020205020404" pitchFamily="49" charset="0"/>
                <a:cs typeface="Courier New" panose="02070309020205020404" pitchFamily="49" charset="0"/>
              </a:rPr>
              <a:t>f2</a:t>
            </a:r>
            <a:r>
              <a:rPr lang="en-US" altLang="en-US" sz="2400" dirty="0"/>
              <a:t> return a regular value, the value becomes the result of the Promise</a:t>
            </a:r>
          </a:p>
          <a:p>
            <a:pPr lvl="1"/>
            <a:r>
              <a:rPr lang="en-US" altLang="en-US" sz="2400" dirty="0"/>
              <a:t>If </a:t>
            </a:r>
            <a:r>
              <a:rPr lang="en-US" altLang="en-US" sz="2400" dirty="0">
                <a:latin typeface="Courier New" panose="02070309020205020404" pitchFamily="49" charset="0"/>
                <a:cs typeface="Courier New" panose="02070309020205020404" pitchFamily="49" charset="0"/>
              </a:rPr>
              <a:t>f2</a:t>
            </a:r>
            <a:r>
              <a:rPr lang="en-US" altLang="en-US" sz="2400" dirty="0"/>
              <a:t> return a promise, the result of that Promise becomes the result of the Promise returned by </a:t>
            </a:r>
            <a:r>
              <a:rPr lang="en-US" altLang="en-US" sz="2400" dirty="0">
                <a:latin typeface="Courier New" panose="02070309020205020404" pitchFamily="49" charset="0"/>
                <a:cs typeface="Courier New" panose="02070309020205020404" pitchFamily="49" charset="0"/>
              </a:rPr>
              <a:t>then()</a:t>
            </a:r>
          </a:p>
        </p:txBody>
      </p:sp>
      <p:sp>
        <p:nvSpPr>
          <p:cNvPr id="41988" name="TextBox 3">
            <a:extLst>
              <a:ext uri="{FF2B5EF4-FFF2-40B4-BE49-F238E27FC236}">
                <a16:creationId xmlns:a16="http://schemas.microsoft.com/office/drawing/2014/main" id="{0A61119E-7089-4344-85DF-AB506C8BE655}"/>
              </a:ext>
            </a:extLst>
          </p:cNvPr>
          <p:cNvSpPr txBox="1">
            <a:spLocks noChangeArrowheads="1"/>
          </p:cNvSpPr>
          <p:nvPr/>
        </p:nvSpPr>
        <p:spPr bwMode="auto">
          <a:xfrm>
            <a:off x="3465767" y="1894831"/>
            <a:ext cx="22124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f1.then(f2)</a:t>
            </a:r>
          </a:p>
        </p:txBody>
      </p:sp>
      <p:sp>
        <p:nvSpPr>
          <p:cNvPr id="2" name="Slide Number Placeholder 1">
            <a:extLst>
              <a:ext uri="{FF2B5EF4-FFF2-40B4-BE49-F238E27FC236}">
                <a16:creationId xmlns:a16="http://schemas.microsoft.com/office/drawing/2014/main" id="{86D3AE44-39D8-4554-95D9-B3D8971823D4}"/>
              </a:ext>
            </a:extLst>
          </p:cNvPr>
          <p:cNvSpPr>
            <a:spLocks noGrp="1"/>
          </p:cNvSpPr>
          <p:nvPr>
            <p:ph type="sldNum" sz="quarter" idx="12"/>
          </p:nvPr>
        </p:nvSpPr>
        <p:spPr/>
        <p:txBody>
          <a:bodyPr/>
          <a:lstStyle/>
          <a:p>
            <a:fld id="{9200A91B-679E-4D42-9871-589C7D773A62}"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4B10C91B-7802-421F-B181-6129620DD55A}"/>
              </a:ext>
            </a:extLst>
          </p:cNvPr>
          <p:cNvSpPr>
            <a:spLocks noGrp="1" noChangeArrowheads="1"/>
          </p:cNvSpPr>
          <p:nvPr>
            <p:ph type="title"/>
          </p:nvPr>
        </p:nvSpPr>
        <p:spPr/>
        <p:txBody>
          <a:bodyPr/>
          <a:lstStyle/>
          <a:p>
            <a:r>
              <a:rPr lang="en-US" altLang="en-US"/>
              <a:t>… Understand Promising Chaining</a:t>
            </a:r>
          </a:p>
        </p:txBody>
      </p:sp>
      <p:sp>
        <p:nvSpPr>
          <p:cNvPr id="43011" name="Content Placeholder 2" descr="Rectangle: Click to edit Master text styles&#10;Second level&#10;Third level&#10;Fourth level&#10;Fifth level">
            <a:extLst>
              <a:ext uri="{FF2B5EF4-FFF2-40B4-BE49-F238E27FC236}">
                <a16:creationId xmlns:a16="http://schemas.microsoft.com/office/drawing/2014/main" id="{E002EFA1-28A3-4094-90BF-80612D719F29}"/>
              </a:ext>
            </a:extLst>
          </p:cNvPr>
          <p:cNvSpPr>
            <a:spLocks noGrp="1" noChangeArrowheads="1"/>
          </p:cNvSpPr>
          <p:nvPr>
            <p:ph idx="1"/>
          </p:nvPr>
        </p:nvSpPr>
        <p:spPr>
          <a:xfrm>
            <a:off x="628650" y="3200400"/>
            <a:ext cx="6972300" cy="2171700"/>
          </a:xfrm>
        </p:spPr>
        <p:txBody>
          <a:bodyPr>
            <a:normAutofit/>
          </a:bodyPr>
          <a:lstStyle/>
          <a:p>
            <a:r>
              <a:rPr lang="en-US" altLang="en-US" sz="2800" dirty="0">
                <a:cs typeface="Courier New" panose="02070309020205020404" pitchFamily="49" charset="0"/>
              </a:rPr>
              <a:t>The result of </a:t>
            </a:r>
            <a:r>
              <a:rPr lang="en-US" altLang="en-US" sz="2800" dirty="0">
                <a:latin typeface="Courier New" panose="02070309020205020404" pitchFamily="49" charset="0"/>
                <a:cs typeface="Courier New" panose="02070309020205020404" pitchFamily="49" charset="0"/>
              </a:rPr>
              <a:t>f1</a:t>
            </a:r>
            <a:r>
              <a:rPr lang="en-US" altLang="en-US" sz="2800" dirty="0">
                <a:cs typeface="Courier New" panose="02070309020205020404" pitchFamily="49" charset="0"/>
              </a:rPr>
              <a:t> is passed to </a:t>
            </a:r>
            <a:r>
              <a:rPr lang="en-US" altLang="en-US" sz="2800" dirty="0">
                <a:latin typeface="Courier New" panose="02070309020205020404" pitchFamily="49" charset="0"/>
                <a:cs typeface="Courier New" panose="02070309020205020404" pitchFamily="49" charset="0"/>
              </a:rPr>
              <a:t>f2</a:t>
            </a:r>
          </a:p>
          <a:p>
            <a:r>
              <a:rPr lang="en-US" altLang="en-US" sz="2800" dirty="0">
                <a:cs typeface="Courier New" panose="02070309020205020404" pitchFamily="49" charset="0"/>
              </a:rPr>
              <a:t>The result of </a:t>
            </a:r>
            <a:r>
              <a:rPr lang="en-US" altLang="en-US" sz="2800" dirty="0">
                <a:latin typeface="Courier New" panose="02070309020205020404" pitchFamily="49" charset="0"/>
                <a:cs typeface="Courier New" panose="02070309020205020404" pitchFamily="49" charset="0"/>
              </a:rPr>
              <a:t>f2</a:t>
            </a:r>
            <a:r>
              <a:rPr lang="en-US" altLang="en-US" sz="2800" dirty="0">
                <a:cs typeface="Courier New" panose="02070309020205020404" pitchFamily="49" charset="0"/>
              </a:rPr>
              <a:t> is passed to </a:t>
            </a:r>
            <a:r>
              <a:rPr lang="en-US" altLang="en-US" sz="2800" dirty="0">
                <a:latin typeface="Courier New" panose="02070309020205020404" pitchFamily="49" charset="0"/>
                <a:cs typeface="Courier New" panose="02070309020205020404" pitchFamily="49" charset="0"/>
              </a:rPr>
              <a:t>f3</a:t>
            </a:r>
          </a:p>
        </p:txBody>
      </p:sp>
      <p:sp>
        <p:nvSpPr>
          <p:cNvPr id="43012" name="TextBox 3">
            <a:extLst>
              <a:ext uri="{FF2B5EF4-FFF2-40B4-BE49-F238E27FC236}">
                <a16:creationId xmlns:a16="http://schemas.microsoft.com/office/drawing/2014/main" id="{55651AED-A095-4007-A5C0-615F5DE9BAAF}"/>
              </a:ext>
            </a:extLst>
          </p:cNvPr>
          <p:cNvSpPr txBox="1">
            <a:spLocks noChangeArrowheads="1"/>
          </p:cNvSpPr>
          <p:nvPr/>
        </p:nvSpPr>
        <p:spPr bwMode="auto">
          <a:xfrm>
            <a:off x="2514601" y="2400300"/>
            <a:ext cx="38715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Courier New" panose="02070309020205020404" pitchFamily="49" charset="0"/>
                <a:ea typeface="+mn-ea"/>
                <a:cs typeface="+mn-cs"/>
              </a:rPr>
              <a:t>f1.then(f2).then(f3)</a:t>
            </a:r>
          </a:p>
        </p:txBody>
      </p:sp>
      <p:sp>
        <p:nvSpPr>
          <p:cNvPr id="2" name="Slide Number Placeholder 1">
            <a:extLst>
              <a:ext uri="{FF2B5EF4-FFF2-40B4-BE49-F238E27FC236}">
                <a16:creationId xmlns:a16="http://schemas.microsoft.com/office/drawing/2014/main" id="{4BB2ECF7-EC4A-47E9-99D9-5948EB168B9B}"/>
              </a:ext>
            </a:extLst>
          </p:cNvPr>
          <p:cNvSpPr>
            <a:spLocks noGrp="1"/>
          </p:cNvSpPr>
          <p:nvPr>
            <p:ph type="sldNum" sz="quarter" idx="12"/>
          </p:nvPr>
        </p:nvSpPr>
        <p:spPr/>
        <p:txBody>
          <a:bodyPr/>
          <a:lstStyle/>
          <a:p>
            <a:fld id="{9200A91B-679E-4D42-9871-589C7D773A62}"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8747B1A-7157-4550-9717-D3A5EE73DE8B}"/>
              </a:ext>
            </a:extLst>
          </p:cNvPr>
          <p:cNvSpPr>
            <a:spLocks noGrp="1" noChangeArrowheads="1"/>
          </p:cNvSpPr>
          <p:nvPr>
            <p:ph type="title"/>
          </p:nvPr>
        </p:nvSpPr>
        <p:spPr/>
        <p:txBody>
          <a:bodyPr/>
          <a:lstStyle/>
          <a:p>
            <a:r>
              <a:rPr lang="en-US" altLang="en-US"/>
              <a:t>Promise Example 2</a:t>
            </a:r>
          </a:p>
        </p:txBody>
      </p:sp>
      <p:sp>
        <p:nvSpPr>
          <p:cNvPr id="44035" name="Content Placeholder 2" descr="Rectangle: Click to edit Master text styles&#10;Second level&#10;Third level&#10;Fourth level&#10;Fifth level">
            <a:extLst>
              <a:ext uri="{FF2B5EF4-FFF2-40B4-BE49-F238E27FC236}">
                <a16:creationId xmlns:a16="http://schemas.microsoft.com/office/drawing/2014/main" id="{DD86EA4E-90B5-4882-BA00-DF96611EFF14}"/>
              </a:ext>
            </a:extLst>
          </p:cNvPr>
          <p:cNvSpPr>
            <a:spLocks noGrp="1" noChangeArrowheads="1"/>
          </p:cNvSpPr>
          <p:nvPr>
            <p:ph idx="1"/>
          </p:nvPr>
        </p:nvSpPr>
        <p:spPr>
          <a:xfrm>
            <a:off x="628650" y="1524141"/>
            <a:ext cx="8123465" cy="1904859"/>
          </a:xfrm>
        </p:spPr>
        <p:txBody>
          <a:bodyPr>
            <a:normAutofit/>
          </a:bodyPr>
          <a:lstStyle/>
          <a:p>
            <a:r>
              <a:rPr lang="en-US" altLang="en-US" sz="2800" dirty="0">
                <a:latin typeface="Courier New" panose="02070309020205020404" pitchFamily="49" charset="0"/>
                <a:cs typeface="Courier New" panose="02070309020205020404" pitchFamily="49" charset="0"/>
              </a:rPr>
              <a:t>write_file_promise.js</a:t>
            </a:r>
            <a:r>
              <a:rPr lang="en-US" altLang="en-US" sz="2800" dirty="0"/>
              <a:t>: open a file, add one line, then close the file</a:t>
            </a:r>
          </a:p>
          <a:p>
            <a:pPr lvl="1"/>
            <a:r>
              <a:rPr lang="en-US" altLang="en-US" sz="2400" dirty="0"/>
              <a:t>Use of promisify() in the Utilities package</a:t>
            </a:r>
          </a:p>
        </p:txBody>
      </p:sp>
      <p:sp>
        <p:nvSpPr>
          <p:cNvPr id="2" name="TextBox 1">
            <a:extLst>
              <a:ext uri="{FF2B5EF4-FFF2-40B4-BE49-F238E27FC236}">
                <a16:creationId xmlns:a16="http://schemas.microsoft.com/office/drawing/2014/main" id="{F913695E-089B-47E2-B601-A93BB2AF008F}"/>
              </a:ext>
            </a:extLst>
          </p:cNvPr>
          <p:cNvSpPr txBox="1"/>
          <p:nvPr/>
        </p:nvSpPr>
        <p:spPr>
          <a:xfrm>
            <a:off x="628650" y="3382333"/>
            <a:ext cx="1630575" cy="338554"/>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Original function:</a:t>
            </a:r>
          </a:p>
        </p:txBody>
      </p:sp>
      <p:sp>
        <p:nvSpPr>
          <p:cNvPr id="44037" name="TextBox 2">
            <a:extLst>
              <a:ext uri="{FF2B5EF4-FFF2-40B4-BE49-F238E27FC236}">
                <a16:creationId xmlns:a16="http://schemas.microsoft.com/office/drawing/2014/main" id="{87E55A6C-09DB-4EB2-A219-9AAEEFEA665E}"/>
              </a:ext>
            </a:extLst>
          </p:cNvPr>
          <p:cNvSpPr txBox="1">
            <a:spLocks noChangeArrowheads="1"/>
          </p:cNvSpPr>
          <p:nvPr/>
        </p:nvSpPr>
        <p:spPr bwMode="auto">
          <a:xfrm>
            <a:off x="628650" y="3804791"/>
            <a:ext cx="47339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func(args…, callback(err,result))</a:t>
            </a:r>
          </a:p>
        </p:txBody>
      </p:sp>
      <p:sp>
        <p:nvSpPr>
          <p:cNvPr id="6" name="TextBox 5">
            <a:extLst>
              <a:ext uri="{FF2B5EF4-FFF2-40B4-BE49-F238E27FC236}">
                <a16:creationId xmlns:a16="http://schemas.microsoft.com/office/drawing/2014/main" id="{8236073B-A51D-4B88-9407-683F08826CFB}"/>
              </a:ext>
            </a:extLst>
          </p:cNvPr>
          <p:cNvSpPr txBox="1"/>
          <p:nvPr/>
        </p:nvSpPr>
        <p:spPr>
          <a:xfrm>
            <a:off x="628651" y="4353883"/>
            <a:ext cx="1178400" cy="338554"/>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Promisified:</a:t>
            </a:r>
          </a:p>
        </p:txBody>
      </p:sp>
      <p:sp>
        <p:nvSpPr>
          <p:cNvPr id="7" name="TextBox 6">
            <a:extLst>
              <a:ext uri="{FF2B5EF4-FFF2-40B4-BE49-F238E27FC236}">
                <a16:creationId xmlns:a16="http://schemas.microsoft.com/office/drawing/2014/main" id="{3521671F-7828-4D3F-BE5F-FE00D8A89D5F}"/>
              </a:ext>
            </a:extLst>
          </p:cNvPr>
          <p:cNvSpPr txBox="1"/>
          <p:nvPr/>
        </p:nvSpPr>
        <p:spPr>
          <a:xfrm>
            <a:off x="628650" y="4822309"/>
            <a:ext cx="4182555" cy="369332"/>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func(args…) returns a Promise</a:t>
            </a:r>
          </a:p>
        </p:txBody>
      </p:sp>
      <p:pic>
        <p:nvPicPr>
          <p:cNvPr id="8" name="Picture 7">
            <a:extLst>
              <a:ext uri="{FF2B5EF4-FFF2-40B4-BE49-F238E27FC236}">
                <a16:creationId xmlns:a16="http://schemas.microsoft.com/office/drawing/2014/main" id="{765E3857-E5C3-4C79-8B0B-1ABB304F8C96}"/>
              </a:ext>
            </a:extLst>
          </p:cNvPr>
          <p:cNvPicPr>
            <a:picLocks noChangeAspect="1"/>
          </p:cNvPicPr>
          <p:nvPr/>
        </p:nvPicPr>
        <p:blipFill>
          <a:blip r:embed="rId3"/>
          <a:stretch>
            <a:fillRect/>
          </a:stretch>
        </p:blipFill>
        <p:spPr>
          <a:xfrm>
            <a:off x="5362638" y="2938467"/>
            <a:ext cx="3570196" cy="3516307"/>
          </a:xfrm>
          <a:prstGeom prst="rect">
            <a:avLst/>
          </a:prstGeom>
        </p:spPr>
      </p:pic>
      <p:sp>
        <p:nvSpPr>
          <p:cNvPr id="3" name="Slide Number Placeholder 2">
            <a:extLst>
              <a:ext uri="{FF2B5EF4-FFF2-40B4-BE49-F238E27FC236}">
                <a16:creationId xmlns:a16="http://schemas.microsoft.com/office/drawing/2014/main" id="{CEB5520B-FC89-4141-9E26-B1377B8F547D}"/>
              </a:ext>
            </a:extLst>
          </p:cNvPr>
          <p:cNvSpPr>
            <a:spLocks noGrp="1"/>
          </p:cNvSpPr>
          <p:nvPr>
            <p:ph type="sldNum" sz="quarter" idx="12"/>
          </p:nvPr>
        </p:nvSpPr>
        <p:spPr/>
        <p:txBody>
          <a:bodyPr/>
          <a:lstStyle/>
          <a:p>
            <a:fld id="{9200A91B-679E-4D42-9871-589C7D773A62}"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A2D567C3-C947-4B9E-B1CE-961518929C1B}"/>
              </a:ext>
            </a:extLst>
          </p:cNvPr>
          <p:cNvSpPr>
            <a:spLocks noGrp="1" noChangeArrowheads="1"/>
          </p:cNvSpPr>
          <p:nvPr>
            <p:ph type="title"/>
          </p:nvPr>
        </p:nvSpPr>
        <p:spPr/>
        <p:txBody>
          <a:bodyPr/>
          <a:lstStyle/>
          <a:p>
            <a:r>
              <a:rPr lang="en-US" altLang="en-US"/>
              <a:t>Parallel Execution</a:t>
            </a:r>
          </a:p>
        </p:txBody>
      </p:sp>
      <p:sp>
        <p:nvSpPr>
          <p:cNvPr id="45059" name="TextBox 3">
            <a:extLst>
              <a:ext uri="{FF2B5EF4-FFF2-40B4-BE49-F238E27FC236}">
                <a16:creationId xmlns:a16="http://schemas.microsoft.com/office/drawing/2014/main" id="{B27D2EA1-9746-4F03-8249-13EB49FDDB73}"/>
              </a:ext>
            </a:extLst>
          </p:cNvPr>
          <p:cNvSpPr txBox="1">
            <a:spLocks noChangeArrowheads="1"/>
          </p:cNvSpPr>
          <p:nvPr/>
        </p:nvSpPr>
        <p:spPr bwMode="auto">
          <a:xfrm>
            <a:off x="1688307" y="2212182"/>
            <a:ext cx="583685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srgbClr val="44546A"/>
                </a:solidFill>
                <a:effectLst/>
                <a:uLnTx/>
                <a:uFillTx/>
                <a:latin typeface="Courier New" panose="02070309020205020404" pitchFamily="49" charset="0"/>
                <a:ea typeface="+mn-ea"/>
                <a:cs typeface="+mn-cs"/>
              </a:rPr>
              <a:t>Promise.all</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([promise1, promise2 …]).then(</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function(results)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 results is an array of values, one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 by each promise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p:txBody>
      </p:sp>
      <p:sp>
        <p:nvSpPr>
          <p:cNvPr id="45060" name="TextBox 4">
            <a:extLst>
              <a:ext uri="{FF2B5EF4-FFF2-40B4-BE49-F238E27FC236}">
                <a16:creationId xmlns:a16="http://schemas.microsoft.com/office/drawing/2014/main" id="{753AAC1C-427A-4083-8A70-DE1FF1B128B9}"/>
              </a:ext>
            </a:extLst>
          </p:cNvPr>
          <p:cNvSpPr txBox="1">
            <a:spLocks noChangeArrowheads="1"/>
          </p:cNvSpPr>
          <p:nvPr/>
        </p:nvSpPr>
        <p:spPr bwMode="auto">
          <a:xfrm>
            <a:off x="1688307" y="4057651"/>
            <a:ext cx="597471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srgbClr val="44546A"/>
                </a:solidFill>
                <a:effectLst/>
                <a:uLnTx/>
                <a:uFillTx/>
                <a:latin typeface="Courier New" panose="02070309020205020404" pitchFamily="49" charset="0"/>
                <a:ea typeface="+mn-ea"/>
                <a:cs typeface="+mn-cs"/>
              </a:rPr>
              <a:t>Promise.race</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([promise1, promise2 …]).then(</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function(result)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 result is the result of the promise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 that settles first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mn-cs"/>
              </a:rPr>
              <a:t>)</a:t>
            </a:r>
          </a:p>
        </p:txBody>
      </p:sp>
      <p:sp>
        <p:nvSpPr>
          <p:cNvPr id="2" name="Slide Number Placeholder 1">
            <a:extLst>
              <a:ext uri="{FF2B5EF4-FFF2-40B4-BE49-F238E27FC236}">
                <a16:creationId xmlns:a16="http://schemas.microsoft.com/office/drawing/2014/main" id="{E3169B0F-7AE2-4ADF-9EF0-6F8BC3B11D92}"/>
              </a:ext>
            </a:extLst>
          </p:cNvPr>
          <p:cNvSpPr>
            <a:spLocks noGrp="1"/>
          </p:cNvSpPr>
          <p:nvPr>
            <p:ph type="sldNum" sz="quarter" idx="12"/>
          </p:nvPr>
        </p:nvSpPr>
        <p:spPr/>
        <p:txBody>
          <a:bodyPr/>
          <a:lstStyle/>
          <a:p>
            <a:fld id="{9200A91B-679E-4D42-9871-589C7D773A62}"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BD93486-B3C6-4BEA-AC97-B4D3D4837C62}"/>
              </a:ext>
            </a:extLst>
          </p:cNvPr>
          <p:cNvSpPr>
            <a:spLocks noGrp="1" noChangeArrowheads="1"/>
          </p:cNvSpPr>
          <p:nvPr>
            <p:ph type="title"/>
          </p:nvPr>
        </p:nvSpPr>
        <p:spPr/>
        <p:txBody>
          <a:bodyPr>
            <a:normAutofit fontScale="90000"/>
          </a:bodyPr>
          <a:lstStyle/>
          <a:p>
            <a:r>
              <a:rPr lang="en-US" altLang="en-US"/>
              <a:t>Running Node.js Server Applications</a:t>
            </a:r>
          </a:p>
        </p:txBody>
      </p:sp>
      <p:sp>
        <p:nvSpPr>
          <p:cNvPr id="9219" name="Content Placeholder 2" descr="Rectangle: Click to edit Master text styles&#10;Second level&#10;Third level&#10;Fourth level&#10;Fifth level">
            <a:extLst>
              <a:ext uri="{FF2B5EF4-FFF2-40B4-BE49-F238E27FC236}">
                <a16:creationId xmlns:a16="http://schemas.microsoft.com/office/drawing/2014/main" id="{57B6F3BA-0621-47FE-B095-33B9E58DBBB7}"/>
              </a:ext>
            </a:extLst>
          </p:cNvPr>
          <p:cNvSpPr>
            <a:spLocks noGrp="1" noChangeArrowheads="1"/>
          </p:cNvSpPr>
          <p:nvPr>
            <p:ph idx="1"/>
          </p:nvPr>
        </p:nvSpPr>
        <p:spPr/>
        <p:txBody>
          <a:bodyPr>
            <a:normAutofit/>
          </a:bodyPr>
          <a:lstStyle/>
          <a:p>
            <a:r>
              <a:rPr lang="en-US" altLang="en-US" sz="2800" dirty="0"/>
              <a:t>Run server applications using nodemon during development</a:t>
            </a:r>
          </a:p>
          <a:p>
            <a:pPr lvl="1"/>
            <a:r>
              <a:rPr lang="en-US" altLang="en-US" sz="2400" dirty="0"/>
              <a:t>Automatically restart the application when changes in the project are detected</a:t>
            </a:r>
          </a:p>
          <a:p>
            <a:r>
              <a:rPr lang="en-US" altLang="en-US" sz="2800" dirty="0"/>
              <a:t>Deploy server applications using pm2</a:t>
            </a:r>
          </a:p>
          <a:p>
            <a:pPr lvl="1"/>
            <a:r>
              <a:rPr lang="en-US" altLang="en-US" sz="2400" dirty="0"/>
              <a:t>Run server applications as managed background processes</a:t>
            </a:r>
          </a:p>
        </p:txBody>
      </p:sp>
      <p:sp>
        <p:nvSpPr>
          <p:cNvPr id="2" name="Slide Number Placeholder 1">
            <a:extLst>
              <a:ext uri="{FF2B5EF4-FFF2-40B4-BE49-F238E27FC236}">
                <a16:creationId xmlns:a16="http://schemas.microsoft.com/office/drawing/2014/main" id="{ADB96398-670E-4C66-9FA3-163818EDAA93}"/>
              </a:ext>
            </a:extLst>
          </p:cNvPr>
          <p:cNvSpPr>
            <a:spLocks noGrp="1"/>
          </p:cNvSpPr>
          <p:nvPr>
            <p:ph type="sldNum" sz="quarter" idx="12"/>
          </p:nvPr>
        </p:nvSpPr>
        <p:spPr/>
        <p:txBody>
          <a:bodyPr/>
          <a:lstStyle/>
          <a:p>
            <a:fld id="{9200A91B-679E-4D42-9871-589C7D773A62}"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tup Basic Server with Express Framework - Vanila Blog">
            <a:extLst>
              <a:ext uri="{FF2B5EF4-FFF2-40B4-BE49-F238E27FC236}">
                <a16:creationId xmlns:a16="http://schemas.microsoft.com/office/drawing/2014/main" id="{D8C37705-4932-4511-8F36-95826EE616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94874" y="2119952"/>
            <a:ext cx="4754252" cy="261809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6DF36EA-C63B-4A38-A2F4-D51906D209C8}"/>
              </a:ext>
            </a:extLst>
          </p:cNvPr>
          <p:cNvSpPr>
            <a:spLocks noGrp="1"/>
          </p:cNvSpPr>
          <p:nvPr>
            <p:ph type="sldNum" sz="quarter" idx="12"/>
          </p:nvPr>
        </p:nvSpPr>
        <p:spPr/>
        <p:txBody>
          <a:bodyPr/>
          <a:lstStyle/>
          <a:p>
            <a:fld id="{9200A91B-679E-4D42-9871-589C7D773A62}" type="slidenum">
              <a:rPr lang="en-US" smtClean="0"/>
              <a:t>3</a:t>
            </a:fld>
            <a:endParaRPr lang="en-US" dirty="0"/>
          </a:p>
        </p:txBody>
      </p:sp>
    </p:spTree>
    <p:extLst>
      <p:ext uri="{BB962C8B-B14F-4D97-AF65-F5344CB8AC3E}">
        <p14:creationId xmlns:p14="http://schemas.microsoft.com/office/powerpoint/2010/main" val="3707306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3F350FF-6644-4EF2-8C18-ABAAA378F80D}"/>
              </a:ext>
            </a:extLst>
          </p:cNvPr>
          <p:cNvSpPr>
            <a:spLocks noGrp="1"/>
          </p:cNvSpPr>
          <p:nvPr>
            <p:ph type="title"/>
          </p:nvPr>
        </p:nvSpPr>
        <p:spPr>
          <a:xfrm>
            <a:off x="486697" y="1329200"/>
            <a:ext cx="2738600" cy="1257452"/>
          </a:xfrm>
        </p:spPr>
        <p:txBody>
          <a:bodyPr>
            <a:normAutofit/>
          </a:bodyPr>
          <a:lstStyle/>
          <a:p>
            <a:r>
              <a:rPr lang="en-US" altLang="en-US" sz="4050" dirty="0"/>
              <a:t>Express</a:t>
            </a:r>
          </a:p>
        </p:txBody>
      </p:sp>
      <p:sp>
        <p:nvSpPr>
          <p:cNvPr id="31747" name="Content Placeholder 2">
            <a:extLst>
              <a:ext uri="{FF2B5EF4-FFF2-40B4-BE49-F238E27FC236}">
                <a16:creationId xmlns:a16="http://schemas.microsoft.com/office/drawing/2014/main" id="{A3492B14-82F6-433D-AA91-A5EEC77C4D80}"/>
              </a:ext>
            </a:extLst>
          </p:cNvPr>
          <p:cNvSpPr>
            <a:spLocks noGrp="1"/>
          </p:cNvSpPr>
          <p:nvPr>
            <p:ph idx="1"/>
          </p:nvPr>
        </p:nvSpPr>
        <p:spPr>
          <a:xfrm>
            <a:off x="486698" y="2686051"/>
            <a:ext cx="3072930" cy="2839064"/>
          </a:xfrm>
        </p:spPr>
        <p:txBody>
          <a:bodyPr>
            <a:normAutofit/>
          </a:bodyPr>
          <a:lstStyle/>
          <a:p>
            <a:r>
              <a:rPr lang="en-US" altLang="en-US" sz="2000" dirty="0"/>
              <a:t>Minimal and flexible Node.js web application framework that provides a robust set of features for web and mobile applications.</a:t>
            </a:r>
          </a:p>
        </p:txBody>
      </p:sp>
      <p:pic>
        <p:nvPicPr>
          <p:cNvPr id="31749" name="Picture 2" descr="Image result for express for nodejs">
            <a:extLst>
              <a:ext uri="{FF2B5EF4-FFF2-40B4-BE49-F238E27FC236}">
                <a16:creationId xmlns:a16="http://schemas.microsoft.com/office/drawing/2014/main" id="{42E14E29-7C5D-4066-8821-229E5CB604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14" r="4095" b="7732"/>
          <a:stretch/>
        </p:blipFill>
        <p:spPr bwMode="auto">
          <a:xfrm>
            <a:off x="3559628" y="941456"/>
            <a:ext cx="5527032" cy="4975087"/>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D1105EA4-EEE1-453C-99C7-A12D4E478599}"/>
              </a:ext>
            </a:extLst>
          </p:cNvPr>
          <p:cNvSpPr>
            <a:spLocks noGrp="1"/>
          </p:cNvSpPr>
          <p:nvPr>
            <p:ph type="sldNum" sz="quarter" idx="12"/>
          </p:nvPr>
        </p:nvSpPr>
        <p:spPr/>
        <p:txBody>
          <a:bodyPr/>
          <a:lstStyle/>
          <a:p>
            <a:fld id="{9200A91B-679E-4D42-9871-589C7D773A62}" type="slidenum">
              <a:rPr lang="en-US" smtClean="0"/>
              <a:t>30</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45EF7CCA-664E-45E5-8CF2-9006B59AD0A8}"/>
              </a:ext>
            </a:extLst>
          </p:cNvPr>
          <p:cNvSpPr>
            <a:spLocks noGrp="1"/>
          </p:cNvSpPr>
          <p:nvPr>
            <p:ph type="title"/>
          </p:nvPr>
        </p:nvSpPr>
        <p:spPr/>
        <p:txBody>
          <a:bodyPr/>
          <a:lstStyle/>
          <a:p>
            <a:r>
              <a:rPr lang="en-US" altLang="en-US"/>
              <a:t>Express gives ease of functionality</a:t>
            </a:r>
          </a:p>
        </p:txBody>
      </p:sp>
      <p:sp>
        <p:nvSpPr>
          <p:cNvPr id="32771" name="Content Placeholder 2">
            <a:extLst>
              <a:ext uri="{FF2B5EF4-FFF2-40B4-BE49-F238E27FC236}">
                <a16:creationId xmlns:a16="http://schemas.microsoft.com/office/drawing/2014/main" id="{7FA758FF-091B-4983-8D9D-805FB069D60E}"/>
              </a:ext>
            </a:extLst>
          </p:cNvPr>
          <p:cNvSpPr>
            <a:spLocks noGrp="1"/>
          </p:cNvSpPr>
          <p:nvPr>
            <p:ph idx="1"/>
          </p:nvPr>
        </p:nvSpPr>
        <p:spPr>
          <a:xfrm>
            <a:off x="628650" y="1690689"/>
            <a:ext cx="7886700" cy="4351338"/>
          </a:xfrm>
        </p:spPr>
        <p:txBody>
          <a:bodyPr>
            <a:normAutofit fontScale="92500" lnSpcReduction="10000"/>
          </a:bodyPr>
          <a:lstStyle/>
          <a:p>
            <a:r>
              <a:rPr lang="en-US" altLang="en-US" sz="3000" dirty="0"/>
              <a:t>Routing</a:t>
            </a:r>
          </a:p>
          <a:p>
            <a:r>
              <a:rPr lang="en-US" altLang="en-US" sz="3000" dirty="0"/>
              <a:t>Delivery of Static Files</a:t>
            </a:r>
          </a:p>
          <a:p>
            <a:r>
              <a:rPr lang="en-US" altLang="en-US" sz="3000" dirty="0"/>
              <a:t>“Middleware” – some ease in development (functionality)</a:t>
            </a:r>
          </a:p>
          <a:p>
            <a:r>
              <a:rPr lang="en-US" altLang="en-US" sz="3000" dirty="0"/>
              <a:t>Form Processing</a:t>
            </a:r>
          </a:p>
          <a:p>
            <a:r>
              <a:rPr lang="en-US" altLang="en-US" sz="3000" dirty="0"/>
              <a:t>Simple forms of Authentication</a:t>
            </a:r>
          </a:p>
          <a:p>
            <a:r>
              <a:rPr lang="en-US" altLang="en-US" sz="3000" dirty="0"/>
              <a:t>View support</a:t>
            </a:r>
          </a:p>
          <a:p>
            <a:r>
              <a:rPr lang="en-US" altLang="en-US" sz="3000" dirty="0"/>
              <a:t>Basic error handling, e.g. rejecting malformed requests</a:t>
            </a:r>
          </a:p>
          <a:p>
            <a:endParaRPr lang="en-US" altLang="en-US" dirty="0"/>
          </a:p>
        </p:txBody>
      </p:sp>
      <p:sp>
        <p:nvSpPr>
          <p:cNvPr id="32772" name="TextBox 3">
            <a:extLst>
              <a:ext uri="{FF2B5EF4-FFF2-40B4-BE49-F238E27FC236}">
                <a16:creationId xmlns:a16="http://schemas.microsoft.com/office/drawing/2014/main" id="{69B8A3F6-7D0B-4F6F-BF40-7B2A7A88C938}"/>
              </a:ext>
            </a:extLst>
          </p:cNvPr>
          <p:cNvSpPr txBox="1">
            <a:spLocks noChangeArrowheads="1"/>
          </p:cNvSpPr>
          <p:nvPr/>
        </p:nvSpPr>
        <p:spPr bwMode="auto">
          <a:xfrm>
            <a:off x="5557794" y="3152996"/>
            <a:ext cx="3177645" cy="715581"/>
          </a:xfrm>
          <a:prstGeom prst="rect">
            <a:avLst/>
          </a:prstGeom>
          <a:noFill/>
          <a:ln w="9525">
            <a:solidFill>
              <a:srgbClr val="000000"/>
            </a:solidFill>
            <a:miter lim="800000"/>
            <a:headEnd/>
            <a:tailEnd/>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lot of this you can do in NodeJS but, you may write more code to do it than</a:t>
            </a:r>
            <a:br>
              <a:rPr kumimoji="0" lang="en-US" altLang="en-US" sz="13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n-US" altLang="en-US" sz="13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if you use the framework Express.</a:t>
            </a:r>
          </a:p>
        </p:txBody>
      </p:sp>
      <p:sp>
        <p:nvSpPr>
          <p:cNvPr id="32773" name="TextBox 6">
            <a:extLst>
              <a:ext uri="{FF2B5EF4-FFF2-40B4-BE49-F238E27FC236}">
                <a16:creationId xmlns:a16="http://schemas.microsoft.com/office/drawing/2014/main" id="{8EE207BE-3445-41B2-9B97-67F00315AB4C}"/>
              </a:ext>
            </a:extLst>
          </p:cNvPr>
          <p:cNvSpPr txBox="1">
            <a:spLocks noChangeArrowheads="1"/>
          </p:cNvSpPr>
          <p:nvPr/>
        </p:nvSpPr>
        <p:spPr bwMode="auto">
          <a:xfrm>
            <a:off x="2592172" y="5788111"/>
            <a:ext cx="5014858" cy="507831"/>
          </a:xfrm>
          <a:prstGeom prst="rect">
            <a:avLst/>
          </a:prstGeom>
          <a:noFill/>
          <a:ln>
            <a:solidFill>
              <a:schemeClr val="tx1"/>
            </a:solid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There are other alternatives than Express (the </a:t>
            </a:r>
            <a:r>
              <a:rPr kumimoji="0" lang="en-US" altLang="en-US" sz="135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a:t>
            </a:r>
            <a:r>
              <a:rPr kumimoji="0" lang="en-US" altLang="en-US" sz="13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in M</a:t>
            </a:r>
            <a:r>
              <a:rPr kumimoji="0" lang="en-US" altLang="en-US" sz="135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a:t>
            </a:r>
            <a:r>
              <a:rPr kumimoji="0" lang="en-US" altLang="en-US" sz="13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 like Sail, Meteor</a:t>
            </a:r>
          </a:p>
        </p:txBody>
      </p:sp>
      <p:sp>
        <p:nvSpPr>
          <p:cNvPr id="3" name="Slide Number Placeholder 2">
            <a:extLst>
              <a:ext uri="{FF2B5EF4-FFF2-40B4-BE49-F238E27FC236}">
                <a16:creationId xmlns:a16="http://schemas.microsoft.com/office/drawing/2014/main" id="{453ADA7E-21C4-44C5-B628-A5784AE3A008}"/>
              </a:ext>
            </a:extLst>
          </p:cNvPr>
          <p:cNvSpPr>
            <a:spLocks noGrp="1"/>
          </p:cNvSpPr>
          <p:nvPr>
            <p:ph type="sldNum" sz="quarter" idx="12"/>
          </p:nvPr>
        </p:nvSpPr>
        <p:spPr/>
        <p:txBody>
          <a:bodyPr/>
          <a:lstStyle/>
          <a:p>
            <a:fld id="{9200A91B-679E-4D42-9871-589C7D773A62}"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29E4B49-5268-43B5-9135-1800F6ABB659}"/>
              </a:ext>
            </a:extLst>
          </p:cNvPr>
          <p:cNvSpPr>
            <a:spLocks noGrp="1" noChangeArrowheads="1"/>
          </p:cNvSpPr>
          <p:nvPr>
            <p:ph type="title"/>
          </p:nvPr>
        </p:nvSpPr>
        <p:spPr/>
        <p:txBody>
          <a:bodyPr/>
          <a:lstStyle/>
          <a:p>
            <a:r>
              <a:rPr lang="en-US" altLang="en-US"/>
              <a:t>Express Basics</a:t>
            </a:r>
          </a:p>
        </p:txBody>
      </p:sp>
      <p:sp>
        <p:nvSpPr>
          <p:cNvPr id="16387" name="Content Placeholder 2" descr="Rectangle: Click to edit Master text styles&#10;Second level&#10;Third level&#10;Fourth level&#10;Fifth level">
            <a:extLst>
              <a:ext uri="{FF2B5EF4-FFF2-40B4-BE49-F238E27FC236}">
                <a16:creationId xmlns:a16="http://schemas.microsoft.com/office/drawing/2014/main" id="{CED9E9FA-EC9E-49B0-9C70-F3A099972944}"/>
              </a:ext>
            </a:extLst>
          </p:cNvPr>
          <p:cNvSpPr>
            <a:spLocks noGrp="1" noChangeArrowheads="1"/>
          </p:cNvSpPr>
          <p:nvPr>
            <p:ph idx="1"/>
          </p:nvPr>
        </p:nvSpPr>
        <p:spPr>
          <a:xfrm>
            <a:off x="628650" y="1835353"/>
            <a:ext cx="7886700" cy="4351338"/>
          </a:xfrm>
        </p:spPr>
        <p:txBody>
          <a:bodyPr>
            <a:normAutofit/>
          </a:bodyPr>
          <a:lstStyle/>
          <a:p>
            <a:r>
              <a:rPr lang="en-US" altLang="en-US" sz="2800" dirty="0"/>
              <a:t>Application</a:t>
            </a:r>
          </a:p>
          <a:p>
            <a:r>
              <a:rPr lang="en-US" altLang="en-US" sz="2800" dirty="0"/>
              <a:t>Routing</a:t>
            </a:r>
          </a:p>
          <a:p>
            <a:r>
              <a:rPr lang="en-US" altLang="en-US" sz="2800" dirty="0"/>
              <a:t>Handling requests</a:t>
            </a:r>
          </a:p>
          <a:p>
            <a:r>
              <a:rPr lang="en-US" altLang="en-US" sz="2800" dirty="0"/>
              <a:t>Generating response</a:t>
            </a:r>
          </a:p>
          <a:p>
            <a:r>
              <a:rPr lang="en-US" altLang="en-US" sz="2800" dirty="0"/>
              <a:t>Middleware</a:t>
            </a:r>
          </a:p>
          <a:p>
            <a:r>
              <a:rPr lang="en-US" altLang="en-US" sz="2800" dirty="0"/>
              <a:t>Error handling</a:t>
            </a:r>
          </a:p>
        </p:txBody>
      </p:sp>
      <p:sp>
        <p:nvSpPr>
          <p:cNvPr id="2" name="Slide Number Placeholder 1">
            <a:extLst>
              <a:ext uri="{FF2B5EF4-FFF2-40B4-BE49-F238E27FC236}">
                <a16:creationId xmlns:a16="http://schemas.microsoft.com/office/drawing/2014/main" id="{8E470F2C-3BE1-4AAC-B52F-4F2D2DE76AAE}"/>
              </a:ext>
            </a:extLst>
          </p:cNvPr>
          <p:cNvSpPr>
            <a:spLocks noGrp="1"/>
          </p:cNvSpPr>
          <p:nvPr>
            <p:ph type="sldNum" sz="quarter" idx="12"/>
          </p:nvPr>
        </p:nvSpPr>
        <p:spPr/>
        <p:txBody>
          <a:bodyPr/>
          <a:lstStyle/>
          <a:p>
            <a:fld id="{9200A91B-679E-4D42-9871-589C7D773A62}"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6F90-5D0A-4280-B434-C736F1D283D0}"/>
              </a:ext>
            </a:extLst>
          </p:cNvPr>
          <p:cNvSpPr>
            <a:spLocks noGrp="1"/>
          </p:cNvSpPr>
          <p:nvPr>
            <p:ph type="title"/>
          </p:nvPr>
        </p:nvSpPr>
        <p:spPr/>
        <p:txBody>
          <a:bodyPr/>
          <a:lstStyle/>
          <a:p>
            <a:r>
              <a:rPr lang="en-US" dirty="0"/>
              <a:t>Express Installation</a:t>
            </a:r>
          </a:p>
        </p:txBody>
      </p:sp>
      <p:pic>
        <p:nvPicPr>
          <p:cNvPr id="6" name="Picture 5">
            <a:extLst>
              <a:ext uri="{FF2B5EF4-FFF2-40B4-BE49-F238E27FC236}">
                <a16:creationId xmlns:a16="http://schemas.microsoft.com/office/drawing/2014/main" id="{86CBAF5D-EEAD-4642-AF98-4AB8775BC7CD}"/>
              </a:ext>
            </a:extLst>
          </p:cNvPr>
          <p:cNvPicPr>
            <a:picLocks noChangeAspect="1"/>
          </p:cNvPicPr>
          <p:nvPr/>
        </p:nvPicPr>
        <p:blipFill>
          <a:blip r:embed="rId2"/>
          <a:stretch>
            <a:fillRect/>
          </a:stretch>
        </p:blipFill>
        <p:spPr>
          <a:xfrm>
            <a:off x="672794" y="1502979"/>
            <a:ext cx="7842556" cy="4740165"/>
          </a:xfrm>
          <a:prstGeom prst="rect">
            <a:avLst/>
          </a:prstGeom>
        </p:spPr>
      </p:pic>
      <p:sp>
        <p:nvSpPr>
          <p:cNvPr id="4" name="Slide Number Placeholder 3">
            <a:extLst>
              <a:ext uri="{FF2B5EF4-FFF2-40B4-BE49-F238E27FC236}">
                <a16:creationId xmlns:a16="http://schemas.microsoft.com/office/drawing/2014/main" id="{3C2D4EBB-19FC-418D-98C3-551863CF6997}"/>
              </a:ext>
            </a:extLst>
          </p:cNvPr>
          <p:cNvSpPr>
            <a:spLocks noGrp="1"/>
          </p:cNvSpPr>
          <p:nvPr>
            <p:ph type="sldNum" sz="quarter" idx="12"/>
          </p:nvPr>
        </p:nvSpPr>
        <p:spPr/>
        <p:txBody>
          <a:bodyPr/>
          <a:lstStyle/>
          <a:p>
            <a:fld id="{9200A91B-679E-4D42-9871-589C7D773A62}" type="slidenum">
              <a:rPr lang="en-US" smtClean="0"/>
              <a:t>33</a:t>
            </a:fld>
            <a:endParaRPr lang="en-US"/>
          </a:p>
        </p:txBody>
      </p:sp>
    </p:spTree>
    <p:extLst>
      <p:ext uri="{BB962C8B-B14F-4D97-AF65-F5344CB8AC3E}">
        <p14:creationId xmlns:p14="http://schemas.microsoft.com/office/powerpoint/2010/main" val="3923079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0561DB45-236D-48A9-828D-765DB093EC67}"/>
              </a:ext>
            </a:extLst>
          </p:cNvPr>
          <p:cNvSpPr>
            <a:spLocks noGrp="1" noChangeArrowheads="1"/>
          </p:cNvSpPr>
          <p:nvPr>
            <p:ph type="title"/>
          </p:nvPr>
        </p:nvSpPr>
        <p:spPr/>
        <p:txBody>
          <a:bodyPr/>
          <a:lstStyle/>
          <a:p>
            <a:r>
              <a:rPr lang="en-US" altLang="en-US"/>
              <a:t>HelloWorld in Express</a:t>
            </a:r>
          </a:p>
        </p:txBody>
      </p:sp>
      <p:sp>
        <p:nvSpPr>
          <p:cNvPr id="17412" name="TextBox 3">
            <a:extLst>
              <a:ext uri="{FF2B5EF4-FFF2-40B4-BE49-F238E27FC236}">
                <a16:creationId xmlns:a16="http://schemas.microsoft.com/office/drawing/2014/main" id="{5847967F-01CC-456F-9337-4700DFF6A7A9}"/>
              </a:ext>
            </a:extLst>
          </p:cNvPr>
          <p:cNvSpPr txBox="1">
            <a:spLocks noChangeArrowheads="1"/>
          </p:cNvSpPr>
          <p:nvPr/>
        </p:nvSpPr>
        <p:spPr bwMode="auto">
          <a:xfrm>
            <a:off x="1649796" y="1924743"/>
            <a:ext cx="583685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const express = require('express');</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const app = express();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app.get</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(req, res) =&gt;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alt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res.send</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('Hello World!'));</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app.listen</a:t>
            </a: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(3000, () =&gt;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console.log('Listening on port 3000'));</a:t>
            </a:r>
          </a:p>
        </p:txBody>
      </p:sp>
      <p:pic>
        <p:nvPicPr>
          <p:cNvPr id="4" name="Picture 3">
            <a:extLst>
              <a:ext uri="{FF2B5EF4-FFF2-40B4-BE49-F238E27FC236}">
                <a16:creationId xmlns:a16="http://schemas.microsoft.com/office/drawing/2014/main" id="{70A2F7B2-1FEA-42BB-8406-AB03C01DAA8F}"/>
              </a:ext>
            </a:extLst>
          </p:cNvPr>
          <p:cNvPicPr>
            <a:picLocks noChangeAspect="1"/>
          </p:cNvPicPr>
          <p:nvPr/>
        </p:nvPicPr>
        <p:blipFill>
          <a:blip r:embed="rId3"/>
          <a:stretch>
            <a:fillRect/>
          </a:stretch>
        </p:blipFill>
        <p:spPr>
          <a:xfrm>
            <a:off x="1649796" y="4664817"/>
            <a:ext cx="5212585" cy="1259784"/>
          </a:xfrm>
          <a:prstGeom prst="rect">
            <a:avLst/>
          </a:prstGeom>
        </p:spPr>
      </p:pic>
      <p:sp>
        <p:nvSpPr>
          <p:cNvPr id="3" name="Slide Number Placeholder 2">
            <a:extLst>
              <a:ext uri="{FF2B5EF4-FFF2-40B4-BE49-F238E27FC236}">
                <a16:creationId xmlns:a16="http://schemas.microsoft.com/office/drawing/2014/main" id="{42827F72-37DD-40E0-AC7B-B96BC46757B7}"/>
              </a:ext>
            </a:extLst>
          </p:cNvPr>
          <p:cNvSpPr>
            <a:spLocks noGrp="1"/>
          </p:cNvSpPr>
          <p:nvPr>
            <p:ph type="sldNum" sz="quarter" idx="12"/>
          </p:nvPr>
        </p:nvSpPr>
        <p:spPr/>
        <p:txBody>
          <a:bodyPr/>
          <a:lstStyle/>
          <a:p>
            <a:fld id="{9200A91B-679E-4D42-9871-589C7D773A62}"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4526F52-31BE-4988-95B8-C8543157DA94}"/>
              </a:ext>
            </a:extLst>
          </p:cNvPr>
          <p:cNvSpPr>
            <a:spLocks noGrp="1" noChangeArrowheads="1"/>
          </p:cNvSpPr>
          <p:nvPr>
            <p:ph type="title"/>
          </p:nvPr>
        </p:nvSpPr>
        <p:spPr/>
        <p:txBody>
          <a:bodyPr/>
          <a:lstStyle/>
          <a:p>
            <a:r>
              <a:rPr lang="en-US" altLang="en-US"/>
              <a:t>Application</a:t>
            </a:r>
          </a:p>
        </p:txBody>
      </p:sp>
      <p:sp>
        <p:nvSpPr>
          <p:cNvPr id="18435" name="Content Placeholder 2" descr="Rectangle: Click to edit Master text styles&#10;Second level&#10;Third level&#10;Fourth level&#10;Fifth level">
            <a:extLst>
              <a:ext uri="{FF2B5EF4-FFF2-40B4-BE49-F238E27FC236}">
                <a16:creationId xmlns:a16="http://schemas.microsoft.com/office/drawing/2014/main" id="{0C21C6B6-6945-4E23-AB12-AAF2DFC1538B}"/>
              </a:ext>
            </a:extLst>
          </p:cNvPr>
          <p:cNvSpPr>
            <a:spLocks noGrp="1" noChangeArrowheads="1"/>
          </p:cNvSpPr>
          <p:nvPr>
            <p:ph idx="1"/>
          </p:nvPr>
        </p:nvSpPr>
        <p:spPr>
          <a:xfrm>
            <a:off x="734786" y="3192235"/>
            <a:ext cx="7780564" cy="1960789"/>
          </a:xfrm>
        </p:spPr>
        <p:txBody>
          <a:bodyPr>
            <a:normAutofit/>
          </a:bodyPr>
          <a:lstStyle/>
          <a:p>
            <a:r>
              <a:rPr lang="en-US" altLang="en-US" sz="2800" dirty="0"/>
              <a:t>The Application object</a:t>
            </a:r>
          </a:p>
          <a:p>
            <a:pPr lvl="1"/>
            <a:r>
              <a:rPr lang="en-US" altLang="en-US" sz="2400" dirty="0"/>
              <a:t>Routing requests</a:t>
            </a:r>
          </a:p>
          <a:p>
            <a:pPr lvl="1"/>
            <a:r>
              <a:rPr lang="en-US" altLang="en-US" sz="2400" dirty="0"/>
              <a:t>Rendering views</a:t>
            </a:r>
          </a:p>
          <a:p>
            <a:pPr lvl="1"/>
            <a:r>
              <a:rPr lang="en-US" altLang="en-US" sz="2400" dirty="0"/>
              <a:t>Configuring middleware</a:t>
            </a:r>
          </a:p>
        </p:txBody>
      </p:sp>
      <p:sp>
        <p:nvSpPr>
          <p:cNvPr id="18436" name="TextBox 3">
            <a:extLst>
              <a:ext uri="{FF2B5EF4-FFF2-40B4-BE49-F238E27FC236}">
                <a16:creationId xmlns:a16="http://schemas.microsoft.com/office/drawing/2014/main" id="{30F3F9A8-9AD9-4A9E-B2EF-0E57449A3A76}"/>
              </a:ext>
            </a:extLst>
          </p:cNvPr>
          <p:cNvSpPr txBox="1">
            <a:spLocks noChangeArrowheads="1"/>
          </p:cNvSpPr>
          <p:nvPr/>
        </p:nvSpPr>
        <p:spPr bwMode="auto">
          <a:xfrm>
            <a:off x="2599718" y="2210630"/>
            <a:ext cx="4240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const </a:t>
            </a:r>
            <a:r>
              <a:rPr kumimoji="0" lang="en-US" altLang="en-US" sz="2400" b="1" i="0" u="none" strike="noStrike" kern="1200" cap="none" spc="0" normalizeH="0" baseline="0" noProof="0" dirty="0">
                <a:ln>
                  <a:noFill/>
                </a:ln>
                <a:solidFill>
                  <a:srgbClr val="44546A"/>
                </a:solidFill>
                <a:effectLst/>
                <a:uLnTx/>
                <a:uFillTx/>
                <a:latin typeface="Courier New" panose="02070309020205020404" pitchFamily="49" charset="0"/>
                <a:ea typeface="+mn-ea"/>
                <a:cs typeface="Courier New" panose="02070309020205020404" pitchFamily="49" charset="0"/>
              </a:rPr>
              <a:t>app</a:t>
            </a:r>
            <a:r>
              <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express();</a:t>
            </a:r>
          </a:p>
        </p:txBody>
      </p:sp>
      <p:sp>
        <p:nvSpPr>
          <p:cNvPr id="3" name="Slide Number Placeholder 2">
            <a:extLst>
              <a:ext uri="{FF2B5EF4-FFF2-40B4-BE49-F238E27FC236}">
                <a16:creationId xmlns:a16="http://schemas.microsoft.com/office/drawing/2014/main" id="{463FCBA9-C8B8-4729-B369-34030572EFCA}"/>
              </a:ext>
            </a:extLst>
          </p:cNvPr>
          <p:cNvSpPr>
            <a:spLocks noGrp="1"/>
          </p:cNvSpPr>
          <p:nvPr>
            <p:ph type="sldNum" sz="quarter" idx="12"/>
          </p:nvPr>
        </p:nvSpPr>
        <p:spPr/>
        <p:txBody>
          <a:bodyPr/>
          <a:lstStyle/>
          <a:p>
            <a:fld id="{9200A91B-679E-4D42-9871-589C7D773A62}"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E8B1FED-45A5-45A1-ABA8-A5ACD197B0CF}"/>
              </a:ext>
            </a:extLst>
          </p:cNvPr>
          <p:cNvSpPr>
            <a:spLocks noGrp="1" noChangeArrowheads="1"/>
          </p:cNvSpPr>
          <p:nvPr>
            <p:ph type="title"/>
          </p:nvPr>
        </p:nvSpPr>
        <p:spPr/>
        <p:txBody>
          <a:bodyPr/>
          <a:lstStyle/>
          <a:p>
            <a:r>
              <a:rPr lang="en-US" altLang="en-US" dirty="0"/>
              <a:t>Routing Methods in App</a:t>
            </a:r>
          </a:p>
        </p:txBody>
      </p:sp>
      <p:sp>
        <p:nvSpPr>
          <p:cNvPr id="19459" name="Content Placeholder 2" descr="Rectangle: Click to edit Master text styles&#10;Second level&#10;Third level&#10;Fourth level&#10;Fifth level">
            <a:extLst>
              <a:ext uri="{FF2B5EF4-FFF2-40B4-BE49-F238E27FC236}">
                <a16:creationId xmlns:a16="http://schemas.microsoft.com/office/drawing/2014/main" id="{C6A988D5-948A-4252-82CA-A1B3FD8DC97A}"/>
              </a:ext>
            </a:extLst>
          </p:cNvPr>
          <p:cNvSpPr>
            <a:spLocks noGrp="1" noChangeArrowheads="1"/>
          </p:cNvSpPr>
          <p:nvPr>
            <p:ph idx="1"/>
          </p:nvPr>
        </p:nvSpPr>
        <p:spPr>
          <a:xfrm>
            <a:off x="628651" y="1797268"/>
            <a:ext cx="4188278" cy="4559083"/>
          </a:xfrm>
        </p:spPr>
        <p:txBody>
          <a:bodyPr>
            <a:normAutofit fontScale="77500" lnSpcReduction="20000"/>
          </a:bodyPr>
          <a:lstStyle/>
          <a:p>
            <a:r>
              <a:rPr lang="en-US" altLang="en-US" dirty="0" err="1">
                <a:latin typeface="Courier New" panose="02070309020205020404" pitchFamily="49" charset="0"/>
                <a:cs typeface="Courier New" panose="02070309020205020404" pitchFamily="49" charset="0"/>
              </a:rPr>
              <a:t>app.all</a:t>
            </a:r>
            <a:r>
              <a:rPr lang="en-US" altLang="en-US" dirty="0">
                <a:latin typeface="Courier New" panose="02070309020205020404" pitchFamily="49" charset="0"/>
                <a:cs typeface="Courier New" panose="02070309020205020404" pitchFamily="49" charset="0"/>
              </a:rPr>
              <a:t>( path, callback [,callback …])</a:t>
            </a:r>
          </a:p>
          <a:p>
            <a:endParaRPr lang="en-US" altLang="en-US" dirty="0">
              <a:latin typeface="Courier New" panose="02070309020205020404" pitchFamily="49" charset="0"/>
              <a:cs typeface="Courier New" panose="02070309020205020404" pitchFamily="49" charset="0"/>
            </a:endParaRPr>
          </a:p>
          <a:p>
            <a:endParaRPr lang="en-US" altLang="en-US" dirty="0">
              <a:latin typeface="Courier New" panose="02070309020205020404" pitchFamily="49" charset="0"/>
              <a:cs typeface="Courier New" panose="02070309020205020404" pitchFamily="49" charset="0"/>
            </a:endParaRPr>
          </a:p>
          <a:p>
            <a:pPr marL="0" indent="0">
              <a:buNone/>
            </a:pPr>
            <a:endParaRPr lang="en-US" altLang="en-US" dirty="0">
              <a:latin typeface="Courier New" panose="02070309020205020404" pitchFamily="49" charset="0"/>
              <a:cs typeface="Courier New" panose="02070309020205020404" pitchFamily="49" charset="0"/>
            </a:endParaRPr>
          </a:p>
          <a:p>
            <a:endParaRPr lang="en-US" altLang="en-US" dirty="0">
              <a:latin typeface="Courier New" panose="02070309020205020404" pitchFamily="49" charset="0"/>
              <a:cs typeface="Courier New" panose="02070309020205020404" pitchFamily="49" charset="0"/>
            </a:endParaRPr>
          </a:p>
          <a:p>
            <a:r>
              <a:rPr lang="en-US" altLang="en-US" dirty="0" err="1">
                <a:latin typeface="Courier New" panose="02070309020205020404" pitchFamily="49" charset="0"/>
                <a:cs typeface="Courier New" panose="02070309020205020404" pitchFamily="49" charset="0"/>
              </a:rPr>
              <a:t>app.METHOD</a:t>
            </a:r>
            <a:r>
              <a:rPr lang="en-US" altLang="en-US" dirty="0">
                <a:latin typeface="Courier New" panose="02070309020205020404" pitchFamily="49" charset="0"/>
                <a:cs typeface="Courier New" panose="02070309020205020404" pitchFamily="49" charset="0"/>
              </a:rPr>
              <a:t>( path, callback, [,callback …])</a:t>
            </a:r>
          </a:p>
          <a:p>
            <a:pPr lvl="1"/>
            <a:r>
              <a:rPr lang="en-US" altLang="en-US" dirty="0">
                <a:latin typeface="Courier New" panose="02070309020205020404" pitchFamily="49" charset="0"/>
                <a:cs typeface="Courier New" panose="02070309020205020404" pitchFamily="49" charset="0"/>
              </a:rPr>
              <a:t>METHOD</a:t>
            </a:r>
            <a:r>
              <a:rPr lang="en-US" altLang="en-US" dirty="0"/>
              <a:t> is one of the routing methods, e.g. </a:t>
            </a:r>
            <a:r>
              <a:rPr lang="en-US" altLang="en-US" dirty="0">
                <a:latin typeface="Courier New" panose="02070309020205020404" pitchFamily="49" charset="0"/>
                <a:cs typeface="Courier New" panose="02070309020205020404" pitchFamily="49" charset="0"/>
              </a:rPr>
              <a:t>get</a:t>
            </a:r>
            <a:r>
              <a:rPr lang="en-US" altLang="en-US" dirty="0"/>
              <a:t>, </a:t>
            </a:r>
            <a:r>
              <a:rPr lang="en-US" altLang="en-US" dirty="0">
                <a:latin typeface="Courier New" panose="02070309020205020404" pitchFamily="49" charset="0"/>
                <a:cs typeface="Courier New" panose="02070309020205020404" pitchFamily="49" charset="0"/>
              </a:rPr>
              <a:t>post</a:t>
            </a:r>
            <a:r>
              <a:rPr lang="en-US" altLang="en-US" dirty="0"/>
              <a:t>, and so on</a:t>
            </a:r>
          </a:p>
        </p:txBody>
      </p:sp>
      <p:pic>
        <p:nvPicPr>
          <p:cNvPr id="7" name="Picture 6">
            <a:extLst>
              <a:ext uri="{FF2B5EF4-FFF2-40B4-BE49-F238E27FC236}">
                <a16:creationId xmlns:a16="http://schemas.microsoft.com/office/drawing/2014/main" id="{BCFEA4C6-17C9-46B6-A6BB-B6B9E0C5643D}"/>
              </a:ext>
            </a:extLst>
          </p:cNvPr>
          <p:cNvPicPr>
            <a:picLocks noChangeAspect="1"/>
          </p:cNvPicPr>
          <p:nvPr/>
        </p:nvPicPr>
        <p:blipFill>
          <a:blip r:embed="rId3"/>
          <a:stretch>
            <a:fillRect/>
          </a:stretch>
        </p:blipFill>
        <p:spPr>
          <a:xfrm>
            <a:off x="4765414" y="1797269"/>
            <a:ext cx="4319875" cy="4070132"/>
          </a:xfrm>
          <a:prstGeom prst="rect">
            <a:avLst/>
          </a:prstGeom>
        </p:spPr>
      </p:pic>
      <p:pic>
        <p:nvPicPr>
          <p:cNvPr id="6" name="Picture 5">
            <a:extLst>
              <a:ext uri="{FF2B5EF4-FFF2-40B4-BE49-F238E27FC236}">
                <a16:creationId xmlns:a16="http://schemas.microsoft.com/office/drawing/2014/main" id="{E496E030-EF6A-4449-9E2B-249AC0AF7DCB}"/>
              </a:ext>
            </a:extLst>
          </p:cNvPr>
          <p:cNvPicPr>
            <a:picLocks noChangeAspect="1"/>
          </p:cNvPicPr>
          <p:nvPr/>
        </p:nvPicPr>
        <p:blipFill>
          <a:blip r:embed="rId4"/>
          <a:stretch>
            <a:fillRect/>
          </a:stretch>
        </p:blipFill>
        <p:spPr>
          <a:xfrm>
            <a:off x="1002313" y="2753841"/>
            <a:ext cx="3646235" cy="759319"/>
          </a:xfrm>
          <a:prstGeom prst="rect">
            <a:avLst/>
          </a:prstGeom>
        </p:spPr>
      </p:pic>
      <p:pic>
        <p:nvPicPr>
          <p:cNvPr id="8" name="Picture 7">
            <a:extLst>
              <a:ext uri="{FF2B5EF4-FFF2-40B4-BE49-F238E27FC236}">
                <a16:creationId xmlns:a16="http://schemas.microsoft.com/office/drawing/2014/main" id="{BACECF54-C210-47A1-8A6C-7D35272C32B4}"/>
              </a:ext>
            </a:extLst>
          </p:cNvPr>
          <p:cNvPicPr>
            <a:picLocks noChangeAspect="1"/>
          </p:cNvPicPr>
          <p:nvPr/>
        </p:nvPicPr>
        <p:blipFill>
          <a:blip r:embed="rId5"/>
          <a:stretch>
            <a:fillRect/>
          </a:stretch>
        </p:blipFill>
        <p:spPr>
          <a:xfrm>
            <a:off x="1002314" y="3619739"/>
            <a:ext cx="3499067" cy="238032"/>
          </a:xfrm>
          <a:prstGeom prst="rect">
            <a:avLst/>
          </a:prstGeom>
        </p:spPr>
      </p:pic>
      <p:pic>
        <p:nvPicPr>
          <p:cNvPr id="9" name="Picture 8">
            <a:extLst>
              <a:ext uri="{FF2B5EF4-FFF2-40B4-BE49-F238E27FC236}">
                <a16:creationId xmlns:a16="http://schemas.microsoft.com/office/drawing/2014/main" id="{68059C81-2D58-4780-81AA-DC5B392EB3A7}"/>
              </a:ext>
            </a:extLst>
          </p:cNvPr>
          <p:cNvPicPr>
            <a:picLocks noChangeAspect="1"/>
          </p:cNvPicPr>
          <p:nvPr/>
        </p:nvPicPr>
        <p:blipFill>
          <a:blip r:embed="rId6"/>
          <a:stretch>
            <a:fillRect/>
          </a:stretch>
        </p:blipFill>
        <p:spPr>
          <a:xfrm>
            <a:off x="1002314" y="3929494"/>
            <a:ext cx="3192919" cy="238032"/>
          </a:xfrm>
          <a:prstGeom prst="rect">
            <a:avLst/>
          </a:prstGeom>
        </p:spPr>
      </p:pic>
      <p:sp>
        <p:nvSpPr>
          <p:cNvPr id="3" name="Slide Number Placeholder 2">
            <a:extLst>
              <a:ext uri="{FF2B5EF4-FFF2-40B4-BE49-F238E27FC236}">
                <a16:creationId xmlns:a16="http://schemas.microsoft.com/office/drawing/2014/main" id="{D3B17F0C-A096-4306-924D-6A0FAD8984F4}"/>
              </a:ext>
            </a:extLst>
          </p:cNvPr>
          <p:cNvSpPr>
            <a:spLocks noGrp="1"/>
          </p:cNvSpPr>
          <p:nvPr>
            <p:ph type="sldNum" sz="quarter" idx="12"/>
          </p:nvPr>
        </p:nvSpPr>
        <p:spPr/>
        <p:txBody>
          <a:bodyPr/>
          <a:lstStyle/>
          <a:p>
            <a:fld id="{9200A91B-679E-4D42-9871-589C7D773A62}"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7F97BC0-DCCD-469A-8D1A-BEF70B786DC6}"/>
              </a:ext>
            </a:extLst>
          </p:cNvPr>
          <p:cNvSpPr>
            <a:spLocks noGrp="1" noChangeArrowheads="1"/>
          </p:cNvSpPr>
          <p:nvPr>
            <p:ph type="title"/>
          </p:nvPr>
        </p:nvSpPr>
        <p:spPr/>
        <p:txBody>
          <a:bodyPr>
            <a:normAutofit fontScale="90000"/>
          </a:bodyPr>
          <a:lstStyle/>
          <a:p>
            <a:r>
              <a:rPr lang="en-US" altLang="en-US"/>
              <a:t>Modularize Endpoints Using Express Router …</a:t>
            </a:r>
          </a:p>
        </p:txBody>
      </p:sp>
      <p:sp>
        <p:nvSpPr>
          <p:cNvPr id="20483" name="Content Placeholder 2" descr="Rectangle: Click to edit Master text styles&#10;Second level&#10;Third level&#10;Fourth level&#10;Fifth level">
            <a:extLst>
              <a:ext uri="{FF2B5EF4-FFF2-40B4-BE49-F238E27FC236}">
                <a16:creationId xmlns:a16="http://schemas.microsoft.com/office/drawing/2014/main" id="{57F390F4-389E-4A09-95A5-824131E4C003}"/>
              </a:ext>
            </a:extLst>
          </p:cNvPr>
          <p:cNvSpPr>
            <a:spLocks noGrp="1" noChangeArrowheads="1"/>
          </p:cNvSpPr>
          <p:nvPr>
            <p:ph idx="1"/>
          </p:nvPr>
        </p:nvSpPr>
        <p:spPr/>
        <p:txBody>
          <a:bodyPr>
            <a:normAutofit/>
          </a:bodyPr>
          <a:lstStyle/>
          <a:p>
            <a:r>
              <a:rPr lang="en-US" altLang="en-US" sz="2800" dirty="0"/>
              <a:t>Example</a:t>
            </a:r>
          </a:p>
          <a:p>
            <a:pPr lvl="1"/>
            <a:r>
              <a:rPr lang="en-US" altLang="en-US" sz="2400" dirty="0"/>
              <a:t>List users: </a:t>
            </a:r>
            <a:r>
              <a:rPr lang="en-US" altLang="en-US" sz="2400" dirty="0">
                <a:latin typeface="Courier New" panose="02070309020205020404" pitchFamily="49" charset="0"/>
                <a:cs typeface="Courier New" panose="02070309020205020404" pitchFamily="49" charset="0"/>
              </a:rPr>
              <a:t>/users/</a:t>
            </a:r>
            <a:r>
              <a:rPr lang="en-US" altLang="en-US" sz="2400" dirty="0"/>
              <a:t>, </a:t>
            </a:r>
            <a:r>
              <a:rPr lang="en-US" altLang="en-US" sz="2400" dirty="0">
                <a:latin typeface="Courier New" panose="02070309020205020404" pitchFamily="49" charset="0"/>
                <a:cs typeface="Courier New" panose="02070309020205020404" pitchFamily="49" charset="0"/>
              </a:rPr>
              <a:t>GET</a:t>
            </a:r>
          </a:p>
          <a:p>
            <a:pPr lvl="1"/>
            <a:r>
              <a:rPr lang="en-US" altLang="en-US" sz="2400" dirty="0"/>
              <a:t>Add user: </a:t>
            </a:r>
            <a:r>
              <a:rPr lang="en-US" altLang="en-US" sz="2400" dirty="0">
                <a:latin typeface="Courier New" panose="02070309020205020404" pitchFamily="49" charset="0"/>
                <a:cs typeface="Courier New" panose="02070309020205020404" pitchFamily="49" charset="0"/>
              </a:rPr>
              <a:t>/users/</a:t>
            </a:r>
            <a:r>
              <a:rPr lang="en-US" altLang="en-US" sz="2400" dirty="0"/>
              <a:t>, </a:t>
            </a:r>
            <a:r>
              <a:rPr lang="en-US" altLang="en-US" sz="2400" dirty="0">
                <a:latin typeface="Courier New" panose="02070309020205020404" pitchFamily="49" charset="0"/>
                <a:cs typeface="Courier New" panose="02070309020205020404" pitchFamily="49" charset="0"/>
              </a:rPr>
              <a:t>POST</a:t>
            </a:r>
          </a:p>
          <a:p>
            <a:pPr lvl="1"/>
            <a:r>
              <a:rPr lang="en-US" altLang="en-US" sz="2400" dirty="0"/>
              <a:t>Get user: </a:t>
            </a:r>
            <a:r>
              <a:rPr lang="en-US" altLang="en-US" sz="2400" dirty="0">
                <a:latin typeface="Courier New" panose="02070309020205020404" pitchFamily="49" charset="0"/>
                <a:cs typeface="Courier New" panose="02070309020205020404" pitchFamily="49" charset="0"/>
              </a:rPr>
              <a:t>/users/:id</a:t>
            </a:r>
            <a:r>
              <a:rPr lang="en-US" altLang="en-US" sz="2400" dirty="0"/>
              <a:t>, </a:t>
            </a:r>
            <a:r>
              <a:rPr lang="en-US" altLang="en-US" sz="2400" dirty="0">
                <a:latin typeface="Courier New" panose="02070309020205020404" pitchFamily="49" charset="0"/>
                <a:cs typeface="Courier New" panose="02070309020205020404" pitchFamily="49" charset="0"/>
              </a:rPr>
              <a:t>GET</a:t>
            </a:r>
          </a:p>
          <a:p>
            <a:pPr lvl="1"/>
            <a:r>
              <a:rPr lang="en-US" altLang="en-US" sz="2400" dirty="0"/>
              <a:t>Delete user: </a:t>
            </a:r>
            <a:r>
              <a:rPr lang="en-US" altLang="en-US" sz="2400" dirty="0">
                <a:latin typeface="Courier New" panose="02070309020205020404" pitchFamily="49" charset="0"/>
                <a:cs typeface="Courier New" panose="02070309020205020404" pitchFamily="49" charset="0"/>
              </a:rPr>
              <a:t>/users/:id</a:t>
            </a:r>
            <a:r>
              <a:rPr lang="en-US" altLang="en-US" sz="2400" dirty="0"/>
              <a:t>, </a:t>
            </a:r>
            <a:r>
              <a:rPr lang="en-US" altLang="en-US" sz="2400" dirty="0">
                <a:latin typeface="Courier New" panose="02070309020205020404" pitchFamily="49" charset="0"/>
                <a:cs typeface="Courier New" panose="02070309020205020404" pitchFamily="49" charset="0"/>
              </a:rPr>
              <a:t>DELETE</a:t>
            </a:r>
          </a:p>
          <a:p>
            <a:pPr lvl="1"/>
            <a:endParaRPr lang="en-US" altLang="en-US" sz="2400" dirty="0"/>
          </a:p>
        </p:txBody>
      </p:sp>
      <p:sp>
        <p:nvSpPr>
          <p:cNvPr id="3" name="Slide Number Placeholder 2">
            <a:extLst>
              <a:ext uri="{FF2B5EF4-FFF2-40B4-BE49-F238E27FC236}">
                <a16:creationId xmlns:a16="http://schemas.microsoft.com/office/drawing/2014/main" id="{D3A84D5F-1997-4865-BE16-1FFAFC2A91E2}"/>
              </a:ext>
            </a:extLst>
          </p:cNvPr>
          <p:cNvSpPr>
            <a:spLocks noGrp="1"/>
          </p:cNvSpPr>
          <p:nvPr>
            <p:ph type="sldNum" sz="quarter" idx="12"/>
          </p:nvPr>
        </p:nvSpPr>
        <p:spPr/>
        <p:txBody>
          <a:bodyPr/>
          <a:lstStyle/>
          <a:p>
            <a:fld id="{9200A91B-679E-4D42-9871-589C7D773A62}"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E290E9D-34DF-42E9-BFE2-0273BFF6109A}"/>
              </a:ext>
            </a:extLst>
          </p:cNvPr>
          <p:cNvSpPr>
            <a:spLocks noGrp="1" noChangeArrowheads="1"/>
          </p:cNvSpPr>
          <p:nvPr>
            <p:ph type="title"/>
          </p:nvPr>
        </p:nvSpPr>
        <p:spPr/>
        <p:txBody>
          <a:bodyPr>
            <a:normAutofit fontScale="90000"/>
          </a:bodyPr>
          <a:lstStyle/>
          <a:p>
            <a:r>
              <a:rPr lang="en-US" altLang="en-US" dirty="0"/>
              <a:t>… Modularize Endpoints Using Express Router </a:t>
            </a:r>
          </a:p>
        </p:txBody>
      </p:sp>
      <p:sp>
        <p:nvSpPr>
          <p:cNvPr id="21507" name="Content Placeholder 2" descr="Rectangle: Click to edit Master text styles&#10;Second level&#10;Third level&#10;Fourth level&#10;Fifth level">
            <a:extLst>
              <a:ext uri="{FF2B5EF4-FFF2-40B4-BE49-F238E27FC236}">
                <a16:creationId xmlns:a16="http://schemas.microsoft.com/office/drawing/2014/main" id="{B60C089C-8407-41D6-A280-411DE06A7896}"/>
              </a:ext>
            </a:extLst>
          </p:cNvPr>
          <p:cNvSpPr>
            <a:spLocks noGrp="1" noChangeArrowheads="1"/>
          </p:cNvSpPr>
          <p:nvPr>
            <p:ph idx="1"/>
          </p:nvPr>
        </p:nvSpPr>
        <p:spPr>
          <a:xfrm>
            <a:off x="628650" y="4559753"/>
            <a:ext cx="5829300" cy="514350"/>
          </a:xfrm>
        </p:spPr>
        <p:txBody>
          <a:bodyPr>
            <a:normAutofit lnSpcReduction="10000"/>
          </a:bodyPr>
          <a:lstStyle/>
          <a:p>
            <a:r>
              <a:rPr lang="en-US" altLang="en-US" sz="2800" dirty="0"/>
              <a:t>A router is like a "mini app"</a:t>
            </a:r>
          </a:p>
        </p:txBody>
      </p:sp>
      <p:sp>
        <p:nvSpPr>
          <p:cNvPr id="21508" name="TextBox 3">
            <a:extLst>
              <a:ext uri="{FF2B5EF4-FFF2-40B4-BE49-F238E27FC236}">
                <a16:creationId xmlns:a16="http://schemas.microsoft.com/office/drawing/2014/main" id="{979231E3-033B-4B0D-8A55-AECD43871210}"/>
              </a:ext>
            </a:extLst>
          </p:cNvPr>
          <p:cNvSpPr txBox="1">
            <a:spLocks noChangeArrowheads="1"/>
          </p:cNvSpPr>
          <p:nvPr/>
        </p:nvSpPr>
        <p:spPr bwMode="auto">
          <a:xfrm>
            <a:off x="726960" y="2123295"/>
            <a:ext cx="6083717"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900"/>
              </a:spcAft>
              <a:buClrTx/>
              <a:buSzTx/>
              <a:buFont typeface="Wingdings" panose="05000000000000000000" pitchFamily="2" charset="2"/>
              <a:buNone/>
              <a:tabLst/>
              <a:defRPr/>
            </a:pPr>
            <a:r>
              <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const </a:t>
            </a:r>
            <a:r>
              <a:rPr kumimoji="0" lang="en-US" altLang="en-US" sz="2400" b="1" i="0" u="none" strike="noStrike" kern="1200" cap="none" spc="0" normalizeH="0" baseline="0" noProof="0" dirty="0">
                <a:ln>
                  <a:noFill/>
                </a:ln>
                <a:solidFill>
                  <a:srgbClr val="44546A"/>
                </a:solidFill>
                <a:effectLst/>
                <a:uLnTx/>
                <a:uFillTx/>
                <a:latin typeface="Courier New" panose="02070309020205020404" pitchFamily="49" charset="0"/>
                <a:ea typeface="+mn-ea"/>
                <a:cs typeface="Courier New" panose="02070309020205020404" pitchFamily="49" charset="0"/>
              </a:rPr>
              <a:t>router</a:t>
            </a:r>
            <a:r>
              <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US" altLang="en-US" sz="2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express.Router</a:t>
            </a:r>
            <a:r>
              <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router.get</a:t>
            </a:r>
            <a:r>
              <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router.post</a:t>
            </a:r>
            <a:r>
              <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ct val="0"/>
              </a:spcBef>
              <a:spcAft>
                <a:spcPts val="900"/>
              </a:spcAft>
              <a:buClrTx/>
              <a:buSzTx/>
              <a:buFont typeface="Wingdings" panose="05000000000000000000" pitchFamily="2" charset="2"/>
              <a:buNone/>
              <a:tabLst/>
              <a:defRPr/>
            </a:pPr>
            <a:r>
              <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module.exports</a:t>
            </a:r>
            <a:r>
              <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router;</a:t>
            </a:r>
          </a:p>
        </p:txBody>
      </p:sp>
      <p:sp>
        <p:nvSpPr>
          <p:cNvPr id="21509" name="TextBox 4">
            <a:extLst>
              <a:ext uri="{FF2B5EF4-FFF2-40B4-BE49-F238E27FC236}">
                <a16:creationId xmlns:a16="http://schemas.microsoft.com/office/drawing/2014/main" id="{D2E20734-38E4-43AB-9C2B-777674D53262}"/>
              </a:ext>
            </a:extLst>
          </p:cNvPr>
          <p:cNvSpPr txBox="1">
            <a:spLocks noChangeArrowheads="1"/>
          </p:cNvSpPr>
          <p:nvPr/>
        </p:nvSpPr>
        <p:spPr bwMode="auto">
          <a:xfrm>
            <a:off x="6887933" y="2528935"/>
            <a:ext cx="83388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500" b="0" i="0" u="sng" strike="noStrike" kern="1200" cap="none" spc="0" normalizeH="0" baseline="0" noProof="0" dirty="0">
                <a:ln>
                  <a:noFill/>
                </a:ln>
                <a:solidFill>
                  <a:prstClr val="black"/>
                </a:solidFill>
                <a:effectLst/>
                <a:uLnTx/>
                <a:uFillTx/>
                <a:latin typeface="Tahoma" panose="020B0604030504040204" pitchFamily="34" charset="0"/>
                <a:ea typeface="+mn-ea"/>
                <a:cs typeface="+mn-cs"/>
              </a:rPr>
              <a:t>users.js</a:t>
            </a:r>
          </a:p>
        </p:txBody>
      </p:sp>
      <p:pic>
        <p:nvPicPr>
          <p:cNvPr id="2" name="Picture 1">
            <a:extLst>
              <a:ext uri="{FF2B5EF4-FFF2-40B4-BE49-F238E27FC236}">
                <a16:creationId xmlns:a16="http://schemas.microsoft.com/office/drawing/2014/main" id="{2BF72F08-7466-490B-B799-3190F8608DA9}"/>
              </a:ext>
            </a:extLst>
          </p:cNvPr>
          <p:cNvPicPr>
            <a:picLocks noChangeAspect="1"/>
          </p:cNvPicPr>
          <p:nvPr/>
        </p:nvPicPr>
        <p:blipFill>
          <a:blip r:embed="rId3"/>
          <a:stretch>
            <a:fillRect/>
          </a:stretch>
        </p:blipFill>
        <p:spPr>
          <a:xfrm>
            <a:off x="5203015" y="2829017"/>
            <a:ext cx="3829610" cy="2345099"/>
          </a:xfrm>
          <a:prstGeom prst="rect">
            <a:avLst/>
          </a:prstGeom>
        </p:spPr>
      </p:pic>
      <p:sp>
        <p:nvSpPr>
          <p:cNvPr id="3" name="Slide Number Placeholder 2">
            <a:extLst>
              <a:ext uri="{FF2B5EF4-FFF2-40B4-BE49-F238E27FC236}">
                <a16:creationId xmlns:a16="http://schemas.microsoft.com/office/drawing/2014/main" id="{E81304D6-6841-40FA-BFC5-B4DE1FE01694}"/>
              </a:ext>
            </a:extLst>
          </p:cNvPr>
          <p:cNvSpPr>
            <a:spLocks noGrp="1"/>
          </p:cNvSpPr>
          <p:nvPr>
            <p:ph type="sldNum" sz="quarter" idx="12"/>
          </p:nvPr>
        </p:nvSpPr>
        <p:spPr/>
        <p:txBody>
          <a:bodyPr/>
          <a:lstStyle/>
          <a:p>
            <a:fld id="{9200A91B-679E-4D42-9871-589C7D773A62}"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E183B42-ACA1-4013-9B71-6307BC458D77}"/>
              </a:ext>
            </a:extLst>
          </p:cNvPr>
          <p:cNvSpPr>
            <a:spLocks noGrp="1" noChangeArrowheads="1"/>
          </p:cNvSpPr>
          <p:nvPr>
            <p:ph type="title"/>
          </p:nvPr>
        </p:nvSpPr>
        <p:spPr/>
        <p:txBody>
          <a:bodyPr>
            <a:normAutofit fontScale="90000"/>
          </a:bodyPr>
          <a:lstStyle/>
          <a:p>
            <a:r>
              <a:rPr lang="en-US" altLang="en-US"/>
              <a:t>… Modularize Endpoints Using Express Router</a:t>
            </a:r>
          </a:p>
        </p:txBody>
      </p:sp>
      <p:sp>
        <p:nvSpPr>
          <p:cNvPr id="22531" name="Content Placeholder 2" descr="Rectangle: Click to edit Master text styles&#10;Second level&#10;Third level&#10;Fourth level&#10;Fifth level">
            <a:extLst>
              <a:ext uri="{FF2B5EF4-FFF2-40B4-BE49-F238E27FC236}">
                <a16:creationId xmlns:a16="http://schemas.microsoft.com/office/drawing/2014/main" id="{31DDFE45-FE23-4C9B-B1B2-BE2C39AED4F1}"/>
              </a:ext>
            </a:extLst>
          </p:cNvPr>
          <p:cNvSpPr>
            <a:spLocks noGrp="1" noChangeArrowheads="1"/>
          </p:cNvSpPr>
          <p:nvPr>
            <p:ph idx="1"/>
          </p:nvPr>
        </p:nvSpPr>
        <p:spPr>
          <a:xfrm>
            <a:off x="628650" y="3210308"/>
            <a:ext cx="7886700" cy="1314450"/>
          </a:xfrm>
        </p:spPr>
        <p:txBody>
          <a:bodyPr>
            <a:normAutofit/>
          </a:bodyPr>
          <a:lstStyle/>
          <a:p>
            <a:r>
              <a:rPr lang="en-US" altLang="en-US" sz="2800" dirty="0"/>
              <a:t>Attach the router to the main app at the URL</a:t>
            </a:r>
          </a:p>
        </p:txBody>
      </p:sp>
      <p:sp>
        <p:nvSpPr>
          <p:cNvPr id="22532" name="TextBox 3">
            <a:extLst>
              <a:ext uri="{FF2B5EF4-FFF2-40B4-BE49-F238E27FC236}">
                <a16:creationId xmlns:a16="http://schemas.microsoft.com/office/drawing/2014/main" id="{76BDFE38-E830-4E5B-8BF0-73A0145F59FE}"/>
              </a:ext>
            </a:extLst>
          </p:cNvPr>
          <p:cNvSpPr txBox="1">
            <a:spLocks noChangeArrowheads="1"/>
          </p:cNvSpPr>
          <p:nvPr/>
        </p:nvSpPr>
        <p:spPr bwMode="auto">
          <a:xfrm>
            <a:off x="898072" y="2123820"/>
            <a:ext cx="6268063" cy="9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900"/>
              </a:spcAft>
              <a:buClrTx/>
              <a:buSzTx/>
              <a:buFont typeface="Wingdings" panose="05000000000000000000" pitchFamily="2" charset="2"/>
              <a:buNone/>
              <a:tabLst/>
              <a:defRPr/>
            </a:pPr>
            <a:r>
              <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const users = require('./users');</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app.use</a:t>
            </a:r>
            <a:r>
              <a:rPr kumimoji="0" lang="en-US" alt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('/users', users);</a:t>
            </a:r>
          </a:p>
        </p:txBody>
      </p:sp>
      <p:sp>
        <p:nvSpPr>
          <p:cNvPr id="22533" name="TextBox 4">
            <a:extLst>
              <a:ext uri="{FF2B5EF4-FFF2-40B4-BE49-F238E27FC236}">
                <a16:creationId xmlns:a16="http://schemas.microsoft.com/office/drawing/2014/main" id="{D5F4D243-EBA3-4CDB-B940-D2C9CC69FDF3}"/>
              </a:ext>
            </a:extLst>
          </p:cNvPr>
          <p:cNvSpPr txBox="1">
            <a:spLocks noChangeArrowheads="1"/>
          </p:cNvSpPr>
          <p:nvPr/>
        </p:nvSpPr>
        <p:spPr bwMode="auto">
          <a:xfrm>
            <a:off x="1925194" y="4067101"/>
            <a:ext cx="69435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500" b="0" i="0" u="sng" strike="noStrike" kern="1200" cap="none" spc="0" normalizeH="0" baseline="0" noProof="0" dirty="0">
                <a:ln>
                  <a:noFill/>
                </a:ln>
                <a:solidFill>
                  <a:prstClr val="black"/>
                </a:solidFill>
                <a:effectLst/>
                <a:uLnTx/>
                <a:uFillTx/>
                <a:latin typeface="Tahoma" panose="020B0604030504040204" pitchFamily="34" charset="0"/>
                <a:ea typeface="+mn-ea"/>
                <a:cs typeface="+mn-cs"/>
              </a:rPr>
              <a:t>app.js</a:t>
            </a:r>
          </a:p>
        </p:txBody>
      </p:sp>
      <p:sp>
        <p:nvSpPr>
          <p:cNvPr id="2" name="Rectangle 1">
            <a:extLst>
              <a:ext uri="{FF2B5EF4-FFF2-40B4-BE49-F238E27FC236}">
                <a16:creationId xmlns:a16="http://schemas.microsoft.com/office/drawing/2014/main" id="{FC1FB85B-1EDC-45FE-8136-B053D99C3E2F}"/>
              </a:ext>
            </a:extLst>
          </p:cNvPr>
          <p:cNvSpPr/>
          <p:nvPr/>
        </p:nvSpPr>
        <p:spPr>
          <a:xfrm>
            <a:off x="1013685" y="4367183"/>
            <a:ext cx="4572000" cy="92333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app.use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indexController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app.use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('/users',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usersController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app.use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api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/login',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loginRestController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3" name="Slide Number Placeholder 2">
            <a:extLst>
              <a:ext uri="{FF2B5EF4-FFF2-40B4-BE49-F238E27FC236}">
                <a16:creationId xmlns:a16="http://schemas.microsoft.com/office/drawing/2014/main" id="{9609A0B0-8518-47E7-AB2D-E8B46759E7CC}"/>
              </a:ext>
            </a:extLst>
          </p:cNvPr>
          <p:cNvSpPr>
            <a:spLocks noGrp="1"/>
          </p:cNvSpPr>
          <p:nvPr>
            <p:ph type="sldNum" sz="quarter" idx="12"/>
          </p:nvPr>
        </p:nvSpPr>
        <p:spPr/>
        <p:txBody>
          <a:bodyPr/>
          <a:lstStyle/>
          <a:p>
            <a:fld id="{9200A91B-679E-4D42-9871-589C7D773A62}"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C3B3F0B-4D2A-4F9F-95ED-064D77154D09}"/>
              </a:ext>
            </a:extLst>
          </p:cNvPr>
          <p:cNvSpPr>
            <a:spLocks noGrp="1"/>
          </p:cNvSpPr>
          <p:nvPr>
            <p:ph type="title"/>
          </p:nvPr>
        </p:nvSpPr>
        <p:spPr>
          <a:xfrm>
            <a:off x="628649" y="274638"/>
            <a:ext cx="7886700" cy="1143000"/>
          </a:xfrm>
        </p:spPr>
        <p:txBody>
          <a:bodyPr/>
          <a:lstStyle/>
          <a:p>
            <a:r>
              <a:rPr lang="en-US" altLang="en-US" dirty="0"/>
              <a:t>What is node.js ?</a:t>
            </a:r>
          </a:p>
        </p:txBody>
      </p:sp>
      <p:sp>
        <p:nvSpPr>
          <p:cNvPr id="10243" name="Content Placeholder 2">
            <a:extLst>
              <a:ext uri="{FF2B5EF4-FFF2-40B4-BE49-F238E27FC236}">
                <a16:creationId xmlns:a16="http://schemas.microsoft.com/office/drawing/2014/main" id="{A2B5B4AC-4133-44B6-8964-06D7AB3F9305}"/>
              </a:ext>
            </a:extLst>
          </p:cNvPr>
          <p:cNvSpPr>
            <a:spLocks noGrp="1"/>
          </p:cNvSpPr>
          <p:nvPr>
            <p:ph sz="quarter" idx="1"/>
          </p:nvPr>
        </p:nvSpPr>
        <p:spPr>
          <a:xfrm>
            <a:off x="628649" y="1609724"/>
            <a:ext cx="7886699" cy="4486275"/>
          </a:xfrm>
        </p:spPr>
        <p:txBody>
          <a:bodyPr>
            <a:normAutofit/>
          </a:bodyPr>
          <a:lstStyle/>
          <a:p>
            <a:r>
              <a:rPr lang="en-US" altLang="en-US" dirty="0"/>
              <a:t>An open-source server environment</a:t>
            </a:r>
          </a:p>
          <a:p>
            <a:pPr lvl="1"/>
            <a:r>
              <a:rPr lang="en-US" altLang="en-US" dirty="0"/>
              <a:t>Uses JavaScript on the server</a:t>
            </a:r>
          </a:p>
          <a:p>
            <a:pPr lvl="1"/>
            <a:r>
              <a:rPr lang="en-US" altLang="en-US" dirty="0"/>
              <a:t>Node.js is free</a:t>
            </a:r>
          </a:p>
          <a:p>
            <a:r>
              <a:rPr lang="en-US" altLang="en-US" dirty="0"/>
              <a:t>Node.js runs on various platforms (Windows, Linux, Unix, Mac OS X, etc.)</a:t>
            </a:r>
          </a:p>
          <a:p>
            <a:pPr lvl="1"/>
            <a:r>
              <a:rPr lang="en-US" altLang="en-US" dirty="0"/>
              <a:t>Runs on Google's V8 JavaScript Engine</a:t>
            </a:r>
          </a:p>
          <a:p>
            <a:r>
              <a:rPr lang="en-US" altLang="en-US" dirty="0"/>
              <a:t>Support </a:t>
            </a:r>
            <a:r>
              <a:rPr lang="en-US" altLang="en-US" b="1" dirty="0"/>
              <a:t>Asynchronous</a:t>
            </a:r>
            <a:r>
              <a:rPr lang="en-US" altLang="en-US" dirty="0"/>
              <a:t> Programming</a:t>
            </a:r>
          </a:p>
        </p:txBody>
      </p:sp>
      <p:sp>
        <p:nvSpPr>
          <p:cNvPr id="2" name="Slide Number Placeholder 1">
            <a:extLst>
              <a:ext uri="{FF2B5EF4-FFF2-40B4-BE49-F238E27FC236}">
                <a16:creationId xmlns:a16="http://schemas.microsoft.com/office/drawing/2014/main" id="{6D95B077-8DE4-441F-AE23-03EF0E38CEFC}"/>
              </a:ext>
            </a:extLst>
          </p:cNvPr>
          <p:cNvSpPr>
            <a:spLocks noGrp="1"/>
          </p:cNvSpPr>
          <p:nvPr>
            <p:ph type="sldNum" sz="quarter" idx="12"/>
          </p:nvPr>
        </p:nvSpPr>
        <p:spPr/>
        <p:txBody>
          <a:bodyPr/>
          <a:lstStyle/>
          <a:p>
            <a:fld id="{9200A91B-679E-4D42-9871-589C7D773A62}" type="slidenum">
              <a:rPr lang="en-US" smtClean="0"/>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0FF4233-B40E-48DB-B869-200BFF7A7A01}"/>
              </a:ext>
            </a:extLst>
          </p:cNvPr>
          <p:cNvSpPr>
            <a:spLocks noGrp="1" noChangeArrowheads="1"/>
          </p:cNvSpPr>
          <p:nvPr>
            <p:ph type="title"/>
          </p:nvPr>
        </p:nvSpPr>
        <p:spPr/>
        <p:txBody>
          <a:bodyPr/>
          <a:lstStyle/>
          <a:p>
            <a:r>
              <a:rPr lang="en-US" altLang="en-US"/>
              <a:t>Handling Requests</a:t>
            </a:r>
          </a:p>
        </p:txBody>
      </p:sp>
      <p:sp>
        <p:nvSpPr>
          <p:cNvPr id="23555" name="Content Placeholder 2" descr="Rectangle: Click to edit Master text styles&#10;Second level&#10;Third level&#10;Fourth level&#10;Fifth level">
            <a:extLst>
              <a:ext uri="{FF2B5EF4-FFF2-40B4-BE49-F238E27FC236}">
                <a16:creationId xmlns:a16="http://schemas.microsoft.com/office/drawing/2014/main" id="{2548B04B-A4EA-4089-BCA8-E14017727FFF}"/>
              </a:ext>
            </a:extLst>
          </p:cNvPr>
          <p:cNvSpPr>
            <a:spLocks noGrp="1" noChangeArrowheads="1"/>
          </p:cNvSpPr>
          <p:nvPr>
            <p:ph idx="1"/>
          </p:nvPr>
        </p:nvSpPr>
        <p:spPr>
          <a:xfrm>
            <a:off x="628650" y="1807779"/>
            <a:ext cx="7960178" cy="3850071"/>
          </a:xfrm>
        </p:spPr>
        <p:txBody>
          <a:bodyPr>
            <a:normAutofit/>
          </a:bodyPr>
          <a:lstStyle/>
          <a:p>
            <a:r>
              <a:rPr lang="en-US" altLang="en-US" sz="2800" dirty="0"/>
              <a:t>Request</a:t>
            </a:r>
          </a:p>
          <a:p>
            <a:pPr lvl="1"/>
            <a:r>
              <a:rPr lang="en-US" altLang="en-US" sz="2400" dirty="0"/>
              <a:t>Properties for basic request information such as URL, method, cookies</a:t>
            </a:r>
          </a:p>
          <a:p>
            <a:pPr lvl="1"/>
            <a:r>
              <a:rPr lang="en-US" altLang="en-US" sz="2400" dirty="0"/>
              <a:t>Get header: get()</a:t>
            </a:r>
          </a:p>
          <a:p>
            <a:pPr lvl="1"/>
            <a:r>
              <a:rPr lang="en-US" altLang="en-US" sz="2400" dirty="0"/>
              <a:t>User input</a:t>
            </a:r>
          </a:p>
          <a:p>
            <a:pPr lvl="2"/>
            <a:r>
              <a:rPr lang="en-US" altLang="en-US" sz="2000" dirty="0"/>
              <a:t>Request parameters: req.query</a:t>
            </a:r>
          </a:p>
          <a:p>
            <a:pPr lvl="2"/>
            <a:r>
              <a:rPr lang="en-US" altLang="en-US" sz="2000" dirty="0"/>
              <a:t>Route parameters: req.params</a:t>
            </a:r>
          </a:p>
          <a:p>
            <a:pPr lvl="2"/>
            <a:r>
              <a:rPr lang="en-US" altLang="en-US" sz="2000" dirty="0"/>
              <a:t>Form data: req.body</a:t>
            </a:r>
          </a:p>
          <a:p>
            <a:pPr lvl="2"/>
            <a:r>
              <a:rPr lang="en-US" altLang="en-US" sz="2000" dirty="0"/>
              <a:t>JSON data: req.body</a:t>
            </a:r>
          </a:p>
        </p:txBody>
      </p:sp>
      <p:sp>
        <p:nvSpPr>
          <p:cNvPr id="2" name="Slide Number Placeholder 1">
            <a:extLst>
              <a:ext uri="{FF2B5EF4-FFF2-40B4-BE49-F238E27FC236}">
                <a16:creationId xmlns:a16="http://schemas.microsoft.com/office/drawing/2014/main" id="{220B14B1-28AE-4485-A689-59534A814448}"/>
              </a:ext>
            </a:extLst>
          </p:cNvPr>
          <p:cNvSpPr>
            <a:spLocks noGrp="1"/>
          </p:cNvSpPr>
          <p:nvPr>
            <p:ph type="sldNum" sz="quarter" idx="12"/>
          </p:nvPr>
        </p:nvSpPr>
        <p:spPr/>
        <p:txBody>
          <a:bodyPr/>
          <a:lstStyle/>
          <a:p>
            <a:fld id="{9200A91B-679E-4D42-9871-589C7D773A62}"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97A2E3F-0B5E-430F-B703-D191F759D445}"/>
              </a:ext>
            </a:extLst>
          </p:cNvPr>
          <p:cNvSpPr>
            <a:spLocks noGrp="1" noChangeArrowheads="1"/>
          </p:cNvSpPr>
          <p:nvPr>
            <p:ph type="title"/>
          </p:nvPr>
        </p:nvSpPr>
        <p:spPr/>
        <p:txBody>
          <a:bodyPr/>
          <a:lstStyle/>
          <a:p>
            <a:r>
              <a:rPr lang="en-US" altLang="en-US"/>
              <a:t>Example: Add</a:t>
            </a:r>
          </a:p>
        </p:txBody>
      </p:sp>
      <p:sp>
        <p:nvSpPr>
          <p:cNvPr id="24579" name="Content Placeholder 2" descr="Rectangle: Click to edit Master text styles&#10;Second level&#10;Third level&#10;Fourth level&#10;Fifth level">
            <a:extLst>
              <a:ext uri="{FF2B5EF4-FFF2-40B4-BE49-F238E27FC236}">
                <a16:creationId xmlns:a16="http://schemas.microsoft.com/office/drawing/2014/main" id="{1415851E-DDFE-41C0-801D-BBB6DB4B6734}"/>
              </a:ext>
            </a:extLst>
          </p:cNvPr>
          <p:cNvSpPr>
            <a:spLocks noGrp="1" noChangeArrowheads="1"/>
          </p:cNvSpPr>
          <p:nvPr>
            <p:ph idx="1"/>
          </p:nvPr>
        </p:nvSpPr>
        <p:spPr/>
        <p:txBody>
          <a:bodyPr>
            <a:normAutofit/>
          </a:bodyPr>
          <a:lstStyle/>
          <a:p>
            <a:r>
              <a:rPr lang="en-US" altLang="en-US" sz="2400" dirty="0"/>
              <a:t>GET: </a:t>
            </a: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add?a</a:t>
            </a:r>
            <a:r>
              <a:rPr lang="en-US" altLang="en-US" sz="2400" dirty="0">
                <a:latin typeface="Courier New" panose="02070309020205020404" pitchFamily="49" charset="0"/>
                <a:cs typeface="Courier New" panose="02070309020205020404" pitchFamily="49" charset="0"/>
              </a:rPr>
              <a:t>=10&amp;b=20</a:t>
            </a:r>
          </a:p>
          <a:p>
            <a:r>
              <a:rPr lang="en-US" altLang="en-US" sz="2400" dirty="0"/>
              <a:t>GET: </a:t>
            </a:r>
            <a:r>
              <a:rPr lang="en-US" altLang="en-US" sz="2400" dirty="0">
                <a:latin typeface="Courier New" panose="02070309020205020404" pitchFamily="49" charset="0"/>
                <a:cs typeface="Courier New" panose="02070309020205020404" pitchFamily="49" charset="0"/>
              </a:rPr>
              <a:t>/add/a/10/b/20</a:t>
            </a:r>
          </a:p>
          <a:p>
            <a:r>
              <a:rPr lang="en-US" altLang="en-US" sz="2400" dirty="0"/>
              <a:t>POST (Form): </a:t>
            </a:r>
            <a:r>
              <a:rPr lang="en-US" altLang="en-US" sz="2400" dirty="0">
                <a:latin typeface="Courier New" panose="02070309020205020404" pitchFamily="49" charset="0"/>
                <a:cs typeface="Courier New" panose="02070309020205020404" pitchFamily="49" charset="0"/>
              </a:rPr>
              <a:t>/add</a:t>
            </a:r>
          </a:p>
          <a:p>
            <a:pPr lvl="1"/>
            <a:r>
              <a:rPr lang="en-US" altLang="en-US" sz="2000" dirty="0"/>
              <a:t>Body: </a:t>
            </a:r>
            <a:r>
              <a:rPr lang="en-US" altLang="en-US" sz="2000" dirty="0">
                <a:latin typeface="Courier New" panose="02070309020205020404" pitchFamily="49" charset="0"/>
                <a:cs typeface="Courier New" panose="02070309020205020404" pitchFamily="49" charset="0"/>
              </a:rPr>
              <a:t>a=10&amp;b=20</a:t>
            </a:r>
          </a:p>
          <a:p>
            <a:r>
              <a:rPr lang="en-US" altLang="en-US" sz="2400" dirty="0">
                <a:cs typeface="Courier New" panose="02070309020205020404" pitchFamily="49" charset="0"/>
              </a:rPr>
              <a:t>POST (JSON): </a:t>
            </a:r>
            <a:r>
              <a:rPr lang="en-US" altLang="en-US" sz="2400" dirty="0">
                <a:latin typeface="Courier New" panose="02070309020205020404" pitchFamily="49" charset="0"/>
                <a:cs typeface="Courier New" panose="02070309020205020404" pitchFamily="49" charset="0"/>
              </a:rPr>
              <a:t>/add</a:t>
            </a:r>
          </a:p>
          <a:p>
            <a:pPr lvl="1"/>
            <a:r>
              <a:rPr lang="en-US" altLang="en-US" sz="2000" dirty="0">
                <a:cs typeface="Courier New" panose="02070309020205020404" pitchFamily="49" charset="0"/>
              </a:rPr>
              <a:t>Content-Type: </a:t>
            </a:r>
            <a:r>
              <a:rPr lang="en-US" altLang="en-US" sz="2000" dirty="0">
                <a:latin typeface="Courier New" panose="02070309020205020404" pitchFamily="49" charset="0"/>
                <a:cs typeface="Courier New" panose="02070309020205020404" pitchFamily="49" charset="0"/>
              </a:rPr>
              <a:t>application/json</a:t>
            </a:r>
          </a:p>
          <a:p>
            <a:pPr lvl="1"/>
            <a:r>
              <a:rPr lang="en-US" altLang="en-US" sz="2000" dirty="0">
                <a:cs typeface="Courier New" panose="02070309020205020404" pitchFamily="49" charset="0"/>
              </a:rPr>
              <a:t>Body: </a:t>
            </a:r>
            <a:r>
              <a:rPr lang="en-US" altLang="en-US" sz="2000" dirty="0">
                <a:latin typeface="Courier New" panose="02070309020205020404" pitchFamily="49" charset="0"/>
                <a:cs typeface="Courier New" panose="02070309020205020404" pitchFamily="49" charset="0"/>
              </a:rPr>
              <a:t>{"a": 10, "b": 20}</a:t>
            </a:r>
          </a:p>
        </p:txBody>
      </p:sp>
      <p:pic>
        <p:nvPicPr>
          <p:cNvPr id="3" name="Picture 2">
            <a:extLst>
              <a:ext uri="{FF2B5EF4-FFF2-40B4-BE49-F238E27FC236}">
                <a16:creationId xmlns:a16="http://schemas.microsoft.com/office/drawing/2014/main" id="{FCE8459B-FAFE-43E7-9FB8-850CDD404FAC}"/>
              </a:ext>
            </a:extLst>
          </p:cNvPr>
          <p:cNvPicPr>
            <a:picLocks noChangeAspect="1"/>
          </p:cNvPicPr>
          <p:nvPr/>
        </p:nvPicPr>
        <p:blipFill>
          <a:blip r:embed="rId2"/>
          <a:stretch>
            <a:fillRect/>
          </a:stretch>
        </p:blipFill>
        <p:spPr>
          <a:xfrm>
            <a:off x="4655766" y="1713652"/>
            <a:ext cx="4395410" cy="691412"/>
          </a:xfrm>
          <a:prstGeom prst="rect">
            <a:avLst/>
          </a:prstGeom>
        </p:spPr>
      </p:pic>
      <p:pic>
        <p:nvPicPr>
          <p:cNvPr id="4" name="Picture 3">
            <a:extLst>
              <a:ext uri="{FF2B5EF4-FFF2-40B4-BE49-F238E27FC236}">
                <a16:creationId xmlns:a16="http://schemas.microsoft.com/office/drawing/2014/main" id="{2C0D0200-0598-48F0-B623-BD7D95178E3A}"/>
              </a:ext>
            </a:extLst>
          </p:cNvPr>
          <p:cNvPicPr>
            <a:picLocks noChangeAspect="1"/>
          </p:cNvPicPr>
          <p:nvPr/>
        </p:nvPicPr>
        <p:blipFill>
          <a:blip r:embed="rId3"/>
          <a:stretch>
            <a:fillRect/>
          </a:stretch>
        </p:blipFill>
        <p:spPr>
          <a:xfrm>
            <a:off x="4664824" y="3118049"/>
            <a:ext cx="4479176" cy="621902"/>
          </a:xfrm>
          <a:prstGeom prst="rect">
            <a:avLst/>
          </a:prstGeom>
        </p:spPr>
      </p:pic>
      <p:sp>
        <p:nvSpPr>
          <p:cNvPr id="5" name="Slide Number Placeholder 4">
            <a:extLst>
              <a:ext uri="{FF2B5EF4-FFF2-40B4-BE49-F238E27FC236}">
                <a16:creationId xmlns:a16="http://schemas.microsoft.com/office/drawing/2014/main" id="{F2DB350F-C088-4BDB-8494-603A499E4EDF}"/>
              </a:ext>
            </a:extLst>
          </p:cNvPr>
          <p:cNvSpPr>
            <a:spLocks noGrp="1"/>
          </p:cNvSpPr>
          <p:nvPr>
            <p:ph type="sldNum" sz="quarter" idx="12"/>
          </p:nvPr>
        </p:nvSpPr>
        <p:spPr/>
        <p:txBody>
          <a:bodyPr/>
          <a:lstStyle/>
          <a:p>
            <a:fld id="{9200A91B-679E-4D42-9871-589C7D773A62}"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9DA6521-C245-473E-B945-197E6B053F9E}"/>
              </a:ext>
            </a:extLst>
          </p:cNvPr>
          <p:cNvSpPr>
            <a:spLocks noGrp="1" noChangeArrowheads="1"/>
          </p:cNvSpPr>
          <p:nvPr>
            <p:ph type="title"/>
          </p:nvPr>
        </p:nvSpPr>
        <p:spPr/>
        <p:txBody>
          <a:bodyPr/>
          <a:lstStyle/>
          <a:p>
            <a:r>
              <a:rPr lang="en-US" altLang="en-US"/>
              <a:t>Generating Response</a:t>
            </a:r>
          </a:p>
        </p:txBody>
      </p:sp>
      <p:sp>
        <p:nvSpPr>
          <p:cNvPr id="25603" name="Content Placeholder 2" descr="Rectangle: Click to edit Master text styles&#10;Second level&#10;Third level&#10;Fourth level&#10;Fifth level">
            <a:extLst>
              <a:ext uri="{FF2B5EF4-FFF2-40B4-BE49-F238E27FC236}">
                <a16:creationId xmlns:a16="http://schemas.microsoft.com/office/drawing/2014/main" id="{F37CBD1B-A0B6-4FB8-8ABB-70C8CDCC34F5}"/>
              </a:ext>
            </a:extLst>
          </p:cNvPr>
          <p:cNvSpPr>
            <a:spLocks noGrp="1" noChangeArrowheads="1"/>
          </p:cNvSpPr>
          <p:nvPr>
            <p:ph idx="1"/>
          </p:nvPr>
        </p:nvSpPr>
        <p:spPr/>
        <p:txBody>
          <a:bodyPr>
            <a:normAutofit/>
          </a:bodyPr>
          <a:lstStyle/>
          <a:p>
            <a:r>
              <a:rPr lang="en-US" altLang="en-US" sz="2800" dirty="0"/>
              <a:t>Response</a:t>
            </a:r>
          </a:p>
          <a:p>
            <a:pPr lvl="1"/>
            <a:r>
              <a:rPr lang="en-US" altLang="en-US" sz="2400" dirty="0"/>
              <a:t>Set status: status()</a:t>
            </a:r>
          </a:p>
          <a:p>
            <a:pPr lvl="2"/>
            <a:r>
              <a:rPr lang="en-US" altLang="en-US" sz="2000" dirty="0"/>
              <a:t>end()</a:t>
            </a:r>
          </a:p>
          <a:p>
            <a:pPr lvl="1"/>
            <a:r>
              <a:rPr lang="en-US" altLang="en-US" sz="2400" dirty="0"/>
              <a:t>Send JSON: json()</a:t>
            </a:r>
          </a:p>
          <a:p>
            <a:pPr lvl="1"/>
            <a:r>
              <a:rPr lang="en-US" altLang="en-US" sz="2400" dirty="0"/>
              <a:t>Send other data: send()</a:t>
            </a:r>
          </a:p>
          <a:p>
            <a:pPr lvl="1"/>
            <a:r>
              <a:rPr lang="en-US" altLang="en-US" sz="2400" dirty="0"/>
              <a:t>Redirect: redirect()</a:t>
            </a:r>
          </a:p>
          <a:p>
            <a:pPr lvl="1"/>
            <a:r>
              <a:rPr lang="en-US" altLang="en-US" sz="2400" dirty="0"/>
              <a:t>Other methods for set headers, cookies, download files etc.</a:t>
            </a:r>
          </a:p>
        </p:txBody>
      </p:sp>
      <p:pic>
        <p:nvPicPr>
          <p:cNvPr id="3" name="Picture 2">
            <a:extLst>
              <a:ext uri="{FF2B5EF4-FFF2-40B4-BE49-F238E27FC236}">
                <a16:creationId xmlns:a16="http://schemas.microsoft.com/office/drawing/2014/main" id="{0916FF9E-3DB3-41E6-9C52-DD3A35F4C740}"/>
              </a:ext>
            </a:extLst>
          </p:cNvPr>
          <p:cNvPicPr>
            <a:picLocks noChangeAspect="1"/>
          </p:cNvPicPr>
          <p:nvPr/>
        </p:nvPicPr>
        <p:blipFill>
          <a:blip r:embed="rId2"/>
          <a:stretch>
            <a:fillRect/>
          </a:stretch>
        </p:blipFill>
        <p:spPr>
          <a:xfrm>
            <a:off x="943115" y="5259626"/>
            <a:ext cx="3148661" cy="1052273"/>
          </a:xfrm>
          <a:prstGeom prst="rect">
            <a:avLst/>
          </a:prstGeom>
        </p:spPr>
      </p:pic>
      <p:pic>
        <p:nvPicPr>
          <p:cNvPr id="4" name="Picture 3">
            <a:extLst>
              <a:ext uri="{FF2B5EF4-FFF2-40B4-BE49-F238E27FC236}">
                <a16:creationId xmlns:a16="http://schemas.microsoft.com/office/drawing/2014/main" id="{4A9647F7-2FE0-4DA8-BAC6-E46F76DA6AAE}"/>
              </a:ext>
            </a:extLst>
          </p:cNvPr>
          <p:cNvPicPr>
            <a:picLocks noChangeAspect="1"/>
          </p:cNvPicPr>
          <p:nvPr/>
        </p:nvPicPr>
        <p:blipFill>
          <a:blip r:embed="rId3"/>
          <a:stretch>
            <a:fillRect/>
          </a:stretch>
        </p:blipFill>
        <p:spPr>
          <a:xfrm>
            <a:off x="3778605" y="1784323"/>
            <a:ext cx="5365395" cy="1169708"/>
          </a:xfrm>
          <a:prstGeom prst="rect">
            <a:avLst/>
          </a:prstGeom>
        </p:spPr>
      </p:pic>
      <p:pic>
        <p:nvPicPr>
          <p:cNvPr id="5" name="Picture 4">
            <a:extLst>
              <a:ext uri="{FF2B5EF4-FFF2-40B4-BE49-F238E27FC236}">
                <a16:creationId xmlns:a16="http://schemas.microsoft.com/office/drawing/2014/main" id="{28D95209-7656-4225-87EA-D3D80D5E0FCF}"/>
              </a:ext>
            </a:extLst>
          </p:cNvPr>
          <p:cNvPicPr>
            <a:picLocks noChangeAspect="1"/>
          </p:cNvPicPr>
          <p:nvPr/>
        </p:nvPicPr>
        <p:blipFill>
          <a:blip r:embed="rId4"/>
          <a:stretch>
            <a:fillRect/>
          </a:stretch>
        </p:blipFill>
        <p:spPr>
          <a:xfrm>
            <a:off x="5101546" y="3370240"/>
            <a:ext cx="3797073" cy="728456"/>
          </a:xfrm>
          <a:prstGeom prst="rect">
            <a:avLst/>
          </a:prstGeom>
        </p:spPr>
      </p:pic>
      <p:pic>
        <p:nvPicPr>
          <p:cNvPr id="6" name="Picture 5">
            <a:extLst>
              <a:ext uri="{FF2B5EF4-FFF2-40B4-BE49-F238E27FC236}">
                <a16:creationId xmlns:a16="http://schemas.microsoft.com/office/drawing/2014/main" id="{8E532972-4095-49DA-88B4-9B2ACE7CCCA7}"/>
              </a:ext>
            </a:extLst>
          </p:cNvPr>
          <p:cNvPicPr>
            <a:picLocks noChangeAspect="1"/>
          </p:cNvPicPr>
          <p:nvPr/>
        </p:nvPicPr>
        <p:blipFill>
          <a:blip r:embed="rId5"/>
          <a:stretch>
            <a:fillRect/>
          </a:stretch>
        </p:blipFill>
        <p:spPr>
          <a:xfrm>
            <a:off x="4286830" y="5255885"/>
            <a:ext cx="3914056" cy="973443"/>
          </a:xfrm>
          <a:prstGeom prst="rect">
            <a:avLst/>
          </a:prstGeom>
        </p:spPr>
      </p:pic>
      <p:sp>
        <p:nvSpPr>
          <p:cNvPr id="2" name="Slide Number Placeholder 1">
            <a:extLst>
              <a:ext uri="{FF2B5EF4-FFF2-40B4-BE49-F238E27FC236}">
                <a16:creationId xmlns:a16="http://schemas.microsoft.com/office/drawing/2014/main" id="{73991759-D314-495A-8860-DCEA5D44D4C8}"/>
              </a:ext>
            </a:extLst>
          </p:cNvPr>
          <p:cNvSpPr>
            <a:spLocks noGrp="1"/>
          </p:cNvSpPr>
          <p:nvPr>
            <p:ph type="sldNum" sz="quarter" idx="12"/>
          </p:nvPr>
        </p:nvSpPr>
        <p:spPr/>
        <p:txBody>
          <a:bodyPr/>
          <a:lstStyle/>
          <a:p>
            <a:fld id="{9200A91B-679E-4D42-9871-589C7D773A62}"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1B09E9B7-9265-4C94-B99B-F9BA966DC20A}"/>
              </a:ext>
            </a:extLst>
          </p:cNvPr>
          <p:cNvSpPr>
            <a:spLocks noGrp="1" noChangeArrowheads="1"/>
          </p:cNvSpPr>
          <p:nvPr>
            <p:ph type="title"/>
          </p:nvPr>
        </p:nvSpPr>
        <p:spPr/>
        <p:txBody>
          <a:bodyPr/>
          <a:lstStyle/>
          <a:p>
            <a:r>
              <a:rPr lang="en-US" altLang="en-US"/>
              <a:t>Middleware</a:t>
            </a:r>
          </a:p>
        </p:txBody>
      </p:sp>
      <p:sp>
        <p:nvSpPr>
          <p:cNvPr id="26627" name="Content Placeholder 2" descr="Rectangle: Click to edit Master text styles&#10;Second level&#10;Third level&#10;Fourth level&#10;Fifth level">
            <a:extLst>
              <a:ext uri="{FF2B5EF4-FFF2-40B4-BE49-F238E27FC236}">
                <a16:creationId xmlns:a16="http://schemas.microsoft.com/office/drawing/2014/main" id="{06526D4C-70AB-48D3-9089-594B66EB05F0}"/>
              </a:ext>
            </a:extLst>
          </p:cNvPr>
          <p:cNvSpPr>
            <a:spLocks noGrp="1" noChangeArrowheads="1"/>
          </p:cNvSpPr>
          <p:nvPr>
            <p:ph idx="1"/>
          </p:nvPr>
        </p:nvSpPr>
        <p:spPr>
          <a:xfrm>
            <a:off x="628650" y="4586686"/>
            <a:ext cx="7886700" cy="1722039"/>
          </a:xfrm>
        </p:spPr>
        <p:txBody>
          <a:bodyPr>
            <a:normAutofit/>
          </a:bodyPr>
          <a:lstStyle/>
          <a:p>
            <a:r>
              <a:rPr lang="en-US" altLang="en-US" sz="2400" dirty="0"/>
              <a:t>A middleware is a function that has access to three arguments: the </a:t>
            </a:r>
            <a:r>
              <a:rPr lang="en-US" altLang="en-US" sz="2400" dirty="0">
                <a:latin typeface="Courier New" panose="02070309020205020404" pitchFamily="49" charset="0"/>
                <a:cs typeface="Courier New" panose="02070309020205020404" pitchFamily="49" charset="0"/>
              </a:rPr>
              <a:t>request</a:t>
            </a:r>
            <a:r>
              <a:rPr lang="en-US" altLang="en-US" sz="2400" dirty="0"/>
              <a:t> object, the </a:t>
            </a:r>
            <a:r>
              <a:rPr lang="en-US" altLang="en-US" sz="2400" dirty="0">
                <a:latin typeface="Courier New" panose="02070309020205020404" pitchFamily="49" charset="0"/>
                <a:cs typeface="Courier New" panose="02070309020205020404" pitchFamily="49" charset="0"/>
              </a:rPr>
              <a:t>response</a:t>
            </a:r>
            <a:r>
              <a:rPr lang="en-US" altLang="en-US" sz="2400" dirty="0"/>
              <a:t> object, and a </a:t>
            </a:r>
            <a:r>
              <a:rPr lang="en-US" altLang="en-US" sz="2400" dirty="0">
                <a:latin typeface="Courier New" panose="02070309020205020404" pitchFamily="49" charset="0"/>
                <a:cs typeface="Courier New" panose="02070309020205020404" pitchFamily="49" charset="0"/>
              </a:rPr>
              <a:t>next</a:t>
            </a:r>
            <a:r>
              <a:rPr lang="en-US" altLang="en-US" sz="2400" dirty="0"/>
              <a:t> function that passes control to the next middleware function</a:t>
            </a:r>
          </a:p>
        </p:txBody>
      </p:sp>
      <p:sp>
        <p:nvSpPr>
          <p:cNvPr id="26628" name="Rectangle 3">
            <a:extLst>
              <a:ext uri="{FF2B5EF4-FFF2-40B4-BE49-F238E27FC236}">
                <a16:creationId xmlns:a16="http://schemas.microsoft.com/office/drawing/2014/main" id="{60DFA971-AA05-4EB7-B96B-ECBBA6674310}"/>
              </a:ext>
            </a:extLst>
          </p:cNvPr>
          <p:cNvSpPr>
            <a:spLocks noChangeArrowheads="1"/>
          </p:cNvSpPr>
          <p:nvPr/>
        </p:nvSpPr>
        <p:spPr bwMode="auto">
          <a:xfrm>
            <a:off x="3600450" y="2646652"/>
            <a:ext cx="228600" cy="12573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ahoma" panose="020B0604030504040204" pitchFamily="34" charset="0"/>
              <a:ea typeface="+mn-ea"/>
              <a:cs typeface="+mn-cs"/>
            </a:endParaRPr>
          </a:p>
        </p:txBody>
      </p:sp>
      <p:sp>
        <p:nvSpPr>
          <p:cNvPr id="26629" name="Rectangle 4">
            <a:extLst>
              <a:ext uri="{FF2B5EF4-FFF2-40B4-BE49-F238E27FC236}">
                <a16:creationId xmlns:a16="http://schemas.microsoft.com/office/drawing/2014/main" id="{B5D401E9-2D48-4FCC-B6C1-88F7D89F5AB9}"/>
              </a:ext>
            </a:extLst>
          </p:cNvPr>
          <p:cNvSpPr>
            <a:spLocks noChangeArrowheads="1"/>
          </p:cNvSpPr>
          <p:nvPr/>
        </p:nvSpPr>
        <p:spPr bwMode="auto">
          <a:xfrm>
            <a:off x="4286250" y="2646652"/>
            <a:ext cx="228600" cy="12573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ahoma" panose="020B0604030504040204" pitchFamily="34" charset="0"/>
              <a:ea typeface="+mn-ea"/>
              <a:cs typeface="+mn-cs"/>
            </a:endParaRPr>
          </a:p>
        </p:txBody>
      </p:sp>
      <p:sp>
        <p:nvSpPr>
          <p:cNvPr id="26630" name="Rectangle 5">
            <a:extLst>
              <a:ext uri="{FF2B5EF4-FFF2-40B4-BE49-F238E27FC236}">
                <a16:creationId xmlns:a16="http://schemas.microsoft.com/office/drawing/2014/main" id="{D0965C4B-CE9A-421A-9CA3-142F7F44B739}"/>
              </a:ext>
            </a:extLst>
          </p:cNvPr>
          <p:cNvSpPr>
            <a:spLocks noChangeArrowheads="1"/>
          </p:cNvSpPr>
          <p:nvPr/>
        </p:nvSpPr>
        <p:spPr bwMode="auto">
          <a:xfrm>
            <a:off x="5543550" y="2634745"/>
            <a:ext cx="228600" cy="12573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ahoma" panose="020B0604030504040204" pitchFamily="34" charset="0"/>
              <a:ea typeface="+mn-ea"/>
              <a:cs typeface="+mn-cs"/>
            </a:endParaRPr>
          </a:p>
        </p:txBody>
      </p:sp>
      <p:cxnSp>
        <p:nvCxnSpPr>
          <p:cNvPr id="26631" name="Straight Arrow Connector 7">
            <a:extLst>
              <a:ext uri="{FF2B5EF4-FFF2-40B4-BE49-F238E27FC236}">
                <a16:creationId xmlns:a16="http://schemas.microsoft.com/office/drawing/2014/main" id="{0965414C-3AAE-493E-B0CD-729A0D95F36A}"/>
              </a:ext>
            </a:extLst>
          </p:cNvPr>
          <p:cNvCxnSpPr>
            <a:cxnSpLocks/>
          </p:cNvCxnSpPr>
          <p:nvPr/>
        </p:nvCxnSpPr>
        <p:spPr bwMode="auto">
          <a:xfrm flipV="1">
            <a:off x="2114550" y="2989553"/>
            <a:ext cx="1452563" cy="11906"/>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2" name="Straight Arrow Connector 8">
            <a:extLst>
              <a:ext uri="{FF2B5EF4-FFF2-40B4-BE49-F238E27FC236}">
                <a16:creationId xmlns:a16="http://schemas.microsoft.com/office/drawing/2014/main" id="{B77B5072-8E28-43C5-80EC-DA4A460A5173}"/>
              </a:ext>
            </a:extLst>
          </p:cNvPr>
          <p:cNvCxnSpPr>
            <a:cxnSpLocks/>
          </p:cNvCxnSpPr>
          <p:nvPr/>
        </p:nvCxnSpPr>
        <p:spPr bwMode="auto">
          <a:xfrm>
            <a:off x="2719388" y="3446752"/>
            <a:ext cx="847725"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33" name="TextBox 9">
            <a:extLst>
              <a:ext uri="{FF2B5EF4-FFF2-40B4-BE49-F238E27FC236}">
                <a16:creationId xmlns:a16="http://schemas.microsoft.com/office/drawing/2014/main" id="{8AC9B79F-D7F8-4BE4-9BD1-BE7D94EA71EF}"/>
              </a:ext>
            </a:extLst>
          </p:cNvPr>
          <p:cNvSpPr txBox="1">
            <a:spLocks noChangeArrowheads="1"/>
          </p:cNvSpPr>
          <p:nvPr/>
        </p:nvSpPr>
        <p:spPr bwMode="auto">
          <a:xfrm>
            <a:off x="2757487" y="2701421"/>
            <a:ext cx="81849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500" b="0" i="0" u="none" strike="noStrike" kern="1200" cap="none" spc="0" normalizeH="0" baseline="0" noProof="0">
                <a:ln>
                  <a:noFill/>
                </a:ln>
                <a:solidFill>
                  <a:prstClr val="black"/>
                </a:solidFill>
                <a:effectLst/>
                <a:uLnTx/>
                <a:uFillTx/>
                <a:latin typeface="Tahoma" panose="020B0604030504040204" pitchFamily="34" charset="0"/>
                <a:ea typeface="+mn-ea"/>
                <a:cs typeface="+mn-cs"/>
              </a:rPr>
              <a:t>request</a:t>
            </a:r>
          </a:p>
        </p:txBody>
      </p:sp>
      <p:sp>
        <p:nvSpPr>
          <p:cNvPr id="26634" name="TextBox 10">
            <a:extLst>
              <a:ext uri="{FF2B5EF4-FFF2-40B4-BE49-F238E27FC236}">
                <a16:creationId xmlns:a16="http://schemas.microsoft.com/office/drawing/2014/main" id="{C51EE963-3DFA-4894-B79B-41B7511AE531}"/>
              </a:ext>
            </a:extLst>
          </p:cNvPr>
          <p:cNvSpPr txBox="1">
            <a:spLocks noChangeArrowheads="1"/>
          </p:cNvSpPr>
          <p:nvPr/>
        </p:nvSpPr>
        <p:spPr bwMode="auto">
          <a:xfrm>
            <a:off x="2694386" y="3128855"/>
            <a:ext cx="9451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500" b="0" i="0" u="none" strike="noStrike" kern="1200" cap="none" spc="0" normalizeH="0" baseline="0" noProof="0">
                <a:ln>
                  <a:noFill/>
                </a:ln>
                <a:solidFill>
                  <a:prstClr val="black"/>
                </a:solidFill>
                <a:effectLst/>
                <a:uLnTx/>
                <a:uFillTx/>
                <a:latin typeface="Tahoma" panose="020B0604030504040204" pitchFamily="34" charset="0"/>
                <a:ea typeface="+mn-ea"/>
                <a:cs typeface="+mn-cs"/>
              </a:rPr>
              <a:t>response</a:t>
            </a:r>
          </a:p>
        </p:txBody>
      </p:sp>
      <p:sp>
        <p:nvSpPr>
          <p:cNvPr id="26635" name="Rectangle 13">
            <a:extLst>
              <a:ext uri="{FF2B5EF4-FFF2-40B4-BE49-F238E27FC236}">
                <a16:creationId xmlns:a16="http://schemas.microsoft.com/office/drawing/2014/main" id="{6FB0A516-6DD1-434A-90BE-FF20137CD05A}"/>
              </a:ext>
            </a:extLst>
          </p:cNvPr>
          <p:cNvSpPr>
            <a:spLocks noChangeArrowheads="1"/>
          </p:cNvSpPr>
          <p:nvPr/>
        </p:nvSpPr>
        <p:spPr bwMode="auto">
          <a:xfrm>
            <a:off x="2628900" y="1994189"/>
            <a:ext cx="4057650" cy="2081213"/>
          </a:xfrm>
          <a:prstGeom prst="rect">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ahoma" panose="020B0604030504040204" pitchFamily="34" charset="0"/>
              <a:ea typeface="+mn-ea"/>
              <a:cs typeface="+mn-cs"/>
            </a:endParaRPr>
          </a:p>
        </p:txBody>
      </p:sp>
      <p:sp>
        <p:nvSpPr>
          <p:cNvPr id="26636" name="TextBox 17">
            <a:extLst>
              <a:ext uri="{FF2B5EF4-FFF2-40B4-BE49-F238E27FC236}">
                <a16:creationId xmlns:a16="http://schemas.microsoft.com/office/drawing/2014/main" id="{61CF32AF-727C-4CBB-983D-5DD1A94EE8EC}"/>
              </a:ext>
            </a:extLst>
          </p:cNvPr>
          <p:cNvSpPr txBox="1">
            <a:spLocks noChangeArrowheads="1"/>
          </p:cNvSpPr>
          <p:nvPr/>
        </p:nvSpPr>
        <p:spPr bwMode="auto">
          <a:xfrm>
            <a:off x="4686300" y="3070515"/>
            <a:ext cx="7136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ahoma" panose="020B0604030504040204" pitchFamily="34" charset="0"/>
                <a:ea typeface="+mn-ea"/>
                <a:cs typeface="+mn-cs"/>
              </a:rPr>
              <a:t>… …</a:t>
            </a:r>
          </a:p>
        </p:txBody>
      </p:sp>
      <p:cxnSp>
        <p:nvCxnSpPr>
          <p:cNvPr id="26637" name="Straight Arrow Connector 18">
            <a:extLst>
              <a:ext uri="{FF2B5EF4-FFF2-40B4-BE49-F238E27FC236}">
                <a16:creationId xmlns:a16="http://schemas.microsoft.com/office/drawing/2014/main" id="{82DB53F3-B9EE-4935-AB66-F698AF0886FF}"/>
              </a:ext>
            </a:extLst>
          </p:cNvPr>
          <p:cNvCxnSpPr>
            <a:cxnSpLocks/>
          </p:cNvCxnSpPr>
          <p:nvPr/>
        </p:nvCxnSpPr>
        <p:spPr bwMode="auto">
          <a:xfrm>
            <a:off x="5772150" y="3428894"/>
            <a:ext cx="1552575" cy="30956"/>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38" name="TextBox 19">
            <a:extLst>
              <a:ext uri="{FF2B5EF4-FFF2-40B4-BE49-F238E27FC236}">
                <a16:creationId xmlns:a16="http://schemas.microsoft.com/office/drawing/2014/main" id="{8F18C0AF-0886-466D-8F52-974EBBCC3431}"/>
              </a:ext>
            </a:extLst>
          </p:cNvPr>
          <p:cNvSpPr txBox="1">
            <a:spLocks noChangeArrowheads="1"/>
          </p:cNvSpPr>
          <p:nvPr/>
        </p:nvSpPr>
        <p:spPr bwMode="auto">
          <a:xfrm>
            <a:off x="5793583" y="3128855"/>
            <a:ext cx="9451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500" b="0" i="0" u="none" strike="noStrike" kern="1200" cap="none" spc="0" normalizeH="0" baseline="0" noProof="0">
                <a:ln>
                  <a:noFill/>
                </a:ln>
                <a:solidFill>
                  <a:prstClr val="black"/>
                </a:solidFill>
                <a:effectLst/>
                <a:uLnTx/>
                <a:uFillTx/>
                <a:latin typeface="Tahoma" panose="020B0604030504040204" pitchFamily="34" charset="0"/>
                <a:ea typeface="+mn-ea"/>
                <a:cs typeface="+mn-cs"/>
              </a:rPr>
              <a:t>response</a:t>
            </a:r>
          </a:p>
        </p:txBody>
      </p:sp>
      <p:cxnSp>
        <p:nvCxnSpPr>
          <p:cNvPr id="26639" name="Straight Arrow Connector 22">
            <a:extLst>
              <a:ext uri="{FF2B5EF4-FFF2-40B4-BE49-F238E27FC236}">
                <a16:creationId xmlns:a16="http://schemas.microsoft.com/office/drawing/2014/main" id="{A1113DB8-A307-4FEB-9DED-7995C0748B7B}"/>
              </a:ext>
            </a:extLst>
          </p:cNvPr>
          <p:cNvCxnSpPr>
            <a:cxnSpLocks/>
          </p:cNvCxnSpPr>
          <p:nvPr/>
        </p:nvCxnSpPr>
        <p:spPr bwMode="auto">
          <a:xfrm>
            <a:off x="5772151" y="2989552"/>
            <a:ext cx="840581"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40" name="TextBox 23">
            <a:extLst>
              <a:ext uri="{FF2B5EF4-FFF2-40B4-BE49-F238E27FC236}">
                <a16:creationId xmlns:a16="http://schemas.microsoft.com/office/drawing/2014/main" id="{F01AB8E3-32FF-43AF-B002-FBDF62B420ED}"/>
              </a:ext>
            </a:extLst>
          </p:cNvPr>
          <p:cNvSpPr txBox="1">
            <a:spLocks noChangeArrowheads="1"/>
          </p:cNvSpPr>
          <p:nvPr/>
        </p:nvSpPr>
        <p:spPr bwMode="auto">
          <a:xfrm>
            <a:off x="5801917" y="2701421"/>
            <a:ext cx="81849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500" b="0" i="0" u="none" strike="noStrike" kern="1200" cap="none" spc="0" normalizeH="0" baseline="0" noProof="0">
                <a:ln>
                  <a:noFill/>
                </a:ln>
                <a:solidFill>
                  <a:prstClr val="black"/>
                </a:solidFill>
                <a:effectLst/>
                <a:uLnTx/>
                <a:uFillTx/>
                <a:latin typeface="Tahoma" panose="020B0604030504040204" pitchFamily="34" charset="0"/>
                <a:ea typeface="+mn-ea"/>
                <a:cs typeface="+mn-cs"/>
              </a:rPr>
              <a:t>request</a:t>
            </a:r>
          </a:p>
        </p:txBody>
      </p:sp>
      <p:cxnSp>
        <p:nvCxnSpPr>
          <p:cNvPr id="26641" name="Straight Arrow Connector 27">
            <a:extLst>
              <a:ext uri="{FF2B5EF4-FFF2-40B4-BE49-F238E27FC236}">
                <a16:creationId xmlns:a16="http://schemas.microsoft.com/office/drawing/2014/main" id="{3BFF55D4-2D78-486B-ABCD-93E153BE6126}"/>
              </a:ext>
            </a:extLst>
          </p:cNvPr>
          <p:cNvCxnSpPr>
            <a:cxnSpLocks noChangeShapeType="1"/>
          </p:cNvCxnSpPr>
          <p:nvPr/>
        </p:nvCxnSpPr>
        <p:spPr bwMode="auto">
          <a:xfrm>
            <a:off x="3829050" y="2989552"/>
            <a:ext cx="457200"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42" name="Straight Arrow Connector 29">
            <a:extLst>
              <a:ext uri="{FF2B5EF4-FFF2-40B4-BE49-F238E27FC236}">
                <a16:creationId xmlns:a16="http://schemas.microsoft.com/office/drawing/2014/main" id="{F5C27166-13DC-4262-9894-0C32EAC00ED2}"/>
              </a:ext>
            </a:extLst>
          </p:cNvPr>
          <p:cNvCxnSpPr>
            <a:cxnSpLocks noChangeShapeType="1"/>
          </p:cNvCxnSpPr>
          <p:nvPr/>
        </p:nvCxnSpPr>
        <p:spPr bwMode="auto">
          <a:xfrm>
            <a:off x="3829050" y="3459849"/>
            <a:ext cx="457200"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43" name="Right Brace 30">
            <a:extLst>
              <a:ext uri="{FF2B5EF4-FFF2-40B4-BE49-F238E27FC236}">
                <a16:creationId xmlns:a16="http://schemas.microsoft.com/office/drawing/2014/main" id="{A6B9C02D-605E-44ED-A720-D6FB7A12620A}"/>
              </a:ext>
            </a:extLst>
          </p:cNvPr>
          <p:cNvSpPr>
            <a:spLocks/>
          </p:cNvSpPr>
          <p:nvPr/>
        </p:nvSpPr>
        <p:spPr bwMode="auto">
          <a:xfrm rot="16200000">
            <a:off x="4611291" y="1395305"/>
            <a:ext cx="160734" cy="2160984"/>
          </a:xfrm>
          <a:prstGeom prst="rightBrace">
            <a:avLst>
              <a:gd name="adj1" fmla="val 8278"/>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ahoma" panose="020B0604030504040204" pitchFamily="34" charset="0"/>
              <a:ea typeface="+mn-ea"/>
              <a:cs typeface="+mn-cs"/>
            </a:endParaRPr>
          </a:p>
        </p:txBody>
      </p:sp>
      <p:sp>
        <p:nvSpPr>
          <p:cNvPr id="26644" name="TextBox 31">
            <a:extLst>
              <a:ext uri="{FF2B5EF4-FFF2-40B4-BE49-F238E27FC236}">
                <a16:creationId xmlns:a16="http://schemas.microsoft.com/office/drawing/2014/main" id="{20C34DB4-8364-46F8-A7EC-7F195C24C939}"/>
              </a:ext>
            </a:extLst>
          </p:cNvPr>
          <p:cNvSpPr txBox="1">
            <a:spLocks noChangeArrowheads="1"/>
          </p:cNvSpPr>
          <p:nvPr/>
        </p:nvSpPr>
        <p:spPr bwMode="auto">
          <a:xfrm>
            <a:off x="4061223" y="2065627"/>
            <a:ext cx="13420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Tahoma" panose="020B0604030504040204" pitchFamily="34" charset="0"/>
                <a:ea typeface="+mn-ea"/>
                <a:cs typeface="+mn-cs"/>
              </a:rPr>
              <a:t>Middleware</a:t>
            </a:r>
          </a:p>
        </p:txBody>
      </p:sp>
      <p:sp>
        <p:nvSpPr>
          <p:cNvPr id="26645" name="TextBox 32">
            <a:extLst>
              <a:ext uri="{FF2B5EF4-FFF2-40B4-BE49-F238E27FC236}">
                <a16:creationId xmlns:a16="http://schemas.microsoft.com/office/drawing/2014/main" id="{7E050F9F-135E-434D-A63A-122841D8A17C}"/>
              </a:ext>
            </a:extLst>
          </p:cNvPr>
          <p:cNvSpPr txBox="1">
            <a:spLocks noChangeArrowheads="1"/>
          </p:cNvSpPr>
          <p:nvPr/>
        </p:nvSpPr>
        <p:spPr bwMode="auto">
          <a:xfrm>
            <a:off x="3611166" y="4132552"/>
            <a:ext cx="2149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Tahoma" panose="020B0604030504040204" pitchFamily="34" charset="0"/>
                <a:ea typeface="+mn-ea"/>
                <a:cs typeface="+mn-cs"/>
              </a:rPr>
              <a:t>Express Application</a:t>
            </a:r>
          </a:p>
        </p:txBody>
      </p:sp>
      <p:sp>
        <p:nvSpPr>
          <p:cNvPr id="2" name="Slide Number Placeholder 1">
            <a:extLst>
              <a:ext uri="{FF2B5EF4-FFF2-40B4-BE49-F238E27FC236}">
                <a16:creationId xmlns:a16="http://schemas.microsoft.com/office/drawing/2014/main" id="{0617C37B-99A0-488B-A6B0-2B78566D08B8}"/>
              </a:ext>
            </a:extLst>
          </p:cNvPr>
          <p:cNvSpPr>
            <a:spLocks noGrp="1"/>
          </p:cNvSpPr>
          <p:nvPr>
            <p:ph type="sldNum" sz="quarter" idx="12"/>
          </p:nvPr>
        </p:nvSpPr>
        <p:spPr/>
        <p:txBody>
          <a:bodyPr/>
          <a:lstStyle/>
          <a:p>
            <a:fld id="{9200A91B-679E-4D42-9871-589C7D773A62}"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36CD2AA-75F8-471A-9451-5BAFEDE9856F}"/>
              </a:ext>
            </a:extLst>
          </p:cNvPr>
          <p:cNvSpPr>
            <a:spLocks noGrp="1" noChangeArrowheads="1"/>
          </p:cNvSpPr>
          <p:nvPr>
            <p:ph type="title"/>
          </p:nvPr>
        </p:nvSpPr>
        <p:spPr/>
        <p:txBody>
          <a:bodyPr/>
          <a:lstStyle/>
          <a:p>
            <a:r>
              <a:rPr lang="en-US" altLang="en-US"/>
              <a:t>Middleware Example</a:t>
            </a:r>
          </a:p>
        </p:txBody>
      </p:sp>
      <p:sp>
        <p:nvSpPr>
          <p:cNvPr id="27651" name="Content Placeholder 2" descr="Rectangle: Click to edit Master text styles&#10;Second level&#10;Third level&#10;Fourth level&#10;Fifth level">
            <a:extLst>
              <a:ext uri="{FF2B5EF4-FFF2-40B4-BE49-F238E27FC236}">
                <a16:creationId xmlns:a16="http://schemas.microsoft.com/office/drawing/2014/main" id="{D5246D06-0FCC-4AF6-8A59-CE0CCA088CE8}"/>
              </a:ext>
            </a:extLst>
          </p:cNvPr>
          <p:cNvSpPr>
            <a:spLocks noGrp="1" noChangeArrowheads="1"/>
          </p:cNvSpPr>
          <p:nvPr>
            <p:ph idx="1"/>
          </p:nvPr>
        </p:nvSpPr>
        <p:spPr>
          <a:xfrm>
            <a:off x="628650" y="1690688"/>
            <a:ext cx="3869872" cy="4157661"/>
          </a:xfrm>
        </p:spPr>
        <p:txBody>
          <a:bodyPr>
            <a:normAutofit fontScale="85000" lnSpcReduction="20000"/>
          </a:bodyPr>
          <a:lstStyle/>
          <a:p>
            <a:r>
              <a:rPr lang="en-US" altLang="en-US" dirty="0"/>
              <a:t>Create a simple request logger middleware that prints out request URL, method, and time</a:t>
            </a:r>
          </a:p>
          <a:p>
            <a:pPr lvl="1"/>
            <a:r>
              <a:rPr lang="en-US" altLang="en-US" dirty="0"/>
              <a:t>The </a:t>
            </a:r>
            <a:r>
              <a:rPr lang="en-US" altLang="en-US" dirty="0">
                <a:latin typeface="Courier New" panose="02070309020205020404" pitchFamily="49" charset="0"/>
                <a:cs typeface="Courier New" panose="02070309020205020404" pitchFamily="49" charset="0"/>
              </a:rPr>
              <a:t>next</a:t>
            </a:r>
            <a:r>
              <a:rPr lang="en-US" altLang="en-US" dirty="0"/>
              <a:t> argument</a:t>
            </a:r>
          </a:p>
          <a:p>
            <a:pPr lvl="1"/>
            <a:r>
              <a:rPr lang="en-US" altLang="en-US" dirty="0"/>
              <a:t>Add the middleware to the application using </a:t>
            </a:r>
            <a:r>
              <a:rPr lang="en-US" altLang="en-US" dirty="0" err="1">
                <a:latin typeface="Courier New" panose="02070309020205020404" pitchFamily="49" charset="0"/>
                <a:cs typeface="Courier New" panose="02070309020205020404" pitchFamily="49" charset="0"/>
              </a:rPr>
              <a:t>app.use</a:t>
            </a:r>
            <a:r>
              <a:rPr lang="en-US" altLang="en-US" dirty="0">
                <a:latin typeface="Courier New" panose="02070309020205020404" pitchFamily="49" charset="0"/>
                <a:cs typeface="Courier New" panose="02070309020205020404" pitchFamily="49" charset="0"/>
              </a:rPr>
              <a:t>()</a:t>
            </a:r>
          </a:p>
          <a:p>
            <a:pPr lvl="1"/>
            <a:r>
              <a:rPr lang="en-US" altLang="en-US" dirty="0">
                <a:cs typeface="Courier New" panose="02070309020205020404" pitchFamily="49" charset="0"/>
              </a:rPr>
              <a:t>Middleware can also be added at the router level with </a:t>
            </a:r>
            <a:r>
              <a:rPr lang="en-US" altLang="en-US" dirty="0" err="1">
                <a:latin typeface="Courier New" panose="02070309020205020404" pitchFamily="49" charset="0"/>
                <a:cs typeface="Courier New" panose="02070309020205020404" pitchFamily="49" charset="0"/>
              </a:rPr>
              <a:t>router.use</a:t>
            </a:r>
            <a:r>
              <a:rPr lang="en-US" altLang="en-US" dirty="0">
                <a:latin typeface="Courier New" panose="02070309020205020404" pitchFamily="49" charset="0"/>
                <a:cs typeface="Courier New" panose="02070309020205020404" pitchFamily="49" charset="0"/>
              </a:rPr>
              <a:t>()</a:t>
            </a:r>
          </a:p>
        </p:txBody>
      </p:sp>
      <p:pic>
        <p:nvPicPr>
          <p:cNvPr id="3" name="Picture 2">
            <a:extLst>
              <a:ext uri="{FF2B5EF4-FFF2-40B4-BE49-F238E27FC236}">
                <a16:creationId xmlns:a16="http://schemas.microsoft.com/office/drawing/2014/main" id="{88DD8CC3-BB55-4F42-97F6-47924864CD23}"/>
              </a:ext>
            </a:extLst>
          </p:cNvPr>
          <p:cNvPicPr>
            <a:picLocks noChangeAspect="1"/>
          </p:cNvPicPr>
          <p:nvPr/>
        </p:nvPicPr>
        <p:blipFill>
          <a:blip r:embed="rId2"/>
          <a:stretch>
            <a:fillRect/>
          </a:stretch>
        </p:blipFill>
        <p:spPr>
          <a:xfrm>
            <a:off x="4469385" y="1690690"/>
            <a:ext cx="4614796" cy="3933824"/>
          </a:xfrm>
          <a:prstGeom prst="rect">
            <a:avLst/>
          </a:prstGeom>
        </p:spPr>
      </p:pic>
      <p:sp>
        <p:nvSpPr>
          <p:cNvPr id="2" name="Slide Number Placeholder 1">
            <a:extLst>
              <a:ext uri="{FF2B5EF4-FFF2-40B4-BE49-F238E27FC236}">
                <a16:creationId xmlns:a16="http://schemas.microsoft.com/office/drawing/2014/main" id="{34F03ACE-90C6-4D6F-87FF-40F9C1328F64}"/>
              </a:ext>
            </a:extLst>
          </p:cNvPr>
          <p:cNvSpPr>
            <a:spLocks noGrp="1"/>
          </p:cNvSpPr>
          <p:nvPr>
            <p:ph type="sldNum" sz="quarter" idx="12"/>
          </p:nvPr>
        </p:nvSpPr>
        <p:spPr/>
        <p:txBody>
          <a:bodyPr/>
          <a:lstStyle/>
          <a:p>
            <a:fld id="{9200A91B-679E-4D42-9871-589C7D773A62}"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B77DC97-A7B6-48B7-A7A1-A47EFEFC0716}"/>
              </a:ext>
            </a:extLst>
          </p:cNvPr>
          <p:cNvSpPr>
            <a:spLocks noGrp="1" noChangeArrowheads="1"/>
          </p:cNvSpPr>
          <p:nvPr>
            <p:ph type="title"/>
          </p:nvPr>
        </p:nvSpPr>
        <p:spPr/>
        <p:txBody>
          <a:bodyPr/>
          <a:lstStyle/>
          <a:p>
            <a:r>
              <a:rPr lang="en-US" altLang="en-US" dirty="0"/>
              <a:t>Other </a:t>
            </a:r>
            <a:r>
              <a:rPr lang="en-US" altLang="en-US" dirty="0" err="1"/>
              <a:t>Middlewares</a:t>
            </a:r>
            <a:endParaRPr lang="en-US" altLang="en-US" dirty="0"/>
          </a:p>
        </p:txBody>
      </p:sp>
      <p:sp>
        <p:nvSpPr>
          <p:cNvPr id="28675" name="Content Placeholder 2" descr="Rectangle: Click to edit Master text styles&#10;Second level&#10;Third level&#10;Fourth level&#10;Fifth level">
            <a:extLst>
              <a:ext uri="{FF2B5EF4-FFF2-40B4-BE49-F238E27FC236}">
                <a16:creationId xmlns:a16="http://schemas.microsoft.com/office/drawing/2014/main" id="{0131E187-D02D-4A60-B0FB-42BB5ACBC905}"/>
              </a:ext>
            </a:extLst>
          </p:cNvPr>
          <p:cNvSpPr>
            <a:spLocks noGrp="1" noChangeArrowheads="1"/>
          </p:cNvSpPr>
          <p:nvPr>
            <p:ph idx="1"/>
          </p:nvPr>
        </p:nvSpPr>
        <p:spPr>
          <a:xfrm>
            <a:off x="628650" y="1690689"/>
            <a:ext cx="7981950" cy="4595811"/>
          </a:xfrm>
        </p:spPr>
        <p:txBody>
          <a:bodyPr>
            <a:normAutofit/>
          </a:bodyPr>
          <a:lstStyle/>
          <a:p>
            <a:r>
              <a:rPr lang="en-US" altLang="en-US" sz="2800" dirty="0" err="1">
                <a:latin typeface="Courier New" panose="02070309020205020404" pitchFamily="49" charset="0"/>
                <a:cs typeface="Courier New" panose="02070309020205020404" pitchFamily="49" charset="0"/>
              </a:rPr>
              <a:t>express.json</a:t>
            </a:r>
            <a:r>
              <a:rPr lang="en-US" altLang="en-US" sz="2800" dirty="0">
                <a:latin typeface="Courier New" panose="02070309020205020404" pitchFamily="49" charset="0"/>
                <a:cs typeface="Courier New" panose="02070309020205020404" pitchFamily="49" charset="0"/>
              </a:rPr>
              <a:t>()</a:t>
            </a:r>
            <a:r>
              <a:rPr lang="en-US" altLang="en-US" sz="2800" dirty="0"/>
              <a:t> parses JSON request body and add JSON object properties to </a:t>
            </a:r>
            <a:r>
              <a:rPr lang="en-US" altLang="en-US" sz="2800" dirty="0" err="1">
                <a:latin typeface="Courier New" panose="02070309020205020404" pitchFamily="49" charset="0"/>
                <a:cs typeface="Courier New" panose="02070309020205020404" pitchFamily="49" charset="0"/>
              </a:rPr>
              <a:t>req.body</a:t>
            </a:r>
            <a:endParaRPr lang="en-US" altLang="en-US" sz="2800" dirty="0">
              <a:latin typeface="Courier New" panose="02070309020205020404" pitchFamily="49" charset="0"/>
              <a:cs typeface="Courier New" panose="02070309020205020404" pitchFamily="49" charset="0"/>
            </a:endParaRPr>
          </a:p>
          <a:p>
            <a:r>
              <a:rPr lang="en-US" altLang="en-US" sz="2800" dirty="0" err="1">
                <a:latin typeface="Courier New" panose="02070309020205020404" pitchFamily="49" charset="0"/>
                <a:cs typeface="Courier New" panose="02070309020205020404" pitchFamily="49" charset="0"/>
              </a:rPr>
              <a:t>express.urlencoded</a:t>
            </a:r>
            <a:r>
              <a:rPr lang="en-US" altLang="en-US" sz="2800" dirty="0">
                <a:latin typeface="Courier New" panose="02070309020205020404" pitchFamily="49" charset="0"/>
                <a:cs typeface="Courier New" panose="02070309020205020404" pitchFamily="49" charset="0"/>
              </a:rPr>
              <a:t>()</a:t>
            </a:r>
            <a:r>
              <a:rPr lang="en-US" altLang="en-US" sz="2800" dirty="0"/>
              <a:t> parses </a:t>
            </a:r>
            <a:r>
              <a:rPr lang="en-US" altLang="en-US" sz="2800" dirty="0" err="1"/>
              <a:t>urlencoded</a:t>
            </a:r>
            <a:r>
              <a:rPr lang="en-US" altLang="en-US" sz="2800" dirty="0"/>
              <a:t> request body and request parameters to </a:t>
            </a:r>
            <a:r>
              <a:rPr lang="en-US" altLang="en-US" sz="2800" dirty="0" err="1">
                <a:latin typeface="Courier New" panose="02070309020205020404" pitchFamily="49" charset="0"/>
                <a:cs typeface="Courier New" panose="02070309020205020404" pitchFamily="49" charset="0"/>
              </a:rPr>
              <a:t>req.body</a:t>
            </a:r>
            <a:endParaRPr lang="en-US" altLang="en-US" sz="2800" dirty="0">
              <a:latin typeface="Courier New" panose="02070309020205020404" pitchFamily="49" charset="0"/>
              <a:cs typeface="Courier New" panose="02070309020205020404" pitchFamily="49" charset="0"/>
            </a:endParaRPr>
          </a:p>
          <a:p>
            <a:r>
              <a:rPr lang="en-US" altLang="en-US" sz="2800" dirty="0"/>
              <a:t>Route handler functions are also middleware</a:t>
            </a:r>
          </a:p>
          <a:p>
            <a:pPr lvl="1"/>
            <a:r>
              <a:rPr lang="en-US" altLang="en-US" sz="2400" dirty="0"/>
              <a:t>Where is </a:t>
            </a:r>
            <a:r>
              <a:rPr lang="en-US" altLang="en-US" sz="2400" dirty="0">
                <a:latin typeface="Courier New" panose="02070309020205020404" pitchFamily="49" charset="0"/>
                <a:cs typeface="Courier New" panose="02070309020205020404" pitchFamily="49" charset="0"/>
              </a:rPr>
              <a:t>next</a:t>
            </a:r>
            <a:r>
              <a:rPr lang="en-US" altLang="en-US" sz="2400" dirty="0"/>
              <a:t>??</a:t>
            </a:r>
          </a:p>
          <a:p>
            <a:pPr lvl="1"/>
            <a:r>
              <a:rPr lang="en-US" altLang="en-US" sz="2400" dirty="0"/>
              <a:t>Remember to use </a:t>
            </a:r>
            <a:r>
              <a:rPr lang="en-US" altLang="en-US" sz="2400" dirty="0">
                <a:latin typeface="Courier New" panose="02070309020205020404" pitchFamily="49" charset="0"/>
                <a:cs typeface="Courier New" panose="02070309020205020404" pitchFamily="49" charset="0"/>
              </a:rPr>
              <a:t>next</a:t>
            </a:r>
            <a:r>
              <a:rPr lang="en-US" altLang="en-US" sz="2400" dirty="0"/>
              <a:t> if you have more than one handler functions for a route</a:t>
            </a:r>
          </a:p>
          <a:p>
            <a:r>
              <a:rPr lang="en-US" altLang="en-US" sz="2800" i="1" dirty="0"/>
              <a:t>Middleware order is important!</a:t>
            </a:r>
          </a:p>
        </p:txBody>
      </p:sp>
      <p:sp>
        <p:nvSpPr>
          <p:cNvPr id="2" name="Slide Number Placeholder 1">
            <a:extLst>
              <a:ext uri="{FF2B5EF4-FFF2-40B4-BE49-F238E27FC236}">
                <a16:creationId xmlns:a16="http://schemas.microsoft.com/office/drawing/2014/main" id="{290F6FFF-6B91-4C53-811C-4AFD337EDAFF}"/>
              </a:ext>
            </a:extLst>
          </p:cNvPr>
          <p:cNvSpPr>
            <a:spLocks noGrp="1"/>
          </p:cNvSpPr>
          <p:nvPr>
            <p:ph type="sldNum" sz="quarter" idx="12"/>
          </p:nvPr>
        </p:nvSpPr>
        <p:spPr/>
        <p:txBody>
          <a:bodyPr/>
          <a:lstStyle/>
          <a:p>
            <a:fld id="{9200A91B-679E-4D42-9871-589C7D773A62}"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CC290CA-B106-4BEB-B3F4-3F5C8EA09C5A}"/>
              </a:ext>
            </a:extLst>
          </p:cNvPr>
          <p:cNvSpPr>
            <a:spLocks noGrp="1" noChangeArrowheads="1"/>
          </p:cNvSpPr>
          <p:nvPr>
            <p:ph type="title"/>
          </p:nvPr>
        </p:nvSpPr>
        <p:spPr/>
        <p:txBody>
          <a:bodyPr/>
          <a:lstStyle/>
          <a:p>
            <a:r>
              <a:rPr lang="en-US" altLang="en-US"/>
              <a:t>Error Handling Middleware</a:t>
            </a:r>
          </a:p>
        </p:txBody>
      </p:sp>
      <p:sp>
        <p:nvSpPr>
          <p:cNvPr id="29699" name="Content Placeholder 2" descr="Rectangle: Click to edit Master text styles&#10;Second level&#10;Third level&#10;Fourth level&#10;Fifth level">
            <a:extLst>
              <a:ext uri="{FF2B5EF4-FFF2-40B4-BE49-F238E27FC236}">
                <a16:creationId xmlns:a16="http://schemas.microsoft.com/office/drawing/2014/main" id="{506E62C3-14F0-424F-964A-B48707C6CBB3}"/>
              </a:ext>
            </a:extLst>
          </p:cNvPr>
          <p:cNvSpPr>
            <a:spLocks noGrp="1" noChangeArrowheads="1"/>
          </p:cNvSpPr>
          <p:nvPr>
            <p:ph idx="1"/>
          </p:nvPr>
        </p:nvSpPr>
        <p:spPr>
          <a:xfrm>
            <a:off x="628650" y="1786759"/>
            <a:ext cx="8147957" cy="3928241"/>
          </a:xfrm>
        </p:spPr>
        <p:txBody>
          <a:bodyPr>
            <a:normAutofit/>
          </a:bodyPr>
          <a:lstStyle/>
          <a:p>
            <a:r>
              <a:rPr lang="en-US" altLang="en-US" sz="2800" dirty="0"/>
              <a:t>Error handling middleware has an extra argument </a:t>
            </a:r>
            <a:r>
              <a:rPr lang="en-US" altLang="en-US" sz="2800" dirty="0">
                <a:latin typeface="Courier New" panose="02070309020205020404" pitchFamily="49" charset="0"/>
                <a:cs typeface="Courier New" panose="02070309020205020404" pitchFamily="49" charset="0"/>
              </a:rPr>
              <a:t>err</a:t>
            </a:r>
            <a:r>
              <a:rPr lang="en-US" altLang="en-US" sz="2800" dirty="0"/>
              <a:t>, e.g. </a:t>
            </a:r>
            <a:r>
              <a:rPr lang="en-US" altLang="en-US" sz="2800" dirty="0">
                <a:latin typeface="Courier New" panose="02070309020205020404" pitchFamily="49" charset="0"/>
                <a:cs typeface="Courier New" panose="02070309020205020404" pitchFamily="49" charset="0"/>
              </a:rPr>
              <a:t>(err, req, res, next)</a:t>
            </a:r>
          </a:p>
          <a:p>
            <a:r>
              <a:rPr lang="en-US" altLang="en-US" sz="2800" dirty="0"/>
              <a:t>Calling </a:t>
            </a:r>
            <a:r>
              <a:rPr lang="en-US" altLang="en-US" sz="2800" dirty="0">
                <a:latin typeface="Courier New" panose="02070309020205020404" pitchFamily="49" charset="0"/>
                <a:cs typeface="Courier New" panose="02070309020205020404" pitchFamily="49" charset="0"/>
              </a:rPr>
              <a:t>next(err)</a:t>
            </a:r>
            <a:r>
              <a:rPr lang="en-US" altLang="en-US" sz="2800" dirty="0"/>
              <a:t> will bypass the rest of the regular middleware and pass control to the next error handling middleware</a:t>
            </a:r>
          </a:p>
          <a:p>
            <a:pPr lvl="1"/>
            <a:r>
              <a:rPr lang="en-US" altLang="en-US" sz="2400" dirty="0">
                <a:latin typeface="Courier New" panose="02070309020205020404" pitchFamily="49" charset="0"/>
                <a:cs typeface="Courier New" panose="02070309020205020404" pitchFamily="49" charset="0"/>
              </a:rPr>
              <a:t>err</a:t>
            </a:r>
            <a:r>
              <a:rPr lang="en-US" altLang="en-US" sz="2400" dirty="0"/>
              <a:t> is an Error object</a:t>
            </a:r>
          </a:p>
          <a:p>
            <a:r>
              <a:rPr lang="en-US" altLang="en-US" sz="2800" dirty="0"/>
              <a:t>Express adds a default error handling middleware at the end of the middleware chain</a:t>
            </a:r>
          </a:p>
        </p:txBody>
      </p:sp>
      <p:sp>
        <p:nvSpPr>
          <p:cNvPr id="2" name="Slide Number Placeholder 1">
            <a:extLst>
              <a:ext uri="{FF2B5EF4-FFF2-40B4-BE49-F238E27FC236}">
                <a16:creationId xmlns:a16="http://schemas.microsoft.com/office/drawing/2014/main" id="{92683301-3DED-4C73-BCFD-0AB71098425B}"/>
              </a:ext>
            </a:extLst>
          </p:cNvPr>
          <p:cNvSpPr>
            <a:spLocks noGrp="1"/>
          </p:cNvSpPr>
          <p:nvPr>
            <p:ph type="sldNum" sz="quarter" idx="12"/>
          </p:nvPr>
        </p:nvSpPr>
        <p:spPr/>
        <p:txBody>
          <a:bodyPr/>
          <a:lstStyle/>
          <a:p>
            <a:fld id="{9200A91B-679E-4D42-9871-589C7D773A62}"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BC913D66-B141-4D5A-99F0-8DC0F5D27110}"/>
              </a:ext>
            </a:extLst>
          </p:cNvPr>
          <p:cNvSpPr>
            <a:spLocks noGrp="1" noChangeArrowheads="1"/>
          </p:cNvSpPr>
          <p:nvPr>
            <p:ph type="title"/>
          </p:nvPr>
        </p:nvSpPr>
        <p:spPr/>
        <p:txBody>
          <a:bodyPr/>
          <a:lstStyle/>
          <a:p>
            <a:r>
              <a:rPr lang="en-US" altLang="en-US"/>
              <a:t>Error Handling Example</a:t>
            </a:r>
          </a:p>
        </p:txBody>
      </p:sp>
      <p:sp>
        <p:nvSpPr>
          <p:cNvPr id="30723" name="Content Placeholder 2" descr="Rectangle: Click to edit Master text styles&#10;Second level&#10;Third level&#10;Fourth level&#10;Fifth level">
            <a:extLst>
              <a:ext uri="{FF2B5EF4-FFF2-40B4-BE49-F238E27FC236}">
                <a16:creationId xmlns:a16="http://schemas.microsoft.com/office/drawing/2014/main" id="{85CF6F94-AE87-4974-9B47-2915715C4D8E}"/>
              </a:ext>
            </a:extLst>
          </p:cNvPr>
          <p:cNvSpPr>
            <a:spLocks noGrp="1" noChangeArrowheads="1"/>
          </p:cNvSpPr>
          <p:nvPr>
            <p:ph idx="1"/>
          </p:nvPr>
        </p:nvSpPr>
        <p:spPr>
          <a:xfrm>
            <a:off x="628650" y="1690689"/>
            <a:ext cx="7886700" cy="4486274"/>
          </a:xfrm>
        </p:spPr>
        <p:txBody>
          <a:bodyPr>
            <a:normAutofit/>
          </a:bodyPr>
          <a:lstStyle/>
          <a:p>
            <a:r>
              <a:rPr lang="en-US" altLang="en-US" sz="2800" dirty="0"/>
              <a:t>Create a middleware that handles API errors, i.e. returns JSON instead of an error page</a:t>
            </a:r>
          </a:p>
        </p:txBody>
      </p:sp>
      <p:sp>
        <p:nvSpPr>
          <p:cNvPr id="2" name="Rectangle 1">
            <a:extLst>
              <a:ext uri="{FF2B5EF4-FFF2-40B4-BE49-F238E27FC236}">
                <a16:creationId xmlns:a16="http://schemas.microsoft.com/office/drawing/2014/main" id="{B6EE65D9-2B79-48A9-9525-FCA4D4145990}"/>
              </a:ext>
            </a:extLst>
          </p:cNvPr>
          <p:cNvSpPr/>
          <p:nvPr/>
        </p:nvSpPr>
        <p:spPr>
          <a:xfrm>
            <a:off x="1532844" y="2760643"/>
            <a:ext cx="6078311" cy="34163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error handler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app.use</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(function(err, req, res, next)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res.status</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err.status</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 500);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if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req.originalUrl.startsWith</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api</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res.json</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msg: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err.message</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res.locals.message</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err.message</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res.locals.error</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req.app.get</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('env') === 'development' ? err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res.render</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('error');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3" name="Slide Number Placeholder 2">
            <a:extLst>
              <a:ext uri="{FF2B5EF4-FFF2-40B4-BE49-F238E27FC236}">
                <a16:creationId xmlns:a16="http://schemas.microsoft.com/office/drawing/2014/main" id="{0305A732-F29C-421C-839F-D887F6E2811D}"/>
              </a:ext>
            </a:extLst>
          </p:cNvPr>
          <p:cNvSpPr>
            <a:spLocks noGrp="1"/>
          </p:cNvSpPr>
          <p:nvPr>
            <p:ph type="sldNum" sz="quarter" idx="12"/>
          </p:nvPr>
        </p:nvSpPr>
        <p:spPr/>
        <p:txBody>
          <a:bodyPr/>
          <a:lstStyle/>
          <a:p>
            <a:fld id="{9200A91B-679E-4D42-9871-589C7D773A62}"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0ECA7B7A-2F27-4A39-B425-9FDF0806036E}"/>
              </a:ext>
            </a:extLst>
          </p:cNvPr>
          <p:cNvSpPr>
            <a:spLocks noGrp="1" noChangeArrowheads="1"/>
          </p:cNvSpPr>
          <p:nvPr>
            <p:ph type="title"/>
          </p:nvPr>
        </p:nvSpPr>
        <p:spPr/>
        <p:txBody>
          <a:bodyPr/>
          <a:lstStyle/>
          <a:p>
            <a:r>
              <a:rPr lang="en-US" altLang="en-US"/>
              <a:t>Readings</a:t>
            </a:r>
          </a:p>
        </p:txBody>
      </p:sp>
      <p:sp>
        <p:nvSpPr>
          <p:cNvPr id="31747" name="Content Placeholder 2" descr="Rectangle: Click to edit Master text styles&#10;Second level&#10;Third level&#10;Fourth level&#10;Fifth level">
            <a:extLst>
              <a:ext uri="{FF2B5EF4-FFF2-40B4-BE49-F238E27FC236}">
                <a16:creationId xmlns:a16="http://schemas.microsoft.com/office/drawing/2014/main" id="{13D9B96C-296A-4A29-9F8F-2D715E1B530C}"/>
              </a:ext>
            </a:extLst>
          </p:cNvPr>
          <p:cNvSpPr>
            <a:spLocks noGrp="1" noChangeArrowheads="1"/>
          </p:cNvSpPr>
          <p:nvPr>
            <p:ph idx="1"/>
          </p:nvPr>
        </p:nvSpPr>
        <p:spPr/>
        <p:txBody>
          <a:bodyPr/>
          <a:lstStyle/>
          <a:p>
            <a:r>
              <a:rPr lang="en-US" altLang="en-US">
                <a:hlinkClick r:id="rId2"/>
              </a:rPr>
              <a:t>Express Documentation</a:t>
            </a:r>
            <a:endParaRPr lang="en-US" altLang="en-US"/>
          </a:p>
        </p:txBody>
      </p:sp>
      <p:sp>
        <p:nvSpPr>
          <p:cNvPr id="2" name="Slide Number Placeholder 1">
            <a:extLst>
              <a:ext uri="{FF2B5EF4-FFF2-40B4-BE49-F238E27FC236}">
                <a16:creationId xmlns:a16="http://schemas.microsoft.com/office/drawing/2014/main" id="{2B54F598-9ADF-4235-A6AB-94EF00CB1F2C}"/>
              </a:ext>
            </a:extLst>
          </p:cNvPr>
          <p:cNvSpPr>
            <a:spLocks noGrp="1"/>
          </p:cNvSpPr>
          <p:nvPr>
            <p:ph type="sldNum" sz="quarter" idx="12"/>
          </p:nvPr>
        </p:nvSpPr>
        <p:spPr/>
        <p:txBody>
          <a:bodyPr/>
          <a:lstStyle/>
          <a:p>
            <a:fld id="{9200A91B-679E-4D42-9871-589C7D773A62}"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05194" y="2623416"/>
            <a:ext cx="7772400" cy="1023624"/>
          </a:xfrm>
        </p:spPr>
        <p:txBody>
          <a:bodyPr>
            <a:normAutofit/>
          </a:bodyPr>
          <a:lstStyle/>
          <a:p>
            <a:r>
              <a:rPr lang="en-US" sz="3600" dirty="0"/>
              <a:t>Thank you!</a:t>
            </a:r>
            <a:endParaRPr lang="en-US" sz="3600" b="1" dirty="0"/>
          </a:p>
        </p:txBody>
      </p:sp>
    </p:spTree>
    <p:extLst>
      <p:ext uri="{BB962C8B-B14F-4D97-AF65-F5344CB8AC3E}">
        <p14:creationId xmlns:p14="http://schemas.microsoft.com/office/powerpoint/2010/main" val="595960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3302A38-CE60-4935-992F-F44C4E92563D}"/>
              </a:ext>
            </a:extLst>
          </p:cNvPr>
          <p:cNvSpPr>
            <a:spLocks noGrp="1" noChangeArrowheads="1"/>
          </p:cNvSpPr>
          <p:nvPr>
            <p:ph type="title"/>
          </p:nvPr>
        </p:nvSpPr>
        <p:spPr/>
        <p:txBody>
          <a:bodyPr>
            <a:normAutofit/>
          </a:bodyPr>
          <a:lstStyle/>
          <a:p>
            <a:r>
              <a:rPr lang="en-US" altLang="en-US" sz="4400" dirty="0"/>
              <a:t>Synchronous Programming</a:t>
            </a:r>
          </a:p>
        </p:txBody>
      </p:sp>
      <p:sp>
        <p:nvSpPr>
          <p:cNvPr id="28675" name="Content Placeholder 2" descr="Rectangle: Click to edit Master text styles&#10;Second level&#10;Third level&#10;Fourth level&#10;Fifth level">
            <a:extLst>
              <a:ext uri="{FF2B5EF4-FFF2-40B4-BE49-F238E27FC236}">
                <a16:creationId xmlns:a16="http://schemas.microsoft.com/office/drawing/2014/main" id="{8A9F4D92-87FC-43AC-A015-A6DE554A1915}"/>
              </a:ext>
            </a:extLst>
          </p:cNvPr>
          <p:cNvSpPr>
            <a:spLocks noGrp="1" noChangeArrowheads="1"/>
          </p:cNvSpPr>
          <p:nvPr>
            <p:ph sz="half" idx="1"/>
          </p:nvPr>
        </p:nvSpPr>
        <p:spPr>
          <a:xfrm>
            <a:off x="628650" y="2226469"/>
            <a:ext cx="4573394" cy="3263504"/>
          </a:xfrm>
        </p:spPr>
        <p:txBody>
          <a:bodyPr>
            <a:normAutofit/>
          </a:bodyPr>
          <a:lstStyle/>
          <a:p>
            <a:r>
              <a:rPr lang="en-US" altLang="en-US" sz="2800" dirty="0"/>
              <a:t>Some tasks may take a very long time, e.g., read/write a file on disk, request data from a server, query a database …</a:t>
            </a:r>
          </a:p>
          <a:p>
            <a:r>
              <a:rPr lang="en-US" altLang="en-US" sz="2800" i="1" dirty="0"/>
              <a:t>Why waiting is bad??</a:t>
            </a:r>
          </a:p>
        </p:txBody>
      </p:sp>
      <p:sp>
        <p:nvSpPr>
          <p:cNvPr id="28676" name="TextBox 4">
            <a:extLst>
              <a:ext uri="{FF2B5EF4-FFF2-40B4-BE49-F238E27FC236}">
                <a16:creationId xmlns:a16="http://schemas.microsoft.com/office/drawing/2014/main" id="{6AB7E349-A2D6-4592-B36D-F9F93879E126}"/>
              </a:ext>
            </a:extLst>
          </p:cNvPr>
          <p:cNvSpPr txBox="1">
            <a:spLocks noChangeArrowheads="1"/>
          </p:cNvSpPr>
          <p:nvPr/>
        </p:nvSpPr>
        <p:spPr bwMode="auto">
          <a:xfrm>
            <a:off x="5593495" y="2508358"/>
            <a:ext cx="2608406"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defTabSz="685800">
              <a:spcBef>
                <a:spcPct val="0"/>
              </a:spcBef>
              <a:buClrTx/>
              <a:buSzTx/>
              <a:buNone/>
            </a:pPr>
            <a:r>
              <a:rPr lang="en-US" altLang="en-US" sz="1500" dirty="0">
                <a:solidFill>
                  <a:prstClr val="black"/>
                </a:solidFill>
                <a:latin typeface="Courier New" panose="02070309020205020404" pitchFamily="49" charset="0"/>
                <a:cs typeface="Courier New" panose="02070309020205020404" pitchFamily="49" charset="0"/>
              </a:rPr>
              <a:t>some_task(); </a:t>
            </a:r>
            <a:r>
              <a:rPr lang="en-US" altLang="en-US" sz="1500" dirty="0">
                <a:solidFill>
                  <a:srgbClr val="44546A"/>
                </a:solidFill>
                <a:latin typeface="Courier New" panose="02070309020205020404" pitchFamily="49" charset="0"/>
                <a:cs typeface="Courier New" panose="02070309020205020404" pitchFamily="49" charset="0"/>
              </a:rPr>
              <a:t>/*</a:t>
            </a:r>
          </a:p>
          <a:p>
            <a:pPr defTabSz="685800">
              <a:spcBef>
                <a:spcPct val="0"/>
              </a:spcBef>
              <a:buClrTx/>
              <a:buSzTx/>
              <a:buNone/>
            </a:pPr>
            <a:r>
              <a:rPr lang="en-US" altLang="en-US" sz="1500" dirty="0">
                <a:solidFill>
                  <a:srgbClr val="44546A"/>
                </a:solidFill>
                <a:latin typeface="Courier New" panose="02070309020205020404" pitchFamily="49" charset="0"/>
                <a:cs typeface="Courier New" panose="02070309020205020404" pitchFamily="49" charset="0"/>
              </a:rPr>
              <a:t>  wait for task to</a:t>
            </a:r>
          </a:p>
          <a:p>
            <a:pPr defTabSz="685800">
              <a:spcBef>
                <a:spcPct val="0"/>
              </a:spcBef>
              <a:buClrTx/>
              <a:buSzTx/>
              <a:buNone/>
            </a:pPr>
            <a:r>
              <a:rPr lang="en-US" altLang="en-US" sz="1500" dirty="0">
                <a:solidFill>
                  <a:srgbClr val="44546A"/>
                </a:solidFill>
                <a:latin typeface="Courier New" panose="02070309020205020404" pitchFamily="49" charset="0"/>
                <a:cs typeface="Courier New" panose="02070309020205020404" pitchFamily="49" charset="0"/>
              </a:rPr>
              <a:t>  complete</a:t>
            </a:r>
          </a:p>
          <a:p>
            <a:pPr defTabSz="685800">
              <a:spcBef>
                <a:spcPct val="0"/>
              </a:spcBef>
              <a:buClrTx/>
              <a:buSzTx/>
              <a:buNone/>
            </a:pPr>
            <a:r>
              <a:rPr lang="en-US" altLang="en-US" sz="1500" dirty="0">
                <a:solidFill>
                  <a:srgbClr val="44546A"/>
                </a:solidFill>
                <a:latin typeface="Courier New" panose="02070309020205020404" pitchFamily="49" charset="0"/>
                <a:cs typeface="Courier New" panose="02070309020205020404" pitchFamily="49" charset="0"/>
              </a:rPr>
              <a:t>*/</a:t>
            </a:r>
          </a:p>
          <a:p>
            <a:pPr defTabSz="685800">
              <a:spcBef>
                <a:spcPct val="0"/>
              </a:spcBef>
              <a:buClrTx/>
              <a:buSzTx/>
              <a:buNone/>
            </a:pPr>
            <a:endParaRPr lang="en-US" altLang="en-US" sz="1500" dirty="0">
              <a:solidFill>
                <a:prstClr val="black"/>
              </a:solidFill>
              <a:latin typeface="Courier New" panose="02070309020205020404" pitchFamily="49" charset="0"/>
              <a:cs typeface="Courier New" panose="02070309020205020404" pitchFamily="49" charset="0"/>
            </a:endParaRPr>
          </a:p>
          <a:p>
            <a:pPr defTabSz="685800">
              <a:spcBef>
                <a:spcPct val="0"/>
              </a:spcBef>
              <a:buClrTx/>
              <a:buSzTx/>
              <a:buNone/>
            </a:pPr>
            <a:r>
              <a:rPr lang="en-US" altLang="en-US" sz="1500" dirty="0">
                <a:solidFill>
                  <a:prstClr val="black"/>
                </a:solidFill>
                <a:latin typeface="Courier New" panose="02070309020205020404" pitchFamily="49" charset="0"/>
                <a:cs typeface="Courier New" panose="02070309020205020404" pitchFamily="49" charset="0"/>
              </a:rPr>
              <a:t>// process the result</a:t>
            </a:r>
          </a:p>
          <a:p>
            <a:pPr defTabSz="685800">
              <a:spcBef>
                <a:spcPct val="0"/>
              </a:spcBef>
              <a:buClrTx/>
              <a:buSzTx/>
              <a:buNone/>
            </a:pPr>
            <a:r>
              <a:rPr lang="en-US" altLang="en-US" sz="1500" dirty="0">
                <a:solidFill>
                  <a:prstClr val="black"/>
                </a:solidFill>
                <a:latin typeface="Courier New" panose="02070309020205020404" pitchFamily="49" charset="0"/>
                <a:cs typeface="Courier New" panose="02070309020205020404" pitchFamily="49" charset="0"/>
              </a:rPr>
              <a:t>// of task</a:t>
            </a:r>
          </a:p>
          <a:p>
            <a:pPr defTabSz="685800">
              <a:spcBef>
                <a:spcPct val="0"/>
              </a:spcBef>
              <a:buClrTx/>
              <a:buSzTx/>
              <a:buNone/>
            </a:pPr>
            <a:r>
              <a:rPr lang="en-US" altLang="en-US" sz="1500" dirty="0">
                <a:solidFill>
                  <a:prstClr val="black"/>
                </a:solidFill>
                <a:latin typeface="Courier New" panose="02070309020205020404" pitchFamily="49" charset="0"/>
                <a:cs typeface="Courier New" panose="02070309020205020404" pitchFamily="49" charset="0"/>
              </a:rPr>
              <a:t>… …</a:t>
            </a:r>
          </a:p>
          <a:p>
            <a:pPr defTabSz="685800">
              <a:spcBef>
                <a:spcPct val="0"/>
              </a:spcBef>
              <a:buClrTx/>
              <a:buSzTx/>
              <a:buNone/>
            </a:pPr>
            <a:endParaRPr lang="en-US" altLang="en-US" sz="1500" dirty="0">
              <a:solidFill>
                <a:prstClr val="black"/>
              </a:solidFill>
              <a:latin typeface="Courier New" panose="02070309020205020404" pitchFamily="49" charset="0"/>
              <a:cs typeface="Courier New" panose="02070309020205020404" pitchFamily="49" charset="0"/>
            </a:endParaRPr>
          </a:p>
          <a:p>
            <a:pPr defTabSz="685800">
              <a:spcBef>
                <a:spcPct val="0"/>
              </a:spcBef>
              <a:buClrTx/>
              <a:buSzTx/>
              <a:buNone/>
            </a:pPr>
            <a:r>
              <a:rPr lang="en-US" altLang="en-US" sz="1500" dirty="0">
                <a:solidFill>
                  <a:prstClr val="black"/>
                </a:solidFill>
                <a:latin typeface="Courier New" panose="02070309020205020404" pitchFamily="49" charset="0"/>
                <a:cs typeface="Courier New" panose="02070309020205020404" pitchFamily="49" charset="0"/>
              </a:rPr>
              <a:t>// do other things</a:t>
            </a:r>
          </a:p>
          <a:p>
            <a:pPr defTabSz="685800">
              <a:spcBef>
                <a:spcPct val="0"/>
              </a:spcBef>
              <a:buClrTx/>
              <a:buSzTx/>
              <a:buNone/>
            </a:pPr>
            <a:r>
              <a:rPr lang="en-US" altLang="en-US" sz="1500" dirty="0">
                <a:solidFill>
                  <a:prstClr val="black"/>
                </a:solidFill>
                <a:latin typeface="Courier New" panose="02070309020205020404" pitchFamily="49" charset="0"/>
                <a:cs typeface="Courier New" panose="02070309020205020404" pitchFamily="49" charset="0"/>
              </a:rPr>
              <a:t>… …</a:t>
            </a:r>
          </a:p>
        </p:txBody>
      </p:sp>
      <p:sp>
        <p:nvSpPr>
          <p:cNvPr id="28677" name="Rectangle 5">
            <a:extLst>
              <a:ext uri="{FF2B5EF4-FFF2-40B4-BE49-F238E27FC236}">
                <a16:creationId xmlns:a16="http://schemas.microsoft.com/office/drawing/2014/main" id="{F8115BFF-DC68-40EF-9C00-068FF5D19E38}"/>
              </a:ext>
            </a:extLst>
          </p:cNvPr>
          <p:cNvSpPr>
            <a:spLocks noChangeArrowheads="1"/>
          </p:cNvSpPr>
          <p:nvPr/>
        </p:nvSpPr>
        <p:spPr bwMode="auto">
          <a:xfrm>
            <a:off x="5469671" y="2316668"/>
            <a:ext cx="2800350" cy="29718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defTabSz="685800">
              <a:spcBef>
                <a:spcPct val="0"/>
              </a:spcBef>
              <a:buClrTx/>
              <a:buSzTx/>
              <a:buNone/>
            </a:pPr>
            <a:endParaRPr lang="en-US" altLang="en-US" sz="1800" dirty="0">
              <a:solidFill>
                <a:prstClr val="black"/>
              </a:solidFill>
            </a:endParaRPr>
          </a:p>
        </p:txBody>
      </p:sp>
      <p:sp>
        <p:nvSpPr>
          <p:cNvPr id="2" name="Slide Number Placeholder 1">
            <a:extLst>
              <a:ext uri="{FF2B5EF4-FFF2-40B4-BE49-F238E27FC236}">
                <a16:creationId xmlns:a16="http://schemas.microsoft.com/office/drawing/2014/main" id="{5CF840C5-B4D9-4A25-B5C6-644150E23242}"/>
              </a:ext>
            </a:extLst>
          </p:cNvPr>
          <p:cNvSpPr>
            <a:spLocks noGrp="1"/>
          </p:cNvSpPr>
          <p:nvPr>
            <p:ph type="sldNum" sz="quarter" idx="12"/>
          </p:nvPr>
        </p:nvSpPr>
        <p:spPr/>
        <p:txBody>
          <a:bodyPr/>
          <a:lstStyle/>
          <a:p>
            <a:fld id="{9200A91B-679E-4D42-9871-589C7D773A62}"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9E291242-5CB8-43C3-A0AF-7F60FB06B3B8}"/>
              </a:ext>
            </a:extLst>
          </p:cNvPr>
          <p:cNvSpPr>
            <a:spLocks noGrp="1" noChangeArrowheads="1"/>
          </p:cNvSpPr>
          <p:nvPr>
            <p:ph type="title"/>
          </p:nvPr>
        </p:nvSpPr>
        <p:spPr/>
        <p:txBody>
          <a:bodyPr>
            <a:normAutofit/>
          </a:bodyPr>
          <a:lstStyle/>
          <a:p>
            <a:r>
              <a:rPr lang="en-US" altLang="en-US" sz="4000" dirty="0"/>
              <a:t>Multi-processing and Multi-threading</a:t>
            </a:r>
          </a:p>
        </p:txBody>
      </p:sp>
      <p:sp>
        <p:nvSpPr>
          <p:cNvPr id="29699" name="Content Placeholder 2" descr="Rectangle: Click to edit Master text styles&#10;Second level&#10;Third level&#10;Fourth level&#10;Fifth level">
            <a:extLst>
              <a:ext uri="{FF2B5EF4-FFF2-40B4-BE49-F238E27FC236}">
                <a16:creationId xmlns:a16="http://schemas.microsoft.com/office/drawing/2014/main" id="{DB471885-7B9C-4D42-8C77-6973EEE5BADE}"/>
              </a:ext>
            </a:extLst>
          </p:cNvPr>
          <p:cNvSpPr>
            <a:spLocks noGrp="1" noChangeArrowheads="1"/>
          </p:cNvSpPr>
          <p:nvPr>
            <p:ph idx="1"/>
          </p:nvPr>
        </p:nvSpPr>
        <p:spPr>
          <a:xfrm>
            <a:off x="895002" y="5144474"/>
            <a:ext cx="7353996" cy="914400"/>
          </a:xfrm>
        </p:spPr>
        <p:txBody>
          <a:bodyPr>
            <a:normAutofit/>
          </a:bodyPr>
          <a:lstStyle/>
          <a:p>
            <a:r>
              <a:rPr lang="en-US" altLang="en-US" sz="2400" dirty="0"/>
              <a:t>What's the different between a process and a thread??</a:t>
            </a:r>
          </a:p>
        </p:txBody>
      </p:sp>
      <p:sp>
        <p:nvSpPr>
          <p:cNvPr id="29700" name="TextBox 3">
            <a:extLst>
              <a:ext uri="{FF2B5EF4-FFF2-40B4-BE49-F238E27FC236}">
                <a16:creationId xmlns:a16="http://schemas.microsoft.com/office/drawing/2014/main" id="{DE5AE44D-57AC-4C24-A9A4-1E911BE35773}"/>
              </a:ext>
            </a:extLst>
          </p:cNvPr>
          <p:cNvSpPr txBox="1">
            <a:spLocks noChangeArrowheads="1"/>
          </p:cNvSpPr>
          <p:nvPr/>
        </p:nvSpPr>
        <p:spPr bwMode="auto">
          <a:xfrm>
            <a:off x="1367186" y="2918223"/>
            <a:ext cx="25622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defTabSz="685800">
              <a:spcBef>
                <a:spcPct val="0"/>
              </a:spcBef>
              <a:buClrTx/>
              <a:buSzTx/>
              <a:buNone/>
            </a:pPr>
            <a:r>
              <a:rPr lang="en-US" altLang="en-US" sz="1600" dirty="0">
                <a:solidFill>
                  <a:prstClr val="black"/>
                </a:solidFill>
                <a:latin typeface="Courier New" panose="02070309020205020404" pitchFamily="49" charset="0"/>
                <a:cs typeface="Courier New" panose="02070309020205020404" pitchFamily="49" charset="0"/>
              </a:rPr>
              <a:t>some_task();</a:t>
            </a:r>
          </a:p>
          <a:p>
            <a:pPr defTabSz="685800">
              <a:spcBef>
                <a:spcPct val="0"/>
              </a:spcBef>
              <a:buClrTx/>
              <a:buSzTx/>
              <a:buNone/>
            </a:pPr>
            <a:endParaRPr lang="en-US" altLang="en-US" sz="1600" dirty="0">
              <a:solidFill>
                <a:prstClr val="black"/>
              </a:solidFill>
              <a:latin typeface="Courier New" panose="02070309020205020404" pitchFamily="49" charset="0"/>
              <a:cs typeface="Courier New" panose="02070309020205020404" pitchFamily="49" charset="0"/>
            </a:endParaRPr>
          </a:p>
          <a:p>
            <a:pPr defTabSz="685800">
              <a:spcBef>
                <a:spcPct val="0"/>
              </a:spcBef>
              <a:buClrTx/>
              <a:buSzTx/>
              <a:buNone/>
            </a:pPr>
            <a:r>
              <a:rPr lang="en-US" altLang="en-US" sz="1600" dirty="0">
                <a:solidFill>
                  <a:prstClr val="black"/>
                </a:solidFill>
                <a:latin typeface="Courier New" panose="02070309020205020404" pitchFamily="49" charset="0"/>
                <a:cs typeface="Courier New" panose="02070309020205020404" pitchFamily="49" charset="0"/>
              </a:rPr>
              <a:t>// process the result</a:t>
            </a:r>
          </a:p>
          <a:p>
            <a:pPr defTabSz="685800">
              <a:spcBef>
                <a:spcPct val="0"/>
              </a:spcBef>
              <a:buClrTx/>
              <a:buSzTx/>
              <a:buNone/>
            </a:pPr>
            <a:r>
              <a:rPr lang="en-US" altLang="en-US" sz="1600" dirty="0">
                <a:solidFill>
                  <a:prstClr val="black"/>
                </a:solidFill>
                <a:latin typeface="Courier New" panose="02070309020205020404" pitchFamily="49" charset="0"/>
                <a:cs typeface="Courier New" panose="02070309020205020404" pitchFamily="49" charset="0"/>
              </a:rPr>
              <a:t>// of task</a:t>
            </a:r>
          </a:p>
          <a:p>
            <a:pPr defTabSz="685800">
              <a:spcBef>
                <a:spcPct val="0"/>
              </a:spcBef>
              <a:buClrTx/>
              <a:buSzTx/>
              <a:buNone/>
            </a:pPr>
            <a:r>
              <a:rPr lang="en-US" altLang="en-US" sz="1600" dirty="0">
                <a:solidFill>
                  <a:prstClr val="black"/>
                </a:solidFill>
                <a:latin typeface="Courier New" panose="02070309020205020404" pitchFamily="49" charset="0"/>
                <a:cs typeface="Courier New" panose="02070309020205020404" pitchFamily="49" charset="0"/>
              </a:rPr>
              <a:t>… …</a:t>
            </a:r>
          </a:p>
        </p:txBody>
      </p:sp>
      <p:sp>
        <p:nvSpPr>
          <p:cNvPr id="29701" name="TextBox 4">
            <a:extLst>
              <a:ext uri="{FF2B5EF4-FFF2-40B4-BE49-F238E27FC236}">
                <a16:creationId xmlns:a16="http://schemas.microsoft.com/office/drawing/2014/main" id="{87B915A0-9CB8-4AE5-92D0-3BF30637B469}"/>
              </a:ext>
            </a:extLst>
          </p:cNvPr>
          <p:cNvSpPr txBox="1">
            <a:spLocks noChangeArrowheads="1"/>
          </p:cNvSpPr>
          <p:nvPr/>
        </p:nvSpPr>
        <p:spPr bwMode="auto">
          <a:xfrm>
            <a:off x="5143500" y="2803923"/>
            <a:ext cx="240642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defTabSz="685800">
              <a:spcBef>
                <a:spcPct val="0"/>
              </a:spcBef>
              <a:buClrTx/>
              <a:buSzTx/>
              <a:buNone/>
            </a:pPr>
            <a:r>
              <a:rPr lang="en-US" altLang="en-US" sz="1600" dirty="0">
                <a:solidFill>
                  <a:prstClr val="black"/>
                </a:solidFill>
                <a:latin typeface="Courier New" panose="02070309020205020404" pitchFamily="49" charset="0"/>
                <a:cs typeface="Courier New" panose="02070309020205020404" pitchFamily="49" charset="0"/>
              </a:rPr>
              <a:t>// do other things</a:t>
            </a:r>
          </a:p>
          <a:p>
            <a:pPr defTabSz="685800">
              <a:spcBef>
                <a:spcPct val="0"/>
              </a:spcBef>
              <a:buClrTx/>
              <a:buSzTx/>
              <a:buNone/>
            </a:pPr>
            <a:r>
              <a:rPr lang="en-US" altLang="en-US" sz="1600" dirty="0">
                <a:solidFill>
                  <a:prstClr val="black"/>
                </a:solidFill>
                <a:latin typeface="Courier New" panose="02070309020205020404" pitchFamily="49" charset="0"/>
                <a:cs typeface="Courier New" panose="02070309020205020404" pitchFamily="49" charset="0"/>
              </a:rPr>
              <a:t>… …</a:t>
            </a:r>
          </a:p>
        </p:txBody>
      </p:sp>
      <p:sp>
        <p:nvSpPr>
          <p:cNvPr id="6" name="TextBox 5">
            <a:extLst>
              <a:ext uri="{FF2B5EF4-FFF2-40B4-BE49-F238E27FC236}">
                <a16:creationId xmlns:a16="http://schemas.microsoft.com/office/drawing/2014/main" id="{DF095195-FD9A-4785-9971-038EACC44CAA}"/>
              </a:ext>
            </a:extLst>
          </p:cNvPr>
          <p:cNvSpPr txBox="1"/>
          <p:nvPr/>
        </p:nvSpPr>
        <p:spPr>
          <a:xfrm>
            <a:off x="1243361" y="2346722"/>
            <a:ext cx="1844159" cy="338554"/>
          </a:xfrm>
          <a:prstGeom prst="rect">
            <a:avLst/>
          </a:prstGeom>
          <a:noFill/>
        </p:spPr>
        <p:txBody>
          <a:bodyPr wrap="none">
            <a:spAutoFit/>
          </a:bodyPr>
          <a:lstStyle/>
          <a:p>
            <a:pPr defTabSz="685800">
              <a:defRPr/>
            </a:pPr>
            <a:r>
              <a:rPr lang="en-US" sz="1600" dirty="0">
                <a:solidFill>
                  <a:prstClr val="black"/>
                </a:solidFill>
                <a:latin typeface="Calibri" panose="020F0502020204030204"/>
              </a:rPr>
              <a:t>One process/thread</a:t>
            </a:r>
          </a:p>
        </p:txBody>
      </p:sp>
      <p:sp>
        <p:nvSpPr>
          <p:cNvPr id="7" name="TextBox 6">
            <a:extLst>
              <a:ext uri="{FF2B5EF4-FFF2-40B4-BE49-F238E27FC236}">
                <a16:creationId xmlns:a16="http://schemas.microsoft.com/office/drawing/2014/main" id="{9A4690CB-8C4A-4F6F-97D8-187A38E31968}"/>
              </a:ext>
            </a:extLst>
          </p:cNvPr>
          <p:cNvSpPr txBox="1"/>
          <p:nvPr/>
        </p:nvSpPr>
        <p:spPr>
          <a:xfrm>
            <a:off x="4972051" y="2346722"/>
            <a:ext cx="2183996" cy="338554"/>
          </a:xfrm>
          <a:prstGeom prst="rect">
            <a:avLst/>
          </a:prstGeom>
          <a:noFill/>
        </p:spPr>
        <p:txBody>
          <a:bodyPr wrap="none">
            <a:spAutoFit/>
          </a:bodyPr>
          <a:lstStyle/>
          <a:p>
            <a:pPr defTabSz="685800">
              <a:defRPr/>
            </a:pPr>
            <a:r>
              <a:rPr lang="en-US" sz="1600" dirty="0">
                <a:solidFill>
                  <a:prstClr val="black"/>
                </a:solidFill>
                <a:latin typeface="Calibri" panose="020F0502020204030204"/>
              </a:rPr>
              <a:t>Another process/thread</a:t>
            </a:r>
          </a:p>
        </p:txBody>
      </p:sp>
      <p:sp>
        <p:nvSpPr>
          <p:cNvPr id="29704" name="Rectangle 7">
            <a:extLst>
              <a:ext uri="{FF2B5EF4-FFF2-40B4-BE49-F238E27FC236}">
                <a16:creationId xmlns:a16="http://schemas.microsoft.com/office/drawing/2014/main" id="{8318BD61-7CF3-4F37-B1AE-8E82027D5E41}"/>
              </a:ext>
            </a:extLst>
          </p:cNvPr>
          <p:cNvSpPr>
            <a:spLocks noChangeArrowheads="1"/>
          </p:cNvSpPr>
          <p:nvPr/>
        </p:nvSpPr>
        <p:spPr bwMode="auto">
          <a:xfrm>
            <a:off x="1243361" y="2803923"/>
            <a:ext cx="2743200" cy="1796652"/>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defTabSz="685800">
              <a:spcBef>
                <a:spcPct val="0"/>
              </a:spcBef>
              <a:buClrTx/>
              <a:buSzTx/>
              <a:buNone/>
            </a:pPr>
            <a:endParaRPr lang="en-US" altLang="en-US" sz="1800" dirty="0">
              <a:solidFill>
                <a:prstClr val="black"/>
              </a:solidFill>
            </a:endParaRPr>
          </a:p>
        </p:txBody>
      </p:sp>
      <p:sp>
        <p:nvSpPr>
          <p:cNvPr id="29705" name="Rectangle 8">
            <a:extLst>
              <a:ext uri="{FF2B5EF4-FFF2-40B4-BE49-F238E27FC236}">
                <a16:creationId xmlns:a16="http://schemas.microsoft.com/office/drawing/2014/main" id="{B86495B1-05E5-4E31-923A-9DEAB1358535}"/>
              </a:ext>
            </a:extLst>
          </p:cNvPr>
          <p:cNvSpPr>
            <a:spLocks noChangeArrowheads="1"/>
          </p:cNvSpPr>
          <p:nvPr/>
        </p:nvSpPr>
        <p:spPr bwMode="auto">
          <a:xfrm>
            <a:off x="4972050" y="2803923"/>
            <a:ext cx="2571750" cy="1796652"/>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defTabSz="685800">
              <a:spcBef>
                <a:spcPct val="0"/>
              </a:spcBef>
              <a:buClrTx/>
              <a:buSzTx/>
              <a:buNone/>
            </a:pPr>
            <a:endParaRPr lang="en-US" altLang="en-US" sz="1800" dirty="0">
              <a:solidFill>
                <a:prstClr val="black"/>
              </a:solidFill>
            </a:endParaRPr>
          </a:p>
        </p:txBody>
      </p:sp>
      <p:sp>
        <p:nvSpPr>
          <p:cNvPr id="2" name="Slide Number Placeholder 1">
            <a:extLst>
              <a:ext uri="{FF2B5EF4-FFF2-40B4-BE49-F238E27FC236}">
                <a16:creationId xmlns:a16="http://schemas.microsoft.com/office/drawing/2014/main" id="{A08BF39F-7A59-4E72-8FFE-0CA33334A8D5}"/>
              </a:ext>
            </a:extLst>
          </p:cNvPr>
          <p:cNvSpPr>
            <a:spLocks noGrp="1"/>
          </p:cNvSpPr>
          <p:nvPr>
            <p:ph type="sldNum" sz="quarter" idx="12"/>
          </p:nvPr>
        </p:nvSpPr>
        <p:spPr/>
        <p:txBody>
          <a:bodyPr/>
          <a:lstStyle/>
          <a:p>
            <a:fld id="{9200A91B-679E-4D42-9871-589C7D773A62}"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C1DFA99-D4F4-4A2B-B6C8-79F7B82AAC70}"/>
              </a:ext>
            </a:extLst>
          </p:cNvPr>
          <p:cNvSpPr>
            <a:spLocks noGrp="1" noChangeArrowheads="1"/>
          </p:cNvSpPr>
          <p:nvPr>
            <p:ph type="title"/>
          </p:nvPr>
        </p:nvSpPr>
        <p:spPr/>
        <p:txBody>
          <a:bodyPr>
            <a:normAutofit fontScale="90000"/>
          </a:bodyPr>
          <a:lstStyle/>
          <a:p>
            <a:r>
              <a:rPr lang="en-US" altLang="en-US" sz="3600" dirty="0"/>
              <a:t>Problems of Multi-processing and Multi-threading</a:t>
            </a:r>
          </a:p>
        </p:txBody>
      </p:sp>
      <p:sp>
        <p:nvSpPr>
          <p:cNvPr id="30723" name="Content Placeholder 2" descr="Rectangle: Click to edit Master text styles&#10;Second level&#10;Third level&#10;Fourth level&#10;Fifth level">
            <a:extLst>
              <a:ext uri="{FF2B5EF4-FFF2-40B4-BE49-F238E27FC236}">
                <a16:creationId xmlns:a16="http://schemas.microsoft.com/office/drawing/2014/main" id="{FAADDA53-2623-4F42-9F1B-E999F0745A27}"/>
              </a:ext>
            </a:extLst>
          </p:cNvPr>
          <p:cNvSpPr>
            <a:spLocks noGrp="1" noChangeArrowheads="1"/>
          </p:cNvSpPr>
          <p:nvPr>
            <p:ph idx="1"/>
          </p:nvPr>
        </p:nvSpPr>
        <p:spPr>
          <a:xfrm>
            <a:off x="628650" y="2286000"/>
            <a:ext cx="5029200" cy="3486150"/>
          </a:xfrm>
        </p:spPr>
        <p:txBody>
          <a:bodyPr>
            <a:normAutofit/>
          </a:bodyPr>
          <a:lstStyle/>
          <a:p>
            <a:r>
              <a:rPr lang="en-US" altLang="en-US" sz="2400" dirty="0"/>
              <a:t>OS must allocate some resources for each process/thread</a:t>
            </a:r>
          </a:p>
          <a:p>
            <a:r>
              <a:rPr lang="en-US" altLang="en-US" sz="2400" dirty="0"/>
              <a:t>Switching between processes and threads (a.k.a. </a:t>
            </a:r>
            <a:r>
              <a:rPr lang="en-US" altLang="en-US" sz="2400" i="1" dirty="0"/>
              <a:t>context switch</a:t>
            </a:r>
            <a:r>
              <a:rPr lang="en-US" altLang="en-US" sz="2400" dirty="0"/>
              <a:t>) takes time</a:t>
            </a:r>
          </a:p>
          <a:p>
            <a:r>
              <a:rPr lang="en-US" altLang="en-US" sz="2400" dirty="0"/>
              <a:t>Communicating among processes and synchronizing multiple threads are difficult</a:t>
            </a:r>
          </a:p>
        </p:txBody>
      </p:sp>
      <p:sp>
        <p:nvSpPr>
          <p:cNvPr id="30724" name="Right Brace 3">
            <a:extLst>
              <a:ext uri="{FF2B5EF4-FFF2-40B4-BE49-F238E27FC236}">
                <a16:creationId xmlns:a16="http://schemas.microsoft.com/office/drawing/2014/main" id="{3021738C-0ED7-46E9-B635-2E3EDB04F0E5}"/>
              </a:ext>
            </a:extLst>
          </p:cNvPr>
          <p:cNvSpPr>
            <a:spLocks/>
          </p:cNvSpPr>
          <p:nvPr/>
        </p:nvSpPr>
        <p:spPr bwMode="auto">
          <a:xfrm>
            <a:off x="5657850" y="2400300"/>
            <a:ext cx="273452" cy="2988446"/>
          </a:xfrm>
          <a:prstGeom prst="rightBrace">
            <a:avLst>
              <a:gd name="adj1" fmla="val 8352"/>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defTabSz="685800">
              <a:spcBef>
                <a:spcPct val="0"/>
              </a:spcBef>
              <a:buClrTx/>
              <a:buSzTx/>
              <a:buNone/>
            </a:pPr>
            <a:endParaRPr lang="en-US" altLang="en-US" sz="1800" dirty="0">
              <a:solidFill>
                <a:prstClr val="black"/>
              </a:solidFill>
            </a:endParaRPr>
          </a:p>
        </p:txBody>
      </p:sp>
      <p:sp>
        <p:nvSpPr>
          <p:cNvPr id="5" name="TextBox 4">
            <a:extLst>
              <a:ext uri="{FF2B5EF4-FFF2-40B4-BE49-F238E27FC236}">
                <a16:creationId xmlns:a16="http://schemas.microsoft.com/office/drawing/2014/main" id="{787908FD-074C-4F96-9957-5324B431FDF6}"/>
              </a:ext>
            </a:extLst>
          </p:cNvPr>
          <p:cNvSpPr txBox="1"/>
          <p:nvPr/>
        </p:nvSpPr>
        <p:spPr>
          <a:xfrm>
            <a:off x="5979319" y="3025379"/>
            <a:ext cx="2536031" cy="646331"/>
          </a:xfrm>
          <a:prstGeom prst="rect">
            <a:avLst/>
          </a:prstGeom>
          <a:noFill/>
        </p:spPr>
        <p:txBody>
          <a:bodyPr wrap="square">
            <a:spAutoFit/>
          </a:bodyPr>
          <a:lstStyle/>
          <a:p>
            <a:pPr defTabSz="685800">
              <a:defRPr/>
            </a:pPr>
            <a:r>
              <a:rPr lang="en-US" dirty="0">
                <a:solidFill>
                  <a:prstClr val="black"/>
                </a:solidFill>
                <a:latin typeface="Calibri" panose="020F0502020204030204"/>
              </a:rPr>
              <a:t>Big problems for busy web servers</a:t>
            </a:r>
          </a:p>
        </p:txBody>
      </p:sp>
      <p:sp>
        <p:nvSpPr>
          <p:cNvPr id="30726" name="Arrow: Down 5">
            <a:extLst>
              <a:ext uri="{FF2B5EF4-FFF2-40B4-BE49-F238E27FC236}">
                <a16:creationId xmlns:a16="http://schemas.microsoft.com/office/drawing/2014/main" id="{ED64E3ED-F9BC-457E-B5B1-5C12F17A7DDF}"/>
              </a:ext>
            </a:extLst>
          </p:cNvPr>
          <p:cNvSpPr>
            <a:spLocks noChangeArrowheads="1"/>
          </p:cNvSpPr>
          <p:nvPr/>
        </p:nvSpPr>
        <p:spPr bwMode="auto">
          <a:xfrm>
            <a:off x="7068000" y="3720405"/>
            <a:ext cx="282527" cy="341294"/>
          </a:xfrm>
          <a:prstGeom prst="downArrow">
            <a:avLst>
              <a:gd name="adj1" fmla="val 50000"/>
              <a:gd name="adj2" fmla="val 50000"/>
            </a:avLst>
          </a:prstGeom>
          <a:solidFill>
            <a:schemeClr val="tx1"/>
          </a:solidFill>
          <a:ln w="9525" algn="ctr">
            <a:solidFill>
              <a:schemeClr val="tx1"/>
            </a:solidFill>
            <a:round/>
            <a:headEnd/>
            <a:tailEnd/>
          </a:ln>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defTabSz="685800">
              <a:spcBef>
                <a:spcPct val="0"/>
              </a:spcBef>
              <a:buClrTx/>
              <a:buSzTx/>
              <a:buNone/>
            </a:pPr>
            <a:endParaRPr lang="en-US" altLang="en-US" sz="1800" dirty="0">
              <a:solidFill>
                <a:prstClr val="black"/>
              </a:solidFill>
            </a:endParaRPr>
          </a:p>
        </p:txBody>
      </p:sp>
      <p:sp>
        <p:nvSpPr>
          <p:cNvPr id="7" name="TextBox 6">
            <a:extLst>
              <a:ext uri="{FF2B5EF4-FFF2-40B4-BE49-F238E27FC236}">
                <a16:creationId xmlns:a16="http://schemas.microsoft.com/office/drawing/2014/main" id="{185642FE-AEB1-4463-85DF-A272EF458CCC}"/>
              </a:ext>
            </a:extLst>
          </p:cNvPr>
          <p:cNvSpPr txBox="1"/>
          <p:nvPr/>
        </p:nvSpPr>
        <p:spPr>
          <a:xfrm>
            <a:off x="5931302" y="4171950"/>
            <a:ext cx="2838450" cy="923330"/>
          </a:xfrm>
          <a:prstGeom prst="rect">
            <a:avLst/>
          </a:prstGeom>
          <a:noFill/>
        </p:spPr>
        <p:txBody>
          <a:bodyPr wrap="square">
            <a:spAutoFit/>
          </a:bodyPr>
          <a:lstStyle/>
          <a:p>
            <a:pPr defTabSz="685800">
              <a:defRPr/>
            </a:pPr>
            <a:r>
              <a:rPr lang="en-US" dirty="0">
                <a:solidFill>
                  <a:prstClr val="black"/>
                </a:solidFill>
                <a:latin typeface="Calibri" panose="020F0502020204030204"/>
              </a:rPr>
              <a:t>One of the reasons why Node.js became popular in server-side development</a:t>
            </a:r>
          </a:p>
        </p:txBody>
      </p:sp>
      <p:sp>
        <p:nvSpPr>
          <p:cNvPr id="2" name="Slide Number Placeholder 1">
            <a:extLst>
              <a:ext uri="{FF2B5EF4-FFF2-40B4-BE49-F238E27FC236}">
                <a16:creationId xmlns:a16="http://schemas.microsoft.com/office/drawing/2014/main" id="{90DD9AA6-C02E-4D03-BD96-ED2169E5F496}"/>
              </a:ext>
            </a:extLst>
          </p:cNvPr>
          <p:cNvSpPr>
            <a:spLocks noGrp="1"/>
          </p:cNvSpPr>
          <p:nvPr>
            <p:ph type="sldNum" sz="quarter" idx="12"/>
          </p:nvPr>
        </p:nvSpPr>
        <p:spPr/>
        <p:txBody>
          <a:bodyPr/>
          <a:lstStyle/>
          <a:p>
            <a:fld id="{9200A91B-679E-4D42-9871-589C7D773A62}"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26E6-D152-4CAB-AC79-AFFA793AEF65}"/>
              </a:ext>
            </a:extLst>
          </p:cNvPr>
          <p:cNvSpPr>
            <a:spLocks noGrp="1"/>
          </p:cNvSpPr>
          <p:nvPr>
            <p:ph type="title"/>
          </p:nvPr>
        </p:nvSpPr>
        <p:spPr/>
        <p:txBody>
          <a:bodyPr/>
          <a:lstStyle/>
          <a:p>
            <a:r>
              <a:rPr lang="en-US" dirty="0"/>
              <a:t>Asynchronous Programming</a:t>
            </a:r>
          </a:p>
        </p:txBody>
      </p:sp>
      <p:sp>
        <p:nvSpPr>
          <p:cNvPr id="12" name="Content Placeholder 11">
            <a:extLst>
              <a:ext uri="{FF2B5EF4-FFF2-40B4-BE49-F238E27FC236}">
                <a16:creationId xmlns:a16="http://schemas.microsoft.com/office/drawing/2014/main" id="{3359C4C2-5220-4385-98E6-8122397F350F}"/>
              </a:ext>
            </a:extLst>
          </p:cNvPr>
          <p:cNvSpPr>
            <a:spLocks noGrp="1"/>
          </p:cNvSpPr>
          <p:nvPr>
            <p:ph idx="1"/>
          </p:nvPr>
        </p:nvSpPr>
        <p:spPr>
          <a:xfrm>
            <a:off x="628650" y="1690689"/>
            <a:ext cx="7886700" cy="3697743"/>
          </a:xfrm>
        </p:spPr>
        <p:txBody>
          <a:bodyPr/>
          <a:lstStyle/>
          <a:p>
            <a:r>
              <a:rPr lang="en-US" sz="2800" dirty="0"/>
              <a:t>Example : Web server </a:t>
            </a:r>
          </a:p>
          <a:p>
            <a:r>
              <a:rPr lang="en-US" sz="2800" dirty="0"/>
              <a:t>Open a file on the server and return the content to the client</a:t>
            </a:r>
            <a:endParaRPr lang="en-US" altLang="en-US" sz="2800" dirty="0"/>
          </a:p>
          <a:p>
            <a:endParaRPr lang="en-US" dirty="0"/>
          </a:p>
        </p:txBody>
      </p:sp>
      <p:sp>
        <p:nvSpPr>
          <p:cNvPr id="5" name="Content Placeholder 2">
            <a:extLst>
              <a:ext uri="{FF2B5EF4-FFF2-40B4-BE49-F238E27FC236}">
                <a16:creationId xmlns:a16="http://schemas.microsoft.com/office/drawing/2014/main" id="{CD7382F2-431C-492C-9F08-3D7C69040C76}"/>
              </a:ext>
            </a:extLst>
          </p:cNvPr>
          <p:cNvSpPr txBox="1">
            <a:spLocks/>
          </p:cNvSpPr>
          <p:nvPr/>
        </p:nvSpPr>
        <p:spPr>
          <a:xfrm>
            <a:off x="556392" y="3987094"/>
            <a:ext cx="4057650" cy="1774032"/>
          </a:xfrm>
          <a:prstGeom prst="rect">
            <a:avLst/>
          </a:prstGeom>
        </p:spPr>
        <p:txBody>
          <a:bodyPr vert="horz" lIns="68580" tIns="34290" rIns="68580" bIns="3429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5763" marR="0" lvl="0" indent="-385763"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Sends the task to the computer's file system.</a:t>
            </a:r>
          </a:p>
          <a:p>
            <a:pPr marL="385763" marR="0" lvl="0" indent="-385763"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Waits while the file system opens and reads the file.</a:t>
            </a:r>
          </a:p>
          <a:p>
            <a:pPr marL="385763" marR="0" lvl="0" indent="-385763"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Returns the content to the client.</a:t>
            </a:r>
          </a:p>
          <a:p>
            <a:pPr marL="385763" marR="0" lvl="0" indent="-385763"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Ready to handle the next request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en-US" sz="2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Rounded Corners 5">
            <a:extLst>
              <a:ext uri="{FF2B5EF4-FFF2-40B4-BE49-F238E27FC236}">
                <a16:creationId xmlns:a16="http://schemas.microsoft.com/office/drawing/2014/main" id="{A24F83E0-D56B-4F2A-9D7A-A0141FB84E7D}"/>
              </a:ext>
            </a:extLst>
          </p:cNvPr>
          <p:cNvSpPr/>
          <p:nvPr/>
        </p:nvSpPr>
        <p:spPr>
          <a:xfrm>
            <a:off x="531899" y="3885892"/>
            <a:ext cx="3976007" cy="18659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0DCB4E6B-3A06-41A5-B744-FC2E3DDF04EA}"/>
              </a:ext>
            </a:extLst>
          </p:cNvPr>
          <p:cNvSpPr txBox="1">
            <a:spLocks/>
          </p:cNvSpPr>
          <p:nvPr/>
        </p:nvSpPr>
        <p:spPr>
          <a:xfrm>
            <a:off x="4752836" y="3951887"/>
            <a:ext cx="4057650" cy="1774032"/>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5763" marR="0" lvl="0" indent="-385763"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Sends the task to the computer's file system.</a:t>
            </a:r>
          </a:p>
          <a:p>
            <a:pPr marL="385763" marR="0" lvl="0" indent="-385763"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Ready to handle the next request.</a:t>
            </a:r>
          </a:p>
          <a:p>
            <a:pPr marL="385763" marR="0" lvl="0" indent="-385763"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When the file system has opened and read the file, the server returns the content to the client.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en-US" sz="2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FB6B6C70-42CE-4A80-9A31-CB7B141FEF9F}"/>
              </a:ext>
            </a:extLst>
          </p:cNvPr>
          <p:cNvSpPr/>
          <p:nvPr/>
        </p:nvSpPr>
        <p:spPr>
          <a:xfrm>
            <a:off x="4720179" y="3885892"/>
            <a:ext cx="3976007" cy="18659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E2FE359B-B1AF-4E47-B03C-D1E45FD4F449}"/>
              </a:ext>
            </a:extLst>
          </p:cNvPr>
          <p:cNvSpPr/>
          <p:nvPr/>
        </p:nvSpPr>
        <p:spPr>
          <a:xfrm>
            <a:off x="1472433" y="3488959"/>
            <a:ext cx="1926771" cy="269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PHP, ASP, Others</a:t>
            </a:r>
          </a:p>
        </p:txBody>
      </p:sp>
      <p:sp>
        <p:nvSpPr>
          <p:cNvPr id="10" name="Rectangle 9">
            <a:extLst>
              <a:ext uri="{FF2B5EF4-FFF2-40B4-BE49-F238E27FC236}">
                <a16:creationId xmlns:a16="http://schemas.microsoft.com/office/drawing/2014/main" id="{731C9CE8-4290-4F90-A4AE-1A57F93C3B5A}"/>
              </a:ext>
            </a:extLst>
          </p:cNvPr>
          <p:cNvSpPr/>
          <p:nvPr/>
        </p:nvSpPr>
        <p:spPr>
          <a:xfrm>
            <a:off x="5744798" y="3488958"/>
            <a:ext cx="1926771" cy="269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Node</a:t>
            </a:r>
          </a:p>
        </p:txBody>
      </p:sp>
      <p:sp>
        <p:nvSpPr>
          <p:cNvPr id="4" name="Slide Number Placeholder 3">
            <a:extLst>
              <a:ext uri="{FF2B5EF4-FFF2-40B4-BE49-F238E27FC236}">
                <a16:creationId xmlns:a16="http://schemas.microsoft.com/office/drawing/2014/main" id="{B47697CE-407C-41CC-8D73-B5223BAE689B}"/>
              </a:ext>
            </a:extLst>
          </p:cNvPr>
          <p:cNvSpPr>
            <a:spLocks noGrp="1"/>
          </p:cNvSpPr>
          <p:nvPr>
            <p:ph type="sldNum" sz="quarter" idx="12"/>
          </p:nvPr>
        </p:nvSpPr>
        <p:spPr/>
        <p:txBody>
          <a:bodyPr/>
          <a:lstStyle/>
          <a:p>
            <a:fld id="{9200A91B-679E-4D42-9871-589C7D773A62}" type="slidenum">
              <a:rPr lang="en-US" smtClean="0"/>
              <a:t>8</a:t>
            </a:fld>
            <a:endParaRPr lang="en-US" dirty="0"/>
          </a:p>
        </p:txBody>
      </p:sp>
    </p:spTree>
    <p:extLst>
      <p:ext uri="{BB962C8B-B14F-4D97-AF65-F5344CB8AC3E}">
        <p14:creationId xmlns:p14="http://schemas.microsoft.com/office/powerpoint/2010/main" val="1874043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03BED6F-7366-48E7-A0E8-91766A946693}"/>
              </a:ext>
            </a:extLst>
          </p:cNvPr>
          <p:cNvSpPr>
            <a:spLocks noGrp="1" noChangeArrowheads="1"/>
          </p:cNvSpPr>
          <p:nvPr>
            <p:ph type="title"/>
          </p:nvPr>
        </p:nvSpPr>
        <p:spPr/>
        <p:txBody>
          <a:bodyPr/>
          <a:lstStyle/>
          <a:p>
            <a:r>
              <a:rPr lang="en-US" altLang="en-US" dirty="0"/>
              <a:t>Asynchronous Programming …</a:t>
            </a:r>
          </a:p>
        </p:txBody>
      </p:sp>
      <p:sp>
        <p:nvSpPr>
          <p:cNvPr id="31747" name="TextBox 3">
            <a:extLst>
              <a:ext uri="{FF2B5EF4-FFF2-40B4-BE49-F238E27FC236}">
                <a16:creationId xmlns:a16="http://schemas.microsoft.com/office/drawing/2014/main" id="{8D732ABC-8A4B-4113-9ABA-A8FF098DF887}"/>
              </a:ext>
            </a:extLst>
          </p:cNvPr>
          <p:cNvSpPr txBox="1">
            <a:spLocks noChangeArrowheads="1"/>
          </p:cNvSpPr>
          <p:nvPr/>
        </p:nvSpPr>
        <p:spPr bwMode="auto">
          <a:xfrm>
            <a:off x="2696792" y="2230212"/>
            <a:ext cx="3631122"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callback(result)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process the result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of task</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some_task( callback ); </a:t>
            </a:r>
            <a:r>
              <a:rPr kumimoji="0" lang="en-US" altLang="en-US" sz="1800" b="0" i="0" u="none" strike="noStrike" kern="1200" cap="none" spc="0" normalizeH="0" baseline="0" noProof="0" dirty="0">
                <a:ln>
                  <a:noFill/>
                </a:ln>
                <a:solidFill>
                  <a:srgbClr val="44546A"/>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44546A"/>
                </a:solidFill>
                <a:effectLst/>
                <a:uLnTx/>
                <a:uFillTx/>
                <a:latin typeface="Courier New" panose="02070309020205020404" pitchFamily="49" charset="0"/>
                <a:ea typeface="+mn-ea"/>
                <a:cs typeface="Courier New" panose="02070309020205020404" pitchFamily="49" charset="0"/>
              </a:rPr>
              <a:t>  calls to some_task()</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44546A"/>
                </a:solidFill>
                <a:effectLst/>
                <a:uLnTx/>
                <a:uFillTx/>
                <a:latin typeface="Courier New" panose="02070309020205020404" pitchFamily="49" charset="0"/>
                <a:ea typeface="+mn-ea"/>
                <a:cs typeface="Courier New" panose="02070309020205020404" pitchFamily="49" charset="0"/>
              </a:rPr>
              <a:t>  returns immediately</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44546A"/>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do other things</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p:txBody>
      </p:sp>
      <p:sp>
        <p:nvSpPr>
          <p:cNvPr id="31748" name="Rectangle 4">
            <a:extLst>
              <a:ext uri="{FF2B5EF4-FFF2-40B4-BE49-F238E27FC236}">
                <a16:creationId xmlns:a16="http://schemas.microsoft.com/office/drawing/2014/main" id="{0901C1A6-5C42-483B-B57E-93F8E576C5E8}"/>
              </a:ext>
            </a:extLst>
          </p:cNvPr>
          <p:cNvSpPr>
            <a:spLocks noChangeArrowheads="1"/>
          </p:cNvSpPr>
          <p:nvPr/>
        </p:nvSpPr>
        <p:spPr bwMode="auto">
          <a:xfrm>
            <a:off x="2569860" y="1920322"/>
            <a:ext cx="3884985" cy="4154129"/>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Tahoma" panose="020B0604030504040204" pitchFamily="34" charset="0"/>
              <a:ea typeface="+mn-ea"/>
              <a:cs typeface="+mn-cs"/>
            </a:endParaRPr>
          </a:p>
        </p:txBody>
      </p:sp>
      <p:sp>
        <p:nvSpPr>
          <p:cNvPr id="2" name="Slide Number Placeholder 1">
            <a:extLst>
              <a:ext uri="{FF2B5EF4-FFF2-40B4-BE49-F238E27FC236}">
                <a16:creationId xmlns:a16="http://schemas.microsoft.com/office/drawing/2014/main" id="{20BE6B4F-917A-4FE1-B7F5-8B7562D65E31}"/>
              </a:ext>
            </a:extLst>
          </p:cNvPr>
          <p:cNvSpPr>
            <a:spLocks noGrp="1"/>
          </p:cNvSpPr>
          <p:nvPr>
            <p:ph type="sldNum" sz="quarter" idx="12"/>
          </p:nvPr>
        </p:nvSpPr>
        <p:spPr/>
        <p:txBody>
          <a:bodyPr/>
          <a:lstStyle/>
          <a:p>
            <a:fld id="{9200A91B-679E-4D42-9871-589C7D773A62}" type="slidenum">
              <a:rPr lang="en-US" smtClean="0"/>
              <a:t>9</a:t>
            </a:fld>
            <a:endParaRPr lang="en-US" dirty="0"/>
          </a:p>
        </p:txBody>
      </p:sp>
    </p:spTree>
    <p:extLst>
      <p:ext uri="{BB962C8B-B14F-4D97-AF65-F5344CB8AC3E}">
        <p14:creationId xmlns:p14="http://schemas.microsoft.com/office/powerpoint/2010/main" val="4028716147"/>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VV_Template">
  <a:themeElements>
    <a:clrScheme name="Custom 2">
      <a:dk1>
        <a:sysClr val="windowText" lastClr="000000"/>
      </a:dk1>
      <a:lt1>
        <a:sysClr val="window" lastClr="FFFFFF"/>
      </a:lt1>
      <a:dk2>
        <a:srgbClr val="000000"/>
      </a:dk2>
      <a:lt2>
        <a:srgbClr val="F8F8F8"/>
      </a:lt2>
      <a:accent1>
        <a:srgbClr val="DDDDDD"/>
      </a:accent1>
      <a:accent2>
        <a:srgbClr val="006EC6"/>
      </a:accent2>
      <a:accent3>
        <a:srgbClr val="969696"/>
      </a:accent3>
      <a:accent4>
        <a:srgbClr val="808080"/>
      </a:accent4>
      <a:accent5>
        <a:srgbClr val="5F5F5F"/>
      </a:accent5>
      <a:accent6>
        <a:srgbClr val="4D4D4D"/>
      </a:accent6>
      <a:hlink>
        <a:srgbClr val="5F5F5F"/>
      </a:hlink>
      <a:folHlink>
        <a:srgbClr val="919191"/>
      </a:folHlink>
    </a:clrScheme>
    <a:fontScheme name="Leere Prä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6630</TotalTime>
  <Words>2427</Words>
  <Application>Microsoft Office PowerPoint</Application>
  <PresentationFormat>On-screen Show (4:3)</PresentationFormat>
  <Paragraphs>386</Paragraphs>
  <Slides>49</Slides>
  <Notes>5</Notes>
  <HiddenSlides>0</HiddenSlides>
  <MMClips>0</MMClips>
  <ScaleCrop>false</ScaleCrop>
  <HeadingPairs>
    <vt:vector size="8" baseType="variant">
      <vt:variant>
        <vt:lpstr>Fonts Used</vt:lpstr>
      </vt:variant>
      <vt:variant>
        <vt:i4>7</vt:i4>
      </vt:variant>
      <vt:variant>
        <vt:lpstr>Theme</vt:lpstr>
      </vt:variant>
      <vt:variant>
        <vt:i4>2</vt:i4>
      </vt:variant>
      <vt:variant>
        <vt:lpstr>Slide Titles</vt:lpstr>
      </vt:variant>
      <vt:variant>
        <vt:i4>49</vt:i4>
      </vt:variant>
      <vt:variant>
        <vt:lpstr>Custom Shows</vt:lpstr>
      </vt:variant>
      <vt:variant>
        <vt:i4>1</vt:i4>
      </vt:variant>
    </vt:vector>
  </HeadingPairs>
  <TitlesOfParts>
    <vt:vector size="59" baseType="lpstr">
      <vt:lpstr>Arial</vt:lpstr>
      <vt:lpstr>Calibri</vt:lpstr>
      <vt:lpstr>Consolas</vt:lpstr>
      <vt:lpstr>Courier New</vt:lpstr>
      <vt:lpstr>Roboto</vt:lpstr>
      <vt:lpstr>Tahoma</vt:lpstr>
      <vt:lpstr>Wingdings</vt:lpstr>
      <vt:lpstr>template</vt:lpstr>
      <vt:lpstr>SVV_Template</vt:lpstr>
      <vt:lpstr>CS 4032 – Web Programming</vt:lpstr>
      <vt:lpstr>PowerPoint Presentation</vt:lpstr>
      <vt:lpstr>PowerPoint Presentation</vt:lpstr>
      <vt:lpstr>What is node.js ?</vt:lpstr>
      <vt:lpstr>Synchronous Programming</vt:lpstr>
      <vt:lpstr>Multi-processing and Multi-threading</vt:lpstr>
      <vt:lpstr>Problems of Multi-processing and Multi-threading</vt:lpstr>
      <vt:lpstr>Asynchronous Programming</vt:lpstr>
      <vt:lpstr>Asynchronous Programming …</vt:lpstr>
      <vt:lpstr>… Asynchronous Programming</vt:lpstr>
      <vt:lpstr>What is unique about Node.js?</vt:lpstr>
      <vt:lpstr>Why Use Node.js ?</vt:lpstr>
      <vt:lpstr>What can’t do with Node?</vt:lpstr>
      <vt:lpstr>Installing and using node Module</vt:lpstr>
      <vt:lpstr>Hello World example (index.js)</vt:lpstr>
      <vt:lpstr>Run your hello world application</vt:lpstr>
      <vt:lpstr>Asynchronous Programming Example</vt:lpstr>
      <vt:lpstr>Callback Hell Example </vt:lpstr>
      <vt:lpstr>Promise</vt:lpstr>
      <vt:lpstr>Use A Promise</vt:lpstr>
      <vt:lpstr>About Promise</vt:lpstr>
      <vt:lpstr>Other Common Usage of Promise</vt:lpstr>
      <vt:lpstr>Promise Example </vt:lpstr>
      <vt:lpstr>Promises Chaining</vt:lpstr>
      <vt:lpstr>Understand Promise Chaining …</vt:lpstr>
      <vt:lpstr>… Understand Promising Chaining</vt:lpstr>
      <vt:lpstr>Promise Example 2</vt:lpstr>
      <vt:lpstr>Parallel Execution</vt:lpstr>
      <vt:lpstr>Running Node.js Server Applications</vt:lpstr>
      <vt:lpstr>Express</vt:lpstr>
      <vt:lpstr>Express gives ease of functionality</vt:lpstr>
      <vt:lpstr>Express Basics</vt:lpstr>
      <vt:lpstr>Express Installation</vt:lpstr>
      <vt:lpstr>HelloWorld in Express</vt:lpstr>
      <vt:lpstr>Application</vt:lpstr>
      <vt:lpstr>Routing Methods in App</vt:lpstr>
      <vt:lpstr>Modularize Endpoints Using Express Router …</vt:lpstr>
      <vt:lpstr>… Modularize Endpoints Using Express Router </vt:lpstr>
      <vt:lpstr>… Modularize Endpoints Using Express Router</vt:lpstr>
      <vt:lpstr>Handling Requests</vt:lpstr>
      <vt:lpstr>Example: Add</vt:lpstr>
      <vt:lpstr>Generating Response</vt:lpstr>
      <vt:lpstr>Middleware</vt:lpstr>
      <vt:lpstr>Middleware Example</vt:lpstr>
      <vt:lpstr>Other Middlewares</vt:lpstr>
      <vt:lpstr>Error Handling Middleware</vt:lpstr>
      <vt:lpstr>Error Handling Example</vt:lpstr>
      <vt:lpstr>Readings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406 – Web Programming</dc:title>
  <dc:creator>ATIF JILANI</dc:creator>
  <cp:lastModifiedBy>Hassan</cp:lastModifiedBy>
  <cp:revision>374</cp:revision>
  <dcterms:created xsi:type="dcterms:W3CDTF">2020-01-19T18:42:10Z</dcterms:created>
  <dcterms:modified xsi:type="dcterms:W3CDTF">2022-04-21T02:55:50Z</dcterms:modified>
</cp:coreProperties>
</file>