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3"/>
  </p:notesMasterIdLst>
  <p:sldIdLst>
    <p:sldId id="258" r:id="rId2"/>
    <p:sldId id="257" r:id="rId3"/>
    <p:sldId id="261" r:id="rId4"/>
    <p:sldId id="263" r:id="rId5"/>
    <p:sldId id="264" r:id="rId6"/>
    <p:sldId id="265" r:id="rId7"/>
    <p:sldId id="267" r:id="rId8"/>
    <p:sldId id="268" r:id="rId9"/>
    <p:sldId id="282" r:id="rId10"/>
    <p:sldId id="275" r:id="rId11"/>
    <p:sldId id="276" r:id="rId12"/>
    <p:sldId id="277" r:id="rId13"/>
    <p:sldId id="278" r:id="rId14"/>
    <p:sldId id="283" r:id="rId15"/>
    <p:sldId id="284" r:id="rId16"/>
    <p:sldId id="285" r:id="rId17"/>
    <p:sldId id="286" r:id="rId18"/>
    <p:sldId id="287" r:id="rId19"/>
    <p:sldId id="292" r:id="rId20"/>
    <p:sldId id="288" r:id="rId21"/>
    <p:sldId id="289" r:id="rId22"/>
    <p:sldId id="290" r:id="rId23"/>
    <p:sldId id="279" r:id="rId24"/>
    <p:sldId id="293" r:id="rId25"/>
    <p:sldId id="294" r:id="rId26"/>
    <p:sldId id="280" r:id="rId27"/>
    <p:sldId id="291" r:id="rId28"/>
    <p:sldId id="295" r:id="rId29"/>
    <p:sldId id="362" r:id="rId30"/>
    <p:sldId id="397" r:id="rId31"/>
    <p:sldId id="381" r:id="rId32"/>
    <p:sldId id="382" r:id="rId33"/>
    <p:sldId id="383" r:id="rId34"/>
    <p:sldId id="384" r:id="rId35"/>
    <p:sldId id="385" r:id="rId36"/>
    <p:sldId id="386" r:id="rId37"/>
    <p:sldId id="389" r:id="rId38"/>
    <p:sldId id="391" r:id="rId39"/>
    <p:sldId id="392" r:id="rId40"/>
    <p:sldId id="393" r:id="rId41"/>
    <p:sldId id="394" r:id="rId42"/>
    <p:sldId id="377" r:id="rId43"/>
    <p:sldId id="296" r:id="rId44"/>
    <p:sldId id="300" r:id="rId45"/>
    <p:sldId id="301" r:id="rId46"/>
    <p:sldId id="302" r:id="rId47"/>
    <p:sldId id="303" r:id="rId48"/>
    <p:sldId id="304" r:id="rId49"/>
    <p:sldId id="305" r:id="rId50"/>
    <p:sldId id="306" r:id="rId51"/>
    <p:sldId id="395" r:id="rId52"/>
    <p:sldId id="396" r:id="rId53"/>
    <p:sldId id="307" r:id="rId54"/>
    <p:sldId id="308" r:id="rId55"/>
    <p:sldId id="309" r:id="rId56"/>
    <p:sldId id="310" r:id="rId57"/>
    <p:sldId id="311" r:id="rId58"/>
    <p:sldId id="360" r:id="rId59"/>
    <p:sldId id="359" r:id="rId60"/>
    <p:sldId id="314" r:id="rId61"/>
    <p:sldId id="26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64"/>
    <p:restoredTop sz="84977"/>
  </p:normalViewPr>
  <p:slideViewPr>
    <p:cSldViewPr snapToGrid="0" snapToObjects="1">
      <p:cViewPr varScale="1">
        <p:scale>
          <a:sx n="93" d="100"/>
          <a:sy n="93" d="100"/>
        </p:scale>
        <p:origin x="1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1" Type="http://schemas.openxmlformats.org/officeDocument/2006/relationships/hyperlink" Target="http://www.amazon.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www.amazon.com/"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7BD9A2-E78A-A84D-8296-5184B7594CB8}" type="doc">
      <dgm:prSet loTypeId="urn:microsoft.com/office/officeart/2005/8/layout/bProcess3" loCatId="list" qsTypeId="urn:microsoft.com/office/officeart/2005/8/quickstyle/simple1" qsCatId="simple" csTypeId="urn:microsoft.com/office/officeart/2005/8/colors/colorful1" csCatId="colorful" phldr="1"/>
      <dgm:spPr/>
      <dgm:t>
        <a:bodyPr/>
        <a:lstStyle/>
        <a:p>
          <a:endParaRPr lang="en-GB"/>
        </a:p>
      </dgm:t>
    </dgm:pt>
    <dgm:pt modelId="{F659430C-26A0-4B46-B7CD-BB54CD6EBBB6}">
      <dgm:prSet/>
      <dgm:spPr/>
      <dgm:t>
        <a:bodyPr/>
        <a:lstStyle/>
        <a:p>
          <a:r>
            <a:rPr lang="en-US"/>
            <a:t>User types </a:t>
          </a:r>
          <a:r>
            <a:rPr lang="en-US">
              <a:hlinkClick xmlns:r="http://schemas.openxmlformats.org/officeDocument/2006/relationships" r:id="rId1"/>
            </a:rPr>
            <a:t>www.amazon.com</a:t>
          </a:r>
          <a:r>
            <a:rPr lang="en-US"/>
            <a:t> into browser</a:t>
          </a:r>
          <a:endParaRPr lang="en-AU"/>
        </a:p>
      </dgm:t>
    </dgm:pt>
    <dgm:pt modelId="{0CE00567-FAB6-4842-8C4C-2DBFB4B2C799}" type="parTrans" cxnId="{B18F3AA3-21EF-A346-AEE9-874DBFDB7193}">
      <dgm:prSet/>
      <dgm:spPr/>
      <dgm:t>
        <a:bodyPr/>
        <a:lstStyle/>
        <a:p>
          <a:endParaRPr lang="en-GB"/>
        </a:p>
      </dgm:t>
    </dgm:pt>
    <dgm:pt modelId="{CE397E1C-3C05-5A44-B4C9-EEB6FBC50910}" type="sibTrans" cxnId="{B18F3AA3-21EF-A346-AEE9-874DBFDB7193}">
      <dgm:prSet/>
      <dgm:spPr/>
      <dgm:t>
        <a:bodyPr/>
        <a:lstStyle/>
        <a:p>
          <a:endParaRPr lang="en-GB"/>
        </a:p>
      </dgm:t>
    </dgm:pt>
    <dgm:pt modelId="{D42CB68D-8994-CF48-84A7-769ED40B9AE2}">
      <dgm:prSet/>
      <dgm:spPr/>
      <dgm:t>
        <a:bodyPr/>
        <a:lstStyle/>
        <a:p>
          <a:r>
            <a:rPr lang="en-US"/>
            <a:t>Browser resolves the domain name to IP </a:t>
          </a:r>
          <a:endParaRPr lang="en-AU"/>
        </a:p>
      </dgm:t>
    </dgm:pt>
    <dgm:pt modelId="{D60A055C-06E9-1F4D-A77E-62B433048E43}" type="parTrans" cxnId="{521B96BC-FAC0-0148-819A-4940C1CB17E1}">
      <dgm:prSet/>
      <dgm:spPr/>
      <dgm:t>
        <a:bodyPr/>
        <a:lstStyle/>
        <a:p>
          <a:endParaRPr lang="en-GB"/>
        </a:p>
      </dgm:t>
    </dgm:pt>
    <dgm:pt modelId="{7CDA7EF9-DE16-F340-B78D-A6690B9217DC}" type="sibTrans" cxnId="{521B96BC-FAC0-0148-819A-4940C1CB17E1}">
      <dgm:prSet/>
      <dgm:spPr/>
      <dgm:t>
        <a:bodyPr/>
        <a:lstStyle/>
        <a:p>
          <a:endParaRPr lang="en-GB"/>
        </a:p>
      </dgm:t>
    </dgm:pt>
    <dgm:pt modelId="{004A7926-CC52-7345-A112-8A983AB35CCD}">
      <dgm:prSet/>
      <dgm:spPr/>
      <dgm:t>
        <a:bodyPr/>
        <a:lstStyle/>
        <a:p>
          <a:r>
            <a:rPr lang="en-US" dirty="0"/>
            <a:t>Checks the operating system’s DNS cache</a:t>
          </a:r>
          <a:endParaRPr lang="en-AU" dirty="0"/>
        </a:p>
      </dgm:t>
    </dgm:pt>
    <dgm:pt modelId="{227AF4F7-9636-074D-9156-83F7D9587729}" type="parTrans" cxnId="{393EE976-4AE0-414D-9279-B38685F9B73A}">
      <dgm:prSet/>
      <dgm:spPr/>
      <dgm:t>
        <a:bodyPr/>
        <a:lstStyle/>
        <a:p>
          <a:endParaRPr lang="en-GB"/>
        </a:p>
      </dgm:t>
    </dgm:pt>
    <dgm:pt modelId="{A547835C-3328-2F48-95F4-5147627CC114}" type="sibTrans" cxnId="{393EE976-4AE0-414D-9279-B38685F9B73A}">
      <dgm:prSet/>
      <dgm:spPr/>
      <dgm:t>
        <a:bodyPr/>
        <a:lstStyle/>
        <a:p>
          <a:endParaRPr lang="en-GB"/>
        </a:p>
      </dgm:t>
    </dgm:pt>
    <dgm:pt modelId="{83D5F65C-E623-ED4A-8A5F-977DF1D62FB3}">
      <dgm:prSet/>
      <dgm:spPr/>
      <dgm:t>
        <a:bodyPr/>
        <a:lstStyle/>
        <a:p>
          <a:r>
            <a:rPr lang="en-US" dirty="0"/>
            <a:t>If not found, requests ISP to check its own cache</a:t>
          </a:r>
          <a:endParaRPr lang="en-AU" dirty="0"/>
        </a:p>
      </dgm:t>
    </dgm:pt>
    <dgm:pt modelId="{50DBF85C-B515-0641-BE0A-8A21DF28EC82}" type="parTrans" cxnId="{8A5D7B2C-7216-A94E-A4F6-4F75F50C64E6}">
      <dgm:prSet/>
      <dgm:spPr/>
      <dgm:t>
        <a:bodyPr/>
        <a:lstStyle/>
        <a:p>
          <a:endParaRPr lang="en-GB"/>
        </a:p>
      </dgm:t>
    </dgm:pt>
    <dgm:pt modelId="{863C8A3F-3F25-E143-BF4D-D7BB225B5F12}" type="sibTrans" cxnId="{8A5D7B2C-7216-A94E-A4F6-4F75F50C64E6}">
      <dgm:prSet/>
      <dgm:spPr/>
      <dgm:t>
        <a:bodyPr/>
        <a:lstStyle/>
        <a:p>
          <a:endParaRPr lang="en-GB"/>
        </a:p>
      </dgm:t>
    </dgm:pt>
    <dgm:pt modelId="{8D40874D-2F96-A34F-9C32-A3CBBF221A70}">
      <dgm:prSet/>
      <dgm:spPr/>
      <dgm:t>
        <a:bodyPr/>
        <a:lstStyle/>
        <a:p>
          <a:r>
            <a:rPr lang="en-US" dirty="0"/>
            <a:t>If not found, ISP queries the authoritative DNS server</a:t>
          </a:r>
          <a:endParaRPr lang="en-AU" dirty="0"/>
        </a:p>
      </dgm:t>
    </dgm:pt>
    <dgm:pt modelId="{FDDA0739-FB37-5F47-86E9-A1A24F079F73}" type="parTrans" cxnId="{4F8351E3-3A98-C24B-918B-B32268ACDBDE}">
      <dgm:prSet/>
      <dgm:spPr/>
      <dgm:t>
        <a:bodyPr/>
        <a:lstStyle/>
        <a:p>
          <a:endParaRPr lang="en-GB"/>
        </a:p>
      </dgm:t>
    </dgm:pt>
    <dgm:pt modelId="{68292A20-F2F3-2C45-9D79-30FD9A20FC91}" type="sibTrans" cxnId="{4F8351E3-3A98-C24B-918B-B32268ACDBDE}">
      <dgm:prSet/>
      <dgm:spPr/>
      <dgm:t>
        <a:bodyPr/>
        <a:lstStyle/>
        <a:p>
          <a:endParaRPr lang="en-GB"/>
        </a:p>
      </dgm:t>
    </dgm:pt>
    <dgm:pt modelId="{988383AA-56F3-7047-9DB0-B2D1A8BBBB7B}">
      <dgm:prSet/>
      <dgm:spPr/>
      <dgm:t>
        <a:bodyPr/>
        <a:lstStyle/>
        <a:p>
          <a:r>
            <a:rPr lang="en-US" dirty="0"/>
            <a:t>Browser initiates TCP handshake with server; server ack</a:t>
          </a:r>
          <a:endParaRPr lang="en-AU" dirty="0"/>
        </a:p>
      </dgm:t>
    </dgm:pt>
    <dgm:pt modelId="{8FECF145-577E-464C-AAA4-326D2B9865DA}" type="parTrans" cxnId="{98FDB675-9E35-CB46-BD65-86E4DE66D074}">
      <dgm:prSet/>
      <dgm:spPr/>
      <dgm:t>
        <a:bodyPr/>
        <a:lstStyle/>
        <a:p>
          <a:endParaRPr lang="en-GB"/>
        </a:p>
      </dgm:t>
    </dgm:pt>
    <dgm:pt modelId="{B93E7DE5-42C5-3543-8482-4CFB5BBC856B}" type="sibTrans" cxnId="{98FDB675-9E35-CB46-BD65-86E4DE66D074}">
      <dgm:prSet/>
      <dgm:spPr/>
      <dgm:t>
        <a:bodyPr/>
        <a:lstStyle/>
        <a:p>
          <a:endParaRPr lang="en-GB"/>
        </a:p>
      </dgm:t>
    </dgm:pt>
    <dgm:pt modelId="{72A422AA-8F46-274C-9111-426B3F526A9A}">
      <dgm:prSet/>
      <dgm:spPr/>
      <dgm:t>
        <a:bodyPr/>
        <a:lstStyle/>
        <a:p>
          <a:r>
            <a:rPr lang="en-US" dirty="0"/>
            <a:t>Browser constructs HTTP GET request and sends to server</a:t>
          </a:r>
          <a:endParaRPr lang="en-AU" dirty="0"/>
        </a:p>
      </dgm:t>
    </dgm:pt>
    <dgm:pt modelId="{21058624-C78C-D04A-817B-FBA796D970D9}" type="parTrans" cxnId="{684F1EE7-DF68-E547-939D-C8ABD7CB2D1D}">
      <dgm:prSet/>
      <dgm:spPr/>
      <dgm:t>
        <a:bodyPr/>
        <a:lstStyle/>
        <a:p>
          <a:endParaRPr lang="en-GB"/>
        </a:p>
      </dgm:t>
    </dgm:pt>
    <dgm:pt modelId="{1AF7B80B-BAF8-DA4F-8FD0-69B703794399}" type="sibTrans" cxnId="{684F1EE7-DF68-E547-939D-C8ABD7CB2D1D}">
      <dgm:prSet/>
      <dgm:spPr/>
      <dgm:t>
        <a:bodyPr/>
        <a:lstStyle/>
        <a:p>
          <a:endParaRPr lang="en-GB"/>
        </a:p>
      </dgm:t>
    </dgm:pt>
    <dgm:pt modelId="{F2B06DE0-1CB0-B74D-B2E8-C02049ABBED2}">
      <dgm:prSet/>
      <dgm:spPr/>
      <dgm:t>
        <a:bodyPr/>
        <a:lstStyle/>
        <a:p>
          <a:r>
            <a:rPr lang="en-US" dirty="0"/>
            <a:t>HTTPS established through TLS handshake (agree on cipher and exchange keys)</a:t>
          </a:r>
          <a:endParaRPr lang="en-AU" dirty="0"/>
        </a:p>
      </dgm:t>
    </dgm:pt>
    <dgm:pt modelId="{EB8B27C8-258B-8647-BA3D-9ADB4B558E6A}" type="parTrans" cxnId="{13C3A3DA-020F-6B40-9586-5FCB81815CDD}">
      <dgm:prSet/>
      <dgm:spPr/>
      <dgm:t>
        <a:bodyPr/>
        <a:lstStyle/>
        <a:p>
          <a:endParaRPr lang="en-GB"/>
        </a:p>
      </dgm:t>
    </dgm:pt>
    <dgm:pt modelId="{5D19B5F6-40CD-7D4E-A322-4747F7B78C8C}" type="sibTrans" cxnId="{13C3A3DA-020F-6B40-9586-5FCB81815CDD}">
      <dgm:prSet/>
      <dgm:spPr/>
      <dgm:t>
        <a:bodyPr/>
        <a:lstStyle/>
        <a:p>
          <a:endParaRPr lang="en-GB"/>
        </a:p>
      </dgm:t>
    </dgm:pt>
    <dgm:pt modelId="{67245CD8-B47D-5C42-9849-7A729D67628A}">
      <dgm:prSet/>
      <dgm:spPr/>
      <dgm:t>
        <a:bodyPr/>
        <a:lstStyle/>
        <a:p>
          <a:r>
            <a:rPr lang="en-US"/>
            <a:t>Server sends HTTP response containing HTML of homepage</a:t>
          </a:r>
          <a:endParaRPr lang="en-AU"/>
        </a:p>
      </dgm:t>
    </dgm:pt>
    <dgm:pt modelId="{F98B0B17-66C7-2145-8E31-829066C87427}" type="parTrans" cxnId="{C8B82295-3123-DE4A-A564-EE5FDFFEFFE7}">
      <dgm:prSet/>
      <dgm:spPr/>
      <dgm:t>
        <a:bodyPr/>
        <a:lstStyle/>
        <a:p>
          <a:endParaRPr lang="en-GB"/>
        </a:p>
      </dgm:t>
    </dgm:pt>
    <dgm:pt modelId="{2EB45E31-759E-7C43-BE7E-5C54994CE7BC}" type="sibTrans" cxnId="{C8B82295-3123-DE4A-A564-EE5FDFFEFFE7}">
      <dgm:prSet/>
      <dgm:spPr/>
      <dgm:t>
        <a:bodyPr/>
        <a:lstStyle/>
        <a:p>
          <a:endParaRPr lang="en-GB"/>
        </a:p>
      </dgm:t>
    </dgm:pt>
    <dgm:pt modelId="{2F14E607-6B49-2440-9F3A-22BFE076AB4E}">
      <dgm:prSet/>
      <dgm:spPr/>
      <dgm:t>
        <a:bodyPr/>
        <a:lstStyle/>
        <a:p>
          <a:r>
            <a:rPr lang="en-US" dirty="0"/>
            <a:t>Browser parses the request, constructing DOM (triggering many other HTTP requests in the process)</a:t>
          </a:r>
          <a:endParaRPr lang="en-AU" dirty="0"/>
        </a:p>
      </dgm:t>
    </dgm:pt>
    <dgm:pt modelId="{6783175C-453A-714C-96F4-6DC43F7A753B}" type="parTrans" cxnId="{0681D99D-1D74-7048-938E-4263497B86F5}">
      <dgm:prSet/>
      <dgm:spPr/>
      <dgm:t>
        <a:bodyPr/>
        <a:lstStyle/>
        <a:p>
          <a:endParaRPr lang="en-GB"/>
        </a:p>
      </dgm:t>
    </dgm:pt>
    <dgm:pt modelId="{24E4B421-2DAB-D842-88BA-975A7D25D711}" type="sibTrans" cxnId="{0681D99D-1D74-7048-938E-4263497B86F5}">
      <dgm:prSet/>
      <dgm:spPr/>
      <dgm:t>
        <a:bodyPr/>
        <a:lstStyle/>
        <a:p>
          <a:endParaRPr lang="en-GB"/>
        </a:p>
      </dgm:t>
    </dgm:pt>
    <dgm:pt modelId="{42B9BA44-864C-9A4E-8B15-AF2AF727D511}">
      <dgm:prSet/>
      <dgm:spPr/>
      <dgm:t>
        <a:bodyPr/>
        <a:lstStyle/>
        <a:p>
          <a:r>
            <a:rPr lang="en-US"/>
            <a:t>User navigates to log in page, enters credentials and submits form</a:t>
          </a:r>
          <a:endParaRPr lang="en-AU"/>
        </a:p>
      </dgm:t>
    </dgm:pt>
    <dgm:pt modelId="{D98A5D59-2CE2-A24A-94C0-FA37174B5976}" type="parTrans" cxnId="{B7F0C044-7D40-DC42-8186-58BDA0034F70}">
      <dgm:prSet/>
      <dgm:spPr/>
      <dgm:t>
        <a:bodyPr/>
        <a:lstStyle/>
        <a:p>
          <a:endParaRPr lang="en-GB"/>
        </a:p>
      </dgm:t>
    </dgm:pt>
    <dgm:pt modelId="{DC2C42C9-2455-564D-81DC-941A2A13995A}" type="sibTrans" cxnId="{B7F0C044-7D40-DC42-8186-58BDA0034F70}">
      <dgm:prSet/>
      <dgm:spPr/>
      <dgm:t>
        <a:bodyPr/>
        <a:lstStyle/>
        <a:p>
          <a:endParaRPr lang="en-GB"/>
        </a:p>
      </dgm:t>
    </dgm:pt>
    <dgm:pt modelId="{DFAEAF99-B4F7-4944-ADAE-0FA04B30A2A1}">
      <dgm:prSet/>
      <dgm:spPr/>
      <dgm:t>
        <a:bodyPr/>
        <a:lstStyle/>
        <a:p>
          <a:r>
            <a:rPr lang="en-US"/>
            <a:t>Browser constructs POST request containing credentials and sends to server</a:t>
          </a:r>
          <a:endParaRPr lang="en-AU"/>
        </a:p>
      </dgm:t>
    </dgm:pt>
    <dgm:pt modelId="{CADDEF59-156F-F146-AD7B-EB8F93F35B25}" type="parTrans" cxnId="{2B41DEAC-1AE2-0D4B-9E15-1FF5D5A4E1BB}">
      <dgm:prSet/>
      <dgm:spPr/>
      <dgm:t>
        <a:bodyPr/>
        <a:lstStyle/>
        <a:p>
          <a:endParaRPr lang="en-GB"/>
        </a:p>
      </dgm:t>
    </dgm:pt>
    <dgm:pt modelId="{75037C1C-0D2C-E04A-989D-549054F8ADE5}" type="sibTrans" cxnId="{2B41DEAC-1AE2-0D4B-9E15-1FF5D5A4E1BB}">
      <dgm:prSet/>
      <dgm:spPr/>
      <dgm:t>
        <a:bodyPr/>
        <a:lstStyle/>
        <a:p>
          <a:endParaRPr lang="en-GB"/>
        </a:p>
      </dgm:t>
    </dgm:pt>
    <dgm:pt modelId="{493185B1-54BE-654F-90CC-6C699E122EA8}">
      <dgm:prSet/>
      <dgm:spPr/>
      <dgm:t>
        <a:bodyPr/>
        <a:lstStyle/>
        <a:p>
          <a:r>
            <a:rPr lang="en-US"/>
            <a:t>Server authenticates user and establishes session using cookie</a:t>
          </a:r>
          <a:endParaRPr lang="en-AU"/>
        </a:p>
      </dgm:t>
    </dgm:pt>
    <dgm:pt modelId="{41B8E60B-4B9E-754F-B75A-155C2523F87F}" type="parTrans" cxnId="{EFCBF7AC-B150-824A-96CC-B8B6C190D38B}">
      <dgm:prSet/>
      <dgm:spPr/>
      <dgm:t>
        <a:bodyPr/>
        <a:lstStyle/>
        <a:p>
          <a:endParaRPr lang="en-GB"/>
        </a:p>
      </dgm:t>
    </dgm:pt>
    <dgm:pt modelId="{1A5FA29D-4B63-5B44-BD44-80D7812F08E4}" type="sibTrans" cxnId="{EFCBF7AC-B150-824A-96CC-B8B6C190D38B}">
      <dgm:prSet/>
      <dgm:spPr/>
      <dgm:t>
        <a:bodyPr/>
        <a:lstStyle/>
        <a:p>
          <a:endParaRPr lang="en-GB"/>
        </a:p>
      </dgm:t>
    </dgm:pt>
    <dgm:pt modelId="{817768D5-6B90-424F-8471-FB9E9DA6DF49}">
      <dgm:prSet/>
      <dgm:spPr/>
      <dgm:t>
        <a:bodyPr/>
        <a:lstStyle/>
        <a:p>
          <a:r>
            <a:rPr lang="en-US"/>
            <a:t>Server sends HTTP response containing Set-Cookie header</a:t>
          </a:r>
          <a:endParaRPr lang="en-AU"/>
        </a:p>
      </dgm:t>
    </dgm:pt>
    <dgm:pt modelId="{434CF804-4EC8-EA4B-AA87-590E6B6A4F9B}" type="parTrans" cxnId="{3E80D093-486E-8B42-9422-604D004A293E}">
      <dgm:prSet/>
      <dgm:spPr/>
      <dgm:t>
        <a:bodyPr/>
        <a:lstStyle/>
        <a:p>
          <a:endParaRPr lang="en-GB"/>
        </a:p>
      </dgm:t>
    </dgm:pt>
    <dgm:pt modelId="{4B025D32-9D03-5548-AC09-7A5A9866422A}" type="sibTrans" cxnId="{3E80D093-486E-8B42-9422-604D004A293E}">
      <dgm:prSet/>
      <dgm:spPr/>
      <dgm:t>
        <a:bodyPr/>
        <a:lstStyle/>
        <a:p>
          <a:endParaRPr lang="en-GB"/>
        </a:p>
      </dgm:t>
    </dgm:pt>
    <dgm:pt modelId="{D5C72A3C-17B5-0743-9F0D-A7C1233A57E7}">
      <dgm:prSet/>
      <dgm:spPr/>
      <dgm:t>
        <a:bodyPr/>
        <a:lstStyle/>
        <a:p>
          <a:r>
            <a:rPr lang="en-US"/>
            <a:t>Browser stores cookie for prescribed time, and appends it to all future requests to amazon.com</a:t>
          </a:r>
          <a:endParaRPr lang="en-AU"/>
        </a:p>
      </dgm:t>
    </dgm:pt>
    <dgm:pt modelId="{B00E3D1E-7F37-6B41-AE0B-0DBC8114718A}" type="parTrans" cxnId="{9CD3A843-E86A-C04C-B291-FD44F362949B}">
      <dgm:prSet/>
      <dgm:spPr/>
      <dgm:t>
        <a:bodyPr/>
        <a:lstStyle/>
        <a:p>
          <a:endParaRPr lang="en-GB"/>
        </a:p>
      </dgm:t>
    </dgm:pt>
    <dgm:pt modelId="{6BFF308F-7809-5048-BBE1-F41FEBF106D4}" type="sibTrans" cxnId="{9CD3A843-E86A-C04C-B291-FD44F362949B}">
      <dgm:prSet/>
      <dgm:spPr/>
      <dgm:t>
        <a:bodyPr/>
        <a:lstStyle/>
        <a:p>
          <a:endParaRPr lang="en-GB"/>
        </a:p>
      </dgm:t>
    </dgm:pt>
    <dgm:pt modelId="{CBE086FF-CC1E-764C-9057-2BEE9A5861EA}" type="pres">
      <dgm:prSet presAssocID="{677BD9A2-E78A-A84D-8296-5184B7594CB8}" presName="Name0" presStyleCnt="0">
        <dgm:presLayoutVars>
          <dgm:dir/>
          <dgm:resizeHandles val="exact"/>
        </dgm:presLayoutVars>
      </dgm:prSet>
      <dgm:spPr/>
    </dgm:pt>
    <dgm:pt modelId="{A6EFD759-86E8-8246-8D4E-5CAE808BE120}" type="pres">
      <dgm:prSet presAssocID="{F659430C-26A0-4B46-B7CD-BB54CD6EBBB6}" presName="node" presStyleLbl="node1" presStyleIdx="0" presStyleCnt="13">
        <dgm:presLayoutVars>
          <dgm:bulletEnabled val="1"/>
        </dgm:presLayoutVars>
      </dgm:prSet>
      <dgm:spPr/>
    </dgm:pt>
    <dgm:pt modelId="{7D599ABA-45DE-784F-BA97-4690AED9C0FD}" type="pres">
      <dgm:prSet presAssocID="{CE397E1C-3C05-5A44-B4C9-EEB6FBC50910}" presName="sibTrans" presStyleLbl="sibTrans1D1" presStyleIdx="0" presStyleCnt="12"/>
      <dgm:spPr/>
    </dgm:pt>
    <dgm:pt modelId="{D2CBE982-B023-C146-A29D-6523F4E19518}" type="pres">
      <dgm:prSet presAssocID="{CE397E1C-3C05-5A44-B4C9-EEB6FBC50910}" presName="connectorText" presStyleLbl="sibTrans1D1" presStyleIdx="0" presStyleCnt="12"/>
      <dgm:spPr/>
    </dgm:pt>
    <dgm:pt modelId="{C0D3B94A-3A8F-9545-A5EC-F8463379F4B7}" type="pres">
      <dgm:prSet presAssocID="{D42CB68D-8994-CF48-84A7-769ED40B9AE2}" presName="node" presStyleLbl="node1" presStyleIdx="1" presStyleCnt="13">
        <dgm:presLayoutVars>
          <dgm:bulletEnabled val="1"/>
        </dgm:presLayoutVars>
      </dgm:prSet>
      <dgm:spPr/>
    </dgm:pt>
    <dgm:pt modelId="{8F8B1D8B-9B95-E340-A29B-3E9044A82341}" type="pres">
      <dgm:prSet presAssocID="{7CDA7EF9-DE16-F340-B78D-A6690B9217DC}" presName="sibTrans" presStyleLbl="sibTrans1D1" presStyleIdx="1" presStyleCnt="12"/>
      <dgm:spPr/>
    </dgm:pt>
    <dgm:pt modelId="{60917D70-E933-AB44-B19A-88AFC8371968}" type="pres">
      <dgm:prSet presAssocID="{7CDA7EF9-DE16-F340-B78D-A6690B9217DC}" presName="connectorText" presStyleLbl="sibTrans1D1" presStyleIdx="1" presStyleCnt="12"/>
      <dgm:spPr/>
    </dgm:pt>
    <dgm:pt modelId="{213DF6B3-7400-A145-9AC3-9241ED41244C}" type="pres">
      <dgm:prSet presAssocID="{8D40874D-2F96-A34F-9C32-A3CBBF221A70}" presName="node" presStyleLbl="node1" presStyleIdx="2" presStyleCnt="13">
        <dgm:presLayoutVars>
          <dgm:bulletEnabled val="1"/>
        </dgm:presLayoutVars>
      </dgm:prSet>
      <dgm:spPr/>
    </dgm:pt>
    <dgm:pt modelId="{CE3F7B27-A6FE-1644-8E20-67D6DE504A35}" type="pres">
      <dgm:prSet presAssocID="{68292A20-F2F3-2C45-9D79-30FD9A20FC91}" presName="sibTrans" presStyleLbl="sibTrans1D1" presStyleIdx="2" presStyleCnt="12"/>
      <dgm:spPr/>
    </dgm:pt>
    <dgm:pt modelId="{F8EBB04A-06D1-8B4D-B732-4CB84BD5E864}" type="pres">
      <dgm:prSet presAssocID="{68292A20-F2F3-2C45-9D79-30FD9A20FC91}" presName="connectorText" presStyleLbl="sibTrans1D1" presStyleIdx="2" presStyleCnt="12"/>
      <dgm:spPr/>
    </dgm:pt>
    <dgm:pt modelId="{D3572B16-F55B-1540-8E08-992FB3B53D77}" type="pres">
      <dgm:prSet presAssocID="{988383AA-56F3-7047-9DB0-B2D1A8BBBB7B}" presName="node" presStyleLbl="node1" presStyleIdx="3" presStyleCnt="13">
        <dgm:presLayoutVars>
          <dgm:bulletEnabled val="1"/>
        </dgm:presLayoutVars>
      </dgm:prSet>
      <dgm:spPr/>
    </dgm:pt>
    <dgm:pt modelId="{4BBD88EF-3EB6-764B-B3E6-2E67CEFE7780}" type="pres">
      <dgm:prSet presAssocID="{B93E7DE5-42C5-3543-8482-4CFB5BBC856B}" presName="sibTrans" presStyleLbl="sibTrans1D1" presStyleIdx="3" presStyleCnt="12"/>
      <dgm:spPr/>
    </dgm:pt>
    <dgm:pt modelId="{AF1C2F54-6EE1-9844-A288-8C0434C63E3A}" type="pres">
      <dgm:prSet presAssocID="{B93E7DE5-42C5-3543-8482-4CFB5BBC856B}" presName="connectorText" presStyleLbl="sibTrans1D1" presStyleIdx="3" presStyleCnt="12"/>
      <dgm:spPr/>
    </dgm:pt>
    <dgm:pt modelId="{743689C2-DCD4-DC45-8A1E-E5548BA62F0E}" type="pres">
      <dgm:prSet presAssocID="{72A422AA-8F46-274C-9111-426B3F526A9A}" presName="node" presStyleLbl="node1" presStyleIdx="4" presStyleCnt="13">
        <dgm:presLayoutVars>
          <dgm:bulletEnabled val="1"/>
        </dgm:presLayoutVars>
      </dgm:prSet>
      <dgm:spPr/>
    </dgm:pt>
    <dgm:pt modelId="{DFEDE868-7416-7645-BD7C-C764E2B3ABD0}" type="pres">
      <dgm:prSet presAssocID="{1AF7B80B-BAF8-DA4F-8FD0-69B703794399}" presName="sibTrans" presStyleLbl="sibTrans1D1" presStyleIdx="4" presStyleCnt="12"/>
      <dgm:spPr/>
    </dgm:pt>
    <dgm:pt modelId="{DE94D3AD-0D03-5F4C-B403-AE0B2EB1132C}" type="pres">
      <dgm:prSet presAssocID="{1AF7B80B-BAF8-DA4F-8FD0-69B703794399}" presName="connectorText" presStyleLbl="sibTrans1D1" presStyleIdx="4" presStyleCnt="12"/>
      <dgm:spPr/>
    </dgm:pt>
    <dgm:pt modelId="{47FD7C98-1FD2-B44D-BA56-28D33B5D3757}" type="pres">
      <dgm:prSet presAssocID="{F2B06DE0-1CB0-B74D-B2E8-C02049ABBED2}" presName="node" presStyleLbl="node1" presStyleIdx="5" presStyleCnt="13">
        <dgm:presLayoutVars>
          <dgm:bulletEnabled val="1"/>
        </dgm:presLayoutVars>
      </dgm:prSet>
      <dgm:spPr/>
    </dgm:pt>
    <dgm:pt modelId="{9E997816-ED53-F944-9FF4-311DA02653B7}" type="pres">
      <dgm:prSet presAssocID="{5D19B5F6-40CD-7D4E-A322-4747F7B78C8C}" presName="sibTrans" presStyleLbl="sibTrans1D1" presStyleIdx="5" presStyleCnt="12"/>
      <dgm:spPr/>
    </dgm:pt>
    <dgm:pt modelId="{B6436F03-F7C2-AF45-9913-EBF2F0542CA8}" type="pres">
      <dgm:prSet presAssocID="{5D19B5F6-40CD-7D4E-A322-4747F7B78C8C}" presName="connectorText" presStyleLbl="sibTrans1D1" presStyleIdx="5" presStyleCnt="12"/>
      <dgm:spPr/>
    </dgm:pt>
    <dgm:pt modelId="{1C4793ED-B959-6748-81A4-690E996C956B}" type="pres">
      <dgm:prSet presAssocID="{67245CD8-B47D-5C42-9849-7A729D67628A}" presName="node" presStyleLbl="node1" presStyleIdx="6" presStyleCnt="13">
        <dgm:presLayoutVars>
          <dgm:bulletEnabled val="1"/>
        </dgm:presLayoutVars>
      </dgm:prSet>
      <dgm:spPr/>
    </dgm:pt>
    <dgm:pt modelId="{B623ADCC-307E-F045-9D78-ED2957EF816B}" type="pres">
      <dgm:prSet presAssocID="{2EB45E31-759E-7C43-BE7E-5C54994CE7BC}" presName="sibTrans" presStyleLbl="sibTrans1D1" presStyleIdx="6" presStyleCnt="12"/>
      <dgm:spPr/>
    </dgm:pt>
    <dgm:pt modelId="{8A8E6B36-BA05-BD4D-A03F-4541A7CF46BC}" type="pres">
      <dgm:prSet presAssocID="{2EB45E31-759E-7C43-BE7E-5C54994CE7BC}" presName="connectorText" presStyleLbl="sibTrans1D1" presStyleIdx="6" presStyleCnt="12"/>
      <dgm:spPr/>
    </dgm:pt>
    <dgm:pt modelId="{BFF84BDE-1596-ED4D-B280-E5887DED1FE9}" type="pres">
      <dgm:prSet presAssocID="{2F14E607-6B49-2440-9F3A-22BFE076AB4E}" presName="node" presStyleLbl="node1" presStyleIdx="7" presStyleCnt="13">
        <dgm:presLayoutVars>
          <dgm:bulletEnabled val="1"/>
        </dgm:presLayoutVars>
      </dgm:prSet>
      <dgm:spPr/>
    </dgm:pt>
    <dgm:pt modelId="{CA55ED2B-8F80-384D-8DC2-0ED066BDCAAB}" type="pres">
      <dgm:prSet presAssocID="{24E4B421-2DAB-D842-88BA-975A7D25D711}" presName="sibTrans" presStyleLbl="sibTrans1D1" presStyleIdx="7" presStyleCnt="12"/>
      <dgm:spPr/>
    </dgm:pt>
    <dgm:pt modelId="{433A71A3-C5E5-CA49-8BBC-F797C13A0187}" type="pres">
      <dgm:prSet presAssocID="{24E4B421-2DAB-D842-88BA-975A7D25D711}" presName="connectorText" presStyleLbl="sibTrans1D1" presStyleIdx="7" presStyleCnt="12"/>
      <dgm:spPr/>
    </dgm:pt>
    <dgm:pt modelId="{5BB3461F-2FB1-034B-8A3E-DBAAAD542613}" type="pres">
      <dgm:prSet presAssocID="{42B9BA44-864C-9A4E-8B15-AF2AF727D511}" presName="node" presStyleLbl="node1" presStyleIdx="8" presStyleCnt="13">
        <dgm:presLayoutVars>
          <dgm:bulletEnabled val="1"/>
        </dgm:presLayoutVars>
      </dgm:prSet>
      <dgm:spPr/>
    </dgm:pt>
    <dgm:pt modelId="{3EC345FB-B905-3C42-A0FF-18D1CEF28013}" type="pres">
      <dgm:prSet presAssocID="{DC2C42C9-2455-564D-81DC-941A2A13995A}" presName="sibTrans" presStyleLbl="sibTrans1D1" presStyleIdx="8" presStyleCnt="12"/>
      <dgm:spPr/>
    </dgm:pt>
    <dgm:pt modelId="{9EA05E0E-61D5-1141-A0F0-89E9BA172DB0}" type="pres">
      <dgm:prSet presAssocID="{DC2C42C9-2455-564D-81DC-941A2A13995A}" presName="connectorText" presStyleLbl="sibTrans1D1" presStyleIdx="8" presStyleCnt="12"/>
      <dgm:spPr/>
    </dgm:pt>
    <dgm:pt modelId="{AB6DADE6-083C-1949-A327-74BFC54F61AA}" type="pres">
      <dgm:prSet presAssocID="{DFAEAF99-B4F7-4944-ADAE-0FA04B30A2A1}" presName="node" presStyleLbl="node1" presStyleIdx="9" presStyleCnt="13">
        <dgm:presLayoutVars>
          <dgm:bulletEnabled val="1"/>
        </dgm:presLayoutVars>
      </dgm:prSet>
      <dgm:spPr/>
    </dgm:pt>
    <dgm:pt modelId="{87276671-0875-3E4A-BC00-3AF3C4EC3657}" type="pres">
      <dgm:prSet presAssocID="{75037C1C-0D2C-E04A-989D-549054F8ADE5}" presName="sibTrans" presStyleLbl="sibTrans1D1" presStyleIdx="9" presStyleCnt="12"/>
      <dgm:spPr/>
    </dgm:pt>
    <dgm:pt modelId="{257274C5-2C23-0C4B-AB47-0C70D599F924}" type="pres">
      <dgm:prSet presAssocID="{75037C1C-0D2C-E04A-989D-549054F8ADE5}" presName="connectorText" presStyleLbl="sibTrans1D1" presStyleIdx="9" presStyleCnt="12"/>
      <dgm:spPr/>
    </dgm:pt>
    <dgm:pt modelId="{25FE70B1-20E8-4F43-B520-0DF9E7FF4435}" type="pres">
      <dgm:prSet presAssocID="{493185B1-54BE-654F-90CC-6C699E122EA8}" presName="node" presStyleLbl="node1" presStyleIdx="10" presStyleCnt="13">
        <dgm:presLayoutVars>
          <dgm:bulletEnabled val="1"/>
        </dgm:presLayoutVars>
      </dgm:prSet>
      <dgm:spPr/>
    </dgm:pt>
    <dgm:pt modelId="{4140A7B5-3446-8749-9AE8-82D61FBBFF67}" type="pres">
      <dgm:prSet presAssocID="{1A5FA29D-4B63-5B44-BD44-80D7812F08E4}" presName="sibTrans" presStyleLbl="sibTrans1D1" presStyleIdx="10" presStyleCnt="12"/>
      <dgm:spPr/>
    </dgm:pt>
    <dgm:pt modelId="{9C56434C-6064-2744-8F72-C2D146E41117}" type="pres">
      <dgm:prSet presAssocID="{1A5FA29D-4B63-5B44-BD44-80D7812F08E4}" presName="connectorText" presStyleLbl="sibTrans1D1" presStyleIdx="10" presStyleCnt="12"/>
      <dgm:spPr/>
    </dgm:pt>
    <dgm:pt modelId="{40A9130F-3094-7147-8600-0C4A8B955772}" type="pres">
      <dgm:prSet presAssocID="{817768D5-6B90-424F-8471-FB9E9DA6DF49}" presName="node" presStyleLbl="node1" presStyleIdx="11" presStyleCnt="13">
        <dgm:presLayoutVars>
          <dgm:bulletEnabled val="1"/>
        </dgm:presLayoutVars>
      </dgm:prSet>
      <dgm:spPr/>
    </dgm:pt>
    <dgm:pt modelId="{33CC1E3B-C077-AF42-B51A-E946321A3F34}" type="pres">
      <dgm:prSet presAssocID="{4B025D32-9D03-5548-AC09-7A5A9866422A}" presName="sibTrans" presStyleLbl="sibTrans1D1" presStyleIdx="11" presStyleCnt="12"/>
      <dgm:spPr/>
    </dgm:pt>
    <dgm:pt modelId="{4AA6D871-1F41-3D4F-9721-EA94B9638337}" type="pres">
      <dgm:prSet presAssocID="{4B025D32-9D03-5548-AC09-7A5A9866422A}" presName="connectorText" presStyleLbl="sibTrans1D1" presStyleIdx="11" presStyleCnt="12"/>
      <dgm:spPr/>
    </dgm:pt>
    <dgm:pt modelId="{600DA6AB-59E4-184B-96BF-8DAF4D0853FA}" type="pres">
      <dgm:prSet presAssocID="{D5C72A3C-17B5-0743-9F0D-A7C1233A57E7}" presName="node" presStyleLbl="node1" presStyleIdx="12" presStyleCnt="13">
        <dgm:presLayoutVars>
          <dgm:bulletEnabled val="1"/>
        </dgm:presLayoutVars>
      </dgm:prSet>
      <dgm:spPr/>
    </dgm:pt>
  </dgm:ptLst>
  <dgm:cxnLst>
    <dgm:cxn modelId="{E4664B0C-CACF-A44D-9825-652B6545E751}" type="presOf" srcId="{8D40874D-2F96-A34F-9C32-A3CBBF221A70}" destId="{213DF6B3-7400-A145-9AC3-9241ED41244C}" srcOrd="0" destOrd="0" presId="urn:microsoft.com/office/officeart/2005/8/layout/bProcess3"/>
    <dgm:cxn modelId="{256D2F0D-A60F-1646-BBBE-3DDAD1AB16A0}" type="presOf" srcId="{DC2C42C9-2455-564D-81DC-941A2A13995A}" destId="{3EC345FB-B905-3C42-A0FF-18D1CEF28013}" srcOrd="0" destOrd="0" presId="urn:microsoft.com/office/officeart/2005/8/layout/bProcess3"/>
    <dgm:cxn modelId="{3B257710-5E20-C042-BE9A-732D8BD2213D}" type="presOf" srcId="{7CDA7EF9-DE16-F340-B78D-A6690B9217DC}" destId="{8F8B1D8B-9B95-E340-A29B-3E9044A82341}" srcOrd="0" destOrd="0" presId="urn:microsoft.com/office/officeart/2005/8/layout/bProcess3"/>
    <dgm:cxn modelId="{ECB55218-3C71-9741-AB06-F6E7E3A177D6}" type="presOf" srcId="{1A5FA29D-4B63-5B44-BD44-80D7812F08E4}" destId="{9C56434C-6064-2744-8F72-C2D146E41117}" srcOrd="1" destOrd="0" presId="urn:microsoft.com/office/officeart/2005/8/layout/bProcess3"/>
    <dgm:cxn modelId="{83E65327-9DCB-9747-BBE0-8F77FDAC00BC}" type="presOf" srcId="{D5C72A3C-17B5-0743-9F0D-A7C1233A57E7}" destId="{600DA6AB-59E4-184B-96BF-8DAF4D0853FA}" srcOrd="0" destOrd="0" presId="urn:microsoft.com/office/officeart/2005/8/layout/bProcess3"/>
    <dgm:cxn modelId="{6D48B927-BB54-2E48-84B8-0D994CF499FB}" type="presOf" srcId="{5D19B5F6-40CD-7D4E-A322-4747F7B78C8C}" destId="{B6436F03-F7C2-AF45-9913-EBF2F0542CA8}" srcOrd="1" destOrd="0" presId="urn:microsoft.com/office/officeart/2005/8/layout/bProcess3"/>
    <dgm:cxn modelId="{8A5D7B2C-7216-A94E-A4F6-4F75F50C64E6}" srcId="{D42CB68D-8994-CF48-84A7-769ED40B9AE2}" destId="{83D5F65C-E623-ED4A-8A5F-977DF1D62FB3}" srcOrd="1" destOrd="0" parTransId="{50DBF85C-B515-0641-BE0A-8A21DF28EC82}" sibTransId="{863C8A3F-3F25-E143-BF4D-D7BB225B5F12}"/>
    <dgm:cxn modelId="{75BCB640-6CB1-DD4B-A5BF-C9E67852AFB8}" type="presOf" srcId="{1A5FA29D-4B63-5B44-BD44-80D7812F08E4}" destId="{4140A7B5-3446-8749-9AE8-82D61FBBFF67}" srcOrd="0" destOrd="0" presId="urn:microsoft.com/office/officeart/2005/8/layout/bProcess3"/>
    <dgm:cxn modelId="{9CD3A843-E86A-C04C-B291-FD44F362949B}" srcId="{677BD9A2-E78A-A84D-8296-5184B7594CB8}" destId="{D5C72A3C-17B5-0743-9F0D-A7C1233A57E7}" srcOrd="12" destOrd="0" parTransId="{B00E3D1E-7F37-6B41-AE0B-0DBC8114718A}" sibTransId="{6BFF308F-7809-5048-BBE1-F41FEBF106D4}"/>
    <dgm:cxn modelId="{B7F0C044-7D40-DC42-8186-58BDA0034F70}" srcId="{677BD9A2-E78A-A84D-8296-5184B7594CB8}" destId="{42B9BA44-864C-9A4E-8B15-AF2AF727D511}" srcOrd="8" destOrd="0" parTransId="{D98A5D59-2CE2-A24A-94C0-FA37174B5976}" sibTransId="{DC2C42C9-2455-564D-81DC-941A2A13995A}"/>
    <dgm:cxn modelId="{F9D35B5C-CF5F-1246-8D6D-3F5CB8B1CE06}" type="presOf" srcId="{2EB45E31-759E-7C43-BE7E-5C54994CE7BC}" destId="{B623ADCC-307E-F045-9D78-ED2957EF816B}" srcOrd="0" destOrd="0" presId="urn:microsoft.com/office/officeart/2005/8/layout/bProcess3"/>
    <dgm:cxn modelId="{9189C762-E03A-3C40-9D1C-753965F128C4}" type="presOf" srcId="{677BD9A2-E78A-A84D-8296-5184B7594CB8}" destId="{CBE086FF-CC1E-764C-9057-2BEE9A5861EA}" srcOrd="0" destOrd="0" presId="urn:microsoft.com/office/officeart/2005/8/layout/bProcess3"/>
    <dgm:cxn modelId="{8356A364-96F0-C740-952A-99C24329CF02}" type="presOf" srcId="{F2B06DE0-1CB0-B74D-B2E8-C02049ABBED2}" destId="{47FD7C98-1FD2-B44D-BA56-28D33B5D3757}" srcOrd="0" destOrd="0" presId="urn:microsoft.com/office/officeart/2005/8/layout/bProcess3"/>
    <dgm:cxn modelId="{8F71EB69-8FF0-B84E-BB4D-698E3544F32D}" type="presOf" srcId="{5D19B5F6-40CD-7D4E-A322-4747F7B78C8C}" destId="{9E997816-ED53-F944-9FF4-311DA02653B7}" srcOrd="0" destOrd="0" presId="urn:microsoft.com/office/officeart/2005/8/layout/bProcess3"/>
    <dgm:cxn modelId="{2EE1F76A-A014-804D-9065-24DE8EEDCB32}" type="presOf" srcId="{24E4B421-2DAB-D842-88BA-975A7D25D711}" destId="{433A71A3-C5E5-CA49-8BBC-F797C13A0187}" srcOrd="1" destOrd="0" presId="urn:microsoft.com/office/officeart/2005/8/layout/bProcess3"/>
    <dgm:cxn modelId="{291B9175-0A69-1D4C-891D-9C08DD203941}" type="presOf" srcId="{988383AA-56F3-7047-9DB0-B2D1A8BBBB7B}" destId="{D3572B16-F55B-1540-8E08-992FB3B53D77}" srcOrd="0" destOrd="0" presId="urn:microsoft.com/office/officeart/2005/8/layout/bProcess3"/>
    <dgm:cxn modelId="{98FDB675-9E35-CB46-BD65-86E4DE66D074}" srcId="{677BD9A2-E78A-A84D-8296-5184B7594CB8}" destId="{988383AA-56F3-7047-9DB0-B2D1A8BBBB7B}" srcOrd="3" destOrd="0" parTransId="{8FECF145-577E-464C-AAA4-326D2B9865DA}" sibTransId="{B93E7DE5-42C5-3543-8482-4CFB5BBC856B}"/>
    <dgm:cxn modelId="{393EE976-4AE0-414D-9279-B38685F9B73A}" srcId="{D42CB68D-8994-CF48-84A7-769ED40B9AE2}" destId="{004A7926-CC52-7345-A112-8A983AB35CCD}" srcOrd="0" destOrd="0" parTransId="{227AF4F7-9636-074D-9156-83F7D9587729}" sibTransId="{A547835C-3328-2F48-95F4-5147627CC114}"/>
    <dgm:cxn modelId="{A107107D-85A0-564A-8EFF-7A9DF1B27443}" type="presOf" srcId="{2F14E607-6B49-2440-9F3A-22BFE076AB4E}" destId="{BFF84BDE-1596-ED4D-B280-E5887DED1FE9}" srcOrd="0" destOrd="0" presId="urn:microsoft.com/office/officeart/2005/8/layout/bProcess3"/>
    <dgm:cxn modelId="{AB63427D-BD65-6B4E-8E39-FD9569624A87}" type="presOf" srcId="{F659430C-26A0-4B46-B7CD-BB54CD6EBBB6}" destId="{A6EFD759-86E8-8246-8D4E-5CAE808BE120}" srcOrd="0" destOrd="0" presId="urn:microsoft.com/office/officeart/2005/8/layout/bProcess3"/>
    <dgm:cxn modelId="{0B49EA7E-F88E-EA4A-AA5C-FF111BD84B1E}" type="presOf" srcId="{1AF7B80B-BAF8-DA4F-8FD0-69B703794399}" destId="{DFEDE868-7416-7645-BD7C-C764E2B3ABD0}" srcOrd="0" destOrd="0" presId="urn:microsoft.com/office/officeart/2005/8/layout/bProcess3"/>
    <dgm:cxn modelId="{5DED0C7F-F0AD-3443-8613-F098328D5E2E}" type="presOf" srcId="{B93E7DE5-42C5-3543-8482-4CFB5BBC856B}" destId="{4BBD88EF-3EB6-764B-B3E6-2E67CEFE7780}" srcOrd="0" destOrd="0" presId="urn:microsoft.com/office/officeart/2005/8/layout/bProcess3"/>
    <dgm:cxn modelId="{531CCE87-C190-DB48-811E-185EE4AAD1B6}" type="presOf" srcId="{7CDA7EF9-DE16-F340-B78D-A6690B9217DC}" destId="{60917D70-E933-AB44-B19A-88AFC8371968}" srcOrd="1" destOrd="0" presId="urn:microsoft.com/office/officeart/2005/8/layout/bProcess3"/>
    <dgm:cxn modelId="{E4AF0089-8CE5-1744-8CE2-9FC376839419}" type="presOf" srcId="{68292A20-F2F3-2C45-9D79-30FD9A20FC91}" destId="{CE3F7B27-A6FE-1644-8E20-67D6DE504A35}" srcOrd="0" destOrd="0" presId="urn:microsoft.com/office/officeart/2005/8/layout/bProcess3"/>
    <dgm:cxn modelId="{E89FDF89-1C1D-674B-B9EE-CC757F056372}" type="presOf" srcId="{D42CB68D-8994-CF48-84A7-769ED40B9AE2}" destId="{C0D3B94A-3A8F-9545-A5EC-F8463379F4B7}" srcOrd="0" destOrd="0" presId="urn:microsoft.com/office/officeart/2005/8/layout/bProcess3"/>
    <dgm:cxn modelId="{7BC5358F-9CBD-244B-935F-190EB8826B03}" type="presOf" srcId="{817768D5-6B90-424F-8471-FB9E9DA6DF49}" destId="{40A9130F-3094-7147-8600-0C4A8B955772}" srcOrd="0" destOrd="0" presId="urn:microsoft.com/office/officeart/2005/8/layout/bProcess3"/>
    <dgm:cxn modelId="{6A248493-1B2F-874E-9540-514ED519B69D}" type="presOf" srcId="{68292A20-F2F3-2C45-9D79-30FD9A20FC91}" destId="{F8EBB04A-06D1-8B4D-B732-4CB84BD5E864}" srcOrd="1" destOrd="0" presId="urn:microsoft.com/office/officeart/2005/8/layout/bProcess3"/>
    <dgm:cxn modelId="{3E80D093-486E-8B42-9422-604D004A293E}" srcId="{677BD9A2-E78A-A84D-8296-5184B7594CB8}" destId="{817768D5-6B90-424F-8471-FB9E9DA6DF49}" srcOrd="11" destOrd="0" parTransId="{434CF804-4EC8-EA4B-AA87-590E6B6A4F9B}" sibTransId="{4B025D32-9D03-5548-AC09-7A5A9866422A}"/>
    <dgm:cxn modelId="{C8B82295-3123-DE4A-A564-EE5FDFFEFFE7}" srcId="{677BD9A2-E78A-A84D-8296-5184B7594CB8}" destId="{67245CD8-B47D-5C42-9849-7A729D67628A}" srcOrd="6" destOrd="0" parTransId="{F98B0B17-66C7-2145-8E31-829066C87427}" sibTransId="{2EB45E31-759E-7C43-BE7E-5C54994CE7BC}"/>
    <dgm:cxn modelId="{7D582C9D-8CF7-6F46-8935-2911A94B4231}" type="presOf" srcId="{DFAEAF99-B4F7-4944-ADAE-0FA04B30A2A1}" destId="{AB6DADE6-083C-1949-A327-74BFC54F61AA}" srcOrd="0" destOrd="0" presId="urn:microsoft.com/office/officeart/2005/8/layout/bProcess3"/>
    <dgm:cxn modelId="{0681D99D-1D74-7048-938E-4263497B86F5}" srcId="{677BD9A2-E78A-A84D-8296-5184B7594CB8}" destId="{2F14E607-6B49-2440-9F3A-22BFE076AB4E}" srcOrd="7" destOrd="0" parTransId="{6783175C-453A-714C-96F4-6DC43F7A753B}" sibTransId="{24E4B421-2DAB-D842-88BA-975A7D25D711}"/>
    <dgm:cxn modelId="{4C16F99E-7A22-C44A-816D-A64E11EBE459}" type="presOf" srcId="{67245CD8-B47D-5C42-9849-7A729D67628A}" destId="{1C4793ED-B959-6748-81A4-690E996C956B}" srcOrd="0" destOrd="0" presId="urn:microsoft.com/office/officeart/2005/8/layout/bProcess3"/>
    <dgm:cxn modelId="{B4B8FC9E-CB2B-3840-A5B6-C8DC69F30649}" type="presOf" srcId="{83D5F65C-E623-ED4A-8A5F-977DF1D62FB3}" destId="{C0D3B94A-3A8F-9545-A5EC-F8463379F4B7}" srcOrd="0" destOrd="2" presId="urn:microsoft.com/office/officeart/2005/8/layout/bProcess3"/>
    <dgm:cxn modelId="{6D7B2EA3-FB2C-724A-8705-38D660D9EDBF}" type="presOf" srcId="{4B025D32-9D03-5548-AC09-7A5A9866422A}" destId="{33CC1E3B-C077-AF42-B51A-E946321A3F34}" srcOrd="0" destOrd="0" presId="urn:microsoft.com/office/officeart/2005/8/layout/bProcess3"/>
    <dgm:cxn modelId="{B18F3AA3-21EF-A346-AEE9-874DBFDB7193}" srcId="{677BD9A2-E78A-A84D-8296-5184B7594CB8}" destId="{F659430C-26A0-4B46-B7CD-BB54CD6EBBB6}" srcOrd="0" destOrd="0" parTransId="{0CE00567-FAB6-4842-8C4C-2DBFB4B2C799}" sibTransId="{CE397E1C-3C05-5A44-B4C9-EEB6FBC50910}"/>
    <dgm:cxn modelId="{2B41DEAC-1AE2-0D4B-9E15-1FF5D5A4E1BB}" srcId="{677BD9A2-E78A-A84D-8296-5184B7594CB8}" destId="{DFAEAF99-B4F7-4944-ADAE-0FA04B30A2A1}" srcOrd="9" destOrd="0" parTransId="{CADDEF59-156F-F146-AD7B-EB8F93F35B25}" sibTransId="{75037C1C-0D2C-E04A-989D-549054F8ADE5}"/>
    <dgm:cxn modelId="{EFCBF7AC-B150-824A-96CC-B8B6C190D38B}" srcId="{677BD9A2-E78A-A84D-8296-5184B7594CB8}" destId="{493185B1-54BE-654F-90CC-6C699E122EA8}" srcOrd="10" destOrd="0" parTransId="{41B8E60B-4B9E-754F-B75A-155C2523F87F}" sibTransId="{1A5FA29D-4B63-5B44-BD44-80D7812F08E4}"/>
    <dgm:cxn modelId="{98DBD8BB-5062-1E48-86F0-043EC76C02CE}" type="presOf" srcId="{4B025D32-9D03-5548-AC09-7A5A9866422A}" destId="{4AA6D871-1F41-3D4F-9721-EA94B9638337}" srcOrd="1" destOrd="0" presId="urn:microsoft.com/office/officeart/2005/8/layout/bProcess3"/>
    <dgm:cxn modelId="{521B96BC-FAC0-0148-819A-4940C1CB17E1}" srcId="{677BD9A2-E78A-A84D-8296-5184B7594CB8}" destId="{D42CB68D-8994-CF48-84A7-769ED40B9AE2}" srcOrd="1" destOrd="0" parTransId="{D60A055C-06E9-1F4D-A77E-62B433048E43}" sibTransId="{7CDA7EF9-DE16-F340-B78D-A6690B9217DC}"/>
    <dgm:cxn modelId="{C08090C2-67F1-0942-9A6D-85E942957329}" type="presOf" srcId="{42B9BA44-864C-9A4E-8B15-AF2AF727D511}" destId="{5BB3461F-2FB1-034B-8A3E-DBAAAD542613}" srcOrd="0" destOrd="0" presId="urn:microsoft.com/office/officeart/2005/8/layout/bProcess3"/>
    <dgm:cxn modelId="{2EA5BBCC-014A-104B-8D86-7D3F65015174}" type="presOf" srcId="{004A7926-CC52-7345-A112-8A983AB35CCD}" destId="{C0D3B94A-3A8F-9545-A5EC-F8463379F4B7}" srcOrd="0" destOrd="1" presId="urn:microsoft.com/office/officeart/2005/8/layout/bProcess3"/>
    <dgm:cxn modelId="{8A74EFCC-7805-0944-9F80-B39593E0153D}" type="presOf" srcId="{2EB45E31-759E-7C43-BE7E-5C54994CE7BC}" destId="{8A8E6B36-BA05-BD4D-A03F-4541A7CF46BC}" srcOrd="1" destOrd="0" presId="urn:microsoft.com/office/officeart/2005/8/layout/bProcess3"/>
    <dgm:cxn modelId="{2160F9CF-C46D-DC49-BF9B-A756FEA5A86E}" type="presOf" srcId="{1AF7B80B-BAF8-DA4F-8FD0-69B703794399}" destId="{DE94D3AD-0D03-5F4C-B403-AE0B2EB1132C}" srcOrd="1" destOrd="0" presId="urn:microsoft.com/office/officeart/2005/8/layout/bProcess3"/>
    <dgm:cxn modelId="{09CBF2D5-E366-2342-8024-C28992735FD7}" type="presOf" srcId="{72A422AA-8F46-274C-9111-426B3F526A9A}" destId="{743689C2-DCD4-DC45-8A1E-E5548BA62F0E}" srcOrd="0" destOrd="0" presId="urn:microsoft.com/office/officeart/2005/8/layout/bProcess3"/>
    <dgm:cxn modelId="{7DAE4DD9-250C-E844-8742-64B626EC41CC}" type="presOf" srcId="{B93E7DE5-42C5-3543-8482-4CFB5BBC856B}" destId="{AF1C2F54-6EE1-9844-A288-8C0434C63E3A}" srcOrd="1" destOrd="0" presId="urn:microsoft.com/office/officeart/2005/8/layout/bProcess3"/>
    <dgm:cxn modelId="{76FF14DA-892B-F64D-BD7D-0DB73B065DC4}" type="presOf" srcId="{24E4B421-2DAB-D842-88BA-975A7D25D711}" destId="{CA55ED2B-8F80-384D-8DC2-0ED066BDCAAB}" srcOrd="0" destOrd="0" presId="urn:microsoft.com/office/officeart/2005/8/layout/bProcess3"/>
    <dgm:cxn modelId="{13C3A3DA-020F-6B40-9586-5FCB81815CDD}" srcId="{677BD9A2-E78A-A84D-8296-5184B7594CB8}" destId="{F2B06DE0-1CB0-B74D-B2E8-C02049ABBED2}" srcOrd="5" destOrd="0" parTransId="{EB8B27C8-258B-8647-BA3D-9ADB4B558E6A}" sibTransId="{5D19B5F6-40CD-7D4E-A322-4747F7B78C8C}"/>
    <dgm:cxn modelId="{4F8351E3-3A98-C24B-918B-B32268ACDBDE}" srcId="{677BD9A2-E78A-A84D-8296-5184B7594CB8}" destId="{8D40874D-2F96-A34F-9C32-A3CBBF221A70}" srcOrd="2" destOrd="0" parTransId="{FDDA0739-FB37-5F47-86E9-A1A24F079F73}" sibTransId="{68292A20-F2F3-2C45-9D79-30FD9A20FC91}"/>
    <dgm:cxn modelId="{AF5B0BE7-5E1F-1E40-ADF7-B61A638E22B0}" type="presOf" srcId="{75037C1C-0D2C-E04A-989D-549054F8ADE5}" destId="{257274C5-2C23-0C4B-AB47-0C70D599F924}" srcOrd="1" destOrd="0" presId="urn:microsoft.com/office/officeart/2005/8/layout/bProcess3"/>
    <dgm:cxn modelId="{684F1EE7-DF68-E547-939D-C8ABD7CB2D1D}" srcId="{677BD9A2-E78A-A84D-8296-5184B7594CB8}" destId="{72A422AA-8F46-274C-9111-426B3F526A9A}" srcOrd="4" destOrd="0" parTransId="{21058624-C78C-D04A-817B-FBA796D970D9}" sibTransId="{1AF7B80B-BAF8-DA4F-8FD0-69B703794399}"/>
    <dgm:cxn modelId="{52864CEE-6F35-0E47-913E-5DB25A1C06DB}" type="presOf" srcId="{CE397E1C-3C05-5A44-B4C9-EEB6FBC50910}" destId="{D2CBE982-B023-C146-A29D-6523F4E19518}" srcOrd="1" destOrd="0" presId="urn:microsoft.com/office/officeart/2005/8/layout/bProcess3"/>
    <dgm:cxn modelId="{90254DF3-3714-B340-A816-031C54A22A71}" type="presOf" srcId="{DC2C42C9-2455-564D-81DC-941A2A13995A}" destId="{9EA05E0E-61D5-1141-A0F0-89E9BA172DB0}" srcOrd="1" destOrd="0" presId="urn:microsoft.com/office/officeart/2005/8/layout/bProcess3"/>
    <dgm:cxn modelId="{AF3E16F8-A4FF-7D4B-B0A0-738A501845FB}" type="presOf" srcId="{CE397E1C-3C05-5A44-B4C9-EEB6FBC50910}" destId="{7D599ABA-45DE-784F-BA97-4690AED9C0FD}" srcOrd="0" destOrd="0" presId="urn:microsoft.com/office/officeart/2005/8/layout/bProcess3"/>
    <dgm:cxn modelId="{45EFF3FC-F6E4-714F-88CE-65695042EB09}" type="presOf" srcId="{493185B1-54BE-654F-90CC-6C699E122EA8}" destId="{25FE70B1-20E8-4F43-B520-0DF9E7FF4435}" srcOrd="0" destOrd="0" presId="urn:microsoft.com/office/officeart/2005/8/layout/bProcess3"/>
    <dgm:cxn modelId="{4A2D5DFE-7F38-D148-B7F5-B5C49AC336BF}" type="presOf" srcId="{75037C1C-0D2C-E04A-989D-549054F8ADE5}" destId="{87276671-0875-3E4A-BC00-3AF3C4EC3657}" srcOrd="0" destOrd="0" presId="urn:microsoft.com/office/officeart/2005/8/layout/bProcess3"/>
    <dgm:cxn modelId="{CAE5BCFE-A7EE-6444-9078-7537B717484C}" type="presParOf" srcId="{CBE086FF-CC1E-764C-9057-2BEE9A5861EA}" destId="{A6EFD759-86E8-8246-8D4E-5CAE808BE120}" srcOrd="0" destOrd="0" presId="urn:microsoft.com/office/officeart/2005/8/layout/bProcess3"/>
    <dgm:cxn modelId="{D51AD94A-8567-2847-85C3-B547CE7E36B1}" type="presParOf" srcId="{CBE086FF-CC1E-764C-9057-2BEE9A5861EA}" destId="{7D599ABA-45DE-784F-BA97-4690AED9C0FD}" srcOrd="1" destOrd="0" presId="urn:microsoft.com/office/officeart/2005/8/layout/bProcess3"/>
    <dgm:cxn modelId="{7636F512-885A-2244-9423-D400C811113E}" type="presParOf" srcId="{7D599ABA-45DE-784F-BA97-4690AED9C0FD}" destId="{D2CBE982-B023-C146-A29D-6523F4E19518}" srcOrd="0" destOrd="0" presId="urn:microsoft.com/office/officeart/2005/8/layout/bProcess3"/>
    <dgm:cxn modelId="{87970C67-6A2E-A34A-ABA9-850E0D38DA91}" type="presParOf" srcId="{CBE086FF-CC1E-764C-9057-2BEE9A5861EA}" destId="{C0D3B94A-3A8F-9545-A5EC-F8463379F4B7}" srcOrd="2" destOrd="0" presId="urn:microsoft.com/office/officeart/2005/8/layout/bProcess3"/>
    <dgm:cxn modelId="{4F64DF47-777C-834B-9D8A-6C1EDF29B020}" type="presParOf" srcId="{CBE086FF-CC1E-764C-9057-2BEE9A5861EA}" destId="{8F8B1D8B-9B95-E340-A29B-3E9044A82341}" srcOrd="3" destOrd="0" presId="urn:microsoft.com/office/officeart/2005/8/layout/bProcess3"/>
    <dgm:cxn modelId="{A4CAE90F-91C9-2040-A22E-A5FB49AD638C}" type="presParOf" srcId="{8F8B1D8B-9B95-E340-A29B-3E9044A82341}" destId="{60917D70-E933-AB44-B19A-88AFC8371968}" srcOrd="0" destOrd="0" presId="urn:microsoft.com/office/officeart/2005/8/layout/bProcess3"/>
    <dgm:cxn modelId="{035B6998-DAC4-9A44-A413-5CA46FA3D3D0}" type="presParOf" srcId="{CBE086FF-CC1E-764C-9057-2BEE9A5861EA}" destId="{213DF6B3-7400-A145-9AC3-9241ED41244C}" srcOrd="4" destOrd="0" presId="urn:microsoft.com/office/officeart/2005/8/layout/bProcess3"/>
    <dgm:cxn modelId="{461065A2-D115-524B-83B3-4DB67E94CC84}" type="presParOf" srcId="{CBE086FF-CC1E-764C-9057-2BEE9A5861EA}" destId="{CE3F7B27-A6FE-1644-8E20-67D6DE504A35}" srcOrd="5" destOrd="0" presId="urn:microsoft.com/office/officeart/2005/8/layout/bProcess3"/>
    <dgm:cxn modelId="{F5A88929-EBF0-B048-8795-7F7BFE5A4D96}" type="presParOf" srcId="{CE3F7B27-A6FE-1644-8E20-67D6DE504A35}" destId="{F8EBB04A-06D1-8B4D-B732-4CB84BD5E864}" srcOrd="0" destOrd="0" presId="urn:microsoft.com/office/officeart/2005/8/layout/bProcess3"/>
    <dgm:cxn modelId="{A76B4915-1278-BA43-8987-0256F5458990}" type="presParOf" srcId="{CBE086FF-CC1E-764C-9057-2BEE9A5861EA}" destId="{D3572B16-F55B-1540-8E08-992FB3B53D77}" srcOrd="6" destOrd="0" presId="urn:microsoft.com/office/officeart/2005/8/layout/bProcess3"/>
    <dgm:cxn modelId="{704343A9-8699-4043-870C-22EACFCFFAEA}" type="presParOf" srcId="{CBE086FF-CC1E-764C-9057-2BEE9A5861EA}" destId="{4BBD88EF-3EB6-764B-B3E6-2E67CEFE7780}" srcOrd="7" destOrd="0" presId="urn:microsoft.com/office/officeart/2005/8/layout/bProcess3"/>
    <dgm:cxn modelId="{0BB753D8-EEFD-484E-B31F-E0E42A49B708}" type="presParOf" srcId="{4BBD88EF-3EB6-764B-B3E6-2E67CEFE7780}" destId="{AF1C2F54-6EE1-9844-A288-8C0434C63E3A}" srcOrd="0" destOrd="0" presId="urn:microsoft.com/office/officeart/2005/8/layout/bProcess3"/>
    <dgm:cxn modelId="{D68206EB-5FF8-1242-88E7-6FB1BABEEA9B}" type="presParOf" srcId="{CBE086FF-CC1E-764C-9057-2BEE9A5861EA}" destId="{743689C2-DCD4-DC45-8A1E-E5548BA62F0E}" srcOrd="8" destOrd="0" presId="urn:microsoft.com/office/officeart/2005/8/layout/bProcess3"/>
    <dgm:cxn modelId="{D5D9C723-CA42-654B-B94C-207A5747FD54}" type="presParOf" srcId="{CBE086FF-CC1E-764C-9057-2BEE9A5861EA}" destId="{DFEDE868-7416-7645-BD7C-C764E2B3ABD0}" srcOrd="9" destOrd="0" presId="urn:microsoft.com/office/officeart/2005/8/layout/bProcess3"/>
    <dgm:cxn modelId="{F778637C-E0B0-E44B-B37D-1055E4C52550}" type="presParOf" srcId="{DFEDE868-7416-7645-BD7C-C764E2B3ABD0}" destId="{DE94D3AD-0D03-5F4C-B403-AE0B2EB1132C}" srcOrd="0" destOrd="0" presId="urn:microsoft.com/office/officeart/2005/8/layout/bProcess3"/>
    <dgm:cxn modelId="{8CA9DDC6-359F-0D4C-B6C7-6D66FC4638A6}" type="presParOf" srcId="{CBE086FF-CC1E-764C-9057-2BEE9A5861EA}" destId="{47FD7C98-1FD2-B44D-BA56-28D33B5D3757}" srcOrd="10" destOrd="0" presId="urn:microsoft.com/office/officeart/2005/8/layout/bProcess3"/>
    <dgm:cxn modelId="{D8FC96AE-326A-E04B-8189-A950718132F0}" type="presParOf" srcId="{CBE086FF-CC1E-764C-9057-2BEE9A5861EA}" destId="{9E997816-ED53-F944-9FF4-311DA02653B7}" srcOrd="11" destOrd="0" presId="urn:microsoft.com/office/officeart/2005/8/layout/bProcess3"/>
    <dgm:cxn modelId="{20DE5DD3-7C01-CB43-887B-61C2D65D16DA}" type="presParOf" srcId="{9E997816-ED53-F944-9FF4-311DA02653B7}" destId="{B6436F03-F7C2-AF45-9913-EBF2F0542CA8}" srcOrd="0" destOrd="0" presId="urn:microsoft.com/office/officeart/2005/8/layout/bProcess3"/>
    <dgm:cxn modelId="{3DC2D55D-AE45-3641-951E-A066D90836F8}" type="presParOf" srcId="{CBE086FF-CC1E-764C-9057-2BEE9A5861EA}" destId="{1C4793ED-B959-6748-81A4-690E996C956B}" srcOrd="12" destOrd="0" presId="urn:microsoft.com/office/officeart/2005/8/layout/bProcess3"/>
    <dgm:cxn modelId="{98596F6F-9E83-DD44-BD46-3E75A7C44BF7}" type="presParOf" srcId="{CBE086FF-CC1E-764C-9057-2BEE9A5861EA}" destId="{B623ADCC-307E-F045-9D78-ED2957EF816B}" srcOrd="13" destOrd="0" presId="urn:microsoft.com/office/officeart/2005/8/layout/bProcess3"/>
    <dgm:cxn modelId="{EC903C3B-77C1-9544-BDCA-542FB4B45BE2}" type="presParOf" srcId="{B623ADCC-307E-F045-9D78-ED2957EF816B}" destId="{8A8E6B36-BA05-BD4D-A03F-4541A7CF46BC}" srcOrd="0" destOrd="0" presId="urn:microsoft.com/office/officeart/2005/8/layout/bProcess3"/>
    <dgm:cxn modelId="{DE086961-2D16-9E4A-B5B0-33A5B3B2E864}" type="presParOf" srcId="{CBE086FF-CC1E-764C-9057-2BEE9A5861EA}" destId="{BFF84BDE-1596-ED4D-B280-E5887DED1FE9}" srcOrd="14" destOrd="0" presId="urn:microsoft.com/office/officeart/2005/8/layout/bProcess3"/>
    <dgm:cxn modelId="{23C962FF-0C7A-874B-A505-7C9342BE609E}" type="presParOf" srcId="{CBE086FF-CC1E-764C-9057-2BEE9A5861EA}" destId="{CA55ED2B-8F80-384D-8DC2-0ED066BDCAAB}" srcOrd="15" destOrd="0" presId="urn:microsoft.com/office/officeart/2005/8/layout/bProcess3"/>
    <dgm:cxn modelId="{ADEA75E1-4A40-3649-B755-651A8978A93B}" type="presParOf" srcId="{CA55ED2B-8F80-384D-8DC2-0ED066BDCAAB}" destId="{433A71A3-C5E5-CA49-8BBC-F797C13A0187}" srcOrd="0" destOrd="0" presId="urn:microsoft.com/office/officeart/2005/8/layout/bProcess3"/>
    <dgm:cxn modelId="{9E9972F1-5CD7-A247-9062-5CEFBBAFC0A4}" type="presParOf" srcId="{CBE086FF-CC1E-764C-9057-2BEE9A5861EA}" destId="{5BB3461F-2FB1-034B-8A3E-DBAAAD542613}" srcOrd="16" destOrd="0" presId="urn:microsoft.com/office/officeart/2005/8/layout/bProcess3"/>
    <dgm:cxn modelId="{742EF937-053D-B541-B4E6-5DAC59B18DC3}" type="presParOf" srcId="{CBE086FF-CC1E-764C-9057-2BEE9A5861EA}" destId="{3EC345FB-B905-3C42-A0FF-18D1CEF28013}" srcOrd="17" destOrd="0" presId="urn:microsoft.com/office/officeart/2005/8/layout/bProcess3"/>
    <dgm:cxn modelId="{9435460B-04BF-E64F-BB07-773EF4F4E9A7}" type="presParOf" srcId="{3EC345FB-B905-3C42-A0FF-18D1CEF28013}" destId="{9EA05E0E-61D5-1141-A0F0-89E9BA172DB0}" srcOrd="0" destOrd="0" presId="urn:microsoft.com/office/officeart/2005/8/layout/bProcess3"/>
    <dgm:cxn modelId="{597B5B67-3D54-D64C-B0B4-6A0354C64339}" type="presParOf" srcId="{CBE086FF-CC1E-764C-9057-2BEE9A5861EA}" destId="{AB6DADE6-083C-1949-A327-74BFC54F61AA}" srcOrd="18" destOrd="0" presId="urn:microsoft.com/office/officeart/2005/8/layout/bProcess3"/>
    <dgm:cxn modelId="{9C2288FD-7199-D543-9726-57708232C52C}" type="presParOf" srcId="{CBE086FF-CC1E-764C-9057-2BEE9A5861EA}" destId="{87276671-0875-3E4A-BC00-3AF3C4EC3657}" srcOrd="19" destOrd="0" presId="urn:microsoft.com/office/officeart/2005/8/layout/bProcess3"/>
    <dgm:cxn modelId="{83F315B8-6E61-AB47-94CC-779FB6890E55}" type="presParOf" srcId="{87276671-0875-3E4A-BC00-3AF3C4EC3657}" destId="{257274C5-2C23-0C4B-AB47-0C70D599F924}" srcOrd="0" destOrd="0" presId="urn:microsoft.com/office/officeart/2005/8/layout/bProcess3"/>
    <dgm:cxn modelId="{22CF8E4C-2245-5D4A-B3F8-FDE8D1E3C210}" type="presParOf" srcId="{CBE086FF-CC1E-764C-9057-2BEE9A5861EA}" destId="{25FE70B1-20E8-4F43-B520-0DF9E7FF4435}" srcOrd="20" destOrd="0" presId="urn:microsoft.com/office/officeart/2005/8/layout/bProcess3"/>
    <dgm:cxn modelId="{810799F9-1566-2F46-A7A6-30CBBB725EA6}" type="presParOf" srcId="{CBE086FF-CC1E-764C-9057-2BEE9A5861EA}" destId="{4140A7B5-3446-8749-9AE8-82D61FBBFF67}" srcOrd="21" destOrd="0" presId="urn:microsoft.com/office/officeart/2005/8/layout/bProcess3"/>
    <dgm:cxn modelId="{A73B7031-FC70-504F-8CD7-44D2BBD5431B}" type="presParOf" srcId="{4140A7B5-3446-8749-9AE8-82D61FBBFF67}" destId="{9C56434C-6064-2744-8F72-C2D146E41117}" srcOrd="0" destOrd="0" presId="urn:microsoft.com/office/officeart/2005/8/layout/bProcess3"/>
    <dgm:cxn modelId="{E54903EC-2F82-E143-8262-1A65A4B1F946}" type="presParOf" srcId="{CBE086FF-CC1E-764C-9057-2BEE9A5861EA}" destId="{40A9130F-3094-7147-8600-0C4A8B955772}" srcOrd="22" destOrd="0" presId="urn:microsoft.com/office/officeart/2005/8/layout/bProcess3"/>
    <dgm:cxn modelId="{A396FBC6-93BE-B840-BFB9-B0929C038417}" type="presParOf" srcId="{CBE086FF-CC1E-764C-9057-2BEE9A5861EA}" destId="{33CC1E3B-C077-AF42-B51A-E946321A3F34}" srcOrd="23" destOrd="0" presId="urn:microsoft.com/office/officeart/2005/8/layout/bProcess3"/>
    <dgm:cxn modelId="{AA75DDD5-CF4F-254B-83A0-D46F755B2A01}" type="presParOf" srcId="{33CC1E3B-C077-AF42-B51A-E946321A3F34}" destId="{4AA6D871-1F41-3D4F-9721-EA94B9638337}" srcOrd="0" destOrd="0" presId="urn:microsoft.com/office/officeart/2005/8/layout/bProcess3"/>
    <dgm:cxn modelId="{8D3882E1-763A-D04F-80EC-1AE5FC2A30AF}" type="presParOf" srcId="{CBE086FF-CC1E-764C-9057-2BEE9A5861EA}" destId="{600DA6AB-59E4-184B-96BF-8DAF4D0853FA}" srcOrd="2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2793B3-3976-F847-9369-0B1729F45DF6}" type="doc">
      <dgm:prSet loTypeId="urn:microsoft.com/office/officeart/2005/8/layout/hList1" loCatId="list" qsTypeId="urn:microsoft.com/office/officeart/2005/8/quickstyle/simple1" qsCatId="simple" csTypeId="urn:microsoft.com/office/officeart/2005/8/colors/colorful4" csCatId="colorful"/>
      <dgm:spPr/>
      <dgm:t>
        <a:bodyPr/>
        <a:lstStyle/>
        <a:p>
          <a:endParaRPr lang="en-GB"/>
        </a:p>
      </dgm:t>
    </dgm:pt>
    <dgm:pt modelId="{24F86BF5-8DF5-5942-8EEA-F65734541662}">
      <dgm:prSet/>
      <dgm:spPr/>
      <dgm:t>
        <a:bodyPr/>
        <a:lstStyle/>
        <a:p>
          <a:r>
            <a:rPr lang="en-US"/>
            <a:t>Server-side sessions:</a:t>
          </a:r>
          <a:endParaRPr lang="en-AU"/>
        </a:p>
      </dgm:t>
    </dgm:pt>
    <dgm:pt modelId="{E6068907-60CB-3444-B591-7368D5A39E06}" type="parTrans" cxnId="{DF6B89A5-1515-514E-8D6F-6ED590322FF0}">
      <dgm:prSet/>
      <dgm:spPr/>
      <dgm:t>
        <a:bodyPr/>
        <a:lstStyle/>
        <a:p>
          <a:endParaRPr lang="en-GB"/>
        </a:p>
      </dgm:t>
    </dgm:pt>
    <dgm:pt modelId="{E65670FA-ACC7-524C-B1D4-DEE160DDEFEA}" type="sibTrans" cxnId="{DF6B89A5-1515-514E-8D6F-6ED590322FF0}">
      <dgm:prSet/>
      <dgm:spPr/>
      <dgm:t>
        <a:bodyPr/>
        <a:lstStyle/>
        <a:p>
          <a:endParaRPr lang="en-GB"/>
        </a:p>
      </dgm:t>
    </dgm:pt>
    <dgm:pt modelId="{E5779041-956D-4842-81C3-D18159D9B26B}">
      <dgm:prSet/>
      <dgm:spPr/>
      <dgm:t>
        <a:bodyPr/>
        <a:lstStyle/>
        <a:p>
          <a:r>
            <a:rPr lang="en-US"/>
            <a:t>Web server keeps session state in memory, session ID passed in every request.</a:t>
          </a:r>
          <a:endParaRPr lang="en-AU"/>
        </a:p>
      </dgm:t>
    </dgm:pt>
    <dgm:pt modelId="{FCE5878B-F39B-C84C-BD52-420426C77599}" type="parTrans" cxnId="{38011805-8B3A-EE49-A884-E24B3103C268}">
      <dgm:prSet/>
      <dgm:spPr/>
      <dgm:t>
        <a:bodyPr/>
        <a:lstStyle/>
        <a:p>
          <a:endParaRPr lang="en-GB"/>
        </a:p>
      </dgm:t>
    </dgm:pt>
    <dgm:pt modelId="{84540394-E114-F340-A566-72A0B16EF457}" type="sibTrans" cxnId="{38011805-8B3A-EE49-A884-E24B3103C268}">
      <dgm:prSet/>
      <dgm:spPr/>
      <dgm:t>
        <a:bodyPr/>
        <a:lstStyle/>
        <a:p>
          <a:endParaRPr lang="en-GB"/>
        </a:p>
      </dgm:t>
    </dgm:pt>
    <dgm:pt modelId="{E3D49DB7-5ACF-2747-B069-CEA13373E996}">
      <dgm:prSet/>
      <dgm:spPr/>
      <dgm:t>
        <a:bodyPr/>
        <a:lstStyle/>
        <a:p>
          <a:r>
            <a:rPr lang="en-US"/>
            <a:t>When request arrives (with session ID), server retrieves associated state from its memory</a:t>
          </a:r>
          <a:endParaRPr lang="en-AU"/>
        </a:p>
      </dgm:t>
    </dgm:pt>
    <dgm:pt modelId="{E3E532B5-8AEC-4844-BA74-89B7A1D6B172}" type="parTrans" cxnId="{B1551B61-8950-5048-A9E4-E1A76FD1C538}">
      <dgm:prSet/>
      <dgm:spPr/>
      <dgm:t>
        <a:bodyPr/>
        <a:lstStyle/>
        <a:p>
          <a:endParaRPr lang="en-GB"/>
        </a:p>
      </dgm:t>
    </dgm:pt>
    <dgm:pt modelId="{5CA7DCBC-536B-5844-9C59-BF1D0DD6F87A}" type="sibTrans" cxnId="{B1551B61-8950-5048-A9E4-E1A76FD1C538}">
      <dgm:prSet/>
      <dgm:spPr/>
      <dgm:t>
        <a:bodyPr/>
        <a:lstStyle/>
        <a:p>
          <a:endParaRPr lang="en-GB"/>
        </a:p>
      </dgm:t>
    </dgm:pt>
    <dgm:pt modelId="{358EA99E-EE61-2048-A66D-DEF8F059ADD3}">
      <dgm:prSet/>
      <dgm:spPr/>
      <dgm:t>
        <a:bodyPr/>
        <a:lstStyle/>
        <a:p>
          <a:r>
            <a:rPr lang="en-US"/>
            <a:t>If multiple servers, shared database or cache needed </a:t>
          </a:r>
          <a:endParaRPr lang="en-AU"/>
        </a:p>
      </dgm:t>
    </dgm:pt>
    <dgm:pt modelId="{025A586D-D23A-204F-994B-6577F56F1C02}" type="parTrans" cxnId="{9A816435-E7A7-3348-93AE-55AAD5419F55}">
      <dgm:prSet/>
      <dgm:spPr/>
      <dgm:t>
        <a:bodyPr/>
        <a:lstStyle/>
        <a:p>
          <a:endParaRPr lang="en-GB"/>
        </a:p>
      </dgm:t>
    </dgm:pt>
    <dgm:pt modelId="{75908CEF-7FB1-F94E-9FC3-3F40A6FC9924}" type="sibTrans" cxnId="{9A816435-E7A7-3348-93AE-55AAD5419F55}">
      <dgm:prSet/>
      <dgm:spPr/>
      <dgm:t>
        <a:bodyPr/>
        <a:lstStyle/>
        <a:p>
          <a:endParaRPr lang="en-GB"/>
        </a:p>
      </dgm:t>
    </dgm:pt>
    <dgm:pt modelId="{26630B82-B950-564D-8568-4D0490E39AB0}">
      <dgm:prSet/>
      <dgm:spPr/>
      <dgm:t>
        <a:bodyPr/>
        <a:lstStyle/>
        <a:p>
          <a:r>
            <a:rPr lang="en-US"/>
            <a:t>Issue: inefficient for websites with large userbase</a:t>
          </a:r>
          <a:endParaRPr lang="en-AU"/>
        </a:p>
      </dgm:t>
    </dgm:pt>
    <dgm:pt modelId="{977EF70C-30CE-CC40-BA9B-44353D6EFDAD}" type="parTrans" cxnId="{3D38C292-14CA-CE4D-8F23-0FD7E46D4D34}">
      <dgm:prSet/>
      <dgm:spPr/>
      <dgm:t>
        <a:bodyPr/>
        <a:lstStyle/>
        <a:p>
          <a:endParaRPr lang="en-GB"/>
        </a:p>
      </dgm:t>
    </dgm:pt>
    <dgm:pt modelId="{5BE2F64C-4EE7-8B4D-AF9E-DABDEE03C469}" type="sibTrans" cxnId="{3D38C292-14CA-CE4D-8F23-0FD7E46D4D34}">
      <dgm:prSet/>
      <dgm:spPr/>
      <dgm:t>
        <a:bodyPr/>
        <a:lstStyle/>
        <a:p>
          <a:endParaRPr lang="en-GB"/>
        </a:p>
      </dgm:t>
    </dgm:pt>
    <dgm:pt modelId="{8CAB8653-BB78-4449-81CE-F08EB20AEC23}">
      <dgm:prSet/>
      <dgm:spPr/>
      <dgm:t>
        <a:bodyPr/>
        <a:lstStyle/>
        <a:p>
          <a:r>
            <a:rPr lang="en-US"/>
            <a:t>Client-side sessions:</a:t>
          </a:r>
          <a:endParaRPr lang="en-AU"/>
        </a:p>
      </dgm:t>
    </dgm:pt>
    <dgm:pt modelId="{959B590D-88E0-1845-8801-3541D0E9A24C}" type="parTrans" cxnId="{E66A574D-CF5B-7446-815D-57749B0B9028}">
      <dgm:prSet/>
      <dgm:spPr/>
      <dgm:t>
        <a:bodyPr/>
        <a:lstStyle/>
        <a:p>
          <a:endParaRPr lang="en-GB"/>
        </a:p>
      </dgm:t>
    </dgm:pt>
    <dgm:pt modelId="{CC67C1EE-BB06-6B4E-A77F-EF9873A7371D}" type="sibTrans" cxnId="{E66A574D-CF5B-7446-815D-57749B0B9028}">
      <dgm:prSet/>
      <dgm:spPr/>
      <dgm:t>
        <a:bodyPr/>
        <a:lstStyle/>
        <a:p>
          <a:endParaRPr lang="en-GB"/>
        </a:p>
      </dgm:t>
    </dgm:pt>
    <dgm:pt modelId="{39AFB272-A6F2-DE4E-BE44-112B721FC75B}">
      <dgm:prSet/>
      <dgm:spPr/>
      <dgm:t>
        <a:bodyPr/>
        <a:lstStyle/>
        <a:p>
          <a:r>
            <a:rPr lang="en-US"/>
            <a:t>All session state gets appended to the session ID</a:t>
          </a:r>
          <a:endParaRPr lang="en-AU"/>
        </a:p>
      </dgm:t>
    </dgm:pt>
    <dgm:pt modelId="{376448C0-F13D-F545-9F1C-00C923861C66}" type="parTrans" cxnId="{C8E49487-E4E6-A544-8B67-C84F777F88A8}">
      <dgm:prSet/>
      <dgm:spPr/>
      <dgm:t>
        <a:bodyPr/>
        <a:lstStyle/>
        <a:p>
          <a:endParaRPr lang="en-GB"/>
        </a:p>
      </dgm:t>
    </dgm:pt>
    <dgm:pt modelId="{6088FA6C-FDD2-D94A-96F0-AD429DC3B535}" type="sibTrans" cxnId="{C8E49487-E4E6-A544-8B67-C84F777F88A8}">
      <dgm:prSet/>
      <dgm:spPr/>
      <dgm:t>
        <a:bodyPr/>
        <a:lstStyle/>
        <a:p>
          <a:endParaRPr lang="en-GB"/>
        </a:p>
      </dgm:t>
    </dgm:pt>
    <dgm:pt modelId="{E0D698E7-DAFD-C54D-A242-717E6A4B3951}">
      <dgm:prSet/>
      <dgm:spPr/>
      <dgm:t>
        <a:bodyPr/>
        <a:lstStyle/>
        <a:p>
          <a:r>
            <a:rPr lang="en-US"/>
            <a:t>Client returns the entire session state every time.</a:t>
          </a:r>
          <a:endParaRPr lang="en-AU"/>
        </a:p>
      </dgm:t>
    </dgm:pt>
    <dgm:pt modelId="{CDE2AD45-1A45-6245-8EE0-EE426D767BC0}" type="parTrans" cxnId="{4F591F24-1318-CF46-A125-B654DFBDB551}">
      <dgm:prSet/>
      <dgm:spPr/>
      <dgm:t>
        <a:bodyPr/>
        <a:lstStyle/>
        <a:p>
          <a:endParaRPr lang="en-GB"/>
        </a:p>
      </dgm:t>
    </dgm:pt>
    <dgm:pt modelId="{DF74D738-8555-D943-9A2D-330615185F46}" type="sibTrans" cxnId="{4F591F24-1318-CF46-A125-B654DFBDB551}">
      <dgm:prSet/>
      <dgm:spPr/>
      <dgm:t>
        <a:bodyPr/>
        <a:lstStyle/>
        <a:p>
          <a:endParaRPr lang="en-GB"/>
        </a:p>
      </dgm:t>
    </dgm:pt>
    <dgm:pt modelId="{46FF1C08-5AF1-EA46-9233-138F0810086F}">
      <dgm:prSet/>
      <dgm:spPr/>
      <dgm:t>
        <a:bodyPr/>
        <a:lstStyle/>
        <a:p>
          <a:r>
            <a:rPr lang="en-US"/>
            <a:t>Each incoming request now contains all information the web server needs</a:t>
          </a:r>
          <a:endParaRPr lang="en-AU"/>
        </a:p>
      </dgm:t>
    </dgm:pt>
    <dgm:pt modelId="{57BFB548-2AC8-0A48-889B-0DC3D2029282}" type="parTrans" cxnId="{CAD196F9-929C-C041-902F-D63091AEBF8F}">
      <dgm:prSet/>
      <dgm:spPr/>
      <dgm:t>
        <a:bodyPr/>
        <a:lstStyle/>
        <a:p>
          <a:endParaRPr lang="en-GB"/>
        </a:p>
      </dgm:t>
    </dgm:pt>
    <dgm:pt modelId="{91D08AB2-8CAF-8C43-B70D-4B76B409A86A}" type="sibTrans" cxnId="{CAD196F9-929C-C041-902F-D63091AEBF8F}">
      <dgm:prSet/>
      <dgm:spPr/>
      <dgm:t>
        <a:bodyPr/>
        <a:lstStyle/>
        <a:p>
          <a:endParaRPr lang="en-GB"/>
        </a:p>
      </dgm:t>
    </dgm:pt>
    <dgm:pt modelId="{6CACDD93-B4D1-F949-B87C-9FEB897FAECC}">
      <dgm:prSet/>
      <dgm:spPr/>
      <dgm:t>
        <a:bodyPr/>
        <a:lstStyle/>
        <a:p>
          <a:r>
            <a:rPr lang="en-US"/>
            <a:t>Issue: security, as malicious users can easily forge or manipulate the string.</a:t>
          </a:r>
          <a:endParaRPr lang="en-AU"/>
        </a:p>
      </dgm:t>
    </dgm:pt>
    <dgm:pt modelId="{54EC35C1-C39F-174E-ABFA-74C36E3F38CA}" type="parTrans" cxnId="{EFE7F46B-51AC-9B49-BF4D-9F0AF8A3E6DE}">
      <dgm:prSet/>
      <dgm:spPr/>
      <dgm:t>
        <a:bodyPr/>
        <a:lstStyle/>
        <a:p>
          <a:endParaRPr lang="en-GB"/>
        </a:p>
      </dgm:t>
    </dgm:pt>
    <dgm:pt modelId="{74B9DA81-6DC7-5440-A03C-E3E4CCB1D10C}" type="sibTrans" cxnId="{EFE7F46B-51AC-9B49-BF4D-9F0AF8A3E6DE}">
      <dgm:prSet/>
      <dgm:spPr/>
      <dgm:t>
        <a:bodyPr/>
        <a:lstStyle/>
        <a:p>
          <a:endParaRPr lang="en-GB"/>
        </a:p>
      </dgm:t>
    </dgm:pt>
    <dgm:pt modelId="{14FED5DE-1145-8044-90D9-B6D6E757F75E}" type="pres">
      <dgm:prSet presAssocID="{DD2793B3-3976-F847-9369-0B1729F45DF6}" presName="Name0" presStyleCnt="0">
        <dgm:presLayoutVars>
          <dgm:dir/>
          <dgm:animLvl val="lvl"/>
          <dgm:resizeHandles val="exact"/>
        </dgm:presLayoutVars>
      </dgm:prSet>
      <dgm:spPr/>
    </dgm:pt>
    <dgm:pt modelId="{3AD30A32-E387-3E45-85DF-4E67863F0BE1}" type="pres">
      <dgm:prSet presAssocID="{24F86BF5-8DF5-5942-8EEA-F65734541662}" presName="composite" presStyleCnt="0"/>
      <dgm:spPr/>
    </dgm:pt>
    <dgm:pt modelId="{5E6AC118-E9FC-3F4E-A755-82F88E030B39}" type="pres">
      <dgm:prSet presAssocID="{24F86BF5-8DF5-5942-8EEA-F65734541662}" presName="parTx" presStyleLbl="alignNode1" presStyleIdx="0" presStyleCnt="2">
        <dgm:presLayoutVars>
          <dgm:chMax val="0"/>
          <dgm:chPref val="0"/>
          <dgm:bulletEnabled val="1"/>
        </dgm:presLayoutVars>
      </dgm:prSet>
      <dgm:spPr/>
    </dgm:pt>
    <dgm:pt modelId="{019AC9B0-98AD-EB48-B958-B861A24F22F9}" type="pres">
      <dgm:prSet presAssocID="{24F86BF5-8DF5-5942-8EEA-F65734541662}" presName="desTx" presStyleLbl="alignAccFollowNode1" presStyleIdx="0" presStyleCnt="2">
        <dgm:presLayoutVars>
          <dgm:bulletEnabled val="1"/>
        </dgm:presLayoutVars>
      </dgm:prSet>
      <dgm:spPr/>
    </dgm:pt>
    <dgm:pt modelId="{BF587782-C5E9-3947-A39E-1C26BE243F4E}" type="pres">
      <dgm:prSet presAssocID="{E65670FA-ACC7-524C-B1D4-DEE160DDEFEA}" presName="space" presStyleCnt="0"/>
      <dgm:spPr/>
    </dgm:pt>
    <dgm:pt modelId="{CC29D62D-C5CC-DE47-8C32-A1CBAEFF2E77}" type="pres">
      <dgm:prSet presAssocID="{8CAB8653-BB78-4449-81CE-F08EB20AEC23}" presName="composite" presStyleCnt="0"/>
      <dgm:spPr/>
    </dgm:pt>
    <dgm:pt modelId="{5BB7C3B5-9BEF-274A-9A77-9CC81F142022}" type="pres">
      <dgm:prSet presAssocID="{8CAB8653-BB78-4449-81CE-F08EB20AEC23}" presName="parTx" presStyleLbl="alignNode1" presStyleIdx="1" presStyleCnt="2">
        <dgm:presLayoutVars>
          <dgm:chMax val="0"/>
          <dgm:chPref val="0"/>
          <dgm:bulletEnabled val="1"/>
        </dgm:presLayoutVars>
      </dgm:prSet>
      <dgm:spPr/>
    </dgm:pt>
    <dgm:pt modelId="{F41E8D9F-5C4E-8A48-89C2-39A69664F6C6}" type="pres">
      <dgm:prSet presAssocID="{8CAB8653-BB78-4449-81CE-F08EB20AEC23}" presName="desTx" presStyleLbl="alignAccFollowNode1" presStyleIdx="1" presStyleCnt="2">
        <dgm:presLayoutVars>
          <dgm:bulletEnabled val="1"/>
        </dgm:presLayoutVars>
      </dgm:prSet>
      <dgm:spPr/>
    </dgm:pt>
  </dgm:ptLst>
  <dgm:cxnLst>
    <dgm:cxn modelId="{38011805-8B3A-EE49-A884-E24B3103C268}" srcId="{24F86BF5-8DF5-5942-8EEA-F65734541662}" destId="{E5779041-956D-4842-81C3-D18159D9B26B}" srcOrd="0" destOrd="0" parTransId="{FCE5878B-F39B-C84C-BD52-420426C77599}" sibTransId="{84540394-E114-F340-A566-72A0B16EF457}"/>
    <dgm:cxn modelId="{2CF30820-47B6-9D42-91AA-FD41380662B6}" type="presOf" srcId="{E0D698E7-DAFD-C54D-A242-717E6A4B3951}" destId="{F41E8D9F-5C4E-8A48-89C2-39A69664F6C6}" srcOrd="0" destOrd="1" presId="urn:microsoft.com/office/officeart/2005/8/layout/hList1"/>
    <dgm:cxn modelId="{4F591F24-1318-CF46-A125-B654DFBDB551}" srcId="{8CAB8653-BB78-4449-81CE-F08EB20AEC23}" destId="{E0D698E7-DAFD-C54D-A242-717E6A4B3951}" srcOrd="1" destOrd="0" parTransId="{CDE2AD45-1A45-6245-8EE0-EE426D767BC0}" sibTransId="{DF74D738-8555-D943-9A2D-330615185F46}"/>
    <dgm:cxn modelId="{F4A29A25-4F45-9144-AAA0-D304B755D735}" type="presOf" srcId="{E5779041-956D-4842-81C3-D18159D9B26B}" destId="{019AC9B0-98AD-EB48-B958-B861A24F22F9}" srcOrd="0" destOrd="0" presId="urn:microsoft.com/office/officeart/2005/8/layout/hList1"/>
    <dgm:cxn modelId="{9A816435-E7A7-3348-93AE-55AAD5419F55}" srcId="{24F86BF5-8DF5-5942-8EEA-F65734541662}" destId="{358EA99E-EE61-2048-A66D-DEF8F059ADD3}" srcOrd="2" destOrd="0" parTransId="{025A586D-D23A-204F-994B-6577F56F1C02}" sibTransId="{75908CEF-7FB1-F94E-9FC3-3F40A6FC9924}"/>
    <dgm:cxn modelId="{989B0B38-38F9-DD45-93F5-9F812274E771}" type="presOf" srcId="{E3D49DB7-5ACF-2747-B069-CEA13373E996}" destId="{019AC9B0-98AD-EB48-B958-B861A24F22F9}" srcOrd="0" destOrd="1" presId="urn:microsoft.com/office/officeart/2005/8/layout/hList1"/>
    <dgm:cxn modelId="{E66A574D-CF5B-7446-815D-57749B0B9028}" srcId="{DD2793B3-3976-F847-9369-0B1729F45DF6}" destId="{8CAB8653-BB78-4449-81CE-F08EB20AEC23}" srcOrd="1" destOrd="0" parTransId="{959B590D-88E0-1845-8801-3541D0E9A24C}" sibTransId="{CC67C1EE-BB06-6B4E-A77F-EF9873A7371D}"/>
    <dgm:cxn modelId="{43ADF55E-0B2E-6A4F-AD42-75E3142151E3}" type="presOf" srcId="{24F86BF5-8DF5-5942-8EEA-F65734541662}" destId="{5E6AC118-E9FC-3F4E-A755-82F88E030B39}" srcOrd="0" destOrd="0" presId="urn:microsoft.com/office/officeart/2005/8/layout/hList1"/>
    <dgm:cxn modelId="{B1551B61-8950-5048-A9E4-E1A76FD1C538}" srcId="{24F86BF5-8DF5-5942-8EEA-F65734541662}" destId="{E3D49DB7-5ACF-2747-B069-CEA13373E996}" srcOrd="1" destOrd="0" parTransId="{E3E532B5-8AEC-4844-BA74-89B7A1D6B172}" sibTransId="{5CA7DCBC-536B-5844-9C59-BF1D0DD6F87A}"/>
    <dgm:cxn modelId="{EFE7F46B-51AC-9B49-BF4D-9F0AF8A3E6DE}" srcId="{8CAB8653-BB78-4449-81CE-F08EB20AEC23}" destId="{6CACDD93-B4D1-F949-B87C-9FEB897FAECC}" srcOrd="3" destOrd="0" parTransId="{54EC35C1-C39F-174E-ABFA-74C36E3F38CA}" sibTransId="{74B9DA81-6DC7-5440-A03C-E3E4CCB1D10C}"/>
    <dgm:cxn modelId="{F81A5A78-E5A6-AE4B-BBD3-1B14E4109F9B}" type="presOf" srcId="{358EA99E-EE61-2048-A66D-DEF8F059ADD3}" destId="{019AC9B0-98AD-EB48-B958-B861A24F22F9}" srcOrd="0" destOrd="2" presId="urn:microsoft.com/office/officeart/2005/8/layout/hList1"/>
    <dgm:cxn modelId="{C8E49487-E4E6-A544-8B67-C84F777F88A8}" srcId="{8CAB8653-BB78-4449-81CE-F08EB20AEC23}" destId="{39AFB272-A6F2-DE4E-BE44-112B721FC75B}" srcOrd="0" destOrd="0" parTransId="{376448C0-F13D-F545-9F1C-00C923861C66}" sibTransId="{6088FA6C-FDD2-D94A-96F0-AD429DC3B535}"/>
    <dgm:cxn modelId="{3D38C292-14CA-CE4D-8F23-0FD7E46D4D34}" srcId="{24F86BF5-8DF5-5942-8EEA-F65734541662}" destId="{26630B82-B950-564D-8568-4D0490E39AB0}" srcOrd="3" destOrd="0" parTransId="{977EF70C-30CE-CC40-BA9B-44353D6EFDAD}" sibTransId="{5BE2F64C-4EE7-8B4D-AF9E-DABDEE03C469}"/>
    <dgm:cxn modelId="{DF6B89A5-1515-514E-8D6F-6ED590322FF0}" srcId="{DD2793B3-3976-F847-9369-0B1729F45DF6}" destId="{24F86BF5-8DF5-5942-8EEA-F65734541662}" srcOrd="0" destOrd="0" parTransId="{E6068907-60CB-3444-B591-7368D5A39E06}" sibTransId="{E65670FA-ACC7-524C-B1D4-DEE160DDEFEA}"/>
    <dgm:cxn modelId="{975705BE-038A-5146-AE9D-2F162B8EE6A1}" type="presOf" srcId="{DD2793B3-3976-F847-9369-0B1729F45DF6}" destId="{14FED5DE-1145-8044-90D9-B6D6E757F75E}" srcOrd="0" destOrd="0" presId="urn:microsoft.com/office/officeart/2005/8/layout/hList1"/>
    <dgm:cxn modelId="{BC7891C8-DFFA-F249-AB86-9D5B1FEAECBE}" type="presOf" srcId="{26630B82-B950-564D-8568-4D0490E39AB0}" destId="{019AC9B0-98AD-EB48-B958-B861A24F22F9}" srcOrd="0" destOrd="3" presId="urn:microsoft.com/office/officeart/2005/8/layout/hList1"/>
    <dgm:cxn modelId="{B49740DD-F910-FF43-9F54-0EEF3D7043DB}" type="presOf" srcId="{6CACDD93-B4D1-F949-B87C-9FEB897FAECC}" destId="{F41E8D9F-5C4E-8A48-89C2-39A69664F6C6}" srcOrd="0" destOrd="3" presId="urn:microsoft.com/office/officeart/2005/8/layout/hList1"/>
    <dgm:cxn modelId="{16E662E2-E73A-FB49-88AD-D5FAF232236D}" type="presOf" srcId="{46FF1C08-5AF1-EA46-9233-138F0810086F}" destId="{F41E8D9F-5C4E-8A48-89C2-39A69664F6C6}" srcOrd="0" destOrd="2" presId="urn:microsoft.com/office/officeart/2005/8/layout/hList1"/>
    <dgm:cxn modelId="{7DCECAF6-CD44-DD4E-B02B-BA2858B63A07}" type="presOf" srcId="{39AFB272-A6F2-DE4E-BE44-112B721FC75B}" destId="{F41E8D9F-5C4E-8A48-89C2-39A69664F6C6}" srcOrd="0" destOrd="0" presId="urn:microsoft.com/office/officeart/2005/8/layout/hList1"/>
    <dgm:cxn modelId="{CAD196F9-929C-C041-902F-D63091AEBF8F}" srcId="{8CAB8653-BB78-4449-81CE-F08EB20AEC23}" destId="{46FF1C08-5AF1-EA46-9233-138F0810086F}" srcOrd="2" destOrd="0" parTransId="{57BFB548-2AC8-0A48-889B-0DC3D2029282}" sibTransId="{91D08AB2-8CAF-8C43-B70D-4B76B409A86A}"/>
    <dgm:cxn modelId="{E7C6AEFA-376D-CE4B-9B2D-C1AF1D8CBF85}" type="presOf" srcId="{8CAB8653-BB78-4449-81CE-F08EB20AEC23}" destId="{5BB7C3B5-9BEF-274A-9A77-9CC81F142022}" srcOrd="0" destOrd="0" presId="urn:microsoft.com/office/officeart/2005/8/layout/hList1"/>
    <dgm:cxn modelId="{DF80F0EC-43A8-C74F-A8A1-74868757939B}" type="presParOf" srcId="{14FED5DE-1145-8044-90D9-B6D6E757F75E}" destId="{3AD30A32-E387-3E45-85DF-4E67863F0BE1}" srcOrd="0" destOrd="0" presId="urn:microsoft.com/office/officeart/2005/8/layout/hList1"/>
    <dgm:cxn modelId="{20D6EAD6-088C-FF4C-9B6C-7502E6C2E7D4}" type="presParOf" srcId="{3AD30A32-E387-3E45-85DF-4E67863F0BE1}" destId="{5E6AC118-E9FC-3F4E-A755-82F88E030B39}" srcOrd="0" destOrd="0" presId="urn:microsoft.com/office/officeart/2005/8/layout/hList1"/>
    <dgm:cxn modelId="{BEB7654C-6CF9-C849-B65E-2A6D8D80246A}" type="presParOf" srcId="{3AD30A32-E387-3E45-85DF-4E67863F0BE1}" destId="{019AC9B0-98AD-EB48-B958-B861A24F22F9}" srcOrd="1" destOrd="0" presId="urn:microsoft.com/office/officeart/2005/8/layout/hList1"/>
    <dgm:cxn modelId="{A159652B-97BD-F045-B452-33040BE6C307}" type="presParOf" srcId="{14FED5DE-1145-8044-90D9-B6D6E757F75E}" destId="{BF587782-C5E9-3947-A39E-1C26BE243F4E}" srcOrd="1" destOrd="0" presId="urn:microsoft.com/office/officeart/2005/8/layout/hList1"/>
    <dgm:cxn modelId="{70F96477-C5CE-6342-8DF7-579E433AFB00}" type="presParOf" srcId="{14FED5DE-1145-8044-90D9-B6D6E757F75E}" destId="{CC29D62D-C5CC-DE47-8C32-A1CBAEFF2E77}" srcOrd="2" destOrd="0" presId="urn:microsoft.com/office/officeart/2005/8/layout/hList1"/>
    <dgm:cxn modelId="{2D8A755F-5F24-CF46-818A-A5DA0A3C55A6}" type="presParOf" srcId="{CC29D62D-C5CC-DE47-8C32-A1CBAEFF2E77}" destId="{5BB7C3B5-9BEF-274A-9A77-9CC81F142022}" srcOrd="0" destOrd="0" presId="urn:microsoft.com/office/officeart/2005/8/layout/hList1"/>
    <dgm:cxn modelId="{D9AC94DF-134D-D24D-9C2F-084933D82148}" type="presParOf" srcId="{CC29D62D-C5CC-DE47-8C32-A1CBAEFF2E77}" destId="{F41E8D9F-5C4E-8A48-89C2-39A69664F6C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32412C-479E-464C-B1E2-A2A7F7EED2B0}" type="doc">
      <dgm:prSet loTypeId="urn:microsoft.com/office/officeart/2005/8/layout/default" loCatId="list" qsTypeId="urn:microsoft.com/office/officeart/2005/8/quickstyle/simple1" qsCatId="simple" csTypeId="urn:microsoft.com/office/officeart/2005/8/colors/colorful4" csCatId="colorful"/>
      <dgm:spPr/>
      <dgm:t>
        <a:bodyPr/>
        <a:lstStyle/>
        <a:p>
          <a:endParaRPr lang="en-GB"/>
        </a:p>
      </dgm:t>
    </dgm:pt>
    <dgm:pt modelId="{7B9BA314-4B9A-3C4D-BA02-47A1A6FA5D44}">
      <dgm:prSet/>
      <dgm:spPr/>
      <dgm:t>
        <a:bodyPr/>
        <a:lstStyle/>
        <a:p>
          <a:r>
            <a:rPr lang="en-US"/>
            <a:t>Session hijacking</a:t>
          </a:r>
          <a:endParaRPr lang="en-AU"/>
        </a:p>
      </dgm:t>
    </dgm:pt>
    <dgm:pt modelId="{68CB8A90-F3FB-5141-956A-A2A7B691F1BA}" type="parTrans" cxnId="{34C4DC5F-2C0D-E94E-81C6-06FD60CFAD04}">
      <dgm:prSet/>
      <dgm:spPr/>
      <dgm:t>
        <a:bodyPr/>
        <a:lstStyle/>
        <a:p>
          <a:endParaRPr lang="en-GB"/>
        </a:p>
      </dgm:t>
    </dgm:pt>
    <dgm:pt modelId="{715B2564-52BD-E444-AC62-04D4419EF00C}" type="sibTrans" cxnId="{34C4DC5F-2C0D-E94E-81C6-06FD60CFAD04}">
      <dgm:prSet/>
      <dgm:spPr/>
      <dgm:t>
        <a:bodyPr/>
        <a:lstStyle/>
        <a:p>
          <a:endParaRPr lang="en-GB"/>
        </a:p>
      </dgm:t>
    </dgm:pt>
    <dgm:pt modelId="{8D0C2830-893C-7E46-BC5B-47042524E12D}">
      <dgm:prSet/>
      <dgm:spPr/>
      <dgm:t>
        <a:bodyPr/>
        <a:lstStyle/>
        <a:p>
          <a:r>
            <a:rPr lang="en-US"/>
            <a:t>Compromising authentication </a:t>
          </a:r>
          <a:endParaRPr lang="en-AU"/>
        </a:p>
      </dgm:t>
    </dgm:pt>
    <dgm:pt modelId="{B56F333C-4812-7340-B72F-CBE2041E264C}" type="parTrans" cxnId="{C436D39B-375A-A84D-B8BE-869FEF67B35D}">
      <dgm:prSet/>
      <dgm:spPr/>
      <dgm:t>
        <a:bodyPr/>
        <a:lstStyle/>
        <a:p>
          <a:endParaRPr lang="en-GB"/>
        </a:p>
      </dgm:t>
    </dgm:pt>
    <dgm:pt modelId="{E89BEBF5-F73D-F543-8C09-8024EE093CA9}" type="sibTrans" cxnId="{C436D39B-375A-A84D-B8BE-869FEF67B35D}">
      <dgm:prSet/>
      <dgm:spPr/>
      <dgm:t>
        <a:bodyPr/>
        <a:lstStyle/>
        <a:p>
          <a:endParaRPr lang="en-GB"/>
        </a:p>
      </dgm:t>
    </dgm:pt>
    <dgm:pt modelId="{685EF1D7-A7E1-8243-B35C-BD9EEE2E03B0}">
      <dgm:prSet/>
      <dgm:spPr/>
      <dgm:t>
        <a:bodyPr/>
        <a:lstStyle/>
        <a:p>
          <a:r>
            <a:rPr lang="en-US"/>
            <a:t>File upload vulnerabilities</a:t>
          </a:r>
          <a:endParaRPr lang="en-AU"/>
        </a:p>
      </dgm:t>
    </dgm:pt>
    <dgm:pt modelId="{1487B73D-D62E-C340-972E-32A0C3D8FF91}" type="parTrans" cxnId="{555CA80C-D38F-7347-B04F-8D32A08607B9}">
      <dgm:prSet/>
      <dgm:spPr/>
      <dgm:t>
        <a:bodyPr/>
        <a:lstStyle/>
        <a:p>
          <a:endParaRPr lang="en-GB"/>
        </a:p>
      </dgm:t>
    </dgm:pt>
    <dgm:pt modelId="{DC350CE6-FD27-5147-B909-DF10CC62788E}" type="sibTrans" cxnId="{555CA80C-D38F-7347-B04F-8D32A08607B9}">
      <dgm:prSet/>
      <dgm:spPr/>
      <dgm:t>
        <a:bodyPr/>
        <a:lstStyle/>
        <a:p>
          <a:endParaRPr lang="en-GB"/>
        </a:p>
      </dgm:t>
    </dgm:pt>
    <dgm:pt modelId="{EDAFC3B9-4D0C-F344-B598-D314963F36E9}">
      <dgm:prSet/>
      <dgm:spPr/>
      <dgm:t>
        <a:bodyPr/>
        <a:lstStyle/>
        <a:p>
          <a:r>
            <a:rPr lang="en-US"/>
            <a:t>Command injection/code execution</a:t>
          </a:r>
          <a:endParaRPr lang="en-AU"/>
        </a:p>
      </dgm:t>
    </dgm:pt>
    <dgm:pt modelId="{FC1EF0C2-3729-3841-9607-D5752771C4E1}" type="parTrans" cxnId="{FB75C92C-B28D-304C-A486-195F598DE88A}">
      <dgm:prSet/>
      <dgm:spPr/>
      <dgm:t>
        <a:bodyPr/>
        <a:lstStyle/>
        <a:p>
          <a:endParaRPr lang="en-GB"/>
        </a:p>
      </dgm:t>
    </dgm:pt>
    <dgm:pt modelId="{A11D717B-23AB-1244-99B4-E75B46C273CA}" type="sibTrans" cxnId="{FB75C92C-B28D-304C-A486-195F598DE88A}">
      <dgm:prSet/>
      <dgm:spPr/>
      <dgm:t>
        <a:bodyPr/>
        <a:lstStyle/>
        <a:p>
          <a:endParaRPr lang="en-GB"/>
        </a:p>
      </dgm:t>
    </dgm:pt>
    <dgm:pt modelId="{B7DA68EB-6429-A846-AF56-9285B1CEC80C}">
      <dgm:prSet/>
      <dgm:spPr/>
      <dgm:t>
        <a:bodyPr/>
        <a:lstStyle/>
        <a:p>
          <a:r>
            <a:rPr lang="en-US"/>
            <a:t>SQL Injections</a:t>
          </a:r>
          <a:endParaRPr lang="en-AU"/>
        </a:p>
      </dgm:t>
    </dgm:pt>
    <dgm:pt modelId="{0363C0FC-5742-0F40-831B-177CB0687808}" type="parTrans" cxnId="{64B95A5F-E08D-0C49-8A0D-6F5730BC8908}">
      <dgm:prSet/>
      <dgm:spPr/>
      <dgm:t>
        <a:bodyPr/>
        <a:lstStyle/>
        <a:p>
          <a:endParaRPr lang="en-GB"/>
        </a:p>
      </dgm:t>
    </dgm:pt>
    <dgm:pt modelId="{DD732E60-5442-1749-BC70-FBA237F35037}" type="sibTrans" cxnId="{64B95A5F-E08D-0C49-8A0D-6F5730BC8908}">
      <dgm:prSet/>
      <dgm:spPr/>
      <dgm:t>
        <a:bodyPr/>
        <a:lstStyle/>
        <a:p>
          <a:endParaRPr lang="en-GB"/>
        </a:p>
      </dgm:t>
    </dgm:pt>
    <dgm:pt modelId="{B46B8712-60C8-D942-8275-2780DFA7C31A}">
      <dgm:prSet/>
      <dgm:spPr/>
      <dgm:t>
        <a:bodyPr/>
        <a:lstStyle/>
        <a:p>
          <a:r>
            <a:rPr lang="en-US"/>
            <a:t>Cross-site Request Forgery</a:t>
          </a:r>
          <a:endParaRPr lang="en-AU"/>
        </a:p>
      </dgm:t>
    </dgm:pt>
    <dgm:pt modelId="{DD904531-B25E-BF4D-A2DD-FC9508415AAF}" type="parTrans" cxnId="{01386286-7B56-634C-A57B-1EFB23E70DD1}">
      <dgm:prSet/>
      <dgm:spPr/>
      <dgm:t>
        <a:bodyPr/>
        <a:lstStyle/>
        <a:p>
          <a:endParaRPr lang="en-GB"/>
        </a:p>
      </dgm:t>
    </dgm:pt>
    <dgm:pt modelId="{38DE43A2-1F1E-7448-BC08-F2CE60012CCD}" type="sibTrans" cxnId="{01386286-7B56-634C-A57B-1EFB23E70DD1}">
      <dgm:prSet/>
      <dgm:spPr/>
      <dgm:t>
        <a:bodyPr/>
        <a:lstStyle/>
        <a:p>
          <a:endParaRPr lang="en-GB"/>
        </a:p>
      </dgm:t>
    </dgm:pt>
    <dgm:pt modelId="{867CA372-78D4-6F48-BE97-A54D54A80CFC}">
      <dgm:prSet/>
      <dgm:spPr/>
      <dgm:t>
        <a:bodyPr/>
        <a:lstStyle/>
        <a:p>
          <a:r>
            <a:rPr lang="en-US"/>
            <a:t>Cross-site scripting</a:t>
          </a:r>
          <a:endParaRPr lang="en-AU"/>
        </a:p>
      </dgm:t>
    </dgm:pt>
    <dgm:pt modelId="{ADF2A703-D6BC-304C-9849-0714BBBC289D}" type="parTrans" cxnId="{0B3F63FE-F1B5-D948-944D-D8092F3BDFE2}">
      <dgm:prSet/>
      <dgm:spPr/>
      <dgm:t>
        <a:bodyPr/>
        <a:lstStyle/>
        <a:p>
          <a:endParaRPr lang="en-GB"/>
        </a:p>
      </dgm:t>
    </dgm:pt>
    <dgm:pt modelId="{CEC10E74-2825-3B48-B0A8-0DBD367FE40A}" type="sibTrans" cxnId="{0B3F63FE-F1B5-D948-944D-D8092F3BDFE2}">
      <dgm:prSet/>
      <dgm:spPr/>
      <dgm:t>
        <a:bodyPr/>
        <a:lstStyle/>
        <a:p>
          <a:endParaRPr lang="en-GB"/>
        </a:p>
      </dgm:t>
    </dgm:pt>
    <dgm:pt modelId="{701A0C31-E014-9143-925F-1309401C4234}">
      <dgm:prSet/>
      <dgm:spPr/>
      <dgm:t>
        <a:bodyPr/>
        <a:lstStyle/>
        <a:p>
          <a:r>
            <a:rPr lang="en-US"/>
            <a:t>Privilege escalation and access policy compromise</a:t>
          </a:r>
          <a:endParaRPr lang="en-AU"/>
        </a:p>
      </dgm:t>
    </dgm:pt>
    <dgm:pt modelId="{1D485CAB-DB18-3D41-A1B7-169CC87EE9A0}" type="parTrans" cxnId="{245DD2CF-8B17-4445-A4A0-DA821668BF10}">
      <dgm:prSet/>
      <dgm:spPr/>
      <dgm:t>
        <a:bodyPr/>
        <a:lstStyle/>
        <a:p>
          <a:endParaRPr lang="en-GB"/>
        </a:p>
      </dgm:t>
    </dgm:pt>
    <dgm:pt modelId="{638E3582-A7B5-4F4E-BD9C-FBD879831C70}" type="sibTrans" cxnId="{245DD2CF-8B17-4445-A4A0-DA821668BF10}">
      <dgm:prSet/>
      <dgm:spPr/>
      <dgm:t>
        <a:bodyPr/>
        <a:lstStyle/>
        <a:p>
          <a:endParaRPr lang="en-GB"/>
        </a:p>
      </dgm:t>
    </dgm:pt>
    <dgm:pt modelId="{41774D39-1F99-3B49-91D6-FEF85CCAA6A9}">
      <dgm:prSet/>
      <dgm:spPr/>
      <dgm:t>
        <a:bodyPr/>
        <a:lstStyle/>
        <a:p>
          <a:r>
            <a:rPr lang="en-US"/>
            <a:t>Information leakage</a:t>
          </a:r>
          <a:endParaRPr lang="en-AU"/>
        </a:p>
      </dgm:t>
    </dgm:pt>
    <dgm:pt modelId="{AEA6EC80-EBEE-4443-9461-603634FD9939}" type="parTrans" cxnId="{A450CF66-11AA-AC4A-AC04-0A1FC83F9430}">
      <dgm:prSet/>
      <dgm:spPr/>
      <dgm:t>
        <a:bodyPr/>
        <a:lstStyle/>
        <a:p>
          <a:endParaRPr lang="en-GB"/>
        </a:p>
      </dgm:t>
    </dgm:pt>
    <dgm:pt modelId="{CDA62B2D-F02E-B149-A57B-996A348C428A}" type="sibTrans" cxnId="{A450CF66-11AA-AC4A-AC04-0A1FC83F9430}">
      <dgm:prSet/>
      <dgm:spPr/>
      <dgm:t>
        <a:bodyPr/>
        <a:lstStyle/>
        <a:p>
          <a:endParaRPr lang="en-GB"/>
        </a:p>
      </dgm:t>
    </dgm:pt>
    <dgm:pt modelId="{BFBE84A5-3E53-2744-9398-1B30ED089CBA}">
      <dgm:prSet/>
      <dgm:spPr/>
      <dgm:t>
        <a:bodyPr/>
        <a:lstStyle/>
        <a:p>
          <a:r>
            <a:rPr lang="en-US"/>
            <a:t>HTTPS, SSL/TLS and HSTS</a:t>
          </a:r>
          <a:endParaRPr lang="en-AU"/>
        </a:p>
      </dgm:t>
    </dgm:pt>
    <dgm:pt modelId="{F136C374-6765-7845-B715-C64BEDC5E844}" type="parTrans" cxnId="{BA532BDB-9A84-1F4E-BD78-55F7DD0F38BA}">
      <dgm:prSet/>
      <dgm:spPr/>
      <dgm:t>
        <a:bodyPr/>
        <a:lstStyle/>
        <a:p>
          <a:endParaRPr lang="en-GB"/>
        </a:p>
      </dgm:t>
    </dgm:pt>
    <dgm:pt modelId="{9269781C-FBC6-E64F-885E-6D15370B088D}" type="sibTrans" cxnId="{BA532BDB-9A84-1F4E-BD78-55F7DD0F38BA}">
      <dgm:prSet/>
      <dgm:spPr/>
      <dgm:t>
        <a:bodyPr/>
        <a:lstStyle/>
        <a:p>
          <a:endParaRPr lang="en-GB"/>
        </a:p>
      </dgm:t>
    </dgm:pt>
    <dgm:pt modelId="{BD2215F6-AE12-E444-B18D-AC010E67A505}">
      <dgm:prSet/>
      <dgm:spPr/>
      <dgm:t>
        <a:bodyPr/>
        <a:lstStyle/>
        <a:p>
          <a:r>
            <a:rPr lang="en-US"/>
            <a:t>Third party code</a:t>
          </a:r>
          <a:endParaRPr lang="en-AU"/>
        </a:p>
      </dgm:t>
    </dgm:pt>
    <dgm:pt modelId="{FB3B5F3B-BDC5-C94D-93E9-A5B7D57EAB11}" type="parTrans" cxnId="{A050CC10-E21B-B042-A761-921888C02895}">
      <dgm:prSet/>
      <dgm:spPr/>
      <dgm:t>
        <a:bodyPr/>
        <a:lstStyle/>
        <a:p>
          <a:endParaRPr lang="en-GB"/>
        </a:p>
      </dgm:t>
    </dgm:pt>
    <dgm:pt modelId="{2241D782-F33D-A645-AC36-9FE5BB794A06}" type="sibTrans" cxnId="{A050CC10-E21B-B042-A761-921888C02895}">
      <dgm:prSet/>
      <dgm:spPr/>
      <dgm:t>
        <a:bodyPr/>
        <a:lstStyle/>
        <a:p>
          <a:endParaRPr lang="en-GB"/>
        </a:p>
      </dgm:t>
    </dgm:pt>
    <dgm:pt modelId="{A3010C50-AA7F-D347-A95A-18CD02960491}">
      <dgm:prSet/>
      <dgm:spPr/>
      <dgm:t>
        <a:bodyPr/>
        <a:lstStyle/>
        <a:p>
          <a:r>
            <a:rPr lang="en-US"/>
            <a:t>XML attacks</a:t>
          </a:r>
          <a:endParaRPr lang="en-AU"/>
        </a:p>
      </dgm:t>
    </dgm:pt>
    <dgm:pt modelId="{7B13B348-60CD-8947-BB22-DC20BD70A100}" type="parTrans" cxnId="{AF1A432A-A431-BA43-B7B6-F018673BC2D8}">
      <dgm:prSet/>
      <dgm:spPr/>
      <dgm:t>
        <a:bodyPr/>
        <a:lstStyle/>
        <a:p>
          <a:endParaRPr lang="en-GB"/>
        </a:p>
      </dgm:t>
    </dgm:pt>
    <dgm:pt modelId="{7EE74AE1-563C-C843-B68D-180DEA78878F}" type="sibTrans" cxnId="{AF1A432A-A431-BA43-B7B6-F018673BC2D8}">
      <dgm:prSet/>
      <dgm:spPr/>
      <dgm:t>
        <a:bodyPr/>
        <a:lstStyle/>
        <a:p>
          <a:endParaRPr lang="en-GB"/>
        </a:p>
      </dgm:t>
    </dgm:pt>
    <dgm:pt modelId="{7DA1B5D3-A568-7C45-B642-8D6A69D32955}">
      <dgm:prSet/>
      <dgm:spPr/>
      <dgm:t>
        <a:bodyPr/>
        <a:lstStyle/>
        <a:p>
          <a:r>
            <a:rPr lang="en-US"/>
            <a:t>DOS Attacks</a:t>
          </a:r>
          <a:endParaRPr lang="en-AU"/>
        </a:p>
      </dgm:t>
    </dgm:pt>
    <dgm:pt modelId="{7FA6A683-1FDD-4543-9193-B737F9AC2688}" type="parTrans" cxnId="{15BF67A6-A836-B548-BA2C-3D79408A28DA}">
      <dgm:prSet/>
      <dgm:spPr/>
      <dgm:t>
        <a:bodyPr/>
        <a:lstStyle/>
        <a:p>
          <a:endParaRPr lang="en-GB"/>
        </a:p>
      </dgm:t>
    </dgm:pt>
    <dgm:pt modelId="{26863E28-5D87-D845-9B67-847E6A439B92}" type="sibTrans" cxnId="{15BF67A6-A836-B548-BA2C-3D79408A28DA}">
      <dgm:prSet/>
      <dgm:spPr/>
      <dgm:t>
        <a:bodyPr/>
        <a:lstStyle/>
        <a:p>
          <a:endParaRPr lang="en-GB"/>
        </a:p>
      </dgm:t>
    </dgm:pt>
    <dgm:pt modelId="{685DFEDC-B783-1A42-B09D-0E39DBAB940B}">
      <dgm:prSet/>
      <dgm:spPr/>
      <dgm:t>
        <a:bodyPr/>
        <a:lstStyle/>
        <a:p>
          <a:r>
            <a:rPr lang="en-US"/>
            <a:t>…And many more.</a:t>
          </a:r>
          <a:endParaRPr lang="en-AU"/>
        </a:p>
      </dgm:t>
    </dgm:pt>
    <dgm:pt modelId="{9CF9E114-506C-1F44-8A80-AB7119C74287}" type="parTrans" cxnId="{1964A076-8305-8D47-9A65-9CF48903EDDD}">
      <dgm:prSet/>
      <dgm:spPr/>
      <dgm:t>
        <a:bodyPr/>
        <a:lstStyle/>
        <a:p>
          <a:endParaRPr lang="en-GB"/>
        </a:p>
      </dgm:t>
    </dgm:pt>
    <dgm:pt modelId="{1FB0D170-7124-F443-82C1-9DE59DEBE06F}" type="sibTrans" cxnId="{1964A076-8305-8D47-9A65-9CF48903EDDD}">
      <dgm:prSet/>
      <dgm:spPr/>
      <dgm:t>
        <a:bodyPr/>
        <a:lstStyle/>
        <a:p>
          <a:endParaRPr lang="en-GB"/>
        </a:p>
      </dgm:t>
    </dgm:pt>
    <dgm:pt modelId="{7861AE36-6A13-D242-B233-D14650EA60B8}" type="pres">
      <dgm:prSet presAssocID="{A232412C-479E-464C-B1E2-A2A7F7EED2B0}" presName="diagram" presStyleCnt="0">
        <dgm:presLayoutVars>
          <dgm:dir/>
          <dgm:resizeHandles val="exact"/>
        </dgm:presLayoutVars>
      </dgm:prSet>
      <dgm:spPr/>
    </dgm:pt>
    <dgm:pt modelId="{9A7A2F63-27AF-174B-B93C-EEA3C3E60B95}" type="pres">
      <dgm:prSet presAssocID="{7B9BA314-4B9A-3C4D-BA02-47A1A6FA5D44}" presName="node" presStyleLbl="node1" presStyleIdx="0" presStyleCnt="14">
        <dgm:presLayoutVars>
          <dgm:bulletEnabled val="1"/>
        </dgm:presLayoutVars>
      </dgm:prSet>
      <dgm:spPr/>
    </dgm:pt>
    <dgm:pt modelId="{53DA31FC-9CFA-C949-84FB-13618BF48081}" type="pres">
      <dgm:prSet presAssocID="{715B2564-52BD-E444-AC62-04D4419EF00C}" presName="sibTrans" presStyleCnt="0"/>
      <dgm:spPr/>
    </dgm:pt>
    <dgm:pt modelId="{3E64EF40-0BAF-3646-BD9F-254935FD96EE}" type="pres">
      <dgm:prSet presAssocID="{8D0C2830-893C-7E46-BC5B-47042524E12D}" presName="node" presStyleLbl="node1" presStyleIdx="1" presStyleCnt="14">
        <dgm:presLayoutVars>
          <dgm:bulletEnabled val="1"/>
        </dgm:presLayoutVars>
      </dgm:prSet>
      <dgm:spPr/>
    </dgm:pt>
    <dgm:pt modelId="{6E153C10-5E63-B644-BB0A-A49305AE9B76}" type="pres">
      <dgm:prSet presAssocID="{E89BEBF5-F73D-F543-8C09-8024EE093CA9}" presName="sibTrans" presStyleCnt="0"/>
      <dgm:spPr/>
    </dgm:pt>
    <dgm:pt modelId="{E436FE30-38A7-FE47-8223-A79AF2131622}" type="pres">
      <dgm:prSet presAssocID="{685EF1D7-A7E1-8243-B35C-BD9EEE2E03B0}" presName="node" presStyleLbl="node1" presStyleIdx="2" presStyleCnt="14">
        <dgm:presLayoutVars>
          <dgm:bulletEnabled val="1"/>
        </dgm:presLayoutVars>
      </dgm:prSet>
      <dgm:spPr/>
    </dgm:pt>
    <dgm:pt modelId="{A02C6119-C651-A44D-BBCD-BA410A208EFF}" type="pres">
      <dgm:prSet presAssocID="{DC350CE6-FD27-5147-B909-DF10CC62788E}" presName="sibTrans" presStyleCnt="0"/>
      <dgm:spPr/>
    </dgm:pt>
    <dgm:pt modelId="{E75B1951-52C7-9447-B1EB-C3552EEA14BE}" type="pres">
      <dgm:prSet presAssocID="{EDAFC3B9-4D0C-F344-B598-D314963F36E9}" presName="node" presStyleLbl="node1" presStyleIdx="3" presStyleCnt="14">
        <dgm:presLayoutVars>
          <dgm:bulletEnabled val="1"/>
        </dgm:presLayoutVars>
      </dgm:prSet>
      <dgm:spPr/>
    </dgm:pt>
    <dgm:pt modelId="{EEAF1F10-40A6-644A-AC42-E99A6073F456}" type="pres">
      <dgm:prSet presAssocID="{A11D717B-23AB-1244-99B4-E75B46C273CA}" presName="sibTrans" presStyleCnt="0"/>
      <dgm:spPr/>
    </dgm:pt>
    <dgm:pt modelId="{E9EDE576-4FBC-6349-9635-460ABD76CD41}" type="pres">
      <dgm:prSet presAssocID="{B7DA68EB-6429-A846-AF56-9285B1CEC80C}" presName="node" presStyleLbl="node1" presStyleIdx="4" presStyleCnt="14">
        <dgm:presLayoutVars>
          <dgm:bulletEnabled val="1"/>
        </dgm:presLayoutVars>
      </dgm:prSet>
      <dgm:spPr/>
    </dgm:pt>
    <dgm:pt modelId="{A4A46752-A503-B346-96B7-759F2729C5E2}" type="pres">
      <dgm:prSet presAssocID="{DD732E60-5442-1749-BC70-FBA237F35037}" presName="sibTrans" presStyleCnt="0"/>
      <dgm:spPr/>
    </dgm:pt>
    <dgm:pt modelId="{546458B7-CDB4-184C-9A85-A10A51CBEE3C}" type="pres">
      <dgm:prSet presAssocID="{B46B8712-60C8-D942-8275-2780DFA7C31A}" presName="node" presStyleLbl="node1" presStyleIdx="5" presStyleCnt="14">
        <dgm:presLayoutVars>
          <dgm:bulletEnabled val="1"/>
        </dgm:presLayoutVars>
      </dgm:prSet>
      <dgm:spPr/>
    </dgm:pt>
    <dgm:pt modelId="{93B9A6B1-B6CD-F048-950C-56784F46FB93}" type="pres">
      <dgm:prSet presAssocID="{38DE43A2-1F1E-7448-BC08-F2CE60012CCD}" presName="sibTrans" presStyleCnt="0"/>
      <dgm:spPr/>
    </dgm:pt>
    <dgm:pt modelId="{A5BFEBED-4B0A-9C47-BA34-BB9A88BBEB55}" type="pres">
      <dgm:prSet presAssocID="{867CA372-78D4-6F48-BE97-A54D54A80CFC}" presName="node" presStyleLbl="node1" presStyleIdx="6" presStyleCnt="14">
        <dgm:presLayoutVars>
          <dgm:bulletEnabled val="1"/>
        </dgm:presLayoutVars>
      </dgm:prSet>
      <dgm:spPr/>
    </dgm:pt>
    <dgm:pt modelId="{D5E4B7D1-61C0-924D-B55E-0D9032456E9C}" type="pres">
      <dgm:prSet presAssocID="{CEC10E74-2825-3B48-B0A8-0DBD367FE40A}" presName="sibTrans" presStyleCnt="0"/>
      <dgm:spPr/>
    </dgm:pt>
    <dgm:pt modelId="{EF9D1991-C08D-D74E-8471-FB1BE2B3F22A}" type="pres">
      <dgm:prSet presAssocID="{701A0C31-E014-9143-925F-1309401C4234}" presName="node" presStyleLbl="node1" presStyleIdx="7" presStyleCnt="14">
        <dgm:presLayoutVars>
          <dgm:bulletEnabled val="1"/>
        </dgm:presLayoutVars>
      </dgm:prSet>
      <dgm:spPr/>
    </dgm:pt>
    <dgm:pt modelId="{EEF57404-1380-F044-A782-058ED664DA64}" type="pres">
      <dgm:prSet presAssocID="{638E3582-A7B5-4F4E-BD9C-FBD879831C70}" presName="sibTrans" presStyleCnt="0"/>
      <dgm:spPr/>
    </dgm:pt>
    <dgm:pt modelId="{FF3B6836-0B57-844D-8E62-EFD84D5CEF1D}" type="pres">
      <dgm:prSet presAssocID="{41774D39-1F99-3B49-91D6-FEF85CCAA6A9}" presName="node" presStyleLbl="node1" presStyleIdx="8" presStyleCnt="14">
        <dgm:presLayoutVars>
          <dgm:bulletEnabled val="1"/>
        </dgm:presLayoutVars>
      </dgm:prSet>
      <dgm:spPr/>
    </dgm:pt>
    <dgm:pt modelId="{EED8DA18-42E7-1C44-89C6-D75AAA4A9BBF}" type="pres">
      <dgm:prSet presAssocID="{CDA62B2D-F02E-B149-A57B-996A348C428A}" presName="sibTrans" presStyleCnt="0"/>
      <dgm:spPr/>
    </dgm:pt>
    <dgm:pt modelId="{835137AD-258B-A74C-BA43-92B308EFB7D0}" type="pres">
      <dgm:prSet presAssocID="{BFBE84A5-3E53-2744-9398-1B30ED089CBA}" presName="node" presStyleLbl="node1" presStyleIdx="9" presStyleCnt="14">
        <dgm:presLayoutVars>
          <dgm:bulletEnabled val="1"/>
        </dgm:presLayoutVars>
      </dgm:prSet>
      <dgm:spPr/>
    </dgm:pt>
    <dgm:pt modelId="{E5748FC2-25D5-2E47-A567-025D82E6CA84}" type="pres">
      <dgm:prSet presAssocID="{9269781C-FBC6-E64F-885E-6D15370B088D}" presName="sibTrans" presStyleCnt="0"/>
      <dgm:spPr/>
    </dgm:pt>
    <dgm:pt modelId="{FA3678F0-C9D1-7944-B7D5-4E040B4CDB51}" type="pres">
      <dgm:prSet presAssocID="{BD2215F6-AE12-E444-B18D-AC010E67A505}" presName="node" presStyleLbl="node1" presStyleIdx="10" presStyleCnt="14">
        <dgm:presLayoutVars>
          <dgm:bulletEnabled val="1"/>
        </dgm:presLayoutVars>
      </dgm:prSet>
      <dgm:spPr/>
    </dgm:pt>
    <dgm:pt modelId="{E30C4980-64B3-C248-A603-A77F3C293250}" type="pres">
      <dgm:prSet presAssocID="{2241D782-F33D-A645-AC36-9FE5BB794A06}" presName="sibTrans" presStyleCnt="0"/>
      <dgm:spPr/>
    </dgm:pt>
    <dgm:pt modelId="{C9A97370-E4A5-9F4F-BA83-4106AC5BAC89}" type="pres">
      <dgm:prSet presAssocID="{A3010C50-AA7F-D347-A95A-18CD02960491}" presName="node" presStyleLbl="node1" presStyleIdx="11" presStyleCnt="14">
        <dgm:presLayoutVars>
          <dgm:bulletEnabled val="1"/>
        </dgm:presLayoutVars>
      </dgm:prSet>
      <dgm:spPr/>
    </dgm:pt>
    <dgm:pt modelId="{1158DA3A-49C6-C140-AFE8-205CB8C83B7C}" type="pres">
      <dgm:prSet presAssocID="{7EE74AE1-563C-C843-B68D-180DEA78878F}" presName="sibTrans" presStyleCnt="0"/>
      <dgm:spPr/>
    </dgm:pt>
    <dgm:pt modelId="{E88170AF-961E-B04C-856E-5C7A7C3F644B}" type="pres">
      <dgm:prSet presAssocID="{7DA1B5D3-A568-7C45-B642-8D6A69D32955}" presName="node" presStyleLbl="node1" presStyleIdx="12" presStyleCnt="14">
        <dgm:presLayoutVars>
          <dgm:bulletEnabled val="1"/>
        </dgm:presLayoutVars>
      </dgm:prSet>
      <dgm:spPr/>
    </dgm:pt>
    <dgm:pt modelId="{776E8161-F5CA-E444-9DFC-EE64733772A6}" type="pres">
      <dgm:prSet presAssocID="{26863E28-5D87-D845-9B67-847E6A439B92}" presName="sibTrans" presStyleCnt="0"/>
      <dgm:spPr/>
    </dgm:pt>
    <dgm:pt modelId="{38C5FF59-46F1-A648-850D-584DB7FDE80E}" type="pres">
      <dgm:prSet presAssocID="{685DFEDC-B783-1A42-B09D-0E39DBAB940B}" presName="node" presStyleLbl="node1" presStyleIdx="13" presStyleCnt="14">
        <dgm:presLayoutVars>
          <dgm:bulletEnabled val="1"/>
        </dgm:presLayoutVars>
      </dgm:prSet>
      <dgm:spPr/>
    </dgm:pt>
  </dgm:ptLst>
  <dgm:cxnLst>
    <dgm:cxn modelId="{C7275600-6937-ED43-83AE-0E5B3DD972DC}" type="presOf" srcId="{8D0C2830-893C-7E46-BC5B-47042524E12D}" destId="{3E64EF40-0BAF-3646-BD9F-254935FD96EE}" srcOrd="0" destOrd="0" presId="urn:microsoft.com/office/officeart/2005/8/layout/default"/>
    <dgm:cxn modelId="{555CA80C-D38F-7347-B04F-8D32A08607B9}" srcId="{A232412C-479E-464C-B1E2-A2A7F7EED2B0}" destId="{685EF1D7-A7E1-8243-B35C-BD9EEE2E03B0}" srcOrd="2" destOrd="0" parTransId="{1487B73D-D62E-C340-972E-32A0C3D8FF91}" sibTransId="{DC350CE6-FD27-5147-B909-DF10CC62788E}"/>
    <dgm:cxn modelId="{A050CC10-E21B-B042-A761-921888C02895}" srcId="{A232412C-479E-464C-B1E2-A2A7F7EED2B0}" destId="{BD2215F6-AE12-E444-B18D-AC010E67A505}" srcOrd="10" destOrd="0" parTransId="{FB3B5F3B-BDC5-C94D-93E9-A5B7D57EAB11}" sibTransId="{2241D782-F33D-A645-AC36-9FE5BB794A06}"/>
    <dgm:cxn modelId="{A930BE19-2574-9545-B399-570B2093F659}" type="presOf" srcId="{B7DA68EB-6429-A846-AF56-9285B1CEC80C}" destId="{E9EDE576-4FBC-6349-9635-460ABD76CD41}" srcOrd="0" destOrd="0" presId="urn:microsoft.com/office/officeart/2005/8/layout/default"/>
    <dgm:cxn modelId="{AF1A432A-A431-BA43-B7B6-F018673BC2D8}" srcId="{A232412C-479E-464C-B1E2-A2A7F7EED2B0}" destId="{A3010C50-AA7F-D347-A95A-18CD02960491}" srcOrd="11" destOrd="0" parTransId="{7B13B348-60CD-8947-BB22-DC20BD70A100}" sibTransId="{7EE74AE1-563C-C843-B68D-180DEA78878F}"/>
    <dgm:cxn modelId="{FB75C92C-B28D-304C-A486-195F598DE88A}" srcId="{A232412C-479E-464C-B1E2-A2A7F7EED2B0}" destId="{EDAFC3B9-4D0C-F344-B598-D314963F36E9}" srcOrd="3" destOrd="0" parTransId="{FC1EF0C2-3729-3841-9607-D5752771C4E1}" sibTransId="{A11D717B-23AB-1244-99B4-E75B46C273CA}"/>
    <dgm:cxn modelId="{BDE69533-4550-5643-A1CD-ACBBD7CE362D}" type="presOf" srcId="{701A0C31-E014-9143-925F-1309401C4234}" destId="{EF9D1991-C08D-D74E-8471-FB1BE2B3F22A}" srcOrd="0" destOrd="0" presId="urn:microsoft.com/office/officeart/2005/8/layout/default"/>
    <dgm:cxn modelId="{CE13E046-2FC8-E04D-85E0-3B09FD689AF3}" type="presOf" srcId="{B46B8712-60C8-D942-8275-2780DFA7C31A}" destId="{546458B7-CDB4-184C-9A85-A10A51CBEE3C}" srcOrd="0" destOrd="0" presId="urn:microsoft.com/office/officeart/2005/8/layout/default"/>
    <dgm:cxn modelId="{D42AF658-B0D0-BF4E-93D3-7981FC1BDB11}" type="presOf" srcId="{41774D39-1F99-3B49-91D6-FEF85CCAA6A9}" destId="{FF3B6836-0B57-844D-8E62-EFD84D5CEF1D}" srcOrd="0" destOrd="0" presId="urn:microsoft.com/office/officeart/2005/8/layout/default"/>
    <dgm:cxn modelId="{8C11E959-CEAA-7146-A685-3492A03F7B2E}" type="presOf" srcId="{685DFEDC-B783-1A42-B09D-0E39DBAB940B}" destId="{38C5FF59-46F1-A648-850D-584DB7FDE80E}" srcOrd="0" destOrd="0" presId="urn:microsoft.com/office/officeart/2005/8/layout/default"/>
    <dgm:cxn modelId="{64B95A5F-E08D-0C49-8A0D-6F5730BC8908}" srcId="{A232412C-479E-464C-B1E2-A2A7F7EED2B0}" destId="{B7DA68EB-6429-A846-AF56-9285B1CEC80C}" srcOrd="4" destOrd="0" parTransId="{0363C0FC-5742-0F40-831B-177CB0687808}" sibTransId="{DD732E60-5442-1749-BC70-FBA237F35037}"/>
    <dgm:cxn modelId="{34C4DC5F-2C0D-E94E-81C6-06FD60CFAD04}" srcId="{A232412C-479E-464C-B1E2-A2A7F7EED2B0}" destId="{7B9BA314-4B9A-3C4D-BA02-47A1A6FA5D44}" srcOrd="0" destOrd="0" parTransId="{68CB8A90-F3FB-5141-956A-A2A7B691F1BA}" sibTransId="{715B2564-52BD-E444-AC62-04D4419EF00C}"/>
    <dgm:cxn modelId="{A450CF66-11AA-AC4A-AC04-0A1FC83F9430}" srcId="{A232412C-479E-464C-B1E2-A2A7F7EED2B0}" destId="{41774D39-1F99-3B49-91D6-FEF85CCAA6A9}" srcOrd="8" destOrd="0" parTransId="{AEA6EC80-EBEE-4443-9461-603634FD9939}" sibTransId="{CDA62B2D-F02E-B149-A57B-996A348C428A}"/>
    <dgm:cxn modelId="{1964A076-8305-8D47-9A65-9CF48903EDDD}" srcId="{A232412C-479E-464C-B1E2-A2A7F7EED2B0}" destId="{685DFEDC-B783-1A42-B09D-0E39DBAB940B}" srcOrd="13" destOrd="0" parTransId="{9CF9E114-506C-1F44-8A80-AB7119C74287}" sibTransId="{1FB0D170-7124-F443-82C1-9DE59DEBE06F}"/>
    <dgm:cxn modelId="{01386286-7B56-634C-A57B-1EFB23E70DD1}" srcId="{A232412C-479E-464C-B1E2-A2A7F7EED2B0}" destId="{B46B8712-60C8-D942-8275-2780DFA7C31A}" srcOrd="5" destOrd="0" parTransId="{DD904531-B25E-BF4D-A2DD-FC9508415AAF}" sibTransId="{38DE43A2-1F1E-7448-BC08-F2CE60012CCD}"/>
    <dgm:cxn modelId="{76169697-3BFF-434D-A2CC-3C1C453E2142}" type="presOf" srcId="{A232412C-479E-464C-B1E2-A2A7F7EED2B0}" destId="{7861AE36-6A13-D242-B233-D14650EA60B8}" srcOrd="0" destOrd="0" presId="urn:microsoft.com/office/officeart/2005/8/layout/default"/>
    <dgm:cxn modelId="{4E8D7299-A882-DA43-A6E9-DD4A6F569AC6}" type="presOf" srcId="{685EF1D7-A7E1-8243-B35C-BD9EEE2E03B0}" destId="{E436FE30-38A7-FE47-8223-A79AF2131622}" srcOrd="0" destOrd="0" presId="urn:microsoft.com/office/officeart/2005/8/layout/default"/>
    <dgm:cxn modelId="{C436D39B-375A-A84D-B8BE-869FEF67B35D}" srcId="{A232412C-479E-464C-B1E2-A2A7F7EED2B0}" destId="{8D0C2830-893C-7E46-BC5B-47042524E12D}" srcOrd="1" destOrd="0" parTransId="{B56F333C-4812-7340-B72F-CBE2041E264C}" sibTransId="{E89BEBF5-F73D-F543-8C09-8024EE093CA9}"/>
    <dgm:cxn modelId="{15BF67A6-A836-B548-BA2C-3D79408A28DA}" srcId="{A232412C-479E-464C-B1E2-A2A7F7EED2B0}" destId="{7DA1B5D3-A568-7C45-B642-8D6A69D32955}" srcOrd="12" destOrd="0" parTransId="{7FA6A683-1FDD-4543-9193-B737F9AC2688}" sibTransId="{26863E28-5D87-D845-9B67-847E6A439B92}"/>
    <dgm:cxn modelId="{D234EDAB-3D5A-4F42-BECF-9F821267BB05}" type="presOf" srcId="{BFBE84A5-3E53-2744-9398-1B30ED089CBA}" destId="{835137AD-258B-A74C-BA43-92B308EFB7D0}" srcOrd="0" destOrd="0" presId="urn:microsoft.com/office/officeart/2005/8/layout/default"/>
    <dgm:cxn modelId="{397579B3-B497-934A-9C6F-CD61D5270A3A}" type="presOf" srcId="{EDAFC3B9-4D0C-F344-B598-D314963F36E9}" destId="{E75B1951-52C7-9447-B1EB-C3552EEA14BE}" srcOrd="0" destOrd="0" presId="urn:microsoft.com/office/officeart/2005/8/layout/default"/>
    <dgm:cxn modelId="{AE2471C3-C3C9-EF4B-AB24-BF5B74D50B90}" type="presOf" srcId="{7DA1B5D3-A568-7C45-B642-8D6A69D32955}" destId="{E88170AF-961E-B04C-856E-5C7A7C3F644B}" srcOrd="0" destOrd="0" presId="urn:microsoft.com/office/officeart/2005/8/layout/default"/>
    <dgm:cxn modelId="{39E012C7-465E-8F4B-A41F-657901F1CCBF}" type="presOf" srcId="{A3010C50-AA7F-D347-A95A-18CD02960491}" destId="{C9A97370-E4A5-9F4F-BA83-4106AC5BAC89}" srcOrd="0" destOrd="0" presId="urn:microsoft.com/office/officeart/2005/8/layout/default"/>
    <dgm:cxn modelId="{0AD200CE-DB3E-1646-B20F-0F5D59AEFB4F}" type="presOf" srcId="{BD2215F6-AE12-E444-B18D-AC010E67A505}" destId="{FA3678F0-C9D1-7944-B7D5-4E040B4CDB51}" srcOrd="0" destOrd="0" presId="urn:microsoft.com/office/officeart/2005/8/layout/default"/>
    <dgm:cxn modelId="{245DD2CF-8B17-4445-A4A0-DA821668BF10}" srcId="{A232412C-479E-464C-B1E2-A2A7F7EED2B0}" destId="{701A0C31-E014-9143-925F-1309401C4234}" srcOrd="7" destOrd="0" parTransId="{1D485CAB-DB18-3D41-A1B7-169CC87EE9A0}" sibTransId="{638E3582-A7B5-4F4E-BD9C-FBD879831C70}"/>
    <dgm:cxn modelId="{455322D9-4F51-2F41-B1F7-3935C16F1D06}" type="presOf" srcId="{867CA372-78D4-6F48-BE97-A54D54A80CFC}" destId="{A5BFEBED-4B0A-9C47-BA34-BB9A88BBEB55}" srcOrd="0" destOrd="0" presId="urn:microsoft.com/office/officeart/2005/8/layout/default"/>
    <dgm:cxn modelId="{BA532BDB-9A84-1F4E-BD78-55F7DD0F38BA}" srcId="{A232412C-479E-464C-B1E2-A2A7F7EED2B0}" destId="{BFBE84A5-3E53-2744-9398-1B30ED089CBA}" srcOrd="9" destOrd="0" parTransId="{F136C374-6765-7845-B715-C64BEDC5E844}" sibTransId="{9269781C-FBC6-E64F-885E-6D15370B088D}"/>
    <dgm:cxn modelId="{C57FC7E0-017B-864F-AC7D-2A3063617DC9}" type="presOf" srcId="{7B9BA314-4B9A-3C4D-BA02-47A1A6FA5D44}" destId="{9A7A2F63-27AF-174B-B93C-EEA3C3E60B95}" srcOrd="0" destOrd="0" presId="urn:microsoft.com/office/officeart/2005/8/layout/default"/>
    <dgm:cxn modelId="{0B3F63FE-F1B5-D948-944D-D8092F3BDFE2}" srcId="{A232412C-479E-464C-B1E2-A2A7F7EED2B0}" destId="{867CA372-78D4-6F48-BE97-A54D54A80CFC}" srcOrd="6" destOrd="0" parTransId="{ADF2A703-D6BC-304C-9849-0714BBBC289D}" sibTransId="{CEC10E74-2825-3B48-B0A8-0DBD367FE40A}"/>
    <dgm:cxn modelId="{C2AC0A77-410C-884B-B8F0-C0F9C26E192E}" type="presParOf" srcId="{7861AE36-6A13-D242-B233-D14650EA60B8}" destId="{9A7A2F63-27AF-174B-B93C-EEA3C3E60B95}" srcOrd="0" destOrd="0" presId="urn:microsoft.com/office/officeart/2005/8/layout/default"/>
    <dgm:cxn modelId="{9AF7E990-0A88-F74A-A063-00DC1B660A4A}" type="presParOf" srcId="{7861AE36-6A13-D242-B233-D14650EA60B8}" destId="{53DA31FC-9CFA-C949-84FB-13618BF48081}" srcOrd="1" destOrd="0" presId="urn:microsoft.com/office/officeart/2005/8/layout/default"/>
    <dgm:cxn modelId="{AF072CF4-CBED-E640-A91A-6218ED1E3A2B}" type="presParOf" srcId="{7861AE36-6A13-D242-B233-D14650EA60B8}" destId="{3E64EF40-0BAF-3646-BD9F-254935FD96EE}" srcOrd="2" destOrd="0" presId="urn:microsoft.com/office/officeart/2005/8/layout/default"/>
    <dgm:cxn modelId="{7FC02284-2451-4442-8003-A2B62DA1CDEB}" type="presParOf" srcId="{7861AE36-6A13-D242-B233-D14650EA60B8}" destId="{6E153C10-5E63-B644-BB0A-A49305AE9B76}" srcOrd="3" destOrd="0" presId="urn:microsoft.com/office/officeart/2005/8/layout/default"/>
    <dgm:cxn modelId="{151996FA-F2A4-3746-A18E-8F998D8F43FC}" type="presParOf" srcId="{7861AE36-6A13-D242-B233-D14650EA60B8}" destId="{E436FE30-38A7-FE47-8223-A79AF2131622}" srcOrd="4" destOrd="0" presId="urn:microsoft.com/office/officeart/2005/8/layout/default"/>
    <dgm:cxn modelId="{AD961BC2-EEB8-8440-9851-F28C259CD59F}" type="presParOf" srcId="{7861AE36-6A13-D242-B233-D14650EA60B8}" destId="{A02C6119-C651-A44D-BBCD-BA410A208EFF}" srcOrd="5" destOrd="0" presId="urn:microsoft.com/office/officeart/2005/8/layout/default"/>
    <dgm:cxn modelId="{90996845-25C1-504B-94E2-1662A082CAE1}" type="presParOf" srcId="{7861AE36-6A13-D242-B233-D14650EA60B8}" destId="{E75B1951-52C7-9447-B1EB-C3552EEA14BE}" srcOrd="6" destOrd="0" presId="urn:microsoft.com/office/officeart/2005/8/layout/default"/>
    <dgm:cxn modelId="{E62A3E15-0D6B-514B-89E1-0F9FE53E74E0}" type="presParOf" srcId="{7861AE36-6A13-D242-B233-D14650EA60B8}" destId="{EEAF1F10-40A6-644A-AC42-E99A6073F456}" srcOrd="7" destOrd="0" presId="urn:microsoft.com/office/officeart/2005/8/layout/default"/>
    <dgm:cxn modelId="{7F78E019-9D79-6648-962A-FA873975BC98}" type="presParOf" srcId="{7861AE36-6A13-D242-B233-D14650EA60B8}" destId="{E9EDE576-4FBC-6349-9635-460ABD76CD41}" srcOrd="8" destOrd="0" presId="urn:microsoft.com/office/officeart/2005/8/layout/default"/>
    <dgm:cxn modelId="{551ED32C-9847-414E-8158-9D4891109EB7}" type="presParOf" srcId="{7861AE36-6A13-D242-B233-D14650EA60B8}" destId="{A4A46752-A503-B346-96B7-759F2729C5E2}" srcOrd="9" destOrd="0" presId="urn:microsoft.com/office/officeart/2005/8/layout/default"/>
    <dgm:cxn modelId="{F2E4515D-F2F5-8845-8D36-5469AB239645}" type="presParOf" srcId="{7861AE36-6A13-D242-B233-D14650EA60B8}" destId="{546458B7-CDB4-184C-9A85-A10A51CBEE3C}" srcOrd="10" destOrd="0" presId="urn:microsoft.com/office/officeart/2005/8/layout/default"/>
    <dgm:cxn modelId="{5F3DF605-7C59-BE4D-9B7D-D3CD05691E44}" type="presParOf" srcId="{7861AE36-6A13-D242-B233-D14650EA60B8}" destId="{93B9A6B1-B6CD-F048-950C-56784F46FB93}" srcOrd="11" destOrd="0" presId="urn:microsoft.com/office/officeart/2005/8/layout/default"/>
    <dgm:cxn modelId="{7AE91E2A-6499-124D-BA88-E932D38FAA16}" type="presParOf" srcId="{7861AE36-6A13-D242-B233-D14650EA60B8}" destId="{A5BFEBED-4B0A-9C47-BA34-BB9A88BBEB55}" srcOrd="12" destOrd="0" presId="urn:microsoft.com/office/officeart/2005/8/layout/default"/>
    <dgm:cxn modelId="{80D9CA8A-B28D-1D4A-BCE6-EDC98C15E97B}" type="presParOf" srcId="{7861AE36-6A13-D242-B233-D14650EA60B8}" destId="{D5E4B7D1-61C0-924D-B55E-0D9032456E9C}" srcOrd="13" destOrd="0" presId="urn:microsoft.com/office/officeart/2005/8/layout/default"/>
    <dgm:cxn modelId="{FEF93B42-669E-7A4A-9337-8800BC9398DC}" type="presParOf" srcId="{7861AE36-6A13-D242-B233-D14650EA60B8}" destId="{EF9D1991-C08D-D74E-8471-FB1BE2B3F22A}" srcOrd="14" destOrd="0" presId="urn:microsoft.com/office/officeart/2005/8/layout/default"/>
    <dgm:cxn modelId="{3CCB9E6C-6A47-734A-BFD3-594203FC3118}" type="presParOf" srcId="{7861AE36-6A13-D242-B233-D14650EA60B8}" destId="{EEF57404-1380-F044-A782-058ED664DA64}" srcOrd="15" destOrd="0" presId="urn:microsoft.com/office/officeart/2005/8/layout/default"/>
    <dgm:cxn modelId="{25BC4E5C-F0E2-874F-87A1-EB5631E33CAB}" type="presParOf" srcId="{7861AE36-6A13-D242-B233-D14650EA60B8}" destId="{FF3B6836-0B57-844D-8E62-EFD84D5CEF1D}" srcOrd="16" destOrd="0" presId="urn:microsoft.com/office/officeart/2005/8/layout/default"/>
    <dgm:cxn modelId="{2772AE7F-8598-E843-A118-C074F0BAA9FF}" type="presParOf" srcId="{7861AE36-6A13-D242-B233-D14650EA60B8}" destId="{EED8DA18-42E7-1C44-89C6-D75AAA4A9BBF}" srcOrd="17" destOrd="0" presId="urn:microsoft.com/office/officeart/2005/8/layout/default"/>
    <dgm:cxn modelId="{51A4433D-6BF6-CB45-AF1F-5CED60824E1C}" type="presParOf" srcId="{7861AE36-6A13-D242-B233-D14650EA60B8}" destId="{835137AD-258B-A74C-BA43-92B308EFB7D0}" srcOrd="18" destOrd="0" presId="urn:microsoft.com/office/officeart/2005/8/layout/default"/>
    <dgm:cxn modelId="{5E7455B9-EAE7-5942-8333-890376F476F0}" type="presParOf" srcId="{7861AE36-6A13-D242-B233-D14650EA60B8}" destId="{E5748FC2-25D5-2E47-A567-025D82E6CA84}" srcOrd="19" destOrd="0" presId="urn:microsoft.com/office/officeart/2005/8/layout/default"/>
    <dgm:cxn modelId="{D5D30F5A-D71E-0C47-9258-514C90F4ED32}" type="presParOf" srcId="{7861AE36-6A13-D242-B233-D14650EA60B8}" destId="{FA3678F0-C9D1-7944-B7D5-4E040B4CDB51}" srcOrd="20" destOrd="0" presId="urn:microsoft.com/office/officeart/2005/8/layout/default"/>
    <dgm:cxn modelId="{752FFCBE-AFD0-3149-B84D-08185500BDB4}" type="presParOf" srcId="{7861AE36-6A13-D242-B233-D14650EA60B8}" destId="{E30C4980-64B3-C248-A603-A77F3C293250}" srcOrd="21" destOrd="0" presId="urn:microsoft.com/office/officeart/2005/8/layout/default"/>
    <dgm:cxn modelId="{7AF231C2-441A-614A-A970-8705AEE465E9}" type="presParOf" srcId="{7861AE36-6A13-D242-B233-D14650EA60B8}" destId="{C9A97370-E4A5-9F4F-BA83-4106AC5BAC89}" srcOrd="22" destOrd="0" presId="urn:microsoft.com/office/officeart/2005/8/layout/default"/>
    <dgm:cxn modelId="{21366876-745B-4742-B2A8-D1604C9A5059}" type="presParOf" srcId="{7861AE36-6A13-D242-B233-D14650EA60B8}" destId="{1158DA3A-49C6-C140-AFE8-205CB8C83B7C}" srcOrd="23" destOrd="0" presId="urn:microsoft.com/office/officeart/2005/8/layout/default"/>
    <dgm:cxn modelId="{E007AF51-1BD5-6C48-9936-7B60529C049E}" type="presParOf" srcId="{7861AE36-6A13-D242-B233-D14650EA60B8}" destId="{E88170AF-961E-B04C-856E-5C7A7C3F644B}" srcOrd="24" destOrd="0" presId="urn:microsoft.com/office/officeart/2005/8/layout/default"/>
    <dgm:cxn modelId="{2B020435-D357-BC44-8C56-2B2A62FC33ED}" type="presParOf" srcId="{7861AE36-6A13-D242-B233-D14650EA60B8}" destId="{776E8161-F5CA-E444-9DFC-EE64733772A6}" srcOrd="25" destOrd="0" presId="urn:microsoft.com/office/officeart/2005/8/layout/default"/>
    <dgm:cxn modelId="{C897A699-7AA9-B447-BA3D-CCD052F25E62}" type="presParOf" srcId="{7861AE36-6A13-D242-B233-D14650EA60B8}" destId="{38C5FF59-46F1-A648-850D-584DB7FDE80E}" srcOrd="2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652B3E-76AC-114F-A77B-605133A1FC39}" type="doc">
      <dgm:prSet loTypeId="urn:microsoft.com/office/officeart/2005/8/layout/matrix3" loCatId="matrix" qsTypeId="urn:microsoft.com/office/officeart/2005/8/quickstyle/simple1" qsCatId="simple" csTypeId="urn:microsoft.com/office/officeart/2005/8/colors/colorful3" csCatId="colorful" phldr="1"/>
      <dgm:spPr/>
      <dgm:t>
        <a:bodyPr/>
        <a:lstStyle/>
        <a:p>
          <a:endParaRPr lang="en-GB"/>
        </a:p>
      </dgm:t>
    </dgm:pt>
    <dgm:pt modelId="{77820A49-4DDD-7F4F-8BFD-BE98AE1C6C8B}">
      <dgm:prSet/>
      <dgm:spPr/>
      <dgm:t>
        <a:bodyPr/>
        <a:lstStyle/>
        <a:p>
          <a:r>
            <a:rPr lang="en-US" dirty="0"/>
            <a:t>SQL Injection</a:t>
          </a:r>
          <a:endParaRPr lang="en-AU" dirty="0"/>
        </a:p>
      </dgm:t>
    </dgm:pt>
    <dgm:pt modelId="{5526B8AA-084D-B841-BF6B-932A0E290F95}" type="parTrans" cxnId="{06D808EF-3EC3-044F-B11F-D5FC3AB49E6B}">
      <dgm:prSet/>
      <dgm:spPr/>
      <dgm:t>
        <a:bodyPr/>
        <a:lstStyle/>
        <a:p>
          <a:endParaRPr lang="en-GB"/>
        </a:p>
      </dgm:t>
    </dgm:pt>
    <dgm:pt modelId="{E9FB64C9-A669-8348-B480-D6D3C90165A2}" type="sibTrans" cxnId="{06D808EF-3EC3-044F-B11F-D5FC3AB49E6B}">
      <dgm:prSet/>
      <dgm:spPr/>
      <dgm:t>
        <a:bodyPr/>
        <a:lstStyle/>
        <a:p>
          <a:endParaRPr lang="en-GB"/>
        </a:p>
      </dgm:t>
    </dgm:pt>
    <dgm:pt modelId="{B48A542C-D8EA-B848-99CD-781A7E0BB8D8}">
      <dgm:prSet/>
      <dgm:spPr/>
      <dgm:t>
        <a:bodyPr/>
        <a:lstStyle/>
        <a:p>
          <a:r>
            <a:rPr lang="en-US" dirty="0"/>
            <a:t>Cross-site Scripting</a:t>
          </a:r>
          <a:endParaRPr lang="en-AU" dirty="0"/>
        </a:p>
      </dgm:t>
    </dgm:pt>
    <dgm:pt modelId="{AB3B5A4D-E90E-1543-ADEA-495FD00DDE16}" type="parTrans" cxnId="{D4F38474-857F-814B-B69A-ABDD064B553E}">
      <dgm:prSet/>
      <dgm:spPr/>
      <dgm:t>
        <a:bodyPr/>
        <a:lstStyle/>
        <a:p>
          <a:endParaRPr lang="en-GB"/>
        </a:p>
      </dgm:t>
    </dgm:pt>
    <dgm:pt modelId="{062F8BE4-9AED-7A42-AA9D-84EECC1243C0}" type="sibTrans" cxnId="{D4F38474-857F-814B-B69A-ABDD064B553E}">
      <dgm:prSet/>
      <dgm:spPr/>
      <dgm:t>
        <a:bodyPr/>
        <a:lstStyle/>
        <a:p>
          <a:endParaRPr lang="en-GB"/>
        </a:p>
      </dgm:t>
    </dgm:pt>
    <dgm:pt modelId="{08F63E47-07DA-0A4D-B673-72C8E24D0D4C}">
      <dgm:prSet/>
      <dgm:spPr/>
      <dgm:t>
        <a:bodyPr/>
        <a:lstStyle/>
        <a:p>
          <a:r>
            <a:rPr lang="en-US" dirty="0"/>
            <a:t>CSRF</a:t>
          </a:r>
          <a:endParaRPr lang="en-AU" dirty="0"/>
        </a:p>
      </dgm:t>
    </dgm:pt>
    <dgm:pt modelId="{2F282AFE-7CED-E04A-AF53-A8B3384C3933}" type="parTrans" cxnId="{8CE321D8-A472-2148-B27F-8B59C0D025F2}">
      <dgm:prSet/>
      <dgm:spPr/>
      <dgm:t>
        <a:bodyPr/>
        <a:lstStyle/>
        <a:p>
          <a:endParaRPr lang="en-GB"/>
        </a:p>
      </dgm:t>
    </dgm:pt>
    <dgm:pt modelId="{FFDB7994-B3DB-6840-8AAF-35180EA3B5A1}" type="sibTrans" cxnId="{8CE321D8-A472-2148-B27F-8B59C0D025F2}">
      <dgm:prSet/>
      <dgm:spPr/>
      <dgm:t>
        <a:bodyPr/>
        <a:lstStyle/>
        <a:p>
          <a:endParaRPr lang="en-GB"/>
        </a:p>
      </dgm:t>
    </dgm:pt>
    <dgm:pt modelId="{82A011AE-86EF-1A47-AB42-7AE55188600B}">
      <dgm:prSet/>
      <dgm:spPr/>
      <dgm:t>
        <a:bodyPr/>
        <a:lstStyle/>
        <a:p>
          <a:r>
            <a:rPr lang="en-AU" dirty="0"/>
            <a:t>Privilege Escalation</a:t>
          </a:r>
        </a:p>
      </dgm:t>
    </dgm:pt>
    <dgm:pt modelId="{B28DABAE-5272-9F46-9900-1CBD1948E622}" type="parTrans" cxnId="{3ABAA45C-FF12-EC4A-8D2A-6AF742B9B088}">
      <dgm:prSet/>
      <dgm:spPr/>
      <dgm:t>
        <a:bodyPr/>
        <a:lstStyle/>
        <a:p>
          <a:endParaRPr lang="en-GB"/>
        </a:p>
      </dgm:t>
    </dgm:pt>
    <dgm:pt modelId="{9D17605F-4375-834F-BA62-CDD9BB0830D1}" type="sibTrans" cxnId="{3ABAA45C-FF12-EC4A-8D2A-6AF742B9B088}">
      <dgm:prSet/>
      <dgm:spPr/>
      <dgm:t>
        <a:bodyPr/>
        <a:lstStyle/>
        <a:p>
          <a:endParaRPr lang="en-GB"/>
        </a:p>
      </dgm:t>
    </dgm:pt>
    <dgm:pt modelId="{7E4BFD8E-E35B-FB45-AB51-0E1A4E03B431}" type="pres">
      <dgm:prSet presAssocID="{8E652B3E-76AC-114F-A77B-605133A1FC39}" presName="matrix" presStyleCnt="0">
        <dgm:presLayoutVars>
          <dgm:chMax val="1"/>
          <dgm:dir/>
          <dgm:resizeHandles val="exact"/>
        </dgm:presLayoutVars>
      </dgm:prSet>
      <dgm:spPr/>
    </dgm:pt>
    <dgm:pt modelId="{91995D1C-5080-FB4C-AB24-F5600DEF15E2}" type="pres">
      <dgm:prSet presAssocID="{8E652B3E-76AC-114F-A77B-605133A1FC39}" presName="diamond" presStyleLbl="bgShp" presStyleIdx="0" presStyleCnt="1"/>
      <dgm:spPr/>
    </dgm:pt>
    <dgm:pt modelId="{AA4F40DA-963C-5F48-AA2D-2C520D5E090E}" type="pres">
      <dgm:prSet presAssocID="{8E652B3E-76AC-114F-A77B-605133A1FC39}" presName="quad1" presStyleLbl="node1" presStyleIdx="0" presStyleCnt="4">
        <dgm:presLayoutVars>
          <dgm:chMax val="0"/>
          <dgm:chPref val="0"/>
          <dgm:bulletEnabled val="1"/>
        </dgm:presLayoutVars>
      </dgm:prSet>
      <dgm:spPr/>
    </dgm:pt>
    <dgm:pt modelId="{03BAA69E-3381-3F4E-9F76-FE3208BCDF60}" type="pres">
      <dgm:prSet presAssocID="{8E652B3E-76AC-114F-A77B-605133A1FC39}" presName="quad2" presStyleLbl="node1" presStyleIdx="1" presStyleCnt="4">
        <dgm:presLayoutVars>
          <dgm:chMax val="0"/>
          <dgm:chPref val="0"/>
          <dgm:bulletEnabled val="1"/>
        </dgm:presLayoutVars>
      </dgm:prSet>
      <dgm:spPr/>
    </dgm:pt>
    <dgm:pt modelId="{AA8F6C66-1DCF-2E48-B205-6E627F08C2B8}" type="pres">
      <dgm:prSet presAssocID="{8E652B3E-76AC-114F-A77B-605133A1FC39}" presName="quad3" presStyleLbl="node1" presStyleIdx="2" presStyleCnt="4">
        <dgm:presLayoutVars>
          <dgm:chMax val="0"/>
          <dgm:chPref val="0"/>
          <dgm:bulletEnabled val="1"/>
        </dgm:presLayoutVars>
      </dgm:prSet>
      <dgm:spPr/>
    </dgm:pt>
    <dgm:pt modelId="{7DC0B772-8A67-AB4B-9C05-FEC597971B4C}" type="pres">
      <dgm:prSet presAssocID="{8E652B3E-76AC-114F-A77B-605133A1FC39}" presName="quad4" presStyleLbl="node1" presStyleIdx="3" presStyleCnt="4">
        <dgm:presLayoutVars>
          <dgm:chMax val="0"/>
          <dgm:chPref val="0"/>
          <dgm:bulletEnabled val="1"/>
        </dgm:presLayoutVars>
      </dgm:prSet>
      <dgm:spPr/>
    </dgm:pt>
  </dgm:ptLst>
  <dgm:cxnLst>
    <dgm:cxn modelId="{8C284645-D008-2C44-B31D-C1275E2F974D}" type="presOf" srcId="{77820A49-4DDD-7F4F-8BFD-BE98AE1C6C8B}" destId="{AA4F40DA-963C-5F48-AA2D-2C520D5E090E}" srcOrd="0" destOrd="0" presId="urn:microsoft.com/office/officeart/2005/8/layout/matrix3"/>
    <dgm:cxn modelId="{3ABAA45C-FF12-EC4A-8D2A-6AF742B9B088}" srcId="{8E652B3E-76AC-114F-A77B-605133A1FC39}" destId="{82A011AE-86EF-1A47-AB42-7AE55188600B}" srcOrd="3" destOrd="0" parTransId="{B28DABAE-5272-9F46-9900-1CBD1948E622}" sibTransId="{9D17605F-4375-834F-BA62-CDD9BB0830D1}"/>
    <dgm:cxn modelId="{1CF47D67-96F9-4F4A-81F3-96CEDC66A551}" type="presOf" srcId="{82A011AE-86EF-1A47-AB42-7AE55188600B}" destId="{7DC0B772-8A67-AB4B-9C05-FEC597971B4C}" srcOrd="0" destOrd="0" presId="urn:microsoft.com/office/officeart/2005/8/layout/matrix3"/>
    <dgm:cxn modelId="{7246A970-60E6-1F40-BFDC-7CC42AA907DB}" type="presOf" srcId="{8E652B3E-76AC-114F-A77B-605133A1FC39}" destId="{7E4BFD8E-E35B-FB45-AB51-0E1A4E03B431}" srcOrd="0" destOrd="0" presId="urn:microsoft.com/office/officeart/2005/8/layout/matrix3"/>
    <dgm:cxn modelId="{D4F38474-857F-814B-B69A-ABDD064B553E}" srcId="{8E652B3E-76AC-114F-A77B-605133A1FC39}" destId="{B48A542C-D8EA-B848-99CD-781A7E0BB8D8}" srcOrd="1" destOrd="0" parTransId="{AB3B5A4D-E90E-1543-ADEA-495FD00DDE16}" sibTransId="{062F8BE4-9AED-7A42-AA9D-84EECC1243C0}"/>
    <dgm:cxn modelId="{70A4B4AA-B79C-D842-9B1B-B256CF42A3C9}" type="presOf" srcId="{B48A542C-D8EA-B848-99CD-781A7E0BB8D8}" destId="{03BAA69E-3381-3F4E-9F76-FE3208BCDF60}" srcOrd="0" destOrd="0" presId="urn:microsoft.com/office/officeart/2005/8/layout/matrix3"/>
    <dgm:cxn modelId="{1E4900BE-AE67-B34C-86A5-554AD6685247}" type="presOf" srcId="{08F63E47-07DA-0A4D-B673-72C8E24D0D4C}" destId="{AA8F6C66-1DCF-2E48-B205-6E627F08C2B8}" srcOrd="0" destOrd="0" presId="urn:microsoft.com/office/officeart/2005/8/layout/matrix3"/>
    <dgm:cxn modelId="{8CE321D8-A472-2148-B27F-8B59C0D025F2}" srcId="{8E652B3E-76AC-114F-A77B-605133A1FC39}" destId="{08F63E47-07DA-0A4D-B673-72C8E24D0D4C}" srcOrd="2" destOrd="0" parTransId="{2F282AFE-7CED-E04A-AF53-A8B3384C3933}" sibTransId="{FFDB7994-B3DB-6840-8AAF-35180EA3B5A1}"/>
    <dgm:cxn modelId="{06D808EF-3EC3-044F-B11F-D5FC3AB49E6B}" srcId="{8E652B3E-76AC-114F-A77B-605133A1FC39}" destId="{77820A49-4DDD-7F4F-8BFD-BE98AE1C6C8B}" srcOrd="0" destOrd="0" parTransId="{5526B8AA-084D-B841-BF6B-932A0E290F95}" sibTransId="{E9FB64C9-A669-8348-B480-D6D3C90165A2}"/>
    <dgm:cxn modelId="{09C798F5-B077-D340-9ED1-3E348BA85A81}" type="presParOf" srcId="{7E4BFD8E-E35B-FB45-AB51-0E1A4E03B431}" destId="{91995D1C-5080-FB4C-AB24-F5600DEF15E2}" srcOrd="0" destOrd="0" presId="urn:microsoft.com/office/officeart/2005/8/layout/matrix3"/>
    <dgm:cxn modelId="{7E931F5B-9D48-BD42-8FCD-0497812087C4}" type="presParOf" srcId="{7E4BFD8E-E35B-FB45-AB51-0E1A4E03B431}" destId="{AA4F40DA-963C-5F48-AA2D-2C520D5E090E}" srcOrd="1" destOrd="0" presId="urn:microsoft.com/office/officeart/2005/8/layout/matrix3"/>
    <dgm:cxn modelId="{DD765083-975F-3747-902E-7A185A7305ED}" type="presParOf" srcId="{7E4BFD8E-E35B-FB45-AB51-0E1A4E03B431}" destId="{03BAA69E-3381-3F4E-9F76-FE3208BCDF60}" srcOrd="2" destOrd="0" presId="urn:microsoft.com/office/officeart/2005/8/layout/matrix3"/>
    <dgm:cxn modelId="{F29FE5BB-813D-C64B-85FF-5026E3363A50}" type="presParOf" srcId="{7E4BFD8E-E35B-FB45-AB51-0E1A4E03B431}" destId="{AA8F6C66-1DCF-2E48-B205-6E627F08C2B8}" srcOrd="3" destOrd="0" presId="urn:microsoft.com/office/officeart/2005/8/layout/matrix3"/>
    <dgm:cxn modelId="{204CB8F2-8E54-6441-A865-107835BB5122}" type="presParOf" srcId="{7E4BFD8E-E35B-FB45-AB51-0E1A4E03B431}" destId="{7DC0B772-8A67-AB4B-9C05-FEC597971B4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99ABA-45DE-784F-BA97-4690AED9C0FD}">
      <dsp:nvSpPr>
        <dsp:cNvPr id="0" name=""/>
        <dsp:cNvSpPr/>
      </dsp:nvSpPr>
      <dsp:spPr>
        <a:xfrm>
          <a:off x="1795908" y="881021"/>
          <a:ext cx="381299" cy="91440"/>
        </a:xfrm>
        <a:custGeom>
          <a:avLst/>
          <a:gdLst/>
          <a:ahLst/>
          <a:cxnLst/>
          <a:rect l="0" t="0" r="0" b="0"/>
          <a:pathLst>
            <a:path>
              <a:moveTo>
                <a:pt x="0" y="45720"/>
              </a:moveTo>
              <a:lnTo>
                <a:pt x="381299"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976260" y="924681"/>
        <a:ext cx="20594" cy="4118"/>
      </dsp:txXfrm>
    </dsp:sp>
    <dsp:sp modelId="{A6EFD759-86E8-8246-8D4E-5CAE808BE120}">
      <dsp:nvSpPr>
        <dsp:cNvPr id="0" name=""/>
        <dsp:cNvSpPr/>
      </dsp:nvSpPr>
      <dsp:spPr>
        <a:xfrm>
          <a:off x="6842" y="389481"/>
          <a:ext cx="1790866" cy="1074519"/>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User types </a:t>
          </a:r>
          <a:r>
            <a:rPr lang="en-US" sz="1200" kern="1200">
              <a:hlinkClick xmlns:r="http://schemas.openxmlformats.org/officeDocument/2006/relationships" r:id="rId1"/>
            </a:rPr>
            <a:t>www.amazon.com</a:t>
          </a:r>
          <a:r>
            <a:rPr lang="en-US" sz="1200" kern="1200"/>
            <a:t> into browser</a:t>
          </a:r>
          <a:endParaRPr lang="en-AU" sz="1200" kern="1200"/>
        </a:p>
      </dsp:txBody>
      <dsp:txXfrm>
        <a:off x="6842" y="389481"/>
        <a:ext cx="1790866" cy="1074519"/>
      </dsp:txXfrm>
    </dsp:sp>
    <dsp:sp modelId="{8F8B1D8B-9B95-E340-A29B-3E9044A82341}">
      <dsp:nvSpPr>
        <dsp:cNvPr id="0" name=""/>
        <dsp:cNvSpPr/>
      </dsp:nvSpPr>
      <dsp:spPr>
        <a:xfrm>
          <a:off x="3998674" y="881021"/>
          <a:ext cx="381299" cy="91440"/>
        </a:xfrm>
        <a:custGeom>
          <a:avLst/>
          <a:gdLst/>
          <a:ahLst/>
          <a:cxnLst/>
          <a:rect l="0" t="0" r="0" b="0"/>
          <a:pathLst>
            <a:path>
              <a:moveTo>
                <a:pt x="0" y="45720"/>
              </a:moveTo>
              <a:lnTo>
                <a:pt x="381299"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179026" y="924681"/>
        <a:ext cx="20594" cy="4118"/>
      </dsp:txXfrm>
    </dsp:sp>
    <dsp:sp modelId="{C0D3B94A-3A8F-9545-A5EC-F8463379F4B7}">
      <dsp:nvSpPr>
        <dsp:cNvPr id="0" name=""/>
        <dsp:cNvSpPr/>
      </dsp:nvSpPr>
      <dsp:spPr>
        <a:xfrm>
          <a:off x="2209607" y="389481"/>
          <a:ext cx="1790866" cy="1074519"/>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a:t>Browser resolves the domain name to IP </a:t>
          </a:r>
          <a:endParaRPr lang="en-AU" sz="1200" kern="1200"/>
        </a:p>
        <a:p>
          <a:pPr marL="57150" lvl="1" indent="-57150" algn="l" defTabSz="400050">
            <a:lnSpc>
              <a:spcPct val="90000"/>
            </a:lnSpc>
            <a:spcBef>
              <a:spcPct val="0"/>
            </a:spcBef>
            <a:spcAft>
              <a:spcPct val="15000"/>
            </a:spcAft>
            <a:buChar char="•"/>
          </a:pPr>
          <a:r>
            <a:rPr lang="en-US" sz="900" kern="1200" dirty="0"/>
            <a:t>Checks the operating system’s DNS cache</a:t>
          </a:r>
          <a:endParaRPr lang="en-AU" sz="900" kern="1200" dirty="0"/>
        </a:p>
        <a:p>
          <a:pPr marL="57150" lvl="1" indent="-57150" algn="l" defTabSz="400050">
            <a:lnSpc>
              <a:spcPct val="90000"/>
            </a:lnSpc>
            <a:spcBef>
              <a:spcPct val="0"/>
            </a:spcBef>
            <a:spcAft>
              <a:spcPct val="15000"/>
            </a:spcAft>
            <a:buChar char="•"/>
          </a:pPr>
          <a:r>
            <a:rPr lang="en-US" sz="900" kern="1200" dirty="0"/>
            <a:t>If not found, requests ISP to check its own cache</a:t>
          </a:r>
          <a:endParaRPr lang="en-AU" sz="900" kern="1200" dirty="0"/>
        </a:p>
      </dsp:txBody>
      <dsp:txXfrm>
        <a:off x="2209607" y="389481"/>
        <a:ext cx="1790866" cy="1074519"/>
      </dsp:txXfrm>
    </dsp:sp>
    <dsp:sp modelId="{CE3F7B27-A6FE-1644-8E20-67D6DE504A35}">
      <dsp:nvSpPr>
        <dsp:cNvPr id="0" name=""/>
        <dsp:cNvSpPr/>
      </dsp:nvSpPr>
      <dsp:spPr>
        <a:xfrm>
          <a:off x="6201439" y="881021"/>
          <a:ext cx="381299" cy="91440"/>
        </a:xfrm>
        <a:custGeom>
          <a:avLst/>
          <a:gdLst/>
          <a:ahLst/>
          <a:cxnLst/>
          <a:rect l="0" t="0" r="0" b="0"/>
          <a:pathLst>
            <a:path>
              <a:moveTo>
                <a:pt x="0" y="45720"/>
              </a:moveTo>
              <a:lnTo>
                <a:pt x="381299"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381791" y="924681"/>
        <a:ext cx="20594" cy="4118"/>
      </dsp:txXfrm>
    </dsp:sp>
    <dsp:sp modelId="{213DF6B3-7400-A145-9AC3-9241ED41244C}">
      <dsp:nvSpPr>
        <dsp:cNvPr id="0" name=""/>
        <dsp:cNvSpPr/>
      </dsp:nvSpPr>
      <dsp:spPr>
        <a:xfrm>
          <a:off x="4412373" y="389481"/>
          <a:ext cx="1790866" cy="1074519"/>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If not found, ISP queries the authoritative DNS server</a:t>
          </a:r>
          <a:endParaRPr lang="en-AU" sz="1200" kern="1200" dirty="0"/>
        </a:p>
      </dsp:txBody>
      <dsp:txXfrm>
        <a:off x="4412373" y="389481"/>
        <a:ext cx="1790866" cy="1074519"/>
      </dsp:txXfrm>
    </dsp:sp>
    <dsp:sp modelId="{4BBD88EF-3EB6-764B-B3E6-2E67CEFE7780}">
      <dsp:nvSpPr>
        <dsp:cNvPr id="0" name=""/>
        <dsp:cNvSpPr/>
      </dsp:nvSpPr>
      <dsp:spPr>
        <a:xfrm>
          <a:off x="8404205" y="881021"/>
          <a:ext cx="381299" cy="91440"/>
        </a:xfrm>
        <a:custGeom>
          <a:avLst/>
          <a:gdLst/>
          <a:ahLst/>
          <a:cxnLst/>
          <a:rect l="0" t="0" r="0" b="0"/>
          <a:pathLst>
            <a:path>
              <a:moveTo>
                <a:pt x="0" y="45720"/>
              </a:moveTo>
              <a:lnTo>
                <a:pt x="381299"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8584557" y="924681"/>
        <a:ext cx="20594" cy="4118"/>
      </dsp:txXfrm>
    </dsp:sp>
    <dsp:sp modelId="{D3572B16-F55B-1540-8E08-992FB3B53D77}">
      <dsp:nvSpPr>
        <dsp:cNvPr id="0" name=""/>
        <dsp:cNvSpPr/>
      </dsp:nvSpPr>
      <dsp:spPr>
        <a:xfrm>
          <a:off x="6615138" y="389481"/>
          <a:ext cx="1790866" cy="1074519"/>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Browser initiates TCP handshake with server; server ack</a:t>
          </a:r>
          <a:endParaRPr lang="en-AU" sz="1200" kern="1200" dirty="0"/>
        </a:p>
      </dsp:txBody>
      <dsp:txXfrm>
        <a:off x="6615138" y="389481"/>
        <a:ext cx="1790866" cy="1074519"/>
      </dsp:txXfrm>
    </dsp:sp>
    <dsp:sp modelId="{DFEDE868-7416-7645-BD7C-C764E2B3ABD0}">
      <dsp:nvSpPr>
        <dsp:cNvPr id="0" name=""/>
        <dsp:cNvSpPr/>
      </dsp:nvSpPr>
      <dsp:spPr>
        <a:xfrm>
          <a:off x="902275" y="1462201"/>
          <a:ext cx="8811062" cy="381299"/>
        </a:xfrm>
        <a:custGeom>
          <a:avLst/>
          <a:gdLst/>
          <a:ahLst/>
          <a:cxnLst/>
          <a:rect l="0" t="0" r="0" b="0"/>
          <a:pathLst>
            <a:path>
              <a:moveTo>
                <a:pt x="8811062" y="0"/>
              </a:moveTo>
              <a:lnTo>
                <a:pt x="8811062" y="207749"/>
              </a:lnTo>
              <a:lnTo>
                <a:pt x="0" y="207749"/>
              </a:lnTo>
              <a:lnTo>
                <a:pt x="0" y="381299"/>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087289" y="1650791"/>
        <a:ext cx="441034" cy="4118"/>
      </dsp:txXfrm>
    </dsp:sp>
    <dsp:sp modelId="{743689C2-DCD4-DC45-8A1E-E5548BA62F0E}">
      <dsp:nvSpPr>
        <dsp:cNvPr id="0" name=""/>
        <dsp:cNvSpPr/>
      </dsp:nvSpPr>
      <dsp:spPr>
        <a:xfrm>
          <a:off x="8817904" y="389481"/>
          <a:ext cx="1790866" cy="1074519"/>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Browser constructs HTTP GET request and sends to server</a:t>
          </a:r>
          <a:endParaRPr lang="en-AU" sz="1200" kern="1200" dirty="0"/>
        </a:p>
      </dsp:txBody>
      <dsp:txXfrm>
        <a:off x="8817904" y="389481"/>
        <a:ext cx="1790866" cy="1074519"/>
      </dsp:txXfrm>
    </dsp:sp>
    <dsp:sp modelId="{9E997816-ED53-F944-9FF4-311DA02653B7}">
      <dsp:nvSpPr>
        <dsp:cNvPr id="0" name=""/>
        <dsp:cNvSpPr/>
      </dsp:nvSpPr>
      <dsp:spPr>
        <a:xfrm>
          <a:off x="1795908" y="2367440"/>
          <a:ext cx="381299" cy="91440"/>
        </a:xfrm>
        <a:custGeom>
          <a:avLst/>
          <a:gdLst/>
          <a:ahLst/>
          <a:cxnLst/>
          <a:rect l="0" t="0" r="0" b="0"/>
          <a:pathLst>
            <a:path>
              <a:moveTo>
                <a:pt x="0" y="45720"/>
              </a:moveTo>
              <a:lnTo>
                <a:pt x="381299"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976260" y="2411101"/>
        <a:ext cx="20594" cy="4118"/>
      </dsp:txXfrm>
    </dsp:sp>
    <dsp:sp modelId="{47FD7C98-1FD2-B44D-BA56-28D33B5D3757}">
      <dsp:nvSpPr>
        <dsp:cNvPr id="0" name=""/>
        <dsp:cNvSpPr/>
      </dsp:nvSpPr>
      <dsp:spPr>
        <a:xfrm>
          <a:off x="6842" y="1875900"/>
          <a:ext cx="1790866" cy="1074519"/>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HTTPS established through TLS handshake (agree on cipher and exchange keys)</a:t>
          </a:r>
          <a:endParaRPr lang="en-AU" sz="1200" kern="1200" dirty="0"/>
        </a:p>
      </dsp:txBody>
      <dsp:txXfrm>
        <a:off x="6842" y="1875900"/>
        <a:ext cx="1790866" cy="1074519"/>
      </dsp:txXfrm>
    </dsp:sp>
    <dsp:sp modelId="{B623ADCC-307E-F045-9D78-ED2957EF816B}">
      <dsp:nvSpPr>
        <dsp:cNvPr id="0" name=""/>
        <dsp:cNvSpPr/>
      </dsp:nvSpPr>
      <dsp:spPr>
        <a:xfrm>
          <a:off x="3998674" y="2367440"/>
          <a:ext cx="381299" cy="91440"/>
        </a:xfrm>
        <a:custGeom>
          <a:avLst/>
          <a:gdLst/>
          <a:ahLst/>
          <a:cxnLst/>
          <a:rect l="0" t="0" r="0" b="0"/>
          <a:pathLst>
            <a:path>
              <a:moveTo>
                <a:pt x="0" y="45720"/>
              </a:moveTo>
              <a:lnTo>
                <a:pt x="381299"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179026" y="2411101"/>
        <a:ext cx="20594" cy="4118"/>
      </dsp:txXfrm>
    </dsp:sp>
    <dsp:sp modelId="{1C4793ED-B959-6748-81A4-690E996C956B}">
      <dsp:nvSpPr>
        <dsp:cNvPr id="0" name=""/>
        <dsp:cNvSpPr/>
      </dsp:nvSpPr>
      <dsp:spPr>
        <a:xfrm>
          <a:off x="2209607" y="1875900"/>
          <a:ext cx="1790866" cy="1074519"/>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Server sends HTTP response containing HTML of homepage</a:t>
          </a:r>
          <a:endParaRPr lang="en-AU" sz="1200" kern="1200"/>
        </a:p>
      </dsp:txBody>
      <dsp:txXfrm>
        <a:off x="2209607" y="1875900"/>
        <a:ext cx="1790866" cy="1074519"/>
      </dsp:txXfrm>
    </dsp:sp>
    <dsp:sp modelId="{CA55ED2B-8F80-384D-8DC2-0ED066BDCAAB}">
      <dsp:nvSpPr>
        <dsp:cNvPr id="0" name=""/>
        <dsp:cNvSpPr/>
      </dsp:nvSpPr>
      <dsp:spPr>
        <a:xfrm>
          <a:off x="6201439" y="2367440"/>
          <a:ext cx="381299" cy="91440"/>
        </a:xfrm>
        <a:custGeom>
          <a:avLst/>
          <a:gdLst/>
          <a:ahLst/>
          <a:cxnLst/>
          <a:rect l="0" t="0" r="0" b="0"/>
          <a:pathLst>
            <a:path>
              <a:moveTo>
                <a:pt x="0" y="45720"/>
              </a:moveTo>
              <a:lnTo>
                <a:pt x="381299"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381791" y="2411101"/>
        <a:ext cx="20594" cy="4118"/>
      </dsp:txXfrm>
    </dsp:sp>
    <dsp:sp modelId="{BFF84BDE-1596-ED4D-B280-E5887DED1FE9}">
      <dsp:nvSpPr>
        <dsp:cNvPr id="0" name=""/>
        <dsp:cNvSpPr/>
      </dsp:nvSpPr>
      <dsp:spPr>
        <a:xfrm>
          <a:off x="4412373" y="1875900"/>
          <a:ext cx="1790866" cy="1074519"/>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Browser parses the request, constructing DOM (triggering many other HTTP requests in the process)</a:t>
          </a:r>
          <a:endParaRPr lang="en-AU" sz="1200" kern="1200" dirty="0"/>
        </a:p>
      </dsp:txBody>
      <dsp:txXfrm>
        <a:off x="4412373" y="1875900"/>
        <a:ext cx="1790866" cy="1074519"/>
      </dsp:txXfrm>
    </dsp:sp>
    <dsp:sp modelId="{3EC345FB-B905-3C42-A0FF-18D1CEF28013}">
      <dsp:nvSpPr>
        <dsp:cNvPr id="0" name=""/>
        <dsp:cNvSpPr/>
      </dsp:nvSpPr>
      <dsp:spPr>
        <a:xfrm>
          <a:off x="8404205" y="2367440"/>
          <a:ext cx="381299" cy="91440"/>
        </a:xfrm>
        <a:custGeom>
          <a:avLst/>
          <a:gdLst/>
          <a:ahLst/>
          <a:cxnLst/>
          <a:rect l="0" t="0" r="0" b="0"/>
          <a:pathLst>
            <a:path>
              <a:moveTo>
                <a:pt x="0" y="45720"/>
              </a:moveTo>
              <a:lnTo>
                <a:pt x="381299"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8584557" y="2411101"/>
        <a:ext cx="20594" cy="4118"/>
      </dsp:txXfrm>
    </dsp:sp>
    <dsp:sp modelId="{5BB3461F-2FB1-034B-8A3E-DBAAAD542613}">
      <dsp:nvSpPr>
        <dsp:cNvPr id="0" name=""/>
        <dsp:cNvSpPr/>
      </dsp:nvSpPr>
      <dsp:spPr>
        <a:xfrm>
          <a:off x="6615138" y="1875900"/>
          <a:ext cx="1790866" cy="1074519"/>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User navigates to log in page, enters credentials and submits form</a:t>
          </a:r>
          <a:endParaRPr lang="en-AU" sz="1200" kern="1200"/>
        </a:p>
      </dsp:txBody>
      <dsp:txXfrm>
        <a:off x="6615138" y="1875900"/>
        <a:ext cx="1790866" cy="1074519"/>
      </dsp:txXfrm>
    </dsp:sp>
    <dsp:sp modelId="{87276671-0875-3E4A-BC00-3AF3C4EC3657}">
      <dsp:nvSpPr>
        <dsp:cNvPr id="0" name=""/>
        <dsp:cNvSpPr/>
      </dsp:nvSpPr>
      <dsp:spPr>
        <a:xfrm>
          <a:off x="902275" y="2948620"/>
          <a:ext cx="8811062" cy="381299"/>
        </a:xfrm>
        <a:custGeom>
          <a:avLst/>
          <a:gdLst/>
          <a:ahLst/>
          <a:cxnLst/>
          <a:rect l="0" t="0" r="0" b="0"/>
          <a:pathLst>
            <a:path>
              <a:moveTo>
                <a:pt x="8811062" y="0"/>
              </a:moveTo>
              <a:lnTo>
                <a:pt x="8811062" y="207749"/>
              </a:lnTo>
              <a:lnTo>
                <a:pt x="0" y="207749"/>
              </a:lnTo>
              <a:lnTo>
                <a:pt x="0" y="381299"/>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087289" y="3137210"/>
        <a:ext cx="441034" cy="4118"/>
      </dsp:txXfrm>
    </dsp:sp>
    <dsp:sp modelId="{AB6DADE6-083C-1949-A327-74BFC54F61AA}">
      <dsp:nvSpPr>
        <dsp:cNvPr id="0" name=""/>
        <dsp:cNvSpPr/>
      </dsp:nvSpPr>
      <dsp:spPr>
        <a:xfrm>
          <a:off x="8817904" y="1875900"/>
          <a:ext cx="1790866" cy="1074519"/>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Browser constructs POST request containing credentials and sends to server</a:t>
          </a:r>
          <a:endParaRPr lang="en-AU" sz="1200" kern="1200"/>
        </a:p>
      </dsp:txBody>
      <dsp:txXfrm>
        <a:off x="8817904" y="1875900"/>
        <a:ext cx="1790866" cy="1074519"/>
      </dsp:txXfrm>
    </dsp:sp>
    <dsp:sp modelId="{4140A7B5-3446-8749-9AE8-82D61FBBFF67}">
      <dsp:nvSpPr>
        <dsp:cNvPr id="0" name=""/>
        <dsp:cNvSpPr/>
      </dsp:nvSpPr>
      <dsp:spPr>
        <a:xfrm>
          <a:off x="1795908" y="3853859"/>
          <a:ext cx="381299" cy="91440"/>
        </a:xfrm>
        <a:custGeom>
          <a:avLst/>
          <a:gdLst/>
          <a:ahLst/>
          <a:cxnLst/>
          <a:rect l="0" t="0" r="0" b="0"/>
          <a:pathLst>
            <a:path>
              <a:moveTo>
                <a:pt x="0" y="45720"/>
              </a:moveTo>
              <a:lnTo>
                <a:pt x="381299"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976260" y="3897520"/>
        <a:ext cx="20594" cy="4118"/>
      </dsp:txXfrm>
    </dsp:sp>
    <dsp:sp modelId="{25FE70B1-20E8-4F43-B520-0DF9E7FF4435}">
      <dsp:nvSpPr>
        <dsp:cNvPr id="0" name=""/>
        <dsp:cNvSpPr/>
      </dsp:nvSpPr>
      <dsp:spPr>
        <a:xfrm>
          <a:off x="6842" y="3362319"/>
          <a:ext cx="1790866" cy="1074519"/>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Server authenticates user and establishes session using cookie</a:t>
          </a:r>
          <a:endParaRPr lang="en-AU" sz="1200" kern="1200"/>
        </a:p>
      </dsp:txBody>
      <dsp:txXfrm>
        <a:off x="6842" y="3362319"/>
        <a:ext cx="1790866" cy="1074519"/>
      </dsp:txXfrm>
    </dsp:sp>
    <dsp:sp modelId="{33CC1E3B-C077-AF42-B51A-E946321A3F34}">
      <dsp:nvSpPr>
        <dsp:cNvPr id="0" name=""/>
        <dsp:cNvSpPr/>
      </dsp:nvSpPr>
      <dsp:spPr>
        <a:xfrm>
          <a:off x="3998674" y="3853859"/>
          <a:ext cx="381299" cy="91440"/>
        </a:xfrm>
        <a:custGeom>
          <a:avLst/>
          <a:gdLst/>
          <a:ahLst/>
          <a:cxnLst/>
          <a:rect l="0" t="0" r="0" b="0"/>
          <a:pathLst>
            <a:path>
              <a:moveTo>
                <a:pt x="0" y="45720"/>
              </a:moveTo>
              <a:lnTo>
                <a:pt x="381299"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179026" y="3897520"/>
        <a:ext cx="20594" cy="4118"/>
      </dsp:txXfrm>
    </dsp:sp>
    <dsp:sp modelId="{40A9130F-3094-7147-8600-0C4A8B955772}">
      <dsp:nvSpPr>
        <dsp:cNvPr id="0" name=""/>
        <dsp:cNvSpPr/>
      </dsp:nvSpPr>
      <dsp:spPr>
        <a:xfrm>
          <a:off x="2209607" y="3362319"/>
          <a:ext cx="1790866" cy="1074519"/>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Server sends HTTP response containing Set-Cookie header</a:t>
          </a:r>
          <a:endParaRPr lang="en-AU" sz="1200" kern="1200"/>
        </a:p>
      </dsp:txBody>
      <dsp:txXfrm>
        <a:off x="2209607" y="3362319"/>
        <a:ext cx="1790866" cy="1074519"/>
      </dsp:txXfrm>
    </dsp:sp>
    <dsp:sp modelId="{600DA6AB-59E4-184B-96BF-8DAF4D0853FA}">
      <dsp:nvSpPr>
        <dsp:cNvPr id="0" name=""/>
        <dsp:cNvSpPr/>
      </dsp:nvSpPr>
      <dsp:spPr>
        <a:xfrm>
          <a:off x="4412373" y="3362319"/>
          <a:ext cx="1790866" cy="1074519"/>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Browser stores cookie for prescribed time, and appends it to all future requests to amazon.com</a:t>
          </a:r>
          <a:endParaRPr lang="en-AU" sz="1200" kern="1200"/>
        </a:p>
      </dsp:txBody>
      <dsp:txXfrm>
        <a:off x="4412373" y="3362319"/>
        <a:ext cx="1790866" cy="1074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AC118-E9FC-3F4E-A755-82F88E030B39}">
      <dsp:nvSpPr>
        <dsp:cNvPr id="0" name=""/>
        <dsp:cNvSpPr/>
      </dsp:nvSpPr>
      <dsp:spPr>
        <a:xfrm>
          <a:off x="49" y="28328"/>
          <a:ext cx="4756178" cy="604800"/>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Server-side sessions:</a:t>
          </a:r>
          <a:endParaRPr lang="en-AU" sz="2100" kern="1200"/>
        </a:p>
      </dsp:txBody>
      <dsp:txXfrm>
        <a:off x="49" y="28328"/>
        <a:ext cx="4756178" cy="604800"/>
      </dsp:txXfrm>
    </dsp:sp>
    <dsp:sp modelId="{019AC9B0-98AD-EB48-B958-B861A24F22F9}">
      <dsp:nvSpPr>
        <dsp:cNvPr id="0" name=""/>
        <dsp:cNvSpPr/>
      </dsp:nvSpPr>
      <dsp:spPr>
        <a:xfrm>
          <a:off x="49" y="633128"/>
          <a:ext cx="4756178" cy="3228120"/>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Web server keeps session state in memory, session ID passed in every request.</a:t>
          </a:r>
          <a:endParaRPr lang="en-AU" sz="2100" kern="1200"/>
        </a:p>
        <a:p>
          <a:pPr marL="228600" lvl="1" indent="-228600" algn="l" defTabSz="933450">
            <a:lnSpc>
              <a:spcPct val="90000"/>
            </a:lnSpc>
            <a:spcBef>
              <a:spcPct val="0"/>
            </a:spcBef>
            <a:spcAft>
              <a:spcPct val="15000"/>
            </a:spcAft>
            <a:buChar char="•"/>
          </a:pPr>
          <a:r>
            <a:rPr lang="en-US" sz="2100" kern="1200"/>
            <a:t>When request arrives (with session ID), server retrieves associated state from its memory</a:t>
          </a:r>
          <a:endParaRPr lang="en-AU" sz="2100" kern="1200"/>
        </a:p>
        <a:p>
          <a:pPr marL="228600" lvl="1" indent="-228600" algn="l" defTabSz="933450">
            <a:lnSpc>
              <a:spcPct val="90000"/>
            </a:lnSpc>
            <a:spcBef>
              <a:spcPct val="0"/>
            </a:spcBef>
            <a:spcAft>
              <a:spcPct val="15000"/>
            </a:spcAft>
            <a:buChar char="•"/>
          </a:pPr>
          <a:r>
            <a:rPr lang="en-US" sz="2100" kern="1200"/>
            <a:t>If multiple servers, shared database or cache needed </a:t>
          </a:r>
          <a:endParaRPr lang="en-AU" sz="2100" kern="1200"/>
        </a:p>
        <a:p>
          <a:pPr marL="228600" lvl="1" indent="-228600" algn="l" defTabSz="933450">
            <a:lnSpc>
              <a:spcPct val="90000"/>
            </a:lnSpc>
            <a:spcBef>
              <a:spcPct val="0"/>
            </a:spcBef>
            <a:spcAft>
              <a:spcPct val="15000"/>
            </a:spcAft>
            <a:buChar char="•"/>
          </a:pPr>
          <a:r>
            <a:rPr lang="en-US" sz="2100" kern="1200"/>
            <a:t>Issue: inefficient for websites with large userbase</a:t>
          </a:r>
          <a:endParaRPr lang="en-AU" sz="2100" kern="1200"/>
        </a:p>
      </dsp:txBody>
      <dsp:txXfrm>
        <a:off x="49" y="633128"/>
        <a:ext cx="4756178" cy="3228120"/>
      </dsp:txXfrm>
    </dsp:sp>
    <dsp:sp modelId="{5BB7C3B5-9BEF-274A-9A77-9CC81F142022}">
      <dsp:nvSpPr>
        <dsp:cNvPr id="0" name=""/>
        <dsp:cNvSpPr/>
      </dsp:nvSpPr>
      <dsp:spPr>
        <a:xfrm>
          <a:off x="5422093" y="28328"/>
          <a:ext cx="4756178" cy="604800"/>
        </a:xfrm>
        <a:prstGeom prst="rect">
          <a:avLst/>
        </a:prstGeom>
        <a:solidFill>
          <a:schemeClr val="accent4">
            <a:hueOff val="-7229448"/>
            <a:satOff val="32859"/>
            <a:lumOff val="195"/>
            <a:alphaOff val="0"/>
          </a:schemeClr>
        </a:solidFill>
        <a:ln w="22225" cap="rnd" cmpd="sng" algn="ctr">
          <a:solidFill>
            <a:schemeClr val="accent4">
              <a:hueOff val="-7229448"/>
              <a:satOff val="32859"/>
              <a:lumOff val="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Client-side sessions:</a:t>
          </a:r>
          <a:endParaRPr lang="en-AU" sz="2100" kern="1200"/>
        </a:p>
      </dsp:txBody>
      <dsp:txXfrm>
        <a:off x="5422093" y="28328"/>
        <a:ext cx="4756178" cy="604800"/>
      </dsp:txXfrm>
    </dsp:sp>
    <dsp:sp modelId="{F41E8D9F-5C4E-8A48-89C2-39A69664F6C6}">
      <dsp:nvSpPr>
        <dsp:cNvPr id="0" name=""/>
        <dsp:cNvSpPr/>
      </dsp:nvSpPr>
      <dsp:spPr>
        <a:xfrm>
          <a:off x="5422093" y="633128"/>
          <a:ext cx="4756178" cy="3228120"/>
        </a:xfrm>
        <a:prstGeom prst="rect">
          <a:avLst/>
        </a:prstGeom>
        <a:solidFill>
          <a:schemeClr val="accent4">
            <a:tint val="40000"/>
            <a:alpha val="90000"/>
            <a:hueOff val="-7045163"/>
            <a:satOff val="26767"/>
            <a:lumOff val="555"/>
            <a:alphaOff val="0"/>
          </a:schemeClr>
        </a:solidFill>
        <a:ln w="22225" cap="rnd" cmpd="sng" algn="ctr">
          <a:solidFill>
            <a:schemeClr val="accent4">
              <a:tint val="40000"/>
              <a:alpha val="90000"/>
              <a:hueOff val="-7045163"/>
              <a:satOff val="26767"/>
              <a:lumOff val="5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All session state gets appended to the session ID</a:t>
          </a:r>
          <a:endParaRPr lang="en-AU" sz="2100" kern="1200"/>
        </a:p>
        <a:p>
          <a:pPr marL="228600" lvl="1" indent="-228600" algn="l" defTabSz="933450">
            <a:lnSpc>
              <a:spcPct val="90000"/>
            </a:lnSpc>
            <a:spcBef>
              <a:spcPct val="0"/>
            </a:spcBef>
            <a:spcAft>
              <a:spcPct val="15000"/>
            </a:spcAft>
            <a:buChar char="•"/>
          </a:pPr>
          <a:r>
            <a:rPr lang="en-US" sz="2100" kern="1200"/>
            <a:t>Client returns the entire session state every time.</a:t>
          </a:r>
          <a:endParaRPr lang="en-AU" sz="2100" kern="1200"/>
        </a:p>
        <a:p>
          <a:pPr marL="228600" lvl="1" indent="-228600" algn="l" defTabSz="933450">
            <a:lnSpc>
              <a:spcPct val="90000"/>
            </a:lnSpc>
            <a:spcBef>
              <a:spcPct val="0"/>
            </a:spcBef>
            <a:spcAft>
              <a:spcPct val="15000"/>
            </a:spcAft>
            <a:buChar char="•"/>
          </a:pPr>
          <a:r>
            <a:rPr lang="en-US" sz="2100" kern="1200"/>
            <a:t>Each incoming request now contains all information the web server needs</a:t>
          </a:r>
          <a:endParaRPr lang="en-AU" sz="2100" kern="1200"/>
        </a:p>
        <a:p>
          <a:pPr marL="228600" lvl="1" indent="-228600" algn="l" defTabSz="933450">
            <a:lnSpc>
              <a:spcPct val="90000"/>
            </a:lnSpc>
            <a:spcBef>
              <a:spcPct val="0"/>
            </a:spcBef>
            <a:spcAft>
              <a:spcPct val="15000"/>
            </a:spcAft>
            <a:buChar char="•"/>
          </a:pPr>
          <a:r>
            <a:rPr lang="en-US" sz="2100" kern="1200"/>
            <a:t>Issue: security, as malicious users can easily forge or manipulate the string.</a:t>
          </a:r>
          <a:endParaRPr lang="en-AU" sz="2100" kern="1200"/>
        </a:p>
      </dsp:txBody>
      <dsp:txXfrm>
        <a:off x="5422093" y="633128"/>
        <a:ext cx="4756178" cy="3228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A2F63-27AF-174B-B93C-EEA3C3E60B95}">
      <dsp:nvSpPr>
        <dsp:cNvPr id="0" name=""/>
        <dsp:cNvSpPr/>
      </dsp:nvSpPr>
      <dsp:spPr>
        <a:xfrm>
          <a:off x="556344" y="2589"/>
          <a:ext cx="1836529" cy="110191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Session hijacking</a:t>
          </a:r>
          <a:endParaRPr lang="en-AU" sz="1800" kern="1200"/>
        </a:p>
      </dsp:txBody>
      <dsp:txXfrm>
        <a:off x="556344" y="2589"/>
        <a:ext cx="1836529" cy="1101917"/>
      </dsp:txXfrm>
    </dsp:sp>
    <dsp:sp modelId="{3E64EF40-0BAF-3646-BD9F-254935FD96EE}">
      <dsp:nvSpPr>
        <dsp:cNvPr id="0" name=""/>
        <dsp:cNvSpPr/>
      </dsp:nvSpPr>
      <dsp:spPr>
        <a:xfrm>
          <a:off x="2576527" y="2589"/>
          <a:ext cx="1836529" cy="1101917"/>
        </a:xfrm>
        <a:prstGeom prst="rect">
          <a:avLst/>
        </a:prstGeom>
        <a:solidFill>
          <a:schemeClr val="accent4">
            <a:hueOff val="-556111"/>
            <a:satOff val="2528"/>
            <a:lumOff val="1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Compromising authentication </a:t>
          </a:r>
          <a:endParaRPr lang="en-AU" sz="1800" kern="1200"/>
        </a:p>
      </dsp:txBody>
      <dsp:txXfrm>
        <a:off x="2576527" y="2589"/>
        <a:ext cx="1836529" cy="1101917"/>
      </dsp:txXfrm>
    </dsp:sp>
    <dsp:sp modelId="{E436FE30-38A7-FE47-8223-A79AF2131622}">
      <dsp:nvSpPr>
        <dsp:cNvPr id="0" name=""/>
        <dsp:cNvSpPr/>
      </dsp:nvSpPr>
      <dsp:spPr>
        <a:xfrm>
          <a:off x="4596710" y="2589"/>
          <a:ext cx="1836529" cy="1101917"/>
        </a:xfrm>
        <a:prstGeom prst="rect">
          <a:avLst/>
        </a:prstGeom>
        <a:solidFill>
          <a:schemeClr val="accent4">
            <a:hueOff val="-1112223"/>
            <a:satOff val="5055"/>
            <a:lumOff val="3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File upload vulnerabilities</a:t>
          </a:r>
          <a:endParaRPr lang="en-AU" sz="1800" kern="1200"/>
        </a:p>
      </dsp:txBody>
      <dsp:txXfrm>
        <a:off x="4596710" y="2589"/>
        <a:ext cx="1836529" cy="1101917"/>
      </dsp:txXfrm>
    </dsp:sp>
    <dsp:sp modelId="{E75B1951-52C7-9447-B1EB-C3552EEA14BE}">
      <dsp:nvSpPr>
        <dsp:cNvPr id="0" name=""/>
        <dsp:cNvSpPr/>
      </dsp:nvSpPr>
      <dsp:spPr>
        <a:xfrm>
          <a:off x="6616892" y="2589"/>
          <a:ext cx="1836529" cy="1101917"/>
        </a:xfrm>
        <a:prstGeom prst="rect">
          <a:avLst/>
        </a:prstGeom>
        <a:solidFill>
          <a:schemeClr val="accent4">
            <a:hueOff val="-1668334"/>
            <a:satOff val="7583"/>
            <a:lumOff val="4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Command injection/code execution</a:t>
          </a:r>
          <a:endParaRPr lang="en-AU" sz="1800" kern="1200"/>
        </a:p>
      </dsp:txBody>
      <dsp:txXfrm>
        <a:off x="6616892" y="2589"/>
        <a:ext cx="1836529" cy="1101917"/>
      </dsp:txXfrm>
    </dsp:sp>
    <dsp:sp modelId="{E9EDE576-4FBC-6349-9635-460ABD76CD41}">
      <dsp:nvSpPr>
        <dsp:cNvPr id="0" name=""/>
        <dsp:cNvSpPr/>
      </dsp:nvSpPr>
      <dsp:spPr>
        <a:xfrm>
          <a:off x="8637075" y="2589"/>
          <a:ext cx="1836529" cy="1101917"/>
        </a:xfrm>
        <a:prstGeom prst="rect">
          <a:avLst/>
        </a:prstGeom>
        <a:solidFill>
          <a:schemeClr val="accent4">
            <a:hueOff val="-2224446"/>
            <a:satOff val="10110"/>
            <a:lumOff val="6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SQL Injections</a:t>
          </a:r>
          <a:endParaRPr lang="en-AU" sz="1800" kern="1200"/>
        </a:p>
      </dsp:txBody>
      <dsp:txXfrm>
        <a:off x="8637075" y="2589"/>
        <a:ext cx="1836529" cy="1101917"/>
      </dsp:txXfrm>
    </dsp:sp>
    <dsp:sp modelId="{546458B7-CDB4-184C-9A85-A10A51CBEE3C}">
      <dsp:nvSpPr>
        <dsp:cNvPr id="0" name=""/>
        <dsp:cNvSpPr/>
      </dsp:nvSpPr>
      <dsp:spPr>
        <a:xfrm>
          <a:off x="556344" y="1288160"/>
          <a:ext cx="1836529" cy="1101917"/>
        </a:xfrm>
        <a:prstGeom prst="rect">
          <a:avLst/>
        </a:prstGeom>
        <a:solidFill>
          <a:schemeClr val="accent4">
            <a:hueOff val="-2780557"/>
            <a:satOff val="12638"/>
            <a:lumOff val="7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Cross-site Request Forgery</a:t>
          </a:r>
          <a:endParaRPr lang="en-AU" sz="1800" kern="1200"/>
        </a:p>
      </dsp:txBody>
      <dsp:txXfrm>
        <a:off x="556344" y="1288160"/>
        <a:ext cx="1836529" cy="1101917"/>
      </dsp:txXfrm>
    </dsp:sp>
    <dsp:sp modelId="{A5BFEBED-4B0A-9C47-BA34-BB9A88BBEB55}">
      <dsp:nvSpPr>
        <dsp:cNvPr id="0" name=""/>
        <dsp:cNvSpPr/>
      </dsp:nvSpPr>
      <dsp:spPr>
        <a:xfrm>
          <a:off x="2576527" y="1288160"/>
          <a:ext cx="1836529" cy="1101917"/>
        </a:xfrm>
        <a:prstGeom prst="rect">
          <a:avLst/>
        </a:prstGeom>
        <a:solidFill>
          <a:schemeClr val="accent4">
            <a:hueOff val="-3336668"/>
            <a:satOff val="15166"/>
            <a:lumOff val="9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Cross-site scripting</a:t>
          </a:r>
          <a:endParaRPr lang="en-AU" sz="1800" kern="1200"/>
        </a:p>
      </dsp:txBody>
      <dsp:txXfrm>
        <a:off x="2576527" y="1288160"/>
        <a:ext cx="1836529" cy="1101917"/>
      </dsp:txXfrm>
    </dsp:sp>
    <dsp:sp modelId="{EF9D1991-C08D-D74E-8471-FB1BE2B3F22A}">
      <dsp:nvSpPr>
        <dsp:cNvPr id="0" name=""/>
        <dsp:cNvSpPr/>
      </dsp:nvSpPr>
      <dsp:spPr>
        <a:xfrm>
          <a:off x="4596710" y="1288160"/>
          <a:ext cx="1836529" cy="1101917"/>
        </a:xfrm>
        <a:prstGeom prst="rect">
          <a:avLst/>
        </a:prstGeom>
        <a:solidFill>
          <a:schemeClr val="accent4">
            <a:hueOff val="-3892780"/>
            <a:satOff val="17693"/>
            <a:lumOff val="10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Privilege escalation and access policy compromise</a:t>
          </a:r>
          <a:endParaRPr lang="en-AU" sz="1800" kern="1200"/>
        </a:p>
      </dsp:txBody>
      <dsp:txXfrm>
        <a:off x="4596710" y="1288160"/>
        <a:ext cx="1836529" cy="1101917"/>
      </dsp:txXfrm>
    </dsp:sp>
    <dsp:sp modelId="{FF3B6836-0B57-844D-8E62-EFD84D5CEF1D}">
      <dsp:nvSpPr>
        <dsp:cNvPr id="0" name=""/>
        <dsp:cNvSpPr/>
      </dsp:nvSpPr>
      <dsp:spPr>
        <a:xfrm>
          <a:off x="6616892" y="1288160"/>
          <a:ext cx="1836529" cy="1101917"/>
        </a:xfrm>
        <a:prstGeom prst="rect">
          <a:avLst/>
        </a:prstGeom>
        <a:solidFill>
          <a:schemeClr val="accent4">
            <a:hueOff val="-4448892"/>
            <a:satOff val="20221"/>
            <a:lumOff val="12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Information leakage</a:t>
          </a:r>
          <a:endParaRPr lang="en-AU" sz="1800" kern="1200"/>
        </a:p>
      </dsp:txBody>
      <dsp:txXfrm>
        <a:off x="6616892" y="1288160"/>
        <a:ext cx="1836529" cy="1101917"/>
      </dsp:txXfrm>
    </dsp:sp>
    <dsp:sp modelId="{835137AD-258B-A74C-BA43-92B308EFB7D0}">
      <dsp:nvSpPr>
        <dsp:cNvPr id="0" name=""/>
        <dsp:cNvSpPr/>
      </dsp:nvSpPr>
      <dsp:spPr>
        <a:xfrm>
          <a:off x="8637075" y="1288160"/>
          <a:ext cx="1836529" cy="1101917"/>
        </a:xfrm>
        <a:prstGeom prst="rect">
          <a:avLst/>
        </a:prstGeom>
        <a:solidFill>
          <a:schemeClr val="accent4">
            <a:hueOff val="-5005003"/>
            <a:satOff val="22749"/>
            <a:lumOff val="13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HTTPS, SSL/TLS and HSTS</a:t>
          </a:r>
          <a:endParaRPr lang="en-AU" sz="1800" kern="1200"/>
        </a:p>
      </dsp:txBody>
      <dsp:txXfrm>
        <a:off x="8637075" y="1288160"/>
        <a:ext cx="1836529" cy="1101917"/>
      </dsp:txXfrm>
    </dsp:sp>
    <dsp:sp modelId="{FA3678F0-C9D1-7944-B7D5-4E040B4CDB51}">
      <dsp:nvSpPr>
        <dsp:cNvPr id="0" name=""/>
        <dsp:cNvSpPr/>
      </dsp:nvSpPr>
      <dsp:spPr>
        <a:xfrm>
          <a:off x="1566436" y="2573730"/>
          <a:ext cx="1836529" cy="1101917"/>
        </a:xfrm>
        <a:prstGeom prst="rect">
          <a:avLst/>
        </a:prstGeom>
        <a:solidFill>
          <a:schemeClr val="accent4">
            <a:hueOff val="-5561114"/>
            <a:satOff val="25276"/>
            <a:lumOff val="15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Third party code</a:t>
          </a:r>
          <a:endParaRPr lang="en-AU" sz="1800" kern="1200"/>
        </a:p>
      </dsp:txBody>
      <dsp:txXfrm>
        <a:off x="1566436" y="2573730"/>
        <a:ext cx="1836529" cy="1101917"/>
      </dsp:txXfrm>
    </dsp:sp>
    <dsp:sp modelId="{C9A97370-E4A5-9F4F-BA83-4106AC5BAC89}">
      <dsp:nvSpPr>
        <dsp:cNvPr id="0" name=""/>
        <dsp:cNvSpPr/>
      </dsp:nvSpPr>
      <dsp:spPr>
        <a:xfrm>
          <a:off x="3586618" y="2573730"/>
          <a:ext cx="1836529" cy="1101917"/>
        </a:xfrm>
        <a:prstGeom prst="rect">
          <a:avLst/>
        </a:prstGeom>
        <a:solidFill>
          <a:schemeClr val="accent4">
            <a:hueOff val="-6117225"/>
            <a:satOff val="27804"/>
            <a:lumOff val="16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XML attacks</a:t>
          </a:r>
          <a:endParaRPr lang="en-AU" sz="1800" kern="1200"/>
        </a:p>
      </dsp:txBody>
      <dsp:txXfrm>
        <a:off x="3586618" y="2573730"/>
        <a:ext cx="1836529" cy="1101917"/>
      </dsp:txXfrm>
    </dsp:sp>
    <dsp:sp modelId="{E88170AF-961E-B04C-856E-5C7A7C3F644B}">
      <dsp:nvSpPr>
        <dsp:cNvPr id="0" name=""/>
        <dsp:cNvSpPr/>
      </dsp:nvSpPr>
      <dsp:spPr>
        <a:xfrm>
          <a:off x="5606801" y="2573730"/>
          <a:ext cx="1836529" cy="1101917"/>
        </a:xfrm>
        <a:prstGeom prst="rect">
          <a:avLst/>
        </a:prstGeom>
        <a:solidFill>
          <a:schemeClr val="accent4">
            <a:hueOff val="-6673337"/>
            <a:satOff val="30331"/>
            <a:lumOff val="18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DOS Attacks</a:t>
          </a:r>
          <a:endParaRPr lang="en-AU" sz="1800" kern="1200"/>
        </a:p>
      </dsp:txBody>
      <dsp:txXfrm>
        <a:off x="5606801" y="2573730"/>
        <a:ext cx="1836529" cy="1101917"/>
      </dsp:txXfrm>
    </dsp:sp>
    <dsp:sp modelId="{38C5FF59-46F1-A648-850D-584DB7FDE80E}">
      <dsp:nvSpPr>
        <dsp:cNvPr id="0" name=""/>
        <dsp:cNvSpPr/>
      </dsp:nvSpPr>
      <dsp:spPr>
        <a:xfrm>
          <a:off x="7626984" y="2573730"/>
          <a:ext cx="1836529" cy="1101917"/>
        </a:xfrm>
        <a:prstGeom prst="rect">
          <a:avLst/>
        </a:prstGeom>
        <a:solidFill>
          <a:schemeClr val="accent4">
            <a:hueOff val="-7229448"/>
            <a:satOff val="32859"/>
            <a:lumOff val="19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…And many more.</a:t>
          </a:r>
          <a:endParaRPr lang="en-AU" sz="1800" kern="1200"/>
        </a:p>
      </dsp:txBody>
      <dsp:txXfrm>
        <a:off x="7626984" y="2573730"/>
        <a:ext cx="1836529" cy="11019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95D1C-5080-FB4C-AB24-F5600DEF15E2}">
      <dsp:nvSpPr>
        <dsp:cNvPr id="0" name=""/>
        <dsp:cNvSpPr/>
      </dsp:nvSpPr>
      <dsp:spPr>
        <a:xfrm>
          <a:off x="3006614" y="0"/>
          <a:ext cx="4165092" cy="4165092"/>
        </a:xfrm>
        <a:prstGeom prst="diamond">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4F40DA-963C-5F48-AA2D-2C520D5E090E}">
      <dsp:nvSpPr>
        <dsp:cNvPr id="0" name=""/>
        <dsp:cNvSpPr/>
      </dsp:nvSpPr>
      <dsp:spPr>
        <a:xfrm>
          <a:off x="3402298" y="395683"/>
          <a:ext cx="1624385" cy="1624385"/>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SQL Injection</a:t>
          </a:r>
          <a:endParaRPr lang="en-AU" sz="2500" kern="1200" dirty="0"/>
        </a:p>
      </dsp:txBody>
      <dsp:txXfrm>
        <a:off x="3481594" y="474979"/>
        <a:ext cx="1465793" cy="1465793"/>
      </dsp:txXfrm>
    </dsp:sp>
    <dsp:sp modelId="{03BAA69E-3381-3F4E-9F76-FE3208BCDF60}">
      <dsp:nvSpPr>
        <dsp:cNvPr id="0" name=""/>
        <dsp:cNvSpPr/>
      </dsp:nvSpPr>
      <dsp:spPr>
        <a:xfrm>
          <a:off x="5151637" y="395683"/>
          <a:ext cx="1624385" cy="1624385"/>
        </a:xfrm>
        <a:prstGeom prst="roundRect">
          <a:avLst/>
        </a:prstGeom>
        <a:solidFill>
          <a:schemeClr val="accent3">
            <a:hueOff val="351293"/>
            <a:satOff val="-23061"/>
            <a:lumOff val="104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Cross-site Scripting</a:t>
          </a:r>
          <a:endParaRPr lang="en-AU" sz="2500" kern="1200" dirty="0"/>
        </a:p>
      </dsp:txBody>
      <dsp:txXfrm>
        <a:off x="5230933" y="474979"/>
        <a:ext cx="1465793" cy="1465793"/>
      </dsp:txXfrm>
    </dsp:sp>
    <dsp:sp modelId="{AA8F6C66-1DCF-2E48-B205-6E627F08C2B8}">
      <dsp:nvSpPr>
        <dsp:cNvPr id="0" name=""/>
        <dsp:cNvSpPr/>
      </dsp:nvSpPr>
      <dsp:spPr>
        <a:xfrm>
          <a:off x="3402298" y="2145022"/>
          <a:ext cx="1624385" cy="1624385"/>
        </a:xfrm>
        <a:prstGeom prst="roundRect">
          <a:avLst/>
        </a:prstGeom>
        <a:solidFill>
          <a:schemeClr val="accent3">
            <a:hueOff val="702587"/>
            <a:satOff val="-46121"/>
            <a:lumOff val="209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CSRF</a:t>
          </a:r>
          <a:endParaRPr lang="en-AU" sz="2500" kern="1200" dirty="0"/>
        </a:p>
      </dsp:txBody>
      <dsp:txXfrm>
        <a:off x="3481594" y="2224318"/>
        <a:ext cx="1465793" cy="1465793"/>
      </dsp:txXfrm>
    </dsp:sp>
    <dsp:sp modelId="{7DC0B772-8A67-AB4B-9C05-FEC597971B4C}">
      <dsp:nvSpPr>
        <dsp:cNvPr id="0" name=""/>
        <dsp:cNvSpPr/>
      </dsp:nvSpPr>
      <dsp:spPr>
        <a:xfrm>
          <a:off x="5151637" y="2145022"/>
          <a:ext cx="1624385" cy="1624385"/>
        </a:xfrm>
        <a:prstGeom prst="roundRect">
          <a:avLst/>
        </a:prstGeom>
        <a:solidFill>
          <a:schemeClr val="accent3">
            <a:hueOff val="1053880"/>
            <a:satOff val="-69182"/>
            <a:lumOff val="313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AU" sz="2500" kern="1200" dirty="0"/>
            <a:t>Privilege Escalation</a:t>
          </a:r>
        </a:p>
      </dsp:txBody>
      <dsp:txXfrm>
        <a:off x="5230933" y="2224318"/>
        <a:ext cx="1465793" cy="146579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C6608-7A49-E24C-B5DF-C93C2611125E}" type="datetimeFigureOut">
              <a:rPr lang="en-US" smtClean="0"/>
              <a:t>10/10/22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762807-2426-864F-8970-41C384A46178}" type="slidenum">
              <a:rPr lang="en-US" smtClean="0"/>
              <a:t>‹#›</a:t>
            </a:fld>
            <a:endParaRPr lang="en-US"/>
          </a:p>
        </p:txBody>
      </p:sp>
    </p:spTree>
    <p:extLst>
      <p:ext uri="{BB962C8B-B14F-4D97-AF65-F5344CB8AC3E}">
        <p14:creationId xmlns:p14="http://schemas.microsoft.com/office/powerpoint/2010/main" val="118469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web server is issuing static resources only</a:t>
            </a:r>
          </a:p>
        </p:txBody>
      </p:sp>
      <p:sp>
        <p:nvSpPr>
          <p:cNvPr id="4" name="Slide Number Placeholder 3"/>
          <p:cNvSpPr>
            <a:spLocks noGrp="1"/>
          </p:cNvSpPr>
          <p:nvPr>
            <p:ph type="sldNum" sz="quarter" idx="5"/>
          </p:nvPr>
        </p:nvSpPr>
        <p:spPr/>
        <p:txBody>
          <a:bodyPr/>
          <a:lstStyle/>
          <a:p>
            <a:fld id="{A6762807-2426-864F-8970-41C384A46178}" type="slidenum">
              <a:rPr lang="en-US" smtClean="0"/>
              <a:t>4</a:t>
            </a:fld>
            <a:endParaRPr lang="en-US"/>
          </a:p>
        </p:txBody>
      </p:sp>
    </p:spTree>
    <p:extLst>
      <p:ext uri="{BB962C8B-B14F-4D97-AF65-F5344CB8AC3E}">
        <p14:creationId xmlns:p14="http://schemas.microsoft.com/office/powerpoint/2010/main" val="278815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&lt;style&gt; tag usually references some style sheet, possibly at external URL. That specifies how each element is to be styled, e.g. what should be color and font of all headings, what color should text become when user highlights etc.</a:t>
            </a:r>
          </a:p>
        </p:txBody>
      </p:sp>
      <p:sp>
        <p:nvSpPr>
          <p:cNvPr id="4" name="Slide Number Placeholder 3"/>
          <p:cNvSpPr>
            <a:spLocks noGrp="1"/>
          </p:cNvSpPr>
          <p:nvPr>
            <p:ph type="sldNum" sz="quarter" idx="5"/>
          </p:nvPr>
        </p:nvSpPr>
        <p:spPr/>
        <p:txBody>
          <a:bodyPr/>
          <a:lstStyle/>
          <a:p>
            <a:fld id="{A6762807-2426-864F-8970-41C384A46178}" type="slidenum">
              <a:rPr lang="en-US" smtClean="0"/>
              <a:t>16</a:t>
            </a:fld>
            <a:endParaRPr lang="en-US"/>
          </a:p>
        </p:txBody>
      </p:sp>
    </p:spTree>
    <p:extLst>
      <p:ext uri="{BB962C8B-B14F-4D97-AF65-F5344CB8AC3E}">
        <p14:creationId xmlns:p14="http://schemas.microsoft.com/office/powerpoint/2010/main" val="3932237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browsers obediently execute any </a:t>
            </a:r>
            <a:r>
              <a:rPr lang="en-US" dirty="0" err="1"/>
              <a:t>javascript</a:t>
            </a:r>
            <a:r>
              <a:rPr lang="en-US" dirty="0"/>
              <a:t> they come across, attackers can insert malicious </a:t>
            </a:r>
            <a:r>
              <a:rPr lang="en-US" dirty="0" err="1"/>
              <a:t>javascript</a:t>
            </a:r>
            <a:r>
              <a:rPr lang="en-US" dirty="0"/>
              <a:t> into a webpage. For example, by putting it into the comments section of a website (more on this when we study cross-site scripting attacks later). The attacker can get, for example, form data and have it sent to some malicious server. </a:t>
            </a:r>
          </a:p>
          <a:p>
            <a:endParaRPr lang="en-US" dirty="0"/>
          </a:p>
        </p:txBody>
      </p:sp>
      <p:sp>
        <p:nvSpPr>
          <p:cNvPr id="4" name="Slide Number Placeholder 3"/>
          <p:cNvSpPr>
            <a:spLocks noGrp="1"/>
          </p:cNvSpPr>
          <p:nvPr>
            <p:ph type="sldNum" sz="quarter" idx="5"/>
          </p:nvPr>
        </p:nvSpPr>
        <p:spPr/>
        <p:txBody>
          <a:bodyPr/>
          <a:lstStyle/>
          <a:p>
            <a:fld id="{A6762807-2426-864F-8970-41C384A46178}" type="slidenum">
              <a:rPr lang="en-US" smtClean="0"/>
              <a:t>19</a:t>
            </a:fld>
            <a:endParaRPr lang="en-US"/>
          </a:p>
        </p:txBody>
      </p:sp>
    </p:spTree>
    <p:extLst>
      <p:ext uri="{BB962C8B-B14F-4D97-AF65-F5344CB8AC3E}">
        <p14:creationId xmlns:p14="http://schemas.microsoft.com/office/powerpoint/2010/main" val="40136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Rendering is just ONE job. Browsers do a lot more,=.</a:t>
            </a:r>
          </a:p>
        </p:txBody>
      </p:sp>
      <p:sp>
        <p:nvSpPr>
          <p:cNvPr id="4" name="Slide Number Placeholder 3"/>
          <p:cNvSpPr>
            <a:spLocks noGrp="1"/>
          </p:cNvSpPr>
          <p:nvPr>
            <p:ph type="sldNum" sz="quarter" idx="5"/>
          </p:nvPr>
        </p:nvSpPr>
        <p:spPr/>
        <p:txBody>
          <a:bodyPr/>
          <a:lstStyle/>
          <a:p>
            <a:fld id="{A6762807-2426-864F-8970-41C384A46178}" type="slidenum">
              <a:rPr lang="en-US" smtClean="0"/>
              <a:t>21</a:t>
            </a:fld>
            <a:endParaRPr lang="en-US"/>
          </a:p>
        </p:txBody>
      </p:sp>
    </p:spTree>
    <p:extLst>
      <p:ext uri="{BB962C8B-B14F-4D97-AF65-F5344CB8AC3E}">
        <p14:creationId xmlns:p14="http://schemas.microsoft.com/office/powerpoint/2010/main" val="25385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complete previous session: see a request, response and rendering in </a:t>
            </a:r>
            <a:r>
              <a:rPr lang="en-US" dirty="0" err="1"/>
              <a:t>Burpsuite</a:t>
            </a:r>
            <a:r>
              <a:rPr lang="en-US" dirty="0"/>
              <a:t>.</a:t>
            </a:r>
          </a:p>
          <a:p>
            <a:r>
              <a:rPr lang="en-US" dirty="0"/>
              <a:t>Later see a cookie in </a:t>
            </a:r>
            <a:r>
              <a:rPr lang="en-US" dirty="0" err="1"/>
              <a:t>Burpsuite</a:t>
            </a:r>
            <a:r>
              <a:rPr lang="en-US" dirty="0"/>
              <a:t>.</a:t>
            </a:r>
          </a:p>
        </p:txBody>
      </p:sp>
      <p:sp>
        <p:nvSpPr>
          <p:cNvPr id="4" name="Slide Number Placeholder 3"/>
          <p:cNvSpPr>
            <a:spLocks noGrp="1"/>
          </p:cNvSpPr>
          <p:nvPr>
            <p:ph type="sldNum" sz="quarter" idx="5"/>
          </p:nvPr>
        </p:nvSpPr>
        <p:spPr/>
        <p:txBody>
          <a:bodyPr/>
          <a:lstStyle/>
          <a:p>
            <a:fld id="{A6762807-2426-864F-8970-41C384A46178}" type="slidenum">
              <a:rPr lang="en-US" smtClean="0"/>
              <a:t>23</a:t>
            </a:fld>
            <a:endParaRPr lang="en-US"/>
          </a:p>
        </p:txBody>
      </p:sp>
    </p:spTree>
    <p:extLst>
      <p:ext uri="{BB962C8B-B14F-4D97-AF65-F5344CB8AC3E}">
        <p14:creationId xmlns:p14="http://schemas.microsoft.com/office/powerpoint/2010/main" val="946159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762807-2426-864F-8970-41C384A46178}" type="slidenum">
              <a:rPr lang="en-US" smtClean="0"/>
              <a:t>27</a:t>
            </a:fld>
            <a:endParaRPr lang="en-US"/>
          </a:p>
        </p:txBody>
      </p:sp>
    </p:spTree>
    <p:extLst>
      <p:ext uri="{BB962C8B-B14F-4D97-AF65-F5344CB8AC3E}">
        <p14:creationId xmlns:p14="http://schemas.microsoft.com/office/powerpoint/2010/main" val="409649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a16="http://schemas.microsoft.com/office/drawing/2014/main" id="{F004C914-EEB3-8381-D9AE-7C16949AFE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Notes Placeholder 2">
            <a:extLst>
              <a:ext uri="{FF2B5EF4-FFF2-40B4-BE49-F238E27FC236}">
                <a16:creationId xmlns:a16="http://schemas.microsoft.com/office/drawing/2014/main" id="{55BF005B-CF63-0DF7-E085-A62B24F743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https://javabypatel.blogspot.in/2015/09/how-prepared-statement-in-java-prevents-sql-injection.html</a:t>
            </a:r>
          </a:p>
        </p:txBody>
      </p:sp>
      <p:sp>
        <p:nvSpPr>
          <p:cNvPr id="65539" name="Slide Number Placeholder 3">
            <a:extLst>
              <a:ext uri="{FF2B5EF4-FFF2-40B4-BE49-F238E27FC236}">
                <a16:creationId xmlns:a16="http://schemas.microsoft.com/office/drawing/2014/main" id="{C5D55CE5-B75E-CEF0-B83A-ECF1E076C7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809DC3-3E8D-584A-90F4-A1B59889B17D}" type="slidenum">
              <a:rPr lang="en-GB" altLang="en-US"/>
              <a:pPr>
                <a:spcBef>
                  <a:spcPct val="0"/>
                </a:spcBef>
              </a:pPr>
              <a:t>57</a:t>
            </a:fld>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7B301032-C8B8-BD4F-F96B-31D331AE77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36947687-7B35-293F-3442-F8ABABC4BB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https://javabypatel.blogspot.in/2015/09/how-prepared-statement-in-java-prevents-sql-injection.html</a:t>
            </a:r>
          </a:p>
        </p:txBody>
      </p:sp>
      <p:sp>
        <p:nvSpPr>
          <p:cNvPr id="67587" name="Slide Number Placeholder 3">
            <a:extLst>
              <a:ext uri="{FF2B5EF4-FFF2-40B4-BE49-F238E27FC236}">
                <a16:creationId xmlns:a16="http://schemas.microsoft.com/office/drawing/2014/main" id="{038FF084-D968-2A24-E937-21FC2562DE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3D68B40-02F7-E64A-B521-6CF33B45C90E}" type="slidenum">
              <a:rPr lang="en-GB" altLang="en-US"/>
              <a:pPr>
                <a:spcBef>
                  <a:spcPct val="0"/>
                </a:spcBef>
              </a:pPr>
              <a:t>58</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645613A-5AF5-7F41-98E3-9975809E750E}" type="datetime1">
              <a:rPr lang="en-AU" smtClean="0"/>
              <a:t>10/10/22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38B9B5B-4308-F84D-8829-601BFF5929BE}" type="slidenum">
              <a:rPr lang="en-US" smtClean="0"/>
              <a:t>‹#›</a:t>
            </a:fld>
            <a:endParaRPr lang="en-US"/>
          </a:p>
        </p:txBody>
      </p:sp>
    </p:spTree>
    <p:extLst>
      <p:ext uri="{BB962C8B-B14F-4D97-AF65-F5344CB8AC3E}">
        <p14:creationId xmlns:p14="http://schemas.microsoft.com/office/powerpoint/2010/main" val="125749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DE5062-8BBB-1949-9CCC-DB22EDB9EF47}" type="datetime1">
              <a:rPr lang="en-AU"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B9B5B-4308-F84D-8829-601BFF5929BE}" type="slidenum">
              <a:rPr lang="en-US" smtClean="0"/>
              <a:t>‹#›</a:t>
            </a:fld>
            <a:endParaRPr lang="en-US"/>
          </a:p>
        </p:txBody>
      </p:sp>
    </p:spTree>
    <p:extLst>
      <p:ext uri="{BB962C8B-B14F-4D97-AF65-F5344CB8AC3E}">
        <p14:creationId xmlns:p14="http://schemas.microsoft.com/office/powerpoint/2010/main" val="359365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95F5631-2149-FE40-939A-C0807439CEDB}" type="datetime1">
              <a:rPr lang="en-AU" smtClean="0"/>
              <a:t>10/10/22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38B9B5B-4308-F84D-8829-601BFF5929BE}" type="slidenum">
              <a:rPr lang="en-US" smtClean="0"/>
              <a:t>‹#›</a:t>
            </a:fld>
            <a:endParaRPr lang="en-US"/>
          </a:p>
        </p:txBody>
      </p:sp>
    </p:spTree>
    <p:extLst>
      <p:ext uri="{BB962C8B-B14F-4D97-AF65-F5344CB8AC3E}">
        <p14:creationId xmlns:p14="http://schemas.microsoft.com/office/powerpoint/2010/main" val="382856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C68412A-5DF5-B34A-8226-F82922FF10DE}" type="datetime1">
              <a:rPr lang="en-AU"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38B9B5B-4308-F84D-8829-601BFF5929BE}" type="slidenum">
              <a:rPr lang="en-US" smtClean="0"/>
              <a:t>‹#›</a:t>
            </a:fld>
            <a:endParaRPr lang="en-US"/>
          </a:p>
        </p:txBody>
      </p:sp>
    </p:spTree>
    <p:extLst>
      <p:ext uri="{BB962C8B-B14F-4D97-AF65-F5344CB8AC3E}">
        <p14:creationId xmlns:p14="http://schemas.microsoft.com/office/powerpoint/2010/main" val="156147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8582991-BF00-2749-985E-9D1A809CCE98}" type="datetime1">
              <a:rPr lang="en-AU" smtClean="0"/>
              <a:t>10/10/22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38B9B5B-4308-F84D-8829-601BFF5929BE}" type="slidenum">
              <a:rPr lang="en-US" smtClean="0"/>
              <a:t>‹#›</a:t>
            </a:fld>
            <a:endParaRPr lang="en-US"/>
          </a:p>
        </p:txBody>
      </p:sp>
    </p:spTree>
    <p:extLst>
      <p:ext uri="{BB962C8B-B14F-4D97-AF65-F5344CB8AC3E}">
        <p14:creationId xmlns:p14="http://schemas.microsoft.com/office/powerpoint/2010/main" val="373801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4C3EDC0-157E-3249-8736-8E250A35F767}" type="datetime1">
              <a:rPr lang="en-AU"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B9B5B-4308-F84D-8829-601BFF5929BE}" type="slidenum">
              <a:rPr lang="en-US" smtClean="0"/>
              <a:t>‹#›</a:t>
            </a:fld>
            <a:endParaRPr lang="en-US"/>
          </a:p>
        </p:txBody>
      </p:sp>
    </p:spTree>
    <p:extLst>
      <p:ext uri="{BB962C8B-B14F-4D97-AF65-F5344CB8AC3E}">
        <p14:creationId xmlns:p14="http://schemas.microsoft.com/office/powerpoint/2010/main" val="12287144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EDB679A-931E-D04D-92DA-3E112512A578}" type="datetime1">
              <a:rPr lang="en-AU" smtClean="0"/>
              <a:t>10/10/22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B9B5B-4308-F84D-8829-601BFF5929BE}" type="slidenum">
              <a:rPr lang="en-US" smtClean="0"/>
              <a:t>‹#›</a:t>
            </a:fld>
            <a:endParaRPr lang="en-US"/>
          </a:p>
        </p:txBody>
      </p:sp>
    </p:spTree>
    <p:extLst>
      <p:ext uri="{BB962C8B-B14F-4D97-AF65-F5344CB8AC3E}">
        <p14:creationId xmlns:p14="http://schemas.microsoft.com/office/powerpoint/2010/main" val="759499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E2F336-E681-9848-8E01-C4F684A68A66}" type="datetime1">
              <a:rPr lang="en-AU" smtClean="0"/>
              <a:t>10/10/22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B9B5B-4308-F84D-8829-601BFF5929BE}"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Tree>
    <p:extLst>
      <p:ext uri="{BB962C8B-B14F-4D97-AF65-F5344CB8AC3E}">
        <p14:creationId xmlns:p14="http://schemas.microsoft.com/office/powerpoint/2010/main" val="36870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F97B6-B0C2-7D42-8DFC-1F83F593CEE3}" type="datetime1">
              <a:rPr lang="en-AU" smtClean="0"/>
              <a:t>10/10/22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B9B5B-4308-F84D-8829-601BFF5929BE}" type="slidenum">
              <a:rPr lang="en-US" smtClean="0"/>
              <a:t>‹#›</a:t>
            </a:fld>
            <a:endParaRPr lang="en-US"/>
          </a:p>
        </p:txBody>
      </p:sp>
    </p:spTree>
    <p:extLst>
      <p:ext uri="{BB962C8B-B14F-4D97-AF65-F5344CB8AC3E}">
        <p14:creationId xmlns:p14="http://schemas.microsoft.com/office/powerpoint/2010/main" val="85025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D26C1E1-1A3B-CE4B-BA92-F70FA27E3BA2}" type="datetime1">
              <a:rPr lang="en-AU" smtClean="0"/>
              <a:t>10/10/22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38B9B5B-4308-F84D-8829-601BFF5929BE}" type="slidenum">
              <a:rPr lang="en-US" smtClean="0"/>
              <a:t>‹#›</a:t>
            </a:fld>
            <a:endParaRPr lang="en-US"/>
          </a:p>
        </p:txBody>
      </p:sp>
    </p:spTree>
    <p:extLst>
      <p:ext uri="{BB962C8B-B14F-4D97-AF65-F5344CB8AC3E}">
        <p14:creationId xmlns:p14="http://schemas.microsoft.com/office/powerpoint/2010/main" val="791411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B45AA9-072D-6649-8406-D94E799B7502}" type="datetime1">
              <a:rPr lang="en-AU"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B9B5B-4308-F84D-8829-601BFF5929BE}" type="slidenum">
              <a:rPr lang="en-US" smtClean="0"/>
              <a:t>‹#›</a:t>
            </a:fld>
            <a:endParaRPr lang="en-US"/>
          </a:p>
        </p:txBody>
      </p:sp>
    </p:spTree>
    <p:extLst>
      <p:ext uri="{BB962C8B-B14F-4D97-AF65-F5344CB8AC3E}">
        <p14:creationId xmlns:p14="http://schemas.microsoft.com/office/powerpoint/2010/main" val="308982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E6FA198-8EC9-B14A-A6D8-559BE0534157}" type="datetime1">
              <a:rPr lang="en-AU" smtClean="0"/>
              <a:t>10/10/22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38B9B5B-4308-F84D-8829-601BFF5929B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369354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s.umd.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eb.nvd.nist.gov/view/vuln/statistic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image" Target="../media/image15.png"/><Relationship Id="rId12"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oreilly.com/library/view/web-database-applications/0596005431/ch01.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ACA-946A-B541-8AA9-C0389E462C66}"/>
              </a:ext>
            </a:extLst>
          </p:cNvPr>
          <p:cNvSpPr>
            <a:spLocks noGrp="1"/>
          </p:cNvSpPr>
          <p:nvPr>
            <p:ph type="ctrTitle"/>
          </p:nvPr>
        </p:nvSpPr>
        <p:spPr/>
        <p:txBody>
          <a:bodyPr/>
          <a:lstStyle/>
          <a:p>
            <a:r>
              <a:rPr lang="en-US" dirty="0"/>
              <a:t>Information security</a:t>
            </a:r>
          </a:p>
        </p:txBody>
      </p:sp>
      <p:sp>
        <p:nvSpPr>
          <p:cNvPr id="3" name="Subtitle 2">
            <a:extLst>
              <a:ext uri="{FF2B5EF4-FFF2-40B4-BE49-F238E27FC236}">
                <a16:creationId xmlns:a16="http://schemas.microsoft.com/office/drawing/2014/main" id="{92EC282C-3ACB-8440-A3CE-218CED940124}"/>
              </a:ext>
            </a:extLst>
          </p:cNvPr>
          <p:cNvSpPr>
            <a:spLocks noGrp="1"/>
          </p:cNvSpPr>
          <p:nvPr>
            <p:ph type="subTitle" idx="1"/>
          </p:nvPr>
        </p:nvSpPr>
        <p:spPr/>
        <p:txBody>
          <a:bodyPr/>
          <a:lstStyle/>
          <a:p>
            <a:r>
              <a:rPr lang="en-US" dirty="0"/>
              <a:t>Web security</a:t>
            </a:r>
          </a:p>
        </p:txBody>
      </p:sp>
      <p:sp>
        <p:nvSpPr>
          <p:cNvPr id="4" name="Slide Number Placeholder 3">
            <a:extLst>
              <a:ext uri="{FF2B5EF4-FFF2-40B4-BE49-F238E27FC236}">
                <a16:creationId xmlns:a16="http://schemas.microsoft.com/office/drawing/2014/main" id="{96144BCE-F622-6468-75BF-DB80D0A4CFED}"/>
              </a:ext>
            </a:extLst>
          </p:cNvPr>
          <p:cNvSpPr>
            <a:spLocks noGrp="1"/>
          </p:cNvSpPr>
          <p:nvPr>
            <p:ph type="sldNum" sz="quarter" idx="12"/>
          </p:nvPr>
        </p:nvSpPr>
        <p:spPr/>
        <p:txBody>
          <a:bodyPr/>
          <a:lstStyle/>
          <a:p>
            <a:fld id="{C38B9B5B-4308-F84D-8829-601BFF5929BE}" type="slidenum">
              <a:rPr lang="en-US" smtClean="0"/>
              <a:t>1</a:t>
            </a:fld>
            <a:endParaRPr lang="en-US"/>
          </a:p>
        </p:txBody>
      </p:sp>
    </p:spTree>
    <p:extLst>
      <p:ext uri="{BB962C8B-B14F-4D97-AF65-F5344CB8AC3E}">
        <p14:creationId xmlns:p14="http://schemas.microsoft.com/office/powerpoint/2010/main" val="268649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D48B-6460-D44F-A2C8-F659C0B0AFA3}"/>
              </a:ext>
            </a:extLst>
          </p:cNvPr>
          <p:cNvSpPr>
            <a:spLocks noGrp="1"/>
          </p:cNvSpPr>
          <p:nvPr>
            <p:ph type="title"/>
          </p:nvPr>
        </p:nvSpPr>
        <p:spPr/>
        <p:txBody>
          <a:bodyPr/>
          <a:lstStyle/>
          <a:p>
            <a:r>
              <a:rPr lang="en-US" dirty="0"/>
              <a:t>HTTP: Hypertext transfer protocol</a:t>
            </a:r>
          </a:p>
        </p:txBody>
      </p:sp>
      <p:sp>
        <p:nvSpPr>
          <p:cNvPr id="3" name="Content Placeholder 2">
            <a:extLst>
              <a:ext uri="{FF2B5EF4-FFF2-40B4-BE49-F238E27FC236}">
                <a16:creationId xmlns:a16="http://schemas.microsoft.com/office/drawing/2014/main" id="{E0AD0313-38C2-724B-9C2A-234C1BA71432}"/>
              </a:ext>
            </a:extLst>
          </p:cNvPr>
          <p:cNvSpPr>
            <a:spLocks noGrp="1"/>
          </p:cNvSpPr>
          <p:nvPr>
            <p:ph idx="1"/>
          </p:nvPr>
        </p:nvSpPr>
        <p:spPr/>
        <p:txBody>
          <a:bodyPr/>
          <a:lstStyle/>
          <a:p>
            <a:r>
              <a:rPr lang="en-AU" dirty="0"/>
              <a:t>Web servers use the </a:t>
            </a:r>
            <a:r>
              <a:rPr lang="en-AU" i="1" dirty="0" err="1"/>
              <a:t>HyperText</a:t>
            </a:r>
            <a:r>
              <a:rPr lang="en-AU" i="1" dirty="0"/>
              <a:t> Transfer Protocol (HTTP</a:t>
            </a:r>
            <a:r>
              <a:rPr lang="en-AU" dirty="0"/>
              <a:t>) to transport web pages and their resources to </a:t>
            </a:r>
            <a:r>
              <a:rPr lang="en-AU" i="1" dirty="0"/>
              <a:t>user agents </a:t>
            </a:r>
            <a:r>
              <a:rPr lang="en-AU" dirty="0"/>
              <a:t>such as web browsers.</a:t>
            </a:r>
          </a:p>
          <a:p>
            <a:r>
              <a:rPr lang="en-AU" dirty="0"/>
              <a:t>User agent generates </a:t>
            </a:r>
            <a:r>
              <a:rPr lang="en-AU" i="1" dirty="0"/>
              <a:t>requests</a:t>
            </a:r>
            <a:r>
              <a:rPr lang="en-AU" dirty="0"/>
              <a:t> for particular resources</a:t>
            </a:r>
          </a:p>
          <a:p>
            <a:r>
              <a:rPr lang="en-AU" dirty="0"/>
              <a:t>Webservers expect these requests and return appropriate </a:t>
            </a:r>
            <a:r>
              <a:rPr lang="en-AU" i="1" dirty="0"/>
              <a:t>responses.</a:t>
            </a:r>
          </a:p>
          <a:p>
            <a:pPr lvl="1"/>
            <a:r>
              <a:rPr lang="en-AU" dirty="0"/>
              <a:t>e.g. the requested resource (say a webpage), or an error code if it cannot be provided.</a:t>
            </a:r>
          </a:p>
          <a:p>
            <a:endParaRPr lang="en-US" dirty="0"/>
          </a:p>
        </p:txBody>
      </p:sp>
      <p:sp>
        <p:nvSpPr>
          <p:cNvPr id="4" name="Slide Number Placeholder 3">
            <a:extLst>
              <a:ext uri="{FF2B5EF4-FFF2-40B4-BE49-F238E27FC236}">
                <a16:creationId xmlns:a16="http://schemas.microsoft.com/office/drawing/2014/main" id="{A87F3F73-4C76-9AE2-28F4-5B17FE7C5A4A}"/>
              </a:ext>
            </a:extLst>
          </p:cNvPr>
          <p:cNvSpPr>
            <a:spLocks noGrp="1"/>
          </p:cNvSpPr>
          <p:nvPr>
            <p:ph type="sldNum" sz="quarter" idx="12"/>
          </p:nvPr>
        </p:nvSpPr>
        <p:spPr/>
        <p:txBody>
          <a:bodyPr/>
          <a:lstStyle/>
          <a:p>
            <a:fld id="{C38B9B5B-4308-F84D-8829-601BFF5929BE}" type="slidenum">
              <a:rPr lang="en-US" smtClean="0"/>
              <a:t>10</a:t>
            </a:fld>
            <a:endParaRPr lang="en-US"/>
          </a:p>
        </p:txBody>
      </p:sp>
    </p:spTree>
    <p:extLst>
      <p:ext uri="{BB962C8B-B14F-4D97-AF65-F5344CB8AC3E}">
        <p14:creationId xmlns:p14="http://schemas.microsoft.com/office/powerpoint/2010/main" val="358244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7F08-30D7-9A4B-A1AF-61E149FB99F3}"/>
              </a:ext>
            </a:extLst>
          </p:cNvPr>
          <p:cNvSpPr>
            <a:spLocks noGrp="1"/>
          </p:cNvSpPr>
          <p:nvPr>
            <p:ph type="title"/>
          </p:nvPr>
        </p:nvSpPr>
        <p:spPr/>
        <p:txBody>
          <a:bodyPr/>
          <a:lstStyle/>
          <a:p>
            <a:r>
              <a:rPr lang="en-US" dirty="0"/>
              <a:t>http requests</a:t>
            </a:r>
          </a:p>
        </p:txBody>
      </p:sp>
      <p:sp>
        <p:nvSpPr>
          <p:cNvPr id="3" name="Content Placeholder 2">
            <a:extLst>
              <a:ext uri="{FF2B5EF4-FFF2-40B4-BE49-F238E27FC236}">
                <a16:creationId xmlns:a16="http://schemas.microsoft.com/office/drawing/2014/main" id="{7453D4E9-A414-D741-B039-DA6E02D12F5A}"/>
              </a:ext>
            </a:extLst>
          </p:cNvPr>
          <p:cNvSpPr>
            <a:spLocks noGrp="1"/>
          </p:cNvSpPr>
          <p:nvPr>
            <p:ph idx="1"/>
          </p:nvPr>
        </p:nvSpPr>
        <p:spPr/>
        <p:txBody>
          <a:bodyPr/>
          <a:lstStyle/>
          <a:p>
            <a:r>
              <a:rPr lang="en-US" dirty="0"/>
              <a:t>Method (verb): e.g. GET or POST data</a:t>
            </a:r>
          </a:p>
          <a:p>
            <a:r>
              <a:rPr lang="en-US" dirty="0"/>
              <a:t>URL: the location of the resource on the webserver</a:t>
            </a:r>
          </a:p>
          <a:p>
            <a:r>
              <a:rPr lang="en-US" dirty="0"/>
              <a:t>Headers: metadata, e.g. the encoding used to compress the content</a:t>
            </a:r>
          </a:p>
          <a:p>
            <a:r>
              <a:rPr lang="en-US" dirty="0"/>
              <a:t>Body: optional space for any contents to send to server.</a:t>
            </a:r>
          </a:p>
          <a:p>
            <a:r>
              <a:rPr lang="en-US" dirty="0"/>
              <a:t>Let’s see a sample HTTP request in the browser!</a:t>
            </a:r>
          </a:p>
        </p:txBody>
      </p:sp>
      <p:sp>
        <p:nvSpPr>
          <p:cNvPr id="4" name="Slide Number Placeholder 3">
            <a:extLst>
              <a:ext uri="{FF2B5EF4-FFF2-40B4-BE49-F238E27FC236}">
                <a16:creationId xmlns:a16="http://schemas.microsoft.com/office/drawing/2014/main" id="{46BAC24F-2D0C-FEE7-403D-07F707AD7EFF}"/>
              </a:ext>
            </a:extLst>
          </p:cNvPr>
          <p:cNvSpPr>
            <a:spLocks noGrp="1"/>
          </p:cNvSpPr>
          <p:nvPr>
            <p:ph type="sldNum" sz="quarter" idx="12"/>
          </p:nvPr>
        </p:nvSpPr>
        <p:spPr/>
        <p:txBody>
          <a:bodyPr/>
          <a:lstStyle/>
          <a:p>
            <a:fld id="{C38B9B5B-4308-F84D-8829-601BFF5929BE}" type="slidenum">
              <a:rPr lang="en-US" smtClean="0"/>
              <a:t>11</a:t>
            </a:fld>
            <a:endParaRPr lang="en-US"/>
          </a:p>
        </p:txBody>
      </p:sp>
    </p:spTree>
    <p:extLst>
      <p:ext uri="{BB962C8B-B14F-4D97-AF65-F5344CB8AC3E}">
        <p14:creationId xmlns:p14="http://schemas.microsoft.com/office/powerpoint/2010/main" val="334745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BD2-B3E2-4940-9E5E-A5707ADCEBF0}"/>
              </a:ext>
            </a:extLst>
          </p:cNvPr>
          <p:cNvSpPr>
            <a:spLocks noGrp="1"/>
          </p:cNvSpPr>
          <p:nvPr>
            <p:ph type="title"/>
          </p:nvPr>
        </p:nvSpPr>
        <p:spPr/>
        <p:txBody>
          <a:bodyPr/>
          <a:lstStyle/>
          <a:p>
            <a:r>
              <a:rPr lang="en-US" dirty="0"/>
              <a:t>Get and post requests</a:t>
            </a:r>
          </a:p>
        </p:txBody>
      </p:sp>
      <p:sp>
        <p:nvSpPr>
          <p:cNvPr id="3" name="Content Placeholder 2">
            <a:extLst>
              <a:ext uri="{FF2B5EF4-FFF2-40B4-BE49-F238E27FC236}">
                <a16:creationId xmlns:a16="http://schemas.microsoft.com/office/drawing/2014/main" id="{8C85DBCD-7157-6945-BDB3-628F5820852B}"/>
              </a:ext>
            </a:extLst>
          </p:cNvPr>
          <p:cNvSpPr>
            <a:spLocks noGrp="1"/>
          </p:cNvSpPr>
          <p:nvPr>
            <p:ph idx="1"/>
          </p:nvPr>
        </p:nvSpPr>
        <p:spPr/>
        <p:txBody>
          <a:bodyPr/>
          <a:lstStyle/>
          <a:p>
            <a:r>
              <a:rPr lang="en-US" dirty="0"/>
              <a:t>GET: designed to “GET” objects (e.g. webpages, images etc.)</a:t>
            </a:r>
          </a:p>
          <a:p>
            <a:r>
              <a:rPr lang="en-US" dirty="0"/>
              <a:t>Response to get request contains the resource</a:t>
            </a:r>
          </a:p>
          <a:p>
            <a:r>
              <a:rPr lang="en-US" dirty="0"/>
              <a:t>POST: designed to “POST” data (e.g. when you fill a form).</a:t>
            </a:r>
          </a:p>
          <a:p>
            <a:r>
              <a:rPr lang="en-US" dirty="0"/>
              <a:t>Let’s have a look at this in </a:t>
            </a:r>
            <a:r>
              <a:rPr lang="en-US" dirty="0" err="1"/>
              <a:t>Burpsuite</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CF3E33DE-7123-A2E3-8ABF-AD79C0E868A5}"/>
              </a:ext>
            </a:extLst>
          </p:cNvPr>
          <p:cNvSpPr>
            <a:spLocks noGrp="1"/>
          </p:cNvSpPr>
          <p:nvPr>
            <p:ph type="sldNum" sz="quarter" idx="12"/>
          </p:nvPr>
        </p:nvSpPr>
        <p:spPr/>
        <p:txBody>
          <a:bodyPr/>
          <a:lstStyle/>
          <a:p>
            <a:fld id="{C38B9B5B-4308-F84D-8829-601BFF5929BE}" type="slidenum">
              <a:rPr lang="en-US" smtClean="0"/>
              <a:t>12</a:t>
            </a:fld>
            <a:endParaRPr lang="en-US"/>
          </a:p>
        </p:txBody>
      </p:sp>
    </p:spTree>
    <p:extLst>
      <p:ext uri="{BB962C8B-B14F-4D97-AF65-F5344CB8AC3E}">
        <p14:creationId xmlns:p14="http://schemas.microsoft.com/office/powerpoint/2010/main" val="4115817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0396-C387-F64F-BC2E-3FA41D26622F}"/>
              </a:ext>
            </a:extLst>
          </p:cNvPr>
          <p:cNvSpPr>
            <a:spLocks noGrp="1"/>
          </p:cNvSpPr>
          <p:nvPr>
            <p:ph type="title"/>
          </p:nvPr>
        </p:nvSpPr>
        <p:spPr/>
        <p:txBody>
          <a:bodyPr/>
          <a:lstStyle/>
          <a:p>
            <a:r>
              <a:rPr lang="en-US" dirty="0"/>
              <a:t>HTTP Responses</a:t>
            </a:r>
          </a:p>
        </p:txBody>
      </p:sp>
      <p:sp>
        <p:nvSpPr>
          <p:cNvPr id="3" name="Content Placeholder 2">
            <a:extLst>
              <a:ext uri="{FF2B5EF4-FFF2-40B4-BE49-F238E27FC236}">
                <a16:creationId xmlns:a16="http://schemas.microsoft.com/office/drawing/2014/main" id="{E5D75C6E-AB2A-3947-A801-DC88592DFC0E}"/>
              </a:ext>
            </a:extLst>
          </p:cNvPr>
          <p:cNvSpPr>
            <a:spLocks noGrp="1"/>
          </p:cNvSpPr>
          <p:nvPr>
            <p:ph idx="1"/>
          </p:nvPr>
        </p:nvSpPr>
        <p:spPr/>
        <p:txBody>
          <a:bodyPr/>
          <a:lstStyle/>
          <a:p>
            <a:r>
              <a:rPr lang="en-US" dirty="0"/>
              <a:t>Begin with a protocol, 3 digit status code, and a status message (e.g. HTTP/1.1 200 OK)</a:t>
            </a:r>
          </a:p>
          <a:p>
            <a:r>
              <a:rPr lang="en-US" dirty="0"/>
              <a:t>Status codes:</a:t>
            </a:r>
          </a:p>
          <a:p>
            <a:pPr lvl="1"/>
            <a:r>
              <a:rPr lang="en-US" dirty="0"/>
              <a:t>Starting with 2 indicate request responded to</a:t>
            </a:r>
          </a:p>
          <a:p>
            <a:pPr lvl="1"/>
            <a:r>
              <a:rPr lang="en-US" dirty="0"/>
              <a:t>Starting with 3 indicate redirection</a:t>
            </a:r>
          </a:p>
          <a:p>
            <a:pPr lvl="1"/>
            <a:r>
              <a:rPr lang="en-US" dirty="0"/>
              <a:t>Starting with 4 indicate client error (i.e. browser generated invalid request, e.g. 404 not found)</a:t>
            </a:r>
          </a:p>
          <a:p>
            <a:pPr lvl="1"/>
            <a:r>
              <a:rPr lang="en-US" dirty="0"/>
              <a:t>Starting with 5 indicate server error – valid request that server could not fulfill.</a:t>
            </a:r>
          </a:p>
          <a:p>
            <a:r>
              <a:rPr lang="en-US" dirty="0"/>
              <a:t>Headers: e.g. content encoding, type, cache control</a:t>
            </a:r>
          </a:p>
          <a:p>
            <a:r>
              <a:rPr lang="en-US" dirty="0"/>
              <a:t>Body contains requested resource – often HTML, or may be binary data</a:t>
            </a:r>
          </a:p>
        </p:txBody>
      </p:sp>
      <p:sp>
        <p:nvSpPr>
          <p:cNvPr id="4" name="Slide Number Placeholder 3">
            <a:extLst>
              <a:ext uri="{FF2B5EF4-FFF2-40B4-BE49-F238E27FC236}">
                <a16:creationId xmlns:a16="http://schemas.microsoft.com/office/drawing/2014/main" id="{5F4A712C-CDAB-97DA-8E30-C9BFB8F86AE7}"/>
              </a:ext>
            </a:extLst>
          </p:cNvPr>
          <p:cNvSpPr>
            <a:spLocks noGrp="1"/>
          </p:cNvSpPr>
          <p:nvPr>
            <p:ph type="sldNum" sz="quarter" idx="12"/>
          </p:nvPr>
        </p:nvSpPr>
        <p:spPr/>
        <p:txBody>
          <a:bodyPr/>
          <a:lstStyle/>
          <a:p>
            <a:fld id="{C38B9B5B-4308-F84D-8829-601BFF5929BE}" type="slidenum">
              <a:rPr lang="en-US" smtClean="0"/>
              <a:t>13</a:t>
            </a:fld>
            <a:endParaRPr lang="en-US"/>
          </a:p>
        </p:txBody>
      </p:sp>
    </p:spTree>
    <p:extLst>
      <p:ext uri="{BB962C8B-B14F-4D97-AF65-F5344CB8AC3E}">
        <p14:creationId xmlns:p14="http://schemas.microsoft.com/office/powerpoint/2010/main" val="915248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430487-D267-9343-87B0-F1AB67ACA625}"/>
              </a:ext>
            </a:extLst>
          </p:cNvPr>
          <p:cNvSpPr>
            <a:spLocks noGrp="1"/>
          </p:cNvSpPr>
          <p:nvPr>
            <p:ph type="title"/>
          </p:nvPr>
        </p:nvSpPr>
        <p:spPr/>
        <p:txBody>
          <a:bodyPr/>
          <a:lstStyle/>
          <a:p>
            <a:r>
              <a:rPr lang="en-US" dirty="0"/>
              <a:t>How browsers render webpages</a:t>
            </a:r>
          </a:p>
        </p:txBody>
      </p:sp>
      <p:sp>
        <p:nvSpPr>
          <p:cNvPr id="5" name="Content Placeholder 4">
            <a:extLst>
              <a:ext uri="{FF2B5EF4-FFF2-40B4-BE49-F238E27FC236}">
                <a16:creationId xmlns:a16="http://schemas.microsoft.com/office/drawing/2014/main" id="{A97430A1-4159-104C-9850-06FECB47E5B4}"/>
              </a:ext>
            </a:extLst>
          </p:cNvPr>
          <p:cNvSpPr>
            <a:spLocks noGrp="1"/>
          </p:cNvSpPr>
          <p:nvPr>
            <p:ph idx="1"/>
          </p:nvPr>
        </p:nvSpPr>
        <p:spPr/>
        <p:txBody>
          <a:bodyPr/>
          <a:lstStyle/>
          <a:p>
            <a:r>
              <a:rPr lang="en-US" dirty="0"/>
              <a:t>When you request a webpage, it is returned as HTML text. </a:t>
            </a:r>
          </a:p>
          <a:p>
            <a:r>
              <a:rPr lang="en-US" dirty="0"/>
              <a:t>The rendering pipeline in a browser transforms it into what you visually see.</a:t>
            </a:r>
          </a:p>
          <a:p>
            <a:r>
              <a:rPr lang="en-US" dirty="0"/>
              <a:t>Try it yourself: send a request in </a:t>
            </a:r>
            <a:r>
              <a:rPr lang="en-US" dirty="0" err="1"/>
              <a:t>Burpsuite</a:t>
            </a:r>
            <a:r>
              <a:rPr lang="en-US" dirty="0"/>
              <a:t> and look at the response section; observe the HTML and then click “Render” to see how a browser would render the page. </a:t>
            </a:r>
          </a:p>
        </p:txBody>
      </p:sp>
      <p:sp>
        <p:nvSpPr>
          <p:cNvPr id="2" name="Slide Number Placeholder 1">
            <a:extLst>
              <a:ext uri="{FF2B5EF4-FFF2-40B4-BE49-F238E27FC236}">
                <a16:creationId xmlns:a16="http://schemas.microsoft.com/office/drawing/2014/main" id="{B62880F5-FBB4-4A86-3547-EE8547E0AF6D}"/>
              </a:ext>
            </a:extLst>
          </p:cNvPr>
          <p:cNvSpPr>
            <a:spLocks noGrp="1"/>
          </p:cNvSpPr>
          <p:nvPr>
            <p:ph type="sldNum" sz="quarter" idx="12"/>
          </p:nvPr>
        </p:nvSpPr>
        <p:spPr/>
        <p:txBody>
          <a:bodyPr/>
          <a:lstStyle/>
          <a:p>
            <a:fld id="{C38B9B5B-4308-F84D-8829-601BFF5929BE}" type="slidenum">
              <a:rPr lang="en-US" smtClean="0"/>
              <a:t>14</a:t>
            </a:fld>
            <a:endParaRPr lang="en-US"/>
          </a:p>
        </p:txBody>
      </p:sp>
    </p:spTree>
    <p:extLst>
      <p:ext uri="{BB962C8B-B14F-4D97-AF65-F5344CB8AC3E}">
        <p14:creationId xmlns:p14="http://schemas.microsoft.com/office/powerpoint/2010/main" val="4129007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795B-6223-BA44-BC5D-8A65A2E90B83}"/>
              </a:ext>
            </a:extLst>
          </p:cNvPr>
          <p:cNvSpPr>
            <a:spLocks noGrp="1"/>
          </p:cNvSpPr>
          <p:nvPr>
            <p:ph type="title"/>
          </p:nvPr>
        </p:nvSpPr>
        <p:spPr/>
        <p:txBody>
          <a:bodyPr/>
          <a:lstStyle/>
          <a:p>
            <a:r>
              <a:rPr lang="en-US" dirty="0"/>
              <a:t>The rendering pipeline: overview</a:t>
            </a:r>
          </a:p>
        </p:txBody>
      </p:sp>
      <p:sp>
        <p:nvSpPr>
          <p:cNvPr id="3" name="Content Placeholder 2">
            <a:extLst>
              <a:ext uri="{FF2B5EF4-FFF2-40B4-BE49-F238E27FC236}">
                <a16:creationId xmlns:a16="http://schemas.microsoft.com/office/drawing/2014/main" id="{604F2FCD-1F04-6643-9FA0-4FCE5DE132D2}"/>
              </a:ext>
            </a:extLst>
          </p:cNvPr>
          <p:cNvSpPr>
            <a:spLocks noGrp="1"/>
          </p:cNvSpPr>
          <p:nvPr>
            <p:ph idx="1"/>
          </p:nvPr>
        </p:nvSpPr>
        <p:spPr/>
        <p:txBody>
          <a:bodyPr/>
          <a:lstStyle/>
          <a:p>
            <a:r>
              <a:rPr lang="en-US" dirty="0"/>
              <a:t>Browser parses received HTML into a Document Object Model: an in-memory data structure containing the different elements of the page.</a:t>
            </a:r>
          </a:p>
          <a:p>
            <a:r>
              <a:rPr lang="en-US" dirty="0"/>
              <a:t>Each element of DOM has associated styling rules (often in a separate CSS file) – the font color, size, foreground and background color, positioning etc.</a:t>
            </a:r>
          </a:p>
          <a:p>
            <a:r>
              <a:rPr lang="en-US" dirty="0"/>
              <a:t>Next the browser draws all the elements on the screen.</a:t>
            </a:r>
          </a:p>
          <a:p>
            <a:r>
              <a:rPr lang="en-US" dirty="0" err="1"/>
              <a:t>Javascript</a:t>
            </a:r>
            <a:r>
              <a:rPr lang="en-US" dirty="0"/>
              <a:t> included on the page is executed while constructing the DOM.</a:t>
            </a:r>
          </a:p>
        </p:txBody>
      </p:sp>
      <p:sp>
        <p:nvSpPr>
          <p:cNvPr id="4" name="Slide Number Placeholder 3">
            <a:extLst>
              <a:ext uri="{FF2B5EF4-FFF2-40B4-BE49-F238E27FC236}">
                <a16:creationId xmlns:a16="http://schemas.microsoft.com/office/drawing/2014/main" id="{349FF350-8C0B-7B3B-5405-7A1B3D4EA126}"/>
              </a:ext>
            </a:extLst>
          </p:cNvPr>
          <p:cNvSpPr>
            <a:spLocks noGrp="1"/>
          </p:cNvSpPr>
          <p:nvPr>
            <p:ph type="sldNum" sz="quarter" idx="12"/>
          </p:nvPr>
        </p:nvSpPr>
        <p:spPr/>
        <p:txBody>
          <a:bodyPr/>
          <a:lstStyle/>
          <a:p>
            <a:fld id="{C38B9B5B-4308-F84D-8829-601BFF5929BE}" type="slidenum">
              <a:rPr lang="en-US" smtClean="0"/>
              <a:t>15</a:t>
            </a:fld>
            <a:endParaRPr lang="en-US"/>
          </a:p>
        </p:txBody>
      </p:sp>
    </p:spTree>
    <p:extLst>
      <p:ext uri="{BB962C8B-B14F-4D97-AF65-F5344CB8AC3E}">
        <p14:creationId xmlns:p14="http://schemas.microsoft.com/office/powerpoint/2010/main" val="1577124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5A59-2AB7-894A-966D-448BB8F38B94}"/>
              </a:ext>
            </a:extLst>
          </p:cNvPr>
          <p:cNvSpPr>
            <a:spLocks noGrp="1"/>
          </p:cNvSpPr>
          <p:nvPr>
            <p:ph type="title"/>
          </p:nvPr>
        </p:nvSpPr>
        <p:spPr/>
        <p:txBody>
          <a:bodyPr/>
          <a:lstStyle/>
          <a:p>
            <a:r>
              <a:rPr lang="en-US" dirty="0"/>
              <a:t>Document Object Model</a:t>
            </a:r>
          </a:p>
        </p:txBody>
      </p:sp>
      <p:sp>
        <p:nvSpPr>
          <p:cNvPr id="3" name="Content Placeholder 2">
            <a:extLst>
              <a:ext uri="{FF2B5EF4-FFF2-40B4-BE49-F238E27FC236}">
                <a16:creationId xmlns:a16="http://schemas.microsoft.com/office/drawing/2014/main" id="{6B22863F-77ED-3844-A537-BA22C0FB2428}"/>
              </a:ext>
            </a:extLst>
          </p:cNvPr>
          <p:cNvSpPr>
            <a:spLocks noGrp="1"/>
          </p:cNvSpPr>
          <p:nvPr>
            <p:ph idx="1"/>
          </p:nvPr>
        </p:nvSpPr>
        <p:spPr/>
        <p:txBody>
          <a:bodyPr/>
          <a:lstStyle/>
          <a:p>
            <a:r>
              <a:rPr lang="en-US" dirty="0"/>
              <a:t>Contains DOM “nodes” roughly corresponding to each HTML tag.</a:t>
            </a:r>
          </a:p>
          <a:p>
            <a:r>
              <a:rPr lang="en-US" dirty="0"/>
              <a:t>Each node is some element of the webpage, e.g. a form, a set of input fields (represented as nested node within the form’s DOM node), scripts etc.</a:t>
            </a:r>
          </a:p>
          <a:p>
            <a:r>
              <a:rPr lang="en-US" dirty="0"/>
              <a:t>This is called the DOM tree.</a:t>
            </a:r>
          </a:p>
          <a:p>
            <a:r>
              <a:rPr lang="en-US" dirty="0"/>
              <a:t>Some tags will reference external URL, e.g. &lt;image&gt; or &lt;style&gt; – browser makes additional HTTP request to these referenced URLs while loading the page.</a:t>
            </a:r>
          </a:p>
          <a:p>
            <a:r>
              <a:rPr lang="en-US" dirty="0"/>
              <a:t>Browsers fix apparently malformed HTML while parsing (e.g. missing braces, incorrect capitalization)</a:t>
            </a:r>
          </a:p>
        </p:txBody>
      </p:sp>
      <p:sp>
        <p:nvSpPr>
          <p:cNvPr id="4" name="Slide Number Placeholder 3">
            <a:extLst>
              <a:ext uri="{FF2B5EF4-FFF2-40B4-BE49-F238E27FC236}">
                <a16:creationId xmlns:a16="http://schemas.microsoft.com/office/drawing/2014/main" id="{4133C037-074D-F63F-7ADB-3C211BBC0D66}"/>
              </a:ext>
            </a:extLst>
          </p:cNvPr>
          <p:cNvSpPr>
            <a:spLocks noGrp="1"/>
          </p:cNvSpPr>
          <p:nvPr>
            <p:ph type="sldNum" sz="quarter" idx="12"/>
          </p:nvPr>
        </p:nvSpPr>
        <p:spPr/>
        <p:txBody>
          <a:bodyPr/>
          <a:lstStyle/>
          <a:p>
            <a:fld id="{C38B9B5B-4308-F84D-8829-601BFF5929BE}" type="slidenum">
              <a:rPr lang="en-US" smtClean="0"/>
              <a:t>16</a:t>
            </a:fld>
            <a:endParaRPr lang="en-US"/>
          </a:p>
        </p:txBody>
      </p:sp>
    </p:spTree>
    <p:extLst>
      <p:ext uri="{BB962C8B-B14F-4D97-AF65-F5344CB8AC3E}">
        <p14:creationId xmlns:p14="http://schemas.microsoft.com/office/powerpoint/2010/main" val="178576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8342-2EBF-1745-943B-AAA9BCE833E2}"/>
              </a:ext>
            </a:extLst>
          </p:cNvPr>
          <p:cNvSpPr>
            <a:spLocks noGrp="1"/>
          </p:cNvSpPr>
          <p:nvPr>
            <p:ph type="title"/>
          </p:nvPr>
        </p:nvSpPr>
        <p:spPr/>
        <p:txBody>
          <a:bodyPr/>
          <a:lstStyle/>
          <a:p>
            <a:r>
              <a:rPr lang="en-US" dirty="0"/>
              <a:t>Constructing Dom tree </a:t>
            </a:r>
          </a:p>
        </p:txBody>
      </p:sp>
      <p:pic>
        <p:nvPicPr>
          <p:cNvPr id="1026" name="Picture 2" descr="HTML page of a minimal web editor and the corresponding DOM tree | Download  Scientific Diagram">
            <a:extLst>
              <a:ext uri="{FF2B5EF4-FFF2-40B4-BE49-F238E27FC236}">
                <a16:creationId xmlns:a16="http://schemas.microsoft.com/office/drawing/2014/main" id="{E58589EE-7D88-1F4F-A763-1A78BEB19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262" y="1768475"/>
            <a:ext cx="10795000" cy="3606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9070282-57B0-EA4B-BF40-D78F092C3FD5}"/>
              </a:ext>
            </a:extLst>
          </p:cNvPr>
          <p:cNvSpPr/>
          <p:nvPr/>
        </p:nvSpPr>
        <p:spPr>
          <a:xfrm>
            <a:off x="9472613" y="1874517"/>
            <a:ext cx="2296245" cy="1011558"/>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FA2AE0A-5506-FA4C-BE13-E3D5D96EFB45}"/>
              </a:ext>
            </a:extLst>
          </p:cNvPr>
          <p:cNvSpPr/>
          <p:nvPr/>
        </p:nvSpPr>
        <p:spPr>
          <a:xfrm>
            <a:off x="10305980" y="2923221"/>
            <a:ext cx="1110166" cy="1468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6BD56A4-EEB1-B04D-B12D-D41F298F608D}"/>
              </a:ext>
            </a:extLst>
          </p:cNvPr>
          <p:cNvSpPr/>
          <p:nvPr/>
        </p:nvSpPr>
        <p:spPr>
          <a:xfrm>
            <a:off x="6486526" y="1600200"/>
            <a:ext cx="5392736" cy="40719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7CB75B28-6D47-F0B6-CE64-3CCA1398680D}"/>
              </a:ext>
            </a:extLst>
          </p:cNvPr>
          <p:cNvSpPr>
            <a:spLocks noGrp="1"/>
          </p:cNvSpPr>
          <p:nvPr>
            <p:ph type="sldNum" sz="quarter" idx="12"/>
          </p:nvPr>
        </p:nvSpPr>
        <p:spPr/>
        <p:txBody>
          <a:bodyPr/>
          <a:lstStyle/>
          <a:p>
            <a:fld id="{C38B9B5B-4308-F84D-8829-601BFF5929BE}" type="slidenum">
              <a:rPr lang="en-US" smtClean="0"/>
              <a:t>17</a:t>
            </a:fld>
            <a:endParaRPr lang="en-US"/>
          </a:p>
        </p:txBody>
      </p:sp>
    </p:spTree>
    <p:extLst>
      <p:ext uri="{BB962C8B-B14F-4D97-AF65-F5344CB8AC3E}">
        <p14:creationId xmlns:p14="http://schemas.microsoft.com/office/powerpoint/2010/main" val="276528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726A-21D4-0246-9B66-5197F618A0E0}"/>
              </a:ext>
            </a:extLst>
          </p:cNvPr>
          <p:cNvSpPr>
            <a:spLocks noGrp="1"/>
          </p:cNvSpPr>
          <p:nvPr>
            <p:ph type="title"/>
          </p:nvPr>
        </p:nvSpPr>
        <p:spPr/>
        <p:txBody>
          <a:bodyPr/>
          <a:lstStyle/>
          <a:p>
            <a:r>
              <a:rPr lang="en-US" dirty="0" err="1"/>
              <a:t>javascript</a:t>
            </a:r>
            <a:endParaRPr lang="en-US" dirty="0"/>
          </a:p>
        </p:txBody>
      </p:sp>
      <p:sp>
        <p:nvSpPr>
          <p:cNvPr id="3" name="Content Placeholder 2">
            <a:extLst>
              <a:ext uri="{FF2B5EF4-FFF2-40B4-BE49-F238E27FC236}">
                <a16:creationId xmlns:a16="http://schemas.microsoft.com/office/drawing/2014/main" id="{76F10689-92B1-E74E-B588-28815AA09D47}"/>
              </a:ext>
            </a:extLst>
          </p:cNvPr>
          <p:cNvSpPr>
            <a:spLocks noGrp="1"/>
          </p:cNvSpPr>
          <p:nvPr>
            <p:ph idx="1"/>
          </p:nvPr>
        </p:nvSpPr>
        <p:spPr/>
        <p:txBody>
          <a:bodyPr/>
          <a:lstStyle/>
          <a:p>
            <a:r>
              <a:rPr lang="en-US" dirty="0" err="1"/>
              <a:t>Javascript</a:t>
            </a:r>
            <a:r>
              <a:rPr lang="en-US" dirty="0"/>
              <a:t> is a programming language that can be included inside HTML pages.</a:t>
            </a:r>
          </a:p>
          <a:p>
            <a:r>
              <a:rPr lang="en-US" dirty="0"/>
              <a:t>It is executed by browser’s </a:t>
            </a:r>
            <a:r>
              <a:rPr lang="en-US" dirty="0" err="1"/>
              <a:t>Javascript</a:t>
            </a:r>
            <a:r>
              <a:rPr lang="en-US" dirty="0"/>
              <a:t> engine whenever a &lt;script&gt; tag is parsed into a DOM node (unless a </a:t>
            </a:r>
            <a:r>
              <a:rPr lang="en-US" i="1" dirty="0"/>
              <a:t>defer</a:t>
            </a:r>
            <a:r>
              <a:rPr lang="en-US" dirty="0"/>
              <a:t> options is specified, in which case it does not execute until all the page is parsed).</a:t>
            </a:r>
          </a:p>
        </p:txBody>
      </p:sp>
      <p:sp>
        <p:nvSpPr>
          <p:cNvPr id="4" name="Slide Number Placeholder 3">
            <a:extLst>
              <a:ext uri="{FF2B5EF4-FFF2-40B4-BE49-F238E27FC236}">
                <a16:creationId xmlns:a16="http://schemas.microsoft.com/office/drawing/2014/main" id="{2F5FDC6D-E98F-4924-79BA-E7A6EF297519}"/>
              </a:ext>
            </a:extLst>
          </p:cNvPr>
          <p:cNvSpPr>
            <a:spLocks noGrp="1"/>
          </p:cNvSpPr>
          <p:nvPr>
            <p:ph type="sldNum" sz="quarter" idx="12"/>
          </p:nvPr>
        </p:nvSpPr>
        <p:spPr/>
        <p:txBody>
          <a:bodyPr/>
          <a:lstStyle/>
          <a:p>
            <a:fld id="{C38B9B5B-4308-F84D-8829-601BFF5929BE}" type="slidenum">
              <a:rPr lang="en-US" smtClean="0"/>
              <a:t>18</a:t>
            </a:fld>
            <a:endParaRPr lang="en-US"/>
          </a:p>
        </p:txBody>
      </p:sp>
    </p:spTree>
    <p:extLst>
      <p:ext uri="{BB962C8B-B14F-4D97-AF65-F5344CB8AC3E}">
        <p14:creationId xmlns:p14="http://schemas.microsoft.com/office/powerpoint/2010/main" val="2075187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51879-8178-5B4C-9836-C807F240B98F}"/>
              </a:ext>
            </a:extLst>
          </p:cNvPr>
          <p:cNvSpPr>
            <a:spLocks noGrp="1"/>
          </p:cNvSpPr>
          <p:nvPr>
            <p:ph type="title"/>
          </p:nvPr>
        </p:nvSpPr>
        <p:spPr/>
        <p:txBody>
          <a:bodyPr/>
          <a:lstStyle/>
          <a:p>
            <a:r>
              <a:rPr lang="en-US" dirty="0" err="1"/>
              <a:t>Javascript</a:t>
            </a:r>
            <a:r>
              <a:rPr lang="en-US" dirty="0"/>
              <a:t> in action</a:t>
            </a:r>
          </a:p>
        </p:txBody>
      </p:sp>
      <p:sp>
        <p:nvSpPr>
          <p:cNvPr id="3" name="Content Placeholder 2">
            <a:extLst>
              <a:ext uri="{FF2B5EF4-FFF2-40B4-BE49-F238E27FC236}">
                <a16:creationId xmlns:a16="http://schemas.microsoft.com/office/drawing/2014/main" id="{4BD64774-84D2-D546-8D99-2B9ACC681839}"/>
              </a:ext>
            </a:extLst>
          </p:cNvPr>
          <p:cNvSpPr>
            <a:spLocks noGrp="1"/>
          </p:cNvSpPr>
          <p:nvPr>
            <p:ph idx="1"/>
          </p:nvPr>
        </p:nvSpPr>
        <p:spPr>
          <a:xfrm>
            <a:off x="1251678" y="2286001"/>
            <a:ext cx="10178322" cy="4357687"/>
          </a:xfrm>
        </p:spPr>
        <p:txBody>
          <a:bodyPr>
            <a:normAutofit/>
          </a:bodyPr>
          <a:lstStyle/>
          <a:p>
            <a:r>
              <a:rPr lang="en-US" dirty="0"/>
              <a:t>Open any website of your choice</a:t>
            </a:r>
          </a:p>
          <a:p>
            <a:r>
              <a:rPr lang="en-US" dirty="0"/>
              <a:t>Right click on any empty section of the page, and select Inspect</a:t>
            </a:r>
          </a:p>
          <a:p>
            <a:r>
              <a:rPr lang="en-US" dirty="0"/>
              <a:t>View the DOM of the page</a:t>
            </a:r>
          </a:p>
          <a:p>
            <a:r>
              <a:rPr lang="en-US" dirty="0"/>
              <a:t>Go to the Console tab</a:t>
            </a:r>
          </a:p>
          <a:p>
            <a:r>
              <a:rPr lang="en-US" dirty="0"/>
              <a:t>Write </a:t>
            </a:r>
            <a:r>
              <a:rPr lang="en-US" dirty="0" err="1"/>
              <a:t>Javascript</a:t>
            </a:r>
            <a:r>
              <a:rPr lang="en-US" dirty="0"/>
              <a:t> to manipulate the DOM. Try the scripts below:</a:t>
            </a:r>
          </a:p>
          <a:p>
            <a:endParaRPr lang="en-US" dirty="0"/>
          </a:p>
          <a:p>
            <a:endParaRPr lang="en-US" dirty="0"/>
          </a:p>
          <a:p>
            <a:endParaRPr lang="en-US" dirty="0"/>
          </a:p>
          <a:p>
            <a:endParaRPr lang="en-US" dirty="0"/>
          </a:p>
          <a:p>
            <a:r>
              <a:rPr lang="en-US" dirty="0"/>
              <a:t>Security implications?</a:t>
            </a:r>
          </a:p>
          <a:p>
            <a:endParaRPr lang="en-US" dirty="0"/>
          </a:p>
        </p:txBody>
      </p:sp>
      <p:sp>
        <p:nvSpPr>
          <p:cNvPr id="4" name="TextBox 3">
            <a:extLst>
              <a:ext uri="{FF2B5EF4-FFF2-40B4-BE49-F238E27FC236}">
                <a16:creationId xmlns:a16="http://schemas.microsoft.com/office/drawing/2014/main" id="{60F36CF0-D44E-864E-992D-D7C7251E48F4}"/>
              </a:ext>
            </a:extLst>
          </p:cNvPr>
          <p:cNvSpPr txBox="1"/>
          <p:nvPr/>
        </p:nvSpPr>
        <p:spPr>
          <a:xfrm>
            <a:off x="1709698" y="4738024"/>
            <a:ext cx="2239234" cy="646331"/>
          </a:xfrm>
          <a:prstGeom prst="rect">
            <a:avLst/>
          </a:prstGeom>
          <a:solidFill>
            <a:schemeClr val="accent1">
              <a:lumMod val="20000"/>
              <a:lumOff val="80000"/>
            </a:schemeClr>
          </a:solidFill>
        </p:spPr>
        <p:txBody>
          <a:bodyPr wrap="square" rtlCol="0">
            <a:spAutoFit/>
          </a:bodyPr>
          <a:lstStyle/>
          <a:p>
            <a:r>
              <a:rPr lang="en-US" dirty="0" err="1"/>
              <a:t>window.alert</a:t>
            </a:r>
            <a:r>
              <a:rPr lang="en-US" dirty="0"/>
              <a:t>(‘hello’);</a:t>
            </a:r>
          </a:p>
          <a:p>
            <a:endParaRPr lang="en-US" dirty="0"/>
          </a:p>
        </p:txBody>
      </p:sp>
      <p:sp>
        <p:nvSpPr>
          <p:cNvPr id="5" name="TextBox 4">
            <a:extLst>
              <a:ext uri="{FF2B5EF4-FFF2-40B4-BE49-F238E27FC236}">
                <a16:creationId xmlns:a16="http://schemas.microsoft.com/office/drawing/2014/main" id="{E0C6B44A-6AA7-C246-9F20-1A5BBFE41CF9}"/>
              </a:ext>
            </a:extLst>
          </p:cNvPr>
          <p:cNvSpPr txBox="1"/>
          <p:nvPr/>
        </p:nvSpPr>
        <p:spPr>
          <a:xfrm>
            <a:off x="5221222" y="4735141"/>
            <a:ext cx="2239234" cy="923330"/>
          </a:xfrm>
          <a:prstGeom prst="rect">
            <a:avLst/>
          </a:prstGeom>
          <a:solidFill>
            <a:schemeClr val="accent1">
              <a:lumMod val="20000"/>
              <a:lumOff val="80000"/>
            </a:schemeClr>
          </a:solidFill>
        </p:spPr>
        <p:txBody>
          <a:bodyPr wrap="square" rtlCol="0">
            <a:spAutoFit/>
          </a:bodyPr>
          <a:lstStyle/>
          <a:p>
            <a:r>
              <a:rPr lang="en-US" dirty="0"/>
              <a:t>var a =1</a:t>
            </a:r>
          </a:p>
          <a:p>
            <a:r>
              <a:rPr lang="en-US" dirty="0"/>
              <a:t>var b=10</a:t>
            </a:r>
          </a:p>
          <a:p>
            <a:r>
              <a:rPr lang="en-US" dirty="0" err="1"/>
              <a:t>window.alert</a:t>
            </a:r>
            <a:r>
              <a:rPr lang="en-US" dirty="0"/>
              <a:t>(</a:t>
            </a:r>
            <a:r>
              <a:rPr lang="en-US" dirty="0" err="1"/>
              <a:t>a+b</a:t>
            </a:r>
            <a:r>
              <a:rPr lang="en-US" dirty="0"/>
              <a:t>)</a:t>
            </a:r>
          </a:p>
        </p:txBody>
      </p:sp>
      <p:sp>
        <p:nvSpPr>
          <p:cNvPr id="6" name="TextBox 5">
            <a:extLst>
              <a:ext uri="{FF2B5EF4-FFF2-40B4-BE49-F238E27FC236}">
                <a16:creationId xmlns:a16="http://schemas.microsoft.com/office/drawing/2014/main" id="{0541BEEA-E379-CD44-9F4F-86A811DACF14}"/>
              </a:ext>
            </a:extLst>
          </p:cNvPr>
          <p:cNvSpPr txBox="1"/>
          <p:nvPr/>
        </p:nvSpPr>
        <p:spPr>
          <a:xfrm>
            <a:off x="8430717" y="4735141"/>
            <a:ext cx="2239234" cy="646331"/>
          </a:xfrm>
          <a:prstGeom prst="rect">
            <a:avLst/>
          </a:prstGeom>
          <a:solidFill>
            <a:schemeClr val="accent1">
              <a:lumMod val="20000"/>
              <a:lumOff val="80000"/>
            </a:schemeClr>
          </a:solidFill>
        </p:spPr>
        <p:txBody>
          <a:bodyPr wrap="square" rtlCol="0">
            <a:spAutoFit/>
          </a:bodyPr>
          <a:lstStyle/>
          <a:p>
            <a:r>
              <a:rPr lang="en-US" dirty="0" err="1"/>
              <a:t>document.cookie</a:t>
            </a:r>
            <a:endParaRPr lang="en-US" dirty="0"/>
          </a:p>
          <a:p>
            <a:endParaRPr lang="en-US" dirty="0"/>
          </a:p>
        </p:txBody>
      </p:sp>
      <p:sp>
        <p:nvSpPr>
          <p:cNvPr id="7" name="Slide Number Placeholder 6">
            <a:extLst>
              <a:ext uri="{FF2B5EF4-FFF2-40B4-BE49-F238E27FC236}">
                <a16:creationId xmlns:a16="http://schemas.microsoft.com/office/drawing/2014/main" id="{98871A4F-59E6-F4C7-D975-84A7FDC4CA89}"/>
              </a:ext>
            </a:extLst>
          </p:cNvPr>
          <p:cNvSpPr>
            <a:spLocks noGrp="1"/>
          </p:cNvSpPr>
          <p:nvPr>
            <p:ph type="sldNum" sz="quarter" idx="12"/>
          </p:nvPr>
        </p:nvSpPr>
        <p:spPr/>
        <p:txBody>
          <a:bodyPr/>
          <a:lstStyle/>
          <a:p>
            <a:fld id="{C38B9B5B-4308-F84D-8829-601BFF5929BE}" type="slidenum">
              <a:rPr lang="en-US" smtClean="0"/>
              <a:t>19</a:t>
            </a:fld>
            <a:endParaRPr lang="en-US"/>
          </a:p>
        </p:txBody>
      </p:sp>
    </p:spTree>
    <p:extLst>
      <p:ext uri="{BB962C8B-B14F-4D97-AF65-F5344CB8AC3E}">
        <p14:creationId xmlns:p14="http://schemas.microsoft.com/office/powerpoint/2010/main" val="424971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1894-4770-764D-AE9E-33EC30A2B8C0}"/>
              </a:ext>
            </a:extLst>
          </p:cNvPr>
          <p:cNvSpPr>
            <a:spLocks noGrp="1"/>
          </p:cNvSpPr>
          <p:nvPr>
            <p:ph type="title"/>
          </p:nvPr>
        </p:nvSpPr>
        <p:spPr>
          <a:xfrm>
            <a:off x="5122943" y="1068755"/>
            <a:ext cx="6273998" cy="4720490"/>
          </a:xfrm>
        </p:spPr>
        <p:txBody>
          <a:bodyPr vert="horz" lIns="91440" tIns="45720" rIns="91440" bIns="45720" rtlCol="0" anchor="ctr">
            <a:normAutofit/>
          </a:bodyPr>
          <a:lstStyle/>
          <a:p>
            <a:r>
              <a:rPr lang="en-US" sz="7200">
                <a:solidFill>
                  <a:schemeClr val="tx1"/>
                </a:solidFill>
              </a:rPr>
              <a:t>How the Web Works</a:t>
            </a:r>
          </a:p>
        </p:txBody>
      </p:sp>
      <p:sp>
        <p:nvSpPr>
          <p:cNvPr id="3" name="Content Placeholder 2">
            <a:extLst>
              <a:ext uri="{FF2B5EF4-FFF2-40B4-BE49-F238E27FC236}">
                <a16:creationId xmlns:a16="http://schemas.microsoft.com/office/drawing/2014/main" id="{8BBC5ECA-7C7F-9743-A43A-F2069E7D0FB5}"/>
              </a:ext>
            </a:extLst>
          </p:cNvPr>
          <p:cNvSpPr>
            <a:spLocks noGrp="1"/>
          </p:cNvSpPr>
          <p:nvPr>
            <p:ph type="body" idx="1"/>
          </p:nvPr>
        </p:nvSpPr>
        <p:spPr>
          <a:xfrm>
            <a:off x="1744361" y="1306286"/>
            <a:ext cx="2566235" cy="4245428"/>
          </a:xfrm>
        </p:spPr>
        <p:txBody>
          <a:bodyPr vert="horz" lIns="91440" tIns="45720" rIns="91440" bIns="45720" rtlCol="0" anchor="ctr">
            <a:normAutofit/>
          </a:bodyPr>
          <a:lstStyle/>
          <a:p>
            <a:pPr algn="ctr"/>
            <a:r>
              <a:rPr lang="en-US" u="sng" dirty="0">
                <a:solidFill>
                  <a:srgbClr val="2A1A00"/>
                </a:solidFill>
                <a:latin typeface="+mj-lt"/>
              </a:rPr>
              <a:t>Part 1: </a:t>
            </a:r>
          </a:p>
          <a:p>
            <a:pPr algn="ctr"/>
            <a:r>
              <a:rPr lang="en-US" dirty="0">
                <a:solidFill>
                  <a:srgbClr val="2A1A00"/>
                </a:solidFill>
                <a:latin typeface="+mj-lt"/>
              </a:rPr>
              <a:t>Backends and frontends</a:t>
            </a:r>
          </a:p>
          <a:p>
            <a:pPr algn="ctr"/>
            <a:r>
              <a:rPr lang="en-US" u="sng" dirty="0">
                <a:solidFill>
                  <a:srgbClr val="2A1A00"/>
                </a:solidFill>
                <a:latin typeface="+mj-lt"/>
              </a:rPr>
              <a:t>Part 2: </a:t>
            </a:r>
          </a:p>
          <a:p>
            <a:pPr algn="ctr"/>
            <a:r>
              <a:rPr lang="en-US" dirty="0">
                <a:solidFill>
                  <a:srgbClr val="2A1A00"/>
                </a:solidFill>
                <a:latin typeface="+mj-lt"/>
              </a:rPr>
              <a:t>HTTP, Browsers and Sessions</a:t>
            </a:r>
          </a:p>
        </p:txBody>
      </p:sp>
      <p:sp>
        <p:nvSpPr>
          <p:cNvPr id="4" name="Slide Number Placeholder 3">
            <a:extLst>
              <a:ext uri="{FF2B5EF4-FFF2-40B4-BE49-F238E27FC236}">
                <a16:creationId xmlns:a16="http://schemas.microsoft.com/office/drawing/2014/main" id="{32A76308-2084-D154-3E9B-D384C4F5D88D}"/>
              </a:ext>
            </a:extLst>
          </p:cNvPr>
          <p:cNvSpPr>
            <a:spLocks noGrp="1"/>
          </p:cNvSpPr>
          <p:nvPr>
            <p:ph type="sldNum" sz="quarter" idx="12"/>
          </p:nvPr>
        </p:nvSpPr>
        <p:spPr/>
        <p:txBody>
          <a:bodyPr/>
          <a:lstStyle/>
          <a:p>
            <a:fld id="{C38B9B5B-4308-F84D-8829-601BFF5929BE}" type="slidenum">
              <a:rPr lang="en-US" smtClean="0"/>
              <a:t>2</a:t>
            </a:fld>
            <a:endParaRPr lang="en-US"/>
          </a:p>
        </p:txBody>
      </p:sp>
    </p:spTree>
    <p:extLst>
      <p:ext uri="{BB962C8B-B14F-4D97-AF65-F5344CB8AC3E}">
        <p14:creationId xmlns:p14="http://schemas.microsoft.com/office/powerpoint/2010/main" val="2275752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EAC2-76FA-E74C-954F-BB1E78902B23}"/>
              </a:ext>
            </a:extLst>
          </p:cNvPr>
          <p:cNvSpPr>
            <a:spLocks noGrp="1"/>
          </p:cNvSpPr>
          <p:nvPr>
            <p:ph type="title"/>
          </p:nvPr>
        </p:nvSpPr>
        <p:spPr/>
        <p:txBody>
          <a:bodyPr/>
          <a:lstStyle/>
          <a:p>
            <a:r>
              <a:rPr lang="en-US" dirty="0"/>
              <a:t>Browser security model</a:t>
            </a:r>
          </a:p>
        </p:txBody>
      </p:sp>
      <p:sp>
        <p:nvSpPr>
          <p:cNvPr id="3" name="Content Placeholder 2">
            <a:extLst>
              <a:ext uri="{FF2B5EF4-FFF2-40B4-BE49-F238E27FC236}">
                <a16:creationId xmlns:a16="http://schemas.microsoft.com/office/drawing/2014/main" id="{2F68C13D-3B27-5B4F-AEA4-539773B3FC70}"/>
              </a:ext>
            </a:extLst>
          </p:cNvPr>
          <p:cNvSpPr>
            <a:spLocks noGrp="1"/>
          </p:cNvSpPr>
          <p:nvPr>
            <p:ph idx="1"/>
          </p:nvPr>
        </p:nvSpPr>
        <p:spPr/>
        <p:txBody>
          <a:bodyPr>
            <a:normAutofit lnSpcReduction="10000"/>
          </a:bodyPr>
          <a:lstStyle/>
          <a:p>
            <a:r>
              <a:rPr lang="en-US" dirty="0" err="1"/>
              <a:t>Javascript</a:t>
            </a:r>
            <a:r>
              <a:rPr lang="en-US" dirty="0"/>
              <a:t> code is strictly executed in a sandbox – it cannot:</a:t>
            </a:r>
          </a:p>
          <a:p>
            <a:pPr lvl="1"/>
            <a:r>
              <a:rPr lang="en-US" dirty="0"/>
              <a:t>Read memory outside of its sandbox, or access disk memory.</a:t>
            </a:r>
          </a:p>
          <a:p>
            <a:pPr lvl="1"/>
            <a:r>
              <a:rPr lang="en-US" dirty="0"/>
              <a:t>Start new processes</a:t>
            </a:r>
          </a:p>
          <a:p>
            <a:pPr lvl="1"/>
            <a:r>
              <a:rPr lang="en-US" dirty="0"/>
              <a:t>Call OS functions</a:t>
            </a:r>
          </a:p>
          <a:p>
            <a:r>
              <a:rPr lang="en-US" dirty="0"/>
              <a:t>However it can:</a:t>
            </a:r>
          </a:p>
          <a:p>
            <a:pPr lvl="1"/>
            <a:r>
              <a:rPr lang="en-US" dirty="0"/>
              <a:t>Read and manipulate DOM of the current webpage</a:t>
            </a:r>
          </a:p>
          <a:p>
            <a:pPr lvl="1"/>
            <a:r>
              <a:rPr lang="en-US" dirty="0"/>
              <a:t>Make HTTP requests</a:t>
            </a:r>
          </a:p>
          <a:p>
            <a:pPr lvl="1"/>
            <a:r>
              <a:rPr lang="en-US" dirty="0"/>
              <a:t>Reload the webpage or open a new webpage in response to a user action</a:t>
            </a:r>
          </a:p>
          <a:p>
            <a:r>
              <a:rPr lang="en-US" dirty="0"/>
              <a:t>Malicious </a:t>
            </a:r>
            <a:r>
              <a:rPr lang="en-US" dirty="0" err="1"/>
              <a:t>Javascript</a:t>
            </a:r>
            <a:r>
              <a:rPr lang="en-US" dirty="0"/>
              <a:t> can be injected into a legitimate webpage via cross-site scripting attacks and can steal information or load more malicious code.</a:t>
            </a:r>
          </a:p>
          <a:p>
            <a:endParaRPr lang="en-US" dirty="0"/>
          </a:p>
        </p:txBody>
      </p:sp>
      <p:sp>
        <p:nvSpPr>
          <p:cNvPr id="4" name="Slide Number Placeholder 3">
            <a:extLst>
              <a:ext uri="{FF2B5EF4-FFF2-40B4-BE49-F238E27FC236}">
                <a16:creationId xmlns:a16="http://schemas.microsoft.com/office/drawing/2014/main" id="{640B05EF-E23F-7E75-2F36-B098290030BE}"/>
              </a:ext>
            </a:extLst>
          </p:cNvPr>
          <p:cNvSpPr>
            <a:spLocks noGrp="1"/>
          </p:cNvSpPr>
          <p:nvPr>
            <p:ph type="sldNum" sz="quarter" idx="12"/>
          </p:nvPr>
        </p:nvSpPr>
        <p:spPr/>
        <p:txBody>
          <a:bodyPr/>
          <a:lstStyle/>
          <a:p>
            <a:fld id="{C38B9B5B-4308-F84D-8829-601BFF5929BE}" type="slidenum">
              <a:rPr lang="en-US" smtClean="0"/>
              <a:t>20</a:t>
            </a:fld>
            <a:endParaRPr lang="en-US"/>
          </a:p>
        </p:txBody>
      </p:sp>
    </p:spTree>
    <p:extLst>
      <p:ext uri="{BB962C8B-B14F-4D97-AF65-F5344CB8AC3E}">
        <p14:creationId xmlns:p14="http://schemas.microsoft.com/office/powerpoint/2010/main" val="1182448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6D62-E265-F943-A434-CD57DAA6F657}"/>
              </a:ext>
            </a:extLst>
          </p:cNvPr>
          <p:cNvSpPr>
            <a:spLocks noGrp="1"/>
          </p:cNvSpPr>
          <p:nvPr>
            <p:ph type="title"/>
          </p:nvPr>
        </p:nvSpPr>
        <p:spPr/>
        <p:txBody>
          <a:bodyPr/>
          <a:lstStyle/>
          <a:p>
            <a:r>
              <a:rPr lang="en-US" dirty="0"/>
              <a:t>What else does a browser do?</a:t>
            </a:r>
          </a:p>
        </p:txBody>
      </p:sp>
      <p:sp>
        <p:nvSpPr>
          <p:cNvPr id="3" name="Content Placeholder 2">
            <a:extLst>
              <a:ext uri="{FF2B5EF4-FFF2-40B4-BE49-F238E27FC236}">
                <a16:creationId xmlns:a16="http://schemas.microsoft.com/office/drawing/2014/main" id="{4DABB05B-387E-0941-AA86-09FB89D9B665}"/>
              </a:ext>
            </a:extLst>
          </p:cNvPr>
          <p:cNvSpPr>
            <a:spLocks noGrp="1"/>
          </p:cNvSpPr>
          <p:nvPr>
            <p:ph idx="1"/>
          </p:nvPr>
        </p:nvSpPr>
        <p:spPr/>
        <p:txBody>
          <a:bodyPr/>
          <a:lstStyle/>
          <a:p>
            <a:r>
              <a:rPr lang="en-US" dirty="0"/>
              <a:t>Resolve hostnames to IP addresses via DNS</a:t>
            </a:r>
          </a:p>
          <a:p>
            <a:r>
              <a:rPr lang="en-US" dirty="0"/>
              <a:t>Check certificates for establishing secure connections</a:t>
            </a:r>
          </a:p>
          <a:p>
            <a:r>
              <a:rPr lang="en-US" dirty="0"/>
              <a:t>Store and transmit cookies according to webservers’ instructions</a:t>
            </a:r>
          </a:p>
          <a:p>
            <a:endParaRPr lang="en-US" dirty="0"/>
          </a:p>
        </p:txBody>
      </p:sp>
      <p:sp>
        <p:nvSpPr>
          <p:cNvPr id="4" name="Slide Number Placeholder 3">
            <a:extLst>
              <a:ext uri="{FF2B5EF4-FFF2-40B4-BE49-F238E27FC236}">
                <a16:creationId xmlns:a16="http://schemas.microsoft.com/office/drawing/2014/main" id="{1A180835-4819-C5C4-08E3-BFB021B6B441}"/>
              </a:ext>
            </a:extLst>
          </p:cNvPr>
          <p:cNvSpPr>
            <a:spLocks noGrp="1"/>
          </p:cNvSpPr>
          <p:nvPr>
            <p:ph type="sldNum" sz="quarter" idx="12"/>
          </p:nvPr>
        </p:nvSpPr>
        <p:spPr/>
        <p:txBody>
          <a:bodyPr/>
          <a:lstStyle/>
          <a:p>
            <a:fld id="{C38B9B5B-4308-F84D-8829-601BFF5929BE}" type="slidenum">
              <a:rPr lang="en-US" smtClean="0"/>
              <a:t>21</a:t>
            </a:fld>
            <a:endParaRPr lang="en-US"/>
          </a:p>
        </p:txBody>
      </p:sp>
    </p:spTree>
    <p:extLst>
      <p:ext uri="{BB962C8B-B14F-4D97-AF65-F5344CB8AC3E}">
        <p14:creationId xmlns:p14="http://schemas.microsoft.com/office/powerpoint/2010/main" val="2023742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645F-944D-7C43-AE07-78C34E5CCEF1}"/>
              </a:ext>
            </a:extLst>
          </p:cNvPr>
          <p:cNvSpPr>
            <a:spLocks noGrp="1"/>
          </p:cNvSpPr>
          <p:nvPr>
            <p:ph type="title"/>
          </p:nvPr>
        </p:nvSpPr>
        <p:spPr/>
        <p:txBody>
          <a:bodyPr/>
          <a:lstStyle/>
          <a:p>
            <a:r>
              <a:rPr lang="en-US" dirty="0"/>
              <a:t>Behind-the-scenes: </a:t>
            </a:r>
            <a:br>
              <a:rPr lang="en-US" dirty="0"/>
            </a:br>
            <a:r>
              <a:rPr lang="en-US" dirty="0"/>
              <a:t>visiting </a:t>
            </a:r>
            <a:r>
              <a:rPr lang="en-US" dirty="0" err="1"/>
              <a:t>www.amazon.com</a:t>
            </a:r>
            <a:endParaRPr lang="en-US" dirty="0"/>
          </a:p>
        </p:txBody>
      </p:sp>
      <p:graphicFrame>
        <p:nvGraphicFramePr>
          <p:cNvPr id="4" name="Content Placeholder 3">
            <a:extLst>
              <a:ext uri="{FF2B5EF4-FFF2-40B4-BE49-F238E27FC236}">
                <a16:creationId xmlns:a16="http://schemas.microsoft.com/office/drawing/2014/main" id="{74133849-8EDD-AC48-8784-4DFA79474241}"/>
              </a:ext>
            </a:extLst>
          </p:cNvPr>
          <p:cNvGraphicFramePr>
            <a:graphicFrameLocks noGrp="1"/>
          </p:cNvGraphicFramePr>
          <p:nvPr>
            <p:ph idx="1"/>
            <p:extLst>
              <p:ext uri="{D42A27DB-BD31-4B8C-83A1-F6EECF244321}">
                <p14:modId xmlns:p14="http://schemas.microsoft.com/office/powerpoint/2010/main" val="1011061475"/>
              </p:ext>
            </p:extLst>
          </p:nvPr>
        </p:nvGraphicFramePr>
        <p:xfrm>
          <a:off x="1100137" y="1874517"/>
          <a:ext cx="10615613" cy="4826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AA74AE1-EE1D-7D23-61B7-12ECB0826EA6}"/>
              </a:ext>
            </a:extLst>
          </p:cNvPr>
          <p:cNvSpPr>
            <a:spLocks noGrp="1"/>
          </p:cNvSpPr>
          <p:nvPr>
            <p:ph type="sldNum" sz="quarter" idx="12"/>
          </p:nvPr>
        </p:nvSpPr>
        <p:spPr/>
        <p:txBody>
          <a:bodyPr/>
          <a:lstStyle/>
          <a:p>
            <a:fld id="{C38B9B5B-4308-F84D-8829-601BFF5929BE}" type="slidenum">
              <a:rPr lang="en-US" smtClean="0"/>
              <a:t>22</a:t>
            </a:fld>
            <a:endParaRPr lang="en-US"/>
          </a:p>
        </p:txBody>
      </p:sp>
    </p:spTree>
    <p:extLst>
      <p:ext uri="{BB962C8B-B14F-4D97-AF65-F5344CB8AC3E}">
        <p14:creationId xmlns:p14="http://schemas.microsoft.com/office/powerpoint/2010/main" val="94466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CECF-4297-FB48-AEB5-666E9E138086}"/>
              </a:ext>
            </a:extLst>
          </p:cNvPr>
          <p:cNvSpPr>
            <a:spLocks noGrp="1"/>
          </p:cNvSpPr>
          <p:nvPr>
            <p:ph type="title"/>
          </p:nvPr>
        </p:nvSpPr>
        <p:spPr/>
        <p:txBody>
          <a:bodyPr/>
          <a:lstStyle/>
          <a:p>
            <a:r>
              <a:rPr lang="en-US" dirty="0" err="1"/>
              <a:t>STatefulness</a:t>
            </a:r>
            <a:endParaRPr lang="en-US" dirty="0"/>
          </a:p>
        </p:txBody>
      </p:sp>
      <p:sp>
        <p:nvSpPr>
          <p:cNvPr id="3" name="Content Placeholder 2">
            <a:extLst>
              <a:ext uri="{FF2B5EF4-FFF2-40B4-BE49-F238E27FC236}">
                <a16:creationId xmlns:a16="http://schemas.microsoft.com/office/drawing/2014/main" id="{97D47544-ABF8-054B-9E82-8F8648EB0E3D}"/>
              </a:ext>
            </a:extLst>
          </p:cNvPr>
          <p:cNvSpPr>
            <a:spLocks noGrp="1"/>
          </p:cNvSpPr>
          <p:nvPr>
            <p:ph idx="1"/>
          </p:nvPr>
        </p:nvSpPr>
        <p:spPr/>
        <p:txBody>
          <a:bodyPr/>
          <a:lstStyle/>
          <a:p>
            <a:r>
              <a:rPr lang="en-US" dirty="0"/>
              <a:t>HTTP by itself is stateless</a:t>
            </a:r>
          </a:p>
          <a:p>
            <a:r>
              <a:rPr lang="en-US" dirty="0"/>
              <a:t>Often </a:t>
            </a:r>
            <a:r>
              <a:rPr lang="en-US" dirty="0" err="1"/>
              <a:t>statefulness</a:t>
            </a:r>
            <a:r>
              <a:rPr lang="en-US" dirty="0"/>
              <a:t> is needed - i.e. keeping track of a user as it makes a series of requests</a:t>
            </a:r>
          </a:p>
          <a:p>
            <a:r>
              <a:rPr lang="en-US" dirty="0"/>
              <a:t>Why? e.g. shopping cart.</a:t>
            </a:r>
          </a:p>
          <a:p>
            <a:r>
              <a:rPr lang="en-US" dirty="0"/>
              <a:t>Session: entire conversation between user agent and server</a:t>
            </a:r>
          </a:p>
          <a:p>
            <a:r>
              <a:rPr lang="en-US" dirty="0"/>
              <a:t>How to keep track?</a:t>
            </a:r>
          </a:p>
          <a:p>
            <a:endParaRPr lang="en-US" dirty="0"/>
          </a:p>
          <a:p>
            <a:endParaRPr lang="en-US" dirty="0"/>
          </a:p>
        </p:txBody>
      </p:sp>
      <p:sp>
        <p:nvSpPr>
          <p:cNvPr id="4" name="Slide Number Placeholder 3">
            <a:extLst>
              <a:ext uri="{FF2B5EF4-FFF2-40B4-BE49-F238E27FC236}">
                <a16:creationId xmlns:a16="http://schemas.microsoft.com/office/drawing/2014/main" id="{007D1FFF-6B40-9184-241A-6353BA65AECA}"/>
              </a:ext>
            </a:extLst>
          </p:cNvPr>
          <p:cNvSpPr>
            <a:spLocks noGrp="1"/>
          </p:cNvSpPr>
          <p:nvPr>
            <p:ph type="sldNum" sz="quarter" idx="12"/>
          </p:nvPr>
        </p:nvSpPr>
        <p:spPr/>
        <p:txBody>
          <a:bodyPr/>
          <a:lstStyle/>
          <a:p>
            <a:fld id="{C38B9B5B-4308-F84D-8829-601BFF5929BE}" type="slidenum">
              <a:rPr lang="en-US" smtClean="0"/>
              <a:t>23</a:t>
            </a:fld>
            <a:endParaRPr lang="en-US"/>
          </a:p>
        </p:txBody>
      </p:sp>
    </p:spTree>
    <p:extLst>
      <p:ext uri="{BB962C8B-B14F-4D97-AF65-F5344CB8AC3E}">
        <p14:creationId xmlns:p14="http://schemas.microsoft.com/office/powerpoint/2010/main" val="609640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2B92D-63D0-6B4B-8ACE-3294FF9C4812}"/>
              </a:ext>
            </a:extLst>
          </p:cNvPr>
          <p:cNvSpPr>
            <a:spLocks noGrp="1"/>
          </p:cNvSpPr>
          <p:nvPr>
            <p:ph type="title"/>
          </p:nvPr>
        </p:nvSpPr>
        <p:spPr/>
        <p:txBody>
          <a:bodyPr/>
          <a:lstStyle/>
          <a:p>
            <a:r>
              <a:rPr lang="en-US" dirty="0"/>
              <a:t>Session management</a:t>
            </a:r>
          </a:p>
        </p:txBody>
      </p:sp>
      <p:sp>
        <p:nvSpPr>
          <p:cNvPr id="3" name="Content Placeholder 2">
            <a:extLst>
              <a:ext uri="{FF2B5EF4-FFF2-40B4-BE49-F238E27FC236}">
                <a16:creationId xmlns:a16="http://schemas.microsoft.com/office/drawing/2014/main" id="{5DB1C04C-827A-3446-9807-69E8BFD5A547}"/>
              </a:ext>
            </a:extLst>
          </p:cNvPr>
          <p:cNvSpPr>
            <a:spLocks noGrp="1"/>
          </p:cNvSpPr>
          <p:nvPr>
            <p:ph idx="1"/>
          </p:nvPr>
        </p:nvSpPr>
        <p:spPr/>
        <p:txBody>
          <a:bodyPr/>
          <a:lstStyle/>
          <a:p>
            <a:r>
              <a:rPr lang="en-US" dirty="0"/>
              <a:t>When user authenticates, server assigns a session ID (large random value)</a:t>
            </a:r>
          </a:p>
          <a:p>
            <a:r>
              <a:rPr lang="en-US" dirty="0"/>
              <a:t>Browser needs to transmit this with every request, so that the server can perform the requested action for that particular user.</a:t>
            </a:r>
          </a:p>
          <a:p>
            <a:r>
              <a:rPr lang="en-US" dirty="0"/>
              <a:t>Question: why don’t they just use the username?</a:t>
            </a:r>
          </a:p>
          <a:p>
            <a:r>
              <a:rPr lang="en-US" dirty="0"/>
              <a:t>Server typically stores session state along with session ID for each user.</a:t>
            </a:r>
          </a:p>
          <a:p>
            <a:r>
              <a:rPr lang="en-US" dirty="0"/>
              <a:t>Session state: everything it wants to remember about the user, e.g. list of pages visited</a:t>
            </a:r>
          </a:p>
          <a:p>
            <a:r>
              <a:rPr lang="en-US" dirty="0"/>
              <a:t>Two possible implementations: server-side sessions and client-side sessions.</a:t>
            </a:r>
          </a:p>
          <a:p>
            <a:endParaRPr lang="en-US" dirty="0"/>
          </a:p>
        </p:txBody>
      </p:sp>
      <p:sp>
        <p:nvSpPr>
          <p:cNvPr id="4" name="Slide Number Placeholder 3">
            <a:extLst>
              <a:ext uri="{FF2B5EF4-FFF2-40B4-BE49-F238E27FC236}">
                <a16:creationId xmlns:a16="http://schemas.microsoft.com/office/drawing/2014/main" id="{F9195BAA-1997-A832-D90C-EA8BFB3FC0E6}"/>
              </a:ext>
            </a:extLst>
          </p:cNvPr>
          <p:cNvSpPr>
            <a:spLocks noGrp="1"/>
          </p:cNvSpPr>
          <p:nvPr>
            <p:ph type="sldNum" sz="quarter" idx="12"/>
          </p:nvPr>
        </p:nvSpPr>
        <p:spPr/>
        <p:txBody>
          <a:bodyPr/>
          <a:lstStyle/>
          <a:p>
            <a:fld id="{C38B9B5B-4308-F84D-8829-601BFF5929BE}" type="slidenum">
              <a:rPr lang="en-US" smtClean="0"/>
              <a:t>24</a:t>
            </a:fld>
            <a:endParaRPr lang="en-US"/>
          </a:p>
        </p:txBody>
      </p:sp>
    </p:spTree>
    <p:extLst>
      <p:ext uri="{BB962C8B-B14F-4D97-AF65-F5344CB8AC3E}">
        <p14:creationId xmlns:p14="http://schemas.microsoft.com/office/powerpoint/2010/main" val="2957749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78E9-9434-E243-91FD-6606640C5BDE}"/>
              </a:ext>
            </a:extLst>
          </p:cNvPr>
          <p:cNvSpPr>
            <a:spLocks noGrp="1"/>
          </p:cNvSpPr>
          <p:nvPr>
            <p:ph type="title"/>
          </p:nvPr>
        </p:nvSpPr>
        <p:spPr/>
        <p:txBody>
          <a:bodyPr/>
          <a:lstStyle/>
          <a:p>
            <a:r>
              <a:rPr lang="en-US" dirty="0"/>
              <a:t>Server vs. client side sessions</a:t>
            </a:r>
          </a:p>
        </p:txBody>
      </p:sp>
      <p:graphicFrame>
        <p:nvGraphicFramePr>
          <p:cNvPr id="4" name="Content Placeholder 3">
            <a:extLst>
              <a:ext uri="{FF2B5EF4-FFF2-40B4-BE49-F238E27FC236}">
                <a16:creationId xmlns:a16="http://schemas.microsoft.com/office/drawing/2014/main" id="{2F08E36E-EFC5-354A-BCE5-BB2CE9F8E7EE}"/>
              </a:ext>
            </a:extLst>
          </p:cNvPr>
          <p:cNvGraphicFramePr>
            <a:graphicFrameLocks noGrp="1"/>
          </p:cNvGraphicFramePr>
          <p:nvPr>
            <p:ph idx="1"/>
            <p:extLst>
              <p:ext uri="{D42A27DB-BD31-4B8C-83A1-F6EECF244321}">
                <p14:modId xmlns:p14="http://schemas.microsoft.com/office/powerpoint/2010/main" val="2984718796"/>
              </p:ext>
            </p:extLst>
          </p:nvPr>
        </p:nvGraphicFramePr>
        <p:xfrm>
          <a:off x="1251678" y="1757362"/>
          <a:ext cx="10178322" cy="3889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D1442EBA-5348-6C6F-5364-22DF79C3477C}"/>
              </a:ext>
            </a:extLst>
          </p:cNvPr>
          <p:cNvSpPr>
            <a:spLocks noGrp="1"/>
          </p:cNvSpPr>
          <p:nvPr>
            <p:ph type="sldNum" sz="quarter" idx="12"/>
          </p:nvPr>
        </p:nvSpPr>
        <p:spPr/>
        <p:txBody>
          <a:bodyPr/>
          <a:lstStyle/>
          <a:p>
            <a:fld id="{C38B9B5B-4308-F84D-8829-601BFF5929BE}" type="slidenum">
              <a:rPr lang="en-US" smtClean="0"/>
              <a:t>25</a:t>
            </a:fld>
            <a:endParaRPr lang="en-US"/>
          </a:p>
        </p:txBody>
      </p:sp>
    </p:spTree>
    <p:extLst>
      <p:ext uri="{BB962C8B-B14F-4D97-AF65-F5344CB8AC3E}">
        <p14:creationId xmlns:p14="http://schemas.microsoft.com/office/powerpoint/2010/main" val="2518593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5A17-5714-7742-BF5E-A283506BED48}"/>
              </a:ext>
            </a:extLst>
          </p:cNvPr>
          <p:cNvSpPr>
            <a:spLocks noGrp="1"/>
          </p:cNvSpPr>
          <p:nvPr>
            <p:ph type="title"/>
          </p:nvPr>
        </p:nvSpPr>
        <p:spPr/>
        <p:txBody>
          <a:bodyPr/>
          <a:lstStyle/>
          <a:p>
            <a:r>
              <a:rPr lang="en-US" dirty="0"/>
              <a:t>Cookies</a:t>
            </a:r>
          </a:p>
        </p:txBody>
      </p:sp>
      <p:sp>
        <p:nvSpPr>
          <p:cNvPr id="3" name="Content Placeholder 2">
            <a:extLst>
              <a:ext uri="{FF2B5EF4-FFF2-40B4-BE49-F238E27FC236}">
                <a16:creationId xmlns:a16="http://schemas.microsoft.com/office/drawing/2014/main" id="{85001D38-1159-F940-8D01-933B03A89647}"/>
              </a:ext>
            </a:extLst>
          </p:cNvPr>
          <p:cNvSpPr>
            <a:spLocks noGrp="1"/>
          </p:cNvSpPr>
          <p:nvPr>
            <p:ph idx="1"/>
          </p:nvPr>
        </p:nvSpPr>
        <p:spPr/>
        <p:txBody>
          <a:bodyPr/>
          <a:lstStyle/>
          <a:p>
            <a:r>
              <a:rPr lang="en-US" dirty="0"/>
              <a:t>Most popular form of session ID</a:t>
            </a:r>
          </a:p>
          <a:p>
            <a:r>
              <a:rPr lang="en-US" dirty="0"/>
              <a:t>On first request, send a cookie back in the header of the response</a:t>
            </a:r>
          </a:p>
          <a:p>
            <a:r>
              <a:rPr lang="en-US" dirty="0"/>
              <a:t>Client includes this cookie in subsequent requests</a:t>
            </a:r>
          </a:p>
          <a:p>
            <a:r>
              <a:rPr lang="en-US" dirty="0"/>
              <a:t>In case of client-side session state, cookie includes a session ID plus all session information</a:t>
            </a:r>
          </a:p>
          <a:p>
            <a:r>
              <a:rPr lang="en-US" dirty="0"/>
              <a:t>Observe a cookie in </a:t>
            </a:r>
            <a:r>
              <a:rPr lang="en-US" dirty="0" err="1"/>
              <a:t>Burpsuite</a:t>
            </a:r>
            <a:r>
              <a:rPr lang="en-US" dirty="0"/>
              <a:t>.</a:t>
            </a:r>
          </a:p>
          <a:p>
            <a:r>
              <a:rPr lang="en-US" dirty="0"/>
              <a:t>Cookie security:</a:t>
            </a:r>
          </a:p>
          <a:p>
            <a:r>
              <a:rPr lang="en-US" dirty="0"/>
              <a:t>Either webserver can encrypt cookies before sending to user</a:t>
            </a:r>
          </a:p>
          <a:p>
            <a:r>
              <a:rPr lang="en-US" dirty="0"/>
              <a:t>Or digitally sign them (prevents forgery but does not ensure privacy).</a:t>
            </a:r>
          </a:p>
        </p:txBody>
      </p:sp>
      <p:sp>
        <p:nvSpPr>
          <p:cNvPr id="4" name="Slide Number Placeholder 3">
            <a:extLst>
              <a:ext uri="{FF2B5EF4-FFF2-40B4-BE49-F238E27FC236}">
                <a16:creationId xmlns:a16="http://schemas.microsoft.com/office/drawing/2014/main" id="{A004AAEA-A0AE-C393-BFE4-5EDD60A57917}"/>
              </a:ext>
            </a:extLst>
          </p:cNvPr>
          <p:cNvSpPr>
            <a:spLocks noGrp="1"/>
          </p:cNvSpPr>
          <p:nvPr>
            <p:ph type="sldNum" sz="quarter" idx="12"/>
          </p:nvPr>
        </p:nvSpPr>
        <p:spPr/>
        <p:txBody>
          <a:bodyPr/>
          <a:lstStyle/>
          <a:p>
            <a:fld id="{C38B9B5B-4308-F84D-8829-601BFF5929BE}" type="slidenum">
              <a:rPr lang="en-US" smtClean="0"/>
              <a:t>26</a:t>
            </a:fld>
            <a:endParaRPr lang="en-US"/>
          </a:p>
        </p:txBody>
      </p:sp>
    </p:spTree>
    <p:extLst>
      <p:ext uri="{BB962C8B-B14F-4D97-AF65-F5344CB8AC3E}">
        <p14:creationId xmlns:p14="http://schemas.microsoft.com/office/powerpoint/2010/main" val="3313721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BAA6-6F58-B94D-A0E4-B586C1BBB0B1}"/>
              </a:ext>
            </a:extLst>
          </p:cNvPr>
          <p:cNvSpPr>
            <a:spLocks noGrp="1"/>
          </p:cNvSpPr>
          <p:nvPr>
            <p:ph type="title"/>
          </p:nvPr>
        </p:nvSpPr>
        <p:spPr/>
        <p:txBody>
          <a:bodyPr/>
          <a:lstStyle/>
          <a:p>
            <a:r>
              <a:rPr lang="en-US" dirty="0"/>
              <a:t>Web security issues</a:t>
            </a:r>
          </a:p>
        </p:txBody>
      </p:sp>
      <p:graphicFrame>
        <p:nvGraphicFramePr>
          <p:cNvPr id="4" name="Content Placeholder 3">
            <a:extLst>
              <a:ext uri="{FF2B5EF4-FFF2-40B4-BE49-F238E27FC236}">
                <a16:creationId xmlns:a16="http://schemas.microsoft.com/office/drawing/2014/main" id="{35A2A069-0B97-934A-AE80-542FD1774A64}"/>
              </a:ext>
            </a:extLst>
          </p:cNvPr>
          <p:cNvGraphicFramePr>
            <a:graphicFrameLocks noGrp="1"/>
          </p:cNvGraphicFramePr>
          <p:nvPr>
            <p:ph idx="1"/>
            <p:extLst>
              <p:ext uri="{D42A27DB-BD31-4B8C-83A1-F6EECF244321}">
                <p14:modId xmlns:p14="http://schemas.microsoft.com/office/powerpoint/2010/main" val="400602150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DA33D281-CCA4-1BD1-7655-6D9385C128CD}"/>
              </a:ext>
            </a:extLst>
          </p:cNvPr>
          <p:cNvSpPr>
            <a:spLocks noGrp="1"/>
          </p:cNvSpPr>
          <p:nvPr>
            <p:ph type="sldNum" sz="quarter" idx="12"/>
          </p:nvPr>
        </p:nvSpPr>
        <p:spPr/>
        <p:txBody>
          <a:bodyPr/>
          <a:lstStyle/>
          <a:p>
            <a:fld id="{C38B9B5B-4308-F84D-8829-601BFF5929BE}" type="slidenum">
              <a:rPr lang="en-US" smtClean="0"/>
              <a:t>27</a:t>
            </a:fld>
            <a:endParaRPr lang="en-US"/>
          </a:p>
        </p:txBody>
      </p:sp>
    </p:spTree>
    <p:extLst>
      <p:ext uri="{BB962C8B-B14F-4D97-AF65-F5344CB8AC3E}">
        <p14:creationId xmlns:p14="http://schemas.microsoft.com/office/powerpoint/2010/main" val="2245336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CF51-E23F-EA4F-9CEA-15EC47C56B05}"/>
              </a:ext>
            </a:extLst>
          </p:cNvPr>
          <p:cNvSpPr>
            <a:spLocks noGrp="1"/>
          </p:cNvSpPr>
          <p:nvPr>
            <p:ph type="title"/>
          </p:nvPr>
        </p:nvSpPr>
        <p:spPr/>
        <p:txBody>
          <a:bodyPr/>
          <a:lstStyle/>
          <a:p>
            <a:r>
              <a:rPr lang="en-US" dirty="0"/>
              <a:t>Web security issues we will cover in this course</a:t>
            </a:r>
          </a:p>
        </p:txBody>
      </p:sp>
      <p:graphicFrame>
        <p:nvGraphicFramePr>
          <p:cNvPr id="4" name="Content Placeholder 3">
            <a:extLst>
              <a:ext uri="{FF2B5EF4-FFF2-40B4-BE49-F238E27FC236}">
                <a16:creationId xmlns:a16="http://schemas.microsoft.com/office/drawing/2014/main" id="{34E2C154-4662-BE47-A8BB-F61C685E943C}"/>
              </a:ext>
            </a:extLst>
          </p:cNvPr>
          <p:cNvGraphicFramePr>
            <a:graphicFrameLocks noGrp="1"/>
          </p:cNvGraphicFramePr>
          <p:nvPr>
            <p:ph idx="1"/>
            <p:extLst>
              <p:ext uri="{D42A27DB-BD31-4B8C-83A1-F6EECF244321}">
                <p14:modId xmlns:p14="http://schemas.microsoft.com/office/powerpoint/2010/main" val="1290043760"/>
              </p:ext>
            </p:extLst>
          </p:nvPr>
        </p:nvGraphicFramePr>
        <p:xfrm>
          <a:off x="1251678" y="2071688"/>
          <a:ext cx="10178322" cy="4165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D7717B62-96A7-FB8D-F289-2C10CF3DE0BC}"/>
              </a:ext>
            </a:extLst>
          </p:cNvPr>
          <p:cNvSpPr>
            <a:spLocks noGrp="1"/>
          </p:cNvSpPr>
          <p:nvPr>
            <p:ph type="sldNum" sz="quarter" idx="12"/>
          </p:nvPr>
        </p:nvSpPr>
        <p:spPr/>
        <p:txBody>
          <a:bodyPr/>
          <a:lstStyle/>
          <a:p>
            <a:fld id="{C38B9B5B-4308-F84D-8829-601BFF5929BE}" type="slidenum">
              <a:rPr lang="en-US" smtClean="0"/>
              <a:t>28</a:t>
            </a:fld>
            <a:endParaRPr lang="en-US"/>
          </a:p>
        </p:txBody>
      </p:sp>
    </p:spTree>
    <p:extLst>
      <p:ext uri="{BB962C8B-B14F-4D97-AF65-F5344CB8AC3E}">
        <p14:creationId xmlns:p14="http://schemas.microsoft.com/office/powerpoint/2010/main" val="1583458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E3B145EB-C061-9ECA-5109-0241D31744BA}"/>
              </a:ext>
            </a:extLst>
          </p:cNvPr>
          <p:cNvSpPr>
            <a:spLocks noGrp="1"/>
          </p:cNvSpPr>
          <p:nvPr>
            <p:ph type="title"/>
          </p:nvPr>
        </p:nvSpPr>
        <p:spPr/>
        <p:txBody>
          <a:bodyPr/>
          <a:lstStyle/>
          <a:p>
            <a:pPr eaLnBrk="1" hangingPunct="1"/>
            <a:endParaRPr lang="en-GB" altLang="en-US">
              <a:latin typeface="Arial" panose="020B0604020202020204" pitchFamily="34" charset="0"/>
              <a:cs typeface="Arial" panose="020B0604020202020204" pitchFamily="34" charset="0"/>
            </a:endParaRPr>
          </a:p>
        </p:txBody>
      </p:sp>
      <p:sp>
        <p:nvSpPr>
          <p:cNvPr id="9218" name="Rectangle 3">
            <a:extLst>
              <a:ext uri="{FF2B5EF4-FFF2-40B4-BE49-F238E27FC236}">
                <a16:creationId xmlns:a16="http://schemas.microsoft.com/office/drawing/2014/main" id="{6B81330C-FB2A-F694-34FF-00FFEFE13500}"/>
              </a:ext>
            </a:extLst>
          </p:cNvPr>
          <p:cNvSpPr>
            <a:spLocks noChangeArrowheads="1"/>
          </p:cNvSpPr>
          <p:nvPr/>
        </p:nvSpPr>
        <p:spPr bwMode="auto">
          <a:xfrm>
            <a:off x="5131594" y="6164834"/>
            <a:ext cx="5464969" cy="741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r>
              <a:rPr lang="en-GB" altLang="en-US" sz="1406"/>
              <a:t>With material from Dave Levin, Mike Hicks, Lujo Bauer</a:t>
            </a:r>
          </a:p>
          <a:p>
            <a:pPr eaLnBrk="1" hangingPunct="1">
              <a:spcBef>
                <a:spcPct val="0"/>
              </a:spcBef>
            </a:pPr>
            <a:r>
              <a:rPr lang="en-GB" altLang="en-US" sz="1406"/>
              <a:t> </a:t>
            </a:r>
            <a:r>
              <a:rPr lang="en-GB" altLang="en-US" sz="1406" b="1">
                <a:hlinkClick r:id="rId2"/>
              </a:rPr>
              <a:t>Department of Computer Science</a:t>
            </a:r>
            <a:r>
              <a:rPr lang="en-GB" altLang="en-US" sz="1406"/>
              <a:t> at the University of Maryland </a:t>
            </a:r>
            <a:br>
              <a:rPr lang="en-GB" altLang="en-US" sz="1406"/>
            </a:br>
            <a:endParaRPr lang="en-GB" altLang="en-US" sz="1406"/>
          </a:p>
        </p:txBody>
      </p:sp>
      <p:pic>
        <p:nvPicPr>
          <p:cNvPr id="9219" name="Picture 4">
            <a:extLst>
              <a:ext uri="{FF2B5EF4-FFF2-40B4-BE49-F238E27FC236}">
                <a16:creationId xmlns:a16="http://schemas.microsoft.com/office/drawing/2014/main" id="{160CB919-FECF-FA17-C514-8606EE2A78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9727" y="2065160"/>
            <a:ext cx="7500938" cy="3750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2EF796C-1CFB-7E23-47D5-1C1F86DECB01}"/>
              </a:ext>
            </a:extLst>
          </p:cNvPr>
          <p:cNvSpPr>
            <a:spLocks noGrp="1"/>
          </p:cNvSpPr>
          <p:nvPr>
            <p:ph type="sldNum" sz="quarter" idx="12"/>
          </p:nvPr>
        </p:nvSpPr>
        <p:spPr/>
        <p:txBody>
          <a:bodyPr/>
          <a:lstStyle/>
          <a:p>
            <a:fld id="{C38B9B5B-4308-F84D-8829-601BFF5929BE}"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27D4-1FCE-8049-8DAA-6A003710B7A7}"/>
              </a:ext>
            </a:extLst>
          </p:cNvPr>
          <p:cNvSpPr>
            <a:spLocks noGrp="1"/>
          </p:cNvSpPr>
          <p:nvPr>
            <p:ph type="title"/>
          </p:nvPr>
        </p:nvSpPr>
        <p:spPr/>
        <p:txBody>
          <a:bodyPr/>
          <a:lstStyle/>
          <a:p>
            <a:r>
              <a:rPr lang="en-US" dirty="0"/>
              <a:t>Part 1: Frontends and backends</a:t>
            </a:r>
          </a:p>
        </p:txBody>
      </p:sp>
      <p:sp>
        <p:nvSpPr>
          <p:cNvPr id="3" name="Content Placeholder 2">
            <a:extLst>
              <a:ext uri="{FF2B5EF4-FFF2-40B4-BE49-F238E27FC236}">
                <a16:creationId xmlns:a16="http://schemas.microsoft.com/office/drawing/2014/main" id="{56EE5D4E-9935-CD4A-AD09-A794D6E8C6B4}"/>
              </a:ext>
            </a:extLst>
          </p:cNvPr>
          <p:cNvSpPr>
            <a:spLocks noGrp="1"/>
          </p:cNvSpPr>
          <p:nvPr>
            <p:ph idx="1"/>
          </p:nvPr>
        </p:nvSpPr>
        <p:spPr/>
        <p:txBody>
          <a:bodyPr/>
          <a:lstStyle/>
          <a:p>
            <a:r>
              <a:rPr lang="en-US" dirty="0"/>
              <a:t>Any idea what is happening when you visit, for example, Flex?</a:t>
            </a:r>
          </a:p>
          <a:p>
            <a:r>
              <a:rPr lang="en-US" dirty="0"/>
              <a:t>What is the frontend vs. backend?</a:t>
            </a:r>
          </a:p>
          <a:p>
            <a:r>
              <a:rPr lang="en-US" dirty="0"/>
              <a:t>Why are we discussing this?</a:t>
            </a:r>
          </a:p>
          <a:p>
            <a:r>
              <a:rPr lang="en-US" dirty="0"/>
              <a:t>Usually there are backend vulnerabilities manipulated through a frontend</a:t>
            </a:r>
          </a:p>
          <a:p>
            <a:r>
              <a:rPr lang="en-US" dirty="0"/>
              <a:t>So it is important to understand how both are implemented</a:t>
            </a:r>
          </a:p>
          <a:p>
            <a:endParaRPr lang="en-US" dirty="0"/>
          </a:p>
          <a:p>
            <a:endParaRPr lang="en-US" dirty="0"/>
          </a:p>
        </p:txBody>
      </p:sp>
      <p:sp>
        <p:nvSpPr>
          <p:cNvPr id="4" name="Slide Number Placeholder 3">
            <a:extLst>
              <a:ext uri="{FF2B5EF4-FFF2-40B4-BE49-F238E27FC236}">
                <a16:creationId xmlns:a16="http://schemas.microsoft.com/office/drawing/2014/main" id="{A987A9DC-AF42-7063-F0A1-5AF7A5A3519B}"/>
              </a:ext>
            </a:extLst>
          </p:cNvPr>
          <p:cNvSpPr>
            <a:spLocks noGrp="1"/>
          </p:cNvSpPr>
          <p:nvPr>
            <p:ph type="sldNum" sz="quarter" idx="12"/>
          </p:nvPr>
        </p:nvSpPr>
        <p:spPr/>
        <p:txBody>
          <a:bodyPr/>
          <a:lstStyle/>
          <a:p>
            <a:fld id="{C38B9B5B-4308-F84D-8829-601BFF5929BE}" type="slidenum">
              <a:rPr lang="en-US" smtClean="0"/>
              <a:t>3</a:t>
            </a:fld>
            <a:endParaRPr lang="en-US"/>
          </a:p>
        </p:txBody>
      </p:sp>
    </p:spTree>
    <p:extLst>
      <p:ext uri="{BB962C8B-B14F-4D97-AF65-F5344CB8AC3E}">
        <p14:creationId xmlns:p14="http://schemas.microsoft.com/office/powerpoint/2010/main" val="71865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5B5A-CEB4-5128-3635-CF225582CD0D}"/>
              </a:ext>
            </a:extLst>
          </p:cNvPr>
          <p:cNvSpPr>
            <a:spLocks noGrp="1"/>
          </p:cNvSpPr>
          <p:nvPr>
            <p:ph type="title"/>
          </p:nvPr>
        </p:nvSpPr>
        <p:spPr/>
        <p:txBody>
          <a:bodyPr/>
          <a:lstStyle/>
          <a:p>
            <a:r>
              <a:rPr lang="en-US" dirty="0"/>
              <a:t>Structured query language (SQL)</a:t>
            </a:r>
          </a:p>
        </p:txBody>
      </p:sp>
      <p:pic>
        <p:nvPicPr>
          <p:cNvPr id="4" name="Picture 3">
            <a:extLst>
              <a:ext uri="{FF2B5EF4-FFF2-40B4-BE49-F238E27FC236}">
                <a16:creationId xmlns:a16="http://schemas.microsoft.com/office/drawing/2014/main" id="{3A91CB50-C3F7-A0A7-B57F-39346BCCB3F3}"/>
              </a:ext>
            </a:extLst>
          </p:cNvPr>
          <p:cNvPicPr>
            <a:picLocks noChangeAspect="1"/>
          </p:cNvPicPr>
          <p:nvPr/>
        </p:nvPicPr>
        <p:blipFill>
          <a:blip r:embed="rId2"/>
          <a:stretch>
            <a:fillRect/>
          </a:stretch>
        </p:blipFill>
        <p:spPr>
          <a:xfrm>
            <a:off x="2209799" y="1896066"/>
            <a:ext cx="7772400" cy="4770645"/>
          </a:xfrm>
          <a:prstGeom prst="rect">
            <a:avLst/>
          </a:prstGeom>
        </p:spPr>
      </p:pic>
      <p:sp>
        <p:nvSpPr>
          <p:cNvPr id="5" name="Slide Number Placeholder 4">
            <a:extLst>
              <a:ext uri="{FF2B5EF4-FFF2-40B4-BE49-F238E27FC236}">
                <a16:creationId xmlns:a16="http://schemas.microsoft.com/office/drawing/2014/main" id="{65C76170-44C7-34EC-5DC6-00FB3708DD9E}"/>
              </a:ext>
            </a:extLst>
          </p:cNvPr>
          <p:cNvSpPr>
            <a:spLocks noGrp="1"/>
          </p:cNvSpPr>
          <p:nvPr>
            <p:ph type="sldNum" sz="quarter" idx="12"/>
          </p:nvPr>
        </p:nvSpPr>
        <p:spPr/>
        <p:txBody>
          <a:bodyPr/>
          <a:lstStyle/>
          <a:p>
            <a:fld id="{C38B9B5B-4308-F84D-8829-601BFF5929BE}" type="slidenum">
              <a:rPr lang="en-US" smtClean="0"/>
              <a:t>30</a:t>
            </a:fld>
            <a:endParaRPr lang="en-US"/>
          </a:p>
        </p:txBody>
      </p:sp>
    </p:spTree>
    <p:extLst>
      <p:ext uri="{BB962C8B-B14F-4D97-AF65-F5344CB8AC3E}">
        <p14:creationId xmlns:p14="http://schemas.microsoft.com/office/powerpoint/2010/main" val="3170630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bject 3">
            <a:extLst>
              <a:ext uri="{FF2B5EF4-FFF2-40B4-BE49-F238E27FC236}">
                <a16:creationId xmlns:a16="http://schemas.microsoft.com/office/drawing/2014/main" id="{A9A164A1-4FE4-6633-7949-82379B4DDC06}"/>
              </a:ext>
            </a:extLst>
          </p:cNvPr>
          <p:cNvSpPr txBox="1">
            <a:spLocks noChangeArrowheads="1"/>
          </p:cNvSpPr>
          <p:nvPr/>
        </p:nvSpPr>
        <p:spPr bwMode="auto">
          <a:xfrm>
            <a:off x="2170287" y="2613050"/>
            <a:ext cx="7371457" cy="110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7040" rIns="0" bIns="0">
            <a:spAutoFit/>
          </a:bodyPr>
          <a:lstStyle>
            <a:lvl1pPr marL="7938">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nSpc>
                <a:spcPts val="2136"/>
              </a:lnSpc>
              <a:spcBef>
                <a:spcPts val="132"/>
              </a:spcBef>
            </a:pPr>
            <a:r>
              <a:rPr lang="en-US" altLang="en-US" sz="1758">
                <a:latin typeface="Arial" panose="020B0604020202020204" pitchFamily="34" charset="0"/>
              </a:rPr>
              <a:t>Command injection oftentimes occurs when developers try to build SQL  queries that use user-provided data</a:t>
            </a:r>
          </a:p>
          <a:p>
            <a:pPr>
              <a:spcBef>
                <a:spcPts val="9"/>
              </a:spcBef>
            </a:pPr>
            <a:endParaRPr lang="en-US" altLang="en-US" sz="1828">
              <a:latin typeface="Times New Roman" panose="02020603050405020304" pitchFamily="18" charset="0"/>
              <a:cs typeface="Times New Roman" panose="02020603050405020304" pitchFamily="18" charset="0"/>
            </a:endParaRPr>
          </a:p>
          <a:p>
            <a:pPr eaLnBrk="1" hangingPunct="1"/>
            <a:r>
              <a:rPr lang="en-US" altLang="en-US" sz="1758">
                <a:latin typeface="Arial" panose="020B0604020202020204" pitchFamily="34" charset="0"/>
              </a:rPr>
              <a:t>Known as SQL injection</a:t>
            </a:r>
          </a:p>
        </p:txBody>
      </p:sp>
      <p:sp>
        <p:nvSpPr>
          <p:cNvPr id="3" name="Title 2">
            <a:extLst>
              <a:ext uri="{FF2B5EF4-FFF2-40B4-BE49-F238E27FC236}">
                <a16:creationId xmlns:a16="http://schemas.microsoft.com/office/drawing/2014/main" id="{34CEF085-CD94-1580-4E4D-C7BEDB08E602}"/>
              </a:ext>
            </a:extLst>
          </p:cNvPr>
          <p:cNvSpPr>
            <a:spLocks noGrp="1"/>
          </p:cNvSpPr>
          <p:nvPr>
            <p:ph type="title"/>
          </p:nvPr>
        </p:nvSpPr>
        <p:spPr/>
        <p:txBody>
          <a:bodyPr/>
          <a:lstStyle/>
          <a:p>
            <a:r>
              <a:rPr lang="en-US" dirty="0"/>
              <a:t>SQL injection</a:t>
            </a:r>
          </a:p>
        </p:txBody>
      </p:sp>
      <p:sp>
        <p:nvSpPr>
          <p:cNvPr id="5" name="Slide Number Placeholder 4">
            <a:extLst>
              <a:ext uri="{FF2B5EF4-FFF2-40B4-BE49-F238E27FC236}">
                <a16:creationId xmlns:a16="http://schemas.microsoft.com/office/drawing/2014/main" id="{6D148B0B-251E-3402-C6E7-036A825D3E1A}"/>
              </a:ext>
            </a:extLst>
          </p:cNvPr>
          <p:cNvSpPr>
            <a:spLocks noGrp="1"/>
          </p:cNvSpPr>
          <p:nvPr>
            <p:ph type="sldNum" sz="quarter" idx="12"/>
          </p:nvPr>
        </p:nvSpPr>
        <p:spPr/>
        <p:txBody>
          <a:bodyPr/>
          <a:lstStyle/>
          <a:p>
            <a:fld id="{C38B9B5B-4308-F84D-8829-601BFF5929BE}"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1">
            <a:extLst>
              <a:ext uri="{FF2B5EF4-FFF2-40B4-BE49-F238E27FC236}">
                <a16:creationId xmlns:a16="http://schemas.microsoft.com/office/drawing/2014/main" id="{2435A3E3-A14A-7CAB-EEB1-9042157D9E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2279" y="1084443"/>
            <a:ext cx="3807396" cy="50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4">
            <a:extLst>
              <a:ext uri="{FF2B5EF4-FFF2-40B4-BE49-F238E27FC236}">
                <a16:creationId xmlns:a16="http://schemas.microsoft.com/office/drawing/2014/main" id="{8E0126AC-12A6-1D7D-72A7-98633ED4863F}"/>
              </a:ext>
            </a:extLst>
          </p:cNvPr>
          <p:cNvSpPr>
            <a:spLocks noChangeArrowheads="1"/>
          </p:cNvSpPr>
          <p:nvPr/>
        </p:nvSpPr>
        <p:spPr bwMode="auto">
          <a:xfrm>
            <a:off x="6982272" y="6585645"/>
            <a:ext cx="3729547"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266"/>
              <a:t>Ref: Stanford -CS155: Computer and Network Security</a:t>
            </a:r>
          </a:p>
        </p:txBody>
      </p:sp>
      <p:sp>
        <p:nvSpPr>
          <p:cNvPr id="2" name="Slide Number Placeholder 1">
            <a:extLst>
              <a:ext uri="{FF2B5EF4-FFF2-40B4-BE49-F238E27FC236}">
                <a16:creationId xmlns:a16="http://schemas.microsoft.com/office/drawing/2014/main" id="{10F1039E-2628-1506-A9FD-45509D900865}"/>
              </a:ext>
            </a:extLst>
          </p:cNvPr>
          <p:cNvSpPr>
            <a:spLocks noGrp="1"/>
          </p:cNvSpPr>
          <p:nvPr>
            <p:ph type="sldNum" sz="quarter" idx="12"/>
          </p:nvPr>
        </p:nvSpPr>
        <p:spPr/>
        <p:txBody>
          <a:bodyPr/>
          <a:lstStyle/>
          <a:p>
            <a:fld id="{C38B9B5B-4308-F84D-8829-601BFF5929BE}"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bject 3">
            <a:extLst>
              <a:ext uri="{FF2B5EF4-FFF2-40B4-BE49-F238E27FC236}">
                <a16:creationId xmlns:a16="http://schemas.microsoft.com/office/drawing/2014/main" id="{A6528D27-7768-5E55-3965-15068B63E30B}"/>
              </a:ext>
            </a:extLst>
          </p:cNvPr>
          <p:cNvSpPr txBox="1">
            <a:spLocks noChangeArrowheads="1"/>
          </p:cNvSpPr>
          <p:nvPr/>
        </p:nvSpPr>
        <p:spPr bwMode="auto">
          <a:xfrm>
            <a:off x="2170287" y="2179961"/>
            <a:ext cx="7104682" cy="189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776" rIns="0" bIns="0">
            <a:spAutoFit/>
          </a:bodyPr>
          <a:lstStyle>
            <a:lvl1pPr marL="7938">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ts val="44"/>
              </a:spcBef>
            </a:pPr>
            <a:r>
              <a:rPr lang="en-US" altLang="en-US" sz="1687" b="1">
                <a:latin typeface="Arial" panose="020B0604020202020204" pitchFamily="34" charset="0"/>
              </a:rPr>
              <a:t>Sample PHP:</a:t>
            </a:r>
            <a:endParaRPr lang="en-US" altLang="en-US" sz="1687">
              <a:latin typeface="Arial" panose="020B0604020202020204" pitchFamily="34" charset="0"/>
            </a:endParaRPr>
          </a:p>
          <a:p>
            <a:pPr>
              <a:spcBef>
                <a:spcPts val="18"/>
              </a:spcBef>
            </a:pPr>
            <a:endParaRPr lang="en-US" altLang="en-US" sz="1687">
              <a:latin typeface="Times New Roman" panose="02020603050405020304" pitchFamily="18" charset="0"/>
              <a:cs typeface="Times New Roman" panose="02020603050405020304" pitchFamily="18" charset="0"/>
            </a:endParaRPr>
          </a:p>
          <a:p>
            <a:pPr eaLnBrk="1" hangingPunct="1"/>
            <a:r>
              <a:rPr lang="en-US" altLang="en-US" sz="1687">
                <a:latin typeface="Consolas" panose="020B0609020204030204" pitchFamily="49" charset="0"/>
              </a:rPr>
              <a:t>$login = $_POST['login'];</a:t>
            </a:r>
          </a:p>
          <a:p>
            <a:pPr>
              <a:spcBef>
                <a:spcPts val="211"/>
              </a:spcBef>
            </a:pPr>
            <a:r>
              <a:rPr lang="en-US" altLang="en-US" sz="1687">
                <a:latin typeface="Consolas" panose="020B0609020204030204" pitchFamily="49" charset="0"/>
              </a:rPr>
              <a:t>$sql = "SELECT id FROM users WHERE username = '$login'";</a:t>
            </a:r>
          </a:p>
          <a:p>
            <a:pPr eaLnBrk="1" hangingPunct="1">
              <a:lnSpc>
                <a:spcPct val="112000"/>
              </a:lnSpc>
            </a:pPr>
            <a:r>
              <a:rPr lang="en-US" altLang="en-US" sz="1687">
                <a:latin typeface="Consolas" panose="020B0609020204030204" pitchFamily="49" charset="0"/>
              </a:rPr>
              <a:t>$rs = $db-&gt;executeQuery($sql);  if $rs.count &gt; 0 {</a:t>
            </a:r>
          </a:p>
          <a:p>
            <a:pPr>
              <a:lnSpc>
                <a:spcPts val="2048"/>
              </a:lnSpc>
              <a:spcBef>
                <a:spcPts val="211"/>
              </a:spcBef>
            </a:pPr>
            <a:r>
              <a:rPr lang="en-US" altLang="en-US" sz="1687">
                <a:latin typeface="Consolas" panose="020B0609020204030204" pitchFamily="49" charset="0"/>
              </a:rPr>
              <a:t>// success</a:t>
            </a:r>
          </a:p>
          <a:p>
            <a:pPr>
              <a:lnSpc>
                <a:spcPts val="2048"/>
              </a:lnSpc>
            </a:pPr>
            <a:r>
              <a:rPr lang="en-US" altLang="en-US" sz="1687">
                <a:latin typeface="Consolas" panose="020B0609020204030204" pitchFamily="49" charset="0"/>
              </a:rPr>
              <a:t>}</a:t>
            </a:r>
          </a:p>
        </p:txBody>
      </p:sp>
      <p:sp>
        <p:nvSpPr>
          <p:cNvPr id="41987" name="Rectangle 3">
            <a:extLst>
              <a:ext uri="{FF2B5EF4-FFF2-40B4-BE49-F238E27FC236}">
                <a16:creationId xmlns:a16="http://schemas.microsoft.com/office/drawing/2014/main" id="{8E44534E-B120-D5F9-D6EB-0E7C7C7300EF}"/>
              </a:ext>
            </a:extLst>
          </p:cNvPr>
          <p:cNvSpPr>
            <a:spLocks noChangeArrowheads="1"/>
          </p:cNvSpPr>
          <p:nvPr/>
        </p:nvSpPr>
        <p:spPr bwMode="auto">
          <a:xfrm>
            <a:off x="6982272" y="6585645"/>
            <a:ext cx="3729547"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266"/>
              <a:t>Ref: Stanford -CS155: Computer and Network Security</a:t>
            </a:r>
          </a:p>
        </p:txBody>
      </p:sp>
      <p:sp>
        <p:nvSpPr>
          <p:cNvPr id="4" name="Title 3">
            <a:extLst>
              <a:ext uri="{FF2B5EF4-FFF2-40B4-BE49-F238E27FC236}">
                <a16:creationId xmlns:a16="http://schemas.microsoft.com/office/drawing/2014/main" id="{91B74012-DE9D-6E81-21E3-6820E7465EE9}"/>
              </a:ext>
            </a:extLst>
          </p:cNvPr>
          <p:cNvSpPr>
            <a:spLocks noGrp="1"/>
          </p:cNvSpPr>
          <p:nvPr>
            <p:ph type="title"/>
          </p:nvPr>
        </p:nvSpPr>
        <p:spPr/>
        <p:txBody>
          <a:bodyPr/>
          <a:lstStyle/>
          <a:p>
            <a:r>
              <a:rPr lang="en-US" dirty="0"/>
              <a:t>Insecure login checking</a:t>
            </a:r>
          </a:p>
        </p:txBody>
      </p:sp>
      <p:sp>
        <p:nvSpPr>
          <p:cNvPr id="5" name="Slide Number Placeholder 4">
            <a:extLst>
              <a:ext uri="{FF2B5EF4-FFF2-40B4-BE49-F238E27FC236}">
                <a16:creationId xmlns:a16="http://schemas.microsoft.com/office/drawing/2014/main" id="{7568A3D3-4D04-30A4-A443-46A32AD368EE}"/>
              </a:ext>
            </a:extLst>
          </p:cNvPr>
          <p:cNvSpPr>
            <a:spLocks noGrp="1"/>
          </p:cNvSpPr>
          <p:nvPr>
            <p:ph type="sldNum" sz="quarter" idx="12"/>
          </p:nvPr>
        </p:nvSpPr>
        <p:spPr/>
        <p:txBody>
          <a:bodyPr/>
          <a:lstStyle/>
          <a:p>
            <a:fld id="{C38B9B5B-4308-F84D-8829-601BFF5929BE}"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bject 3">
            <a:extLst>
              <a:ext uri="{FF2B5EF4-FFF2-40B4-BE49-F238E27FC236}">
                <a16:creationId xmlns:a16="http://schemas.microsoft.com/office/drawing/2014/main" id="{D493CAB3-C5E6-82F5-A7DA-9736E43FAD99}"/>
              </a:ext>
            </a:extLst>
          </p:cNvPr>
          <p:cNvSpPr txBox="1">
            <a:spLocks noChangeArrowheads="1"/>
          </p:cNvSpPr>
          <p:nvPr/>
        </p:nvSpPr>
        <p:spPr bwMode="auto">
          <a:xfrm>
            <a:off x="2170287" y="2213447"/>
            <a:ext cx="7400479" cy="231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65" rIns="0" bIns="0">
            <a:spAutoFit/>
          </a:bodyPr>
          <a:lstStyle>
            <a:lvl1pPr marL="7938">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ts val="44"/>
              </a:spcBef>
            </a:pPr>
            <a:r>
              <a:rPr lang="en-US" altLang="en-US" sz="1758" b="1">
                <a:latin typeface="Arial" panose="020B0604020202020204" pitchFamily="34" charset="0"/>
              </a:rPr>
              <a:t>Normal: (</a:t>
            </a:r>
            <a:r>
              <a:rPr lang="en-US" altLang="en-US" sz="1758">
                <a:latin typeface="Consolas" panose="020B0609020204030204" pitchFamily="49" charset="0"/>
              </a:rPr>
              <a:t>$_POST["login"] = "zakir"</a:t>
            </a:r>
            <a:r>
              <a:rPr lang="en-US" altLang="en-US" sz="1758" b="1">
                <a:latin typeface="Arial" panose="020B0604020202020204" pitchFamily="34" charset="0"/>
              </a:rPr>
              <a:t>)</a:t>
            </a:r>
            <a:endParaRPr lang="en-US" altLang="en-US" sz="1758">
              <a:latin typeface="Arial" panose="020B0604020202020204" pitchFamily="34" charset="0"/>
            </a:endParaRPr>
          </a:p>
          <a:p>
            <a:pPr>
              <a:spcBef>
                <a:spcPts val="9"/>
              </a:spcBef>
            </a:pPr>
            <a:endParaRPr lang="en-US" altLang="en-US" sz="1758">
              <a:latin typeface="Times New Roman" panose="02020603050405020304" pitchFamily="18" charset="0"/>
              <a:cs typeface="Times New Roman" panose="02020603050405020304" pitchFamily="18" charset="0"/>
            </a:endParaRPr>
          </a:p>
          <a:p>
            <a:pPr eaLnBrk="1" hangingPunct="1">
              <a:lnSpc>
                <a:spcPct val="111000"/>
              </a:lnSpc>
            </a:pPr>
            <a:r>
              <a:rPr lang="en-US" altLang="en-US" sz="1758">
                <a:latin typeface="Consolas" panose="020B0609020204030204" pitchFamily="49" charset="0"/>
              </a:rPr>
              <a:t>$login = $_POST['login'];  </a:t>
            </a:r>
            <a:r>
              <a:rPr lang="en-US" altLang="en-US" sz="1758">
                <a:solidFill>
                  <a:srgbClr val="00A2FF"/>
                </a:solidFill>
                <a:latin typeface="Consolas" panose="020B0609020204030204" pitchFamily="49" charset="0"/>
              </a:rPr>
              <a:t>login = 'zakir'</a:t>
            </a:r>
            <a:endParaRPr lang="en-US" altLang="en-US" sz="1758">
              <a:latin typeface="Consolas" panose="020B0609020204030204" pitchFamily="49" charset="0"/>
            </a:endParaRPr>
          </a:p>
          <a:p>
            <a:pPr eaLnBrk="1" hangingPunct="1">
              <a:lnSpc>
                <a:spcPct val="111000"/>
              </a:lnSpc>
            </a:pPr>
            <a:r>
              <a:rPr lang="en-US" altLang="en-US" sz="1758">
                <a:latin typeface="Consolas" panose="020B0609020204030204" pitchFamily="49" charset="0"/>
              </a:rPr>
              <a:t>$sql = "SELECT id FROM users WHERE username = '$login'";  </a:t>
            </a:r>
            <a:r>
              <a:rPr lang="en-US" altLang="en-US" sz="1758">
                <a:solidFill>
                  <a:srgbClr val="00A2FF"/>
                </a:solidFill>
                <a:latin typeface="Consolas" panose="020B0609020204030204" pitchFamily="49" charset="0"/>
              </a:rPr>
              <a:t>sql = "SELECT id FROM users WHERE username = 'zakir'"</a:t>
            </a:r>
            <a:endParaRPr lang="en-US" altLang="en-US" sz="1758">
              <a:latin typeface="Consolas" panose="020B0609020204030204" pitchFamily="49" charset="0"/>
            </a:endParaRPr>
          </a:p>
          <a:p>
            <a:pPr eaLnBrk="1" hangingPunct="1">
              <a:lnSpc>
                <a:spcPct val="111000"/>
              </a:lnSpc>
            </a:pPr>
            <a:r>
              <a:rPr lang="en-US" altLang="en-US" sz="1758">
                <a:latin typeface="Consolas" panose="020B0609020204030204" pitchFamily="49" charset="0"/>
              </a:rPr>
              <a:t>$rs = $db-&gt;executeQuery($sql);  if $rs.count &gt; 0 {</a:t>
            </a:r>
          </a:p>
          <a:p>
            <a:pPr>
              <a:lnSpc>
                <a:spcPts val="2127"/>
              </a:lnSpc>
              <a:spcBef>
                <a:spcPts val="246"/>
              </a:spcBef>
            </a:pPr>
            <a:r>
              <a:rPr lang="en-US" altLang="en-US" sz="1758">
                <a:solidFill>
                  <a:srgbClr val="017100"/>
                </a:solidFill>
                <a:latin typeface="Consolas" panose="020B0609020204030204" pitchFamily="49" charset="0"/>
              </a:rPr>
              <a:t>// success</a:t>
            </a:r>
            <a:endParaRPr lang="en-US" altLang="en-US" sz="1758">
              <a:latin typeface="Consolas" panose="020B0609020204030204" pitchFamily="49" charset="0"/>
            </a:endParaRPr>
          </a:p>
          <a:p>
            <a:pPr>
              <a:lnSpc>
                <a:spcPts val="2127"/>
              </a:lnSpc>
            </a:pPr>
            <a:r>
              <a:rPr lang="en-US" altLang="en-US" sz="1758">
                <a:latin typeface="Consolas" panose="020B0609020204030204" pitchFamily="49" charset="0"/>
              </a:rPr>
              <a:t>}</a:t>
            </a:r>
          </a:p>
        </p:txBody>
      </p:sp>
      <p:sp>
        <p:nvSpPr>
          <p:cNvPr id="43011" name="Rectangle 3">
            <a:extLst>
              <a:ext uri="{FF2B5EF4-FFF2-40B4-BE49-F238E27FC236}">
                <a16:creationId xmlns:a16="http://schemas.microsoft.com/office/drawing/2014/main" id="{FBC29EBD-1CD6-169A-5208-BDFFC9E81303}"/>
              </a:ext>
            </a:extLst>
          </p:cNvPr>
          <p:cNvSpPr>
            <a:spLocks noChangeArrowheads="1"/>
          </p:cNvSpPr>
          <p:nvPr/>
        </p:nvSpPr>
        <p:spPr bwMode="auto">
          <a:xfrm>
            <a:off x="6982272" y="6585645"/>
            <a:ext cx="3729547"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266"/>
              <a:t>Ref: Stanford -CS155: Computer and Network Security</a:t>
            </a:r>
          </a:p>
        </p:txBody>
      </p:sp>
      <p:sp>
        <p:nvSpPr>
          <p:cNvPr id="4" name="Title 3">
            <a:extLst>
              <a:ext uri="{FF2B5EF4-FFF2-40B4-BE49-F238E27FC236}">
                <a16:creationId xmlns:a16="http://schemas.microsoft.com/office/drawing/2014/main" id="{FF395697-7F72-4C1F-F7E6-CEB337AD2D48}"/>
              </a:ext>
            </a:extLst>
          </p:cNvPr>
          <p:cNvSpPr>
            <a:spLocks noGrp="1"/>
          </p:cNvSpPr>
          <p:nvPr>
            <p:ph type="title"/>
          </p:nvPr>
        </p:nvSpPr>
        <p:spPr/>
        <p:txBody>
          <a:bodyPr/>
          <a:lstStyle/>
          <a:p>
            <a:r>
              <a:rPr lang="en-US" dirty="0"/>
              <a:t>Insecure login checking</a:t>
            </a:r>
          </a:p>
        </p:txBody>
      </p:sp>
      <p:sp>
        <p:nvSpPr>
          <p:cNvPr id="6" name="Slide Number Placeholder 5">
            <a:extLst>
              <a:ext uri="{FF2B5EF4-FFF2-40B4-BE49-F238E27FC236}">
                <a16:creationId xmlns:a16="http://schemas.microsoft.com/office/drawing/2014/main" id="{1AF963CB-20AC-AF38-60C7-07C2F27F64AC}"/>
              </a:ext>
            </a:extLst>
          </p:cNvPr>
          <p:cNvSpPr>
            <a:spLocks noGrp="1"/>
          </p:cNvSpPr>
          <p:nvPr>
            <p:ph type="sldNum" sz="quarter" idx="12"/>
          </p:nvPr>
        </p:nvSpPr>
        <p:spPr/>
        <p:txBody>
          <a:bodyPr/>
          <a:lstStyle/>
          <a:p>
            <a:fld id="{C38B9B5B-4308-F84D-8829-601BFF5929BE}"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8F49A02-2EC7-737D-ABF5-52AAF4D867CB}"/>
              </a:ext>
            </a:extLst>
          </p:cNvPr>
          <p:cNvSpPr txBox="1">
            <a:spLocks noGrp="1"/>
          </p:cNvSpPr>
          <p:nvPr>
            <p:ph type="title"/>
          </p:nvPr>
        </p:nvSpPr>
        <p:spPr/>
        <p:txBody>
          <a:bodyPr vert="horz" lIns="91440" tIns="6642" rIns="91440" bIns="45720" rtlCol="0" anchor="b">
            <a:normAutofit/>
          </a:bodyPr>
          <a:lstStyle/>
          <a:p>
            <a:pPr marL="5777">
              <a:spcBef>
                <a:spcPts val="52"/>
              </a:spcBef>
              <a:defRPr/>
            </a:pPr>
            <a:r>
              <a:rPr lang="en-US" dirty="0"/>
              <a:t>Insecure login checking</a:t>
            </a:r>
            <a:endParaRPr spc="-482" dirty="0"/>
          </a:p>
        </p:txBody>
      </p:sp>
      <p:sp>
        <p:nvSpPr>
          <p:cNvPr id="44034" name="object 3">
            <a:extLst>
              <a:ext uri="{FF2B5EF4-FFF2-40B4-BE49-F238E27FC236}">
                <a16:creationId xmlns:a16="http://schemas.microsoft.com/office/drawing/2014/main" id="{426622FF-3D6E-20AA-E920-D144CBE4F049}"/>
              </a:ext>
            </a:extLst>
          </p:cNvPr>
          <p:cNvSpPr>
            <a:spLocks noGrp="1"/>
          </p:cNvSpPr>
          <p:nvPr>
            <p:ph idx="1"/>
          </p:nvPr>
        </p:nvSpPr>
        <p:spPr/>
        <p:txBody>
          <a:bodyPr vert="horz" lIns="91440" tIns="406115" rIns="91440" bIns="45720" rtlCol="0" anchor="ctr">
            <a:normAutofit/>
          </a:bodyPr>
          <a:lstStyle/>
          <a:p>
            <a:pPr>
              <a:spcBef>
                <a:spcPts val="44"/>
              </a:spcBef>
            </a:pPr>
            <a:r>
              <a:rPr lang="en-US" altLang="en-US" dirty="0">
                <a:solidFill>
                  <a:srgbClr val="000000"/>
                </a:solidFill>
                <a:latin typeface="Arial" panose="020B0604020202020204" pitchFamily="34" charset="0"/>
                <a:cs typeface="Arial" panose="020B0604020202020204" pitchFamily="34" charset="0"/>
              </a:rPr>
              <a:t>Malicious: (</a:t>
            </a:r>
            <a:r>
              <a:rPr lang="en-US" altLang="en-US" dirty="0">
                <a:solidFill>
                  <a:srgbClr val="000000"/>
                </a:solidFill>
                <a:latin typeface="Consolas" panose="020B0609020204030204" pitchFamily="49" charset="0"/>
                <a:cs typeface="Consolas" panose="020B0609020204030204" pitchFamily="49" charset="0"/>
              </a:rPr>
              <a:t>$_POST["login"] = "</a:t>
            </a:r>
            <a:r>
              <a:rPr lang="en-US" altLang="en-US" dirty="0" err="1">
                <a:solidFill>
                  <a:srgbClr val="000000"/>
                </a:solidFill>
                <a:latin typeface="Consolas" panose="020B0609020204030204" pitchFamily="49" charset="0"/>
                <a:cs typeface="Consolas" panose="020B0609020204030204" pitchFamily="49" charset="0"/>
              </a:rPr>
              <a:t>zakir</a:t>
            </a:r>
            <a:r>
              <a:rPr lang="en-US" altLang="en-US" dirty="0">
                <a:solidFill>
                  <a:srgbClr val="EE220C"/>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00"/>
                </a:solidFill>
                <a:latin typeface="Arial" panose="020B0604020202020204" pitchFamily="34" charset="0"/>
                <a:cs typeface="Arial" panose="020B0604020202020204" pitchFamily="34" charset="0"/>
              </a:rPr>
              <a:t>)</a:t>
            </a:r>
          </a:p>
          <a:p>
            <a:pPr marL="5581">
              <a:spcBef>
                <a:spcPts val="18"/>
              </a:spcBef>
            </a:pPr>
            <a:endParaRPr lang="en-US" altLang="en-US" sz="2039" dirty="0">
              <a:latin typeface="Times New Roman" panose="02020603050405020304" pitchFamily="18" charset="0"/>
              <a:cs typeface="Times New Roman" panose="02020603050405020304" pitchFamily="18" charset="0"/>
            </a:endParaRPr>
          </a:p>
          <a:p>
            <a:pPr marL="5581">
              <a:lnSpc>
                <a:spcPct val="111000"/>
              </a:lnSpc>
            </a:pP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sql</a:t>
            </a:r>
            <a:r>
              <a:rPr lang="en-US" altLang="en-US" dirty="0">
                <a:solidFill>
                  <a:srgbClr val="000000"/>
                </a:solidFill>
                <a:latin typeface="Consolas" panose="020B0609020204030204" pitchFamily="49" charset="0"/>
                <a:cs typeface="Consolas" panose="020B0609020204030204" pitchFamily="49" charset="0"/>
              </a:rPr>
              <a:t> = "SELECT id FROM users WHERE username = '$login'";  </a:t>
            </a:r>
            <a:r>
              <a:rPr lang="en-US" altLang="en-US" dirty="0">
                <a:solidFill>
                  <a:srgbClr val="00A2FF"/>
                </a:solidFill>
                <a:latin typeface="Consolas" panose="020B0609020204030204" pitchFamily="49" charset="0"/>
                <a:cs typeface="Consolas" panose="020B0609020204030204" pitchFamily="49" charset="0"/>
              </a:rPr>
              <a:t>SELECT id FROM users WHERE username = '</a:t>
            </a:r>
            <a:r>
              <a:rPr lang="en-US" altLang="en-US" dirty="0" err="1">
                <a:solidFill>
                  <a:srgbClr val="00A2FF"/>
                </a:solidFill>
                <a:latin typeface="Consolas" panose="020B0609020204030204" pitchFamily="49" charset="0"/>
                <a:cs typeface="Consolas" panose="020B0609020204030204" pitchFamily="49" charset="0"/>
              </a:rPr>
              <a:t>zakir</a:t>
            </a:r>
            <a:r>
              <a:rPr lang="en-US" altLang="en-US" dirty="0">
                <a:solidFill>
                  <a:srgbClr val="EE220C"/>
                </a:solidFill>
                <a:latin typeface="Consolas" panose="020B0609020204030204" pitchFamily="49" charset="0"/>
                <a:cs typeface="Consolas" panose="020B0609020204030204" pitchFamily="49" charset="0"/>
              </a:rPr>
              <a:t>'</a:t>
            </a:r>
            <a:r>
              <a:rPr lang="en-US" altLang="en-US" dirty="0">
                <a:solidFill>
                  <a:srgbClr val="00A2FF"/>
                </a:solidFill>
                <a:latin typeface="Consolas" panose="020B0609020204030204" pitchFamily="49" charset="0"/>
                <a:cs typeface="Consolas" panose="020B0609020204030204" pitchFamily="49" charset="0"/>
              </a:rPr>
              <a:t>'</a:t>
            </a:r>
          </a:p>
          <a:p>
            <a:pPr marL="5581">
              <a:spcBef>
                <a:spcPts val="246"/>
              </a:spcBef>
            </a:pP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rs</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db</a:t>
            </a:r>
            <a:r>
              <a:rPr lang="en-US" altLang="en-US" dirty="0">
                <a:solidFill>
                  <a:srgbClr val="000000"/>
                </a:solidFill>
                <a:latin typeface="Consolas" panose="020B0609020204030204" pitchFamily="49" charset="0"/>
                <a:cs typeface="Consolas" panose="020B0609020204030204" pitchFamily="49" charset="0"/>
              </a:rPr>
              <a:t>-&gt;</a:t>
            </a:r>
            <a:r>
              <a:rPr lang="en-US" altLang="en-US" dirty="0" err="1">
                <a:solidFill>
                  <a:srgbClr val="000000"/>
                </a:solidFill>
                <a:latin typeface="Consolas" panose="020B0609020204030204" pitchFamily="49" charset="0"/>
                <a:cs typeface="Consolas" panose="020B0609020204030204" pitchFamily="49" charset="0"/>
              </a:rPr>
              <a:t>executeQuery</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sql</a:t>
            </a:r>
            <a:r>
              <a:rPr lang="en-US" altLang="en-US" dirty="0">
                <a:solidFill>
                  <a:srgbClr val="000000"/>
                </a:solidFill>
                <a:latin typeface="Consolas" panose="020B0609020204030204" pitchFamily="49" charset="0"/>
                <a:cs typeface="Consolas" panose="020B0609020204030204" pitchFamily="49" charset="0"/>
              </a:rPr>
              <a:t>);</a:t>
            </a:r>
          </a:p>
        </p:txBody>
      </p:sp>
      <p:sp>
        <p:nvSpPr>
          <p:cNvPr id="44035" name="Rectangle 3">
            <a:extLst>
              <a:ext uri="{FF2B5EF4-FFF2-40B4-BE49-F238E27FC236}">
                <a16:creationId xmlns:a16="http://schemas.microsoft.com/office/drawing/2014/main" id="{684096BD-A86B-DE74-700B-CD782B41A78E}"/>
              </a:ext>
            </a:extLst>
          </p:cNvPr>
          <p:cNvSpPr>
            <a:spLocks noChangeArrowheads="1"/>
          </p:cNvSpPr>
          <p:nvPr/>
        </p:nvSpPr>
        <p:spPr bwMode="auto">
          <a:xfrm>
            <a:off x="6982272" y="6585645"/>
            <a:ext cx="3729547"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266"/>
              <a:t>Ref: Stanford -CS155: Computer and Network Security</a:t>
            </a:r>
          </a:p>
        </p:txBody>
      </p:sp>
      <p:sp>
        <p:nvSpPr>
          <p:cNvPr id="3" name="Slide Number Placeholder 2">
            <a:extLst>
              <a:ext uri="{FF2B5EF4-FFF2-40B4-BE49-F238E27FC236}">
                <a16:creationId xmlns:a16="http://schemas.microsoft.com/office/drawing/2014/main" id="{7A7C2B02-A249-AD8F-321C-EAB622FDAB20}"/>
              </a:ext>
            </a:extLst>
          </p:cNvPr>
          <p:cNvSpPr>
            <a:spLocks noGrp="1"/>
          </p:cNvSpPr>
          <p:nvPr>
            <p:ph type="sldNum" sz="quarter" idx="12"/>
          </p:nvPr>
        </p:nvSpPr>
        <p:spPr/>
        <p:txBody>
          <a:bodyPr/>
          <a:lstStyle/>
          <a:p>
            <a:fld id="{C38B9B5B-4308-F84D-8829-601BFF5929BE}"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bject 3">
            <a:extLst>
              <a:ext uri="{FF2B5EF4-FFF2-40B4-BE49-F238E27FC236}">
                <a16:creationId xmlns:a16="http://schemas.microsoft.com/office/drawing/2014/main" id="{F0B3B082-3364-86BD-CDD1-6F9C6A7BB7D1}"/>
              </a:ext>
            </a:extLst>
          </p:cNvPr>
          <p:cNvSpPr txBox="1">
            <a:spLocks noChangeArrowheads="1"/>
          </p:cNvSpPr>
          <p:nvPr/>
        </p:nvSpPr>
        <p:spPr bwMode="auto">
          <a:xfrm>
            <a:off x="2170287" y="2579564"/>
            <a:ext cx="7400479" cy="178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65" rIns="0" bIns="0">
            <a:spAutoFit/>
          </a:bodyPr>
          <a:lstStyle>
            <a:lvl1pPr marL="7938">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ts val="44"/>
              </a:spcBef>
            </a:pPr>
            <a:r>
              <a:rPr lang="en-US" altLang="en-US" sz="1758" b="1">
                <a:latin typeface="Arial" panose="020B0604020202020204" pitchFamily="34" charset="0"/>
              </a:rPr>
              <a:t>Malicious: (</a:t>
            </a:r>
            <a:r>
              <a:rPr lang="en-US" altLang="en-US" sz="1758">
                <a:latin typeface="Consolas" panose="020B0609020204030204" pitchFamily="49" charset="0"/>
              </a:rPr>
              <a:t>$_POST["login"] = "zakir</a:t>
            </a:r>
            <a:r>
              <a:rPr lang="en-US" altLang="en-US" sz="1758">
                <a:solidFill>
                  <a:srgbClr val="EE220C"/>
                </a:solidFill>
                <a:latin typeface="Consolas" panose="020B0609020204030204" pitchFamily="49" charset="0"/>
              </a:rPr>
              <a:t>'</a:t>
            </a:r>
            <a:r>
              <a:rPr lang="en-US" altLang="en-US" sz="1758">
                <a:latin typeface="Consolas" panose="020B0609020204030204" pitchFamily="49" charset="0"/>
              </a:rPr>
              <a:t>"</a:t>
            </a:r>
            <a:r>
              <a:rPr lang="en-US" altLang="en-US" sz="1758" b="1">
                <a:latin typeface="Arial" panose="020B0604020202020204" pitchFamily="34" charset="0"/>
              </a:rPr>
              <a:t>)</a:t>
            </a:r>
            <a:endParaRPr lang="en-US" altLang="en-US" sz="1758">
              <a:latin typeface="Arial" panose="020B0604020202020204" pitchFamily="34" charset="0"/>
            </a:endParaRPr>
          </a:p>
          <a:p>
            <a:pPr>
              <a:spcBef>
                <a:spcPts val="18"/>
              </a:spcBef>
            </a:pPr>
            <a:endParaRPr lang="en-US" altLang="en-US" sz="2039">
              <a:latin typeface="Times New Roman" panose="02020603050405020304" pitchFamily="18" charset="0"/>
              <a:cs typeface="Times New Roman" panose="02020603050405020304" pitchFamily="18" charset="0"/>
            </a:endParaRPr>
          </a:p>
          <a:p>
            <a:pPr eaLnBrk="1" hangingPunct="1">
              <a:lnSpc>
                <a:spcPct val="111000"/>
              </a:lnSpc>
            </a:pPr>
            <a:r>
              <a:rPr lang="en-US" altLang="en-US" sz="1758">
                <a:latin typeface="Consolas" panose="020B0609020204030204" pitchFamily="49" charset="0"/>
              </a:rPr>
              <a:t>$sql = "SELECT id FROM users WHERE username = '$login'";  </a:t>
            </a:r>
            <a:r>
              <a:rPr lang="en-US" altLang="en-US" sz="1758">
                <a:solidFill>
                  <a:srgbClr val="00A2FF"/>
                </a:solidFill>
                <a:latin typeface="Consolas" panose="020B0609020204030204" pitchFamily="49" charset="0"/>
              </a:rPr>
              <a:t>SELECT id FROM users WHERE username = 'zakir</a:t>
            </a:r>
            <a:r>
              <a:rPr lang="en-US" altLang="en-US" sz="1758">
                <a:solidFill>
                  <a:srgbClr val="EE220C"/>
                </a:solidFill>
                <a:latin typeface="Consolas" panose="020B0609020204030204" pitchFamily="49" charset="0"/>
              </a:rPr>
              <a:t>'</a:t>
            </a:r>
            <a:r>
              <a:rPr lang="en-US" altLang="en-US" sz="1758">
                <a:solidFill>
                  <a:srgbClr val="00A2FF"/>
                </a:solidFill>
                <a:latin typeface="Consolas" panose="020B0609020204030204" pitchFamily="49" charset="0"/>
              </a:rPr>
              <a:t>'</a:t>
            </a:r>
            <a:endParaRPr lang="en-US" altLang="en-US" sz="1758">
              <a:latin typeface="Consolas" panose="020B0609020204030204" pitchFamily="49" charset="0"/>
            </a:endParaRPr>
          </a:p>
          <a:p>
            <a:pPr>
              <a:spcBef>
                <a:spcPts val="246"/>
              </a:spcBef>
            </a:pPr>
            <a:r>
              <a:rPr lang="en-US" altLang="en-US" sz="1758">
                <a:latin typeface="Consolas" panose="020B0609020204030204" pitchFamily="49" charset="0"/>
              </a:rPr>
              <a:t>$rs = $db-&gt;executeQuery($sql);</a:t>
            </a:r>
          </a:p>
          <a:p>
            <a:pPr>
              <a:spcBef>
                <a:spcPts val="246"/>
              </a:spcBef>
            </a:pPr>
            <a:r>
              <a:rPr lang="en-US" altLang="en-US" sz="1758">
                <a:solidFill>
                  <a:srgbClr val="EE220C"/>
                </a:solidFill>
                <a:latin typeface="Consolas" panose="020B0609020204030204" pitchFamily="49" charset="0"/>
              </a:rPr>
              <a:t>// error occurs (syntax error)</a:t>
            </a:r>
            <a:endParaRPr lang="en-US" altLang="en-US" sz="1758">
              <a:latin typeface="Consolas" panose="020B0609020204030204" pitchFamily="49" charset="0"/>
            </a:endParaRPr>
          </a:p>
        </p:txBody>
      </p:sp>
      <p:sp>
        <p:nvSpPr>
          <p:cNvPr id="45059" name="Rectangle 3">
            <a:extLst>
              <a:ext uri="{FF2B5EF4-FFF2-40B4-BE49-F238E27FC236}">
                <a16:creationId xmlns:a16="http://schemas.microsoft.com/office/drawing/2014/main" id="{461B2C2C-1839-C4AF-B405-24C4BB34A917}"/>
              </a:ext>
            </a:extLst>
          </p:cNvPr>
          <p:cNvSpPr>
            <a:spLocks noChangeArrowheads="1"/>
          </p:cNvSpPr>
          <p:nvPr/>
        </p:nvSpPr>
        <p:spPr bwMode="auto">
          <a:xfrm>
            <a:off x="6982272" y="6585645"/>
            <a:ext cx="3729547"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266"/>
              <a:t>Ref: Stanford -CS155: Computer and Network Security</a:t>
            </a:r>
          </a:p>
        </p:txBody>
      </p:sp>
      <p:sp>
        <p:nvSpPr>
          <p:cNvPr id="4" name="Title 3">
            <a:extLst>
              <a:ext uri="{FF2B5EF4-FFF2-40B4-BE49-F238E27FC236}">
                <a16:creationId xmlns:a16="http://schemas.microsoft.com/office/drawing/2014/main" id="{7960A17F-6E7B-8C58-7402-FC3193BDAE5D}"/>
              </a:ext>
            </a:extLst>
          </p:cNvPr>
          <p:cNvSpPr>
            <a:spLocks noGrp="1"/>
          </p:cNvSpPr>
          <p:nvPr>
            <p:ph type="title"/>
          </p:nvPr>
        </p:nvSpPr>
        <p:spPr/>
        <p:txBody>
          <a:bodyPr/>
          <a:lstStyle/>
          <a:p>
            <a:r>
              <a:rPr lang="en-US" dirty="0"/>
              <a:t>Insecure login checking</a:t>
            </a:r>
          </a:p>
        </p:txBody>
      </p:sp>
      <p:sp>
        <p:nvSpPr>
          <p:cNvPr id="5" name="Slide Number Placeholder 4">
            <a:extLst>
              <a:ext uri="{FF2B5EF4-FFF2-40B4-BE49-F238E27FC236}">
                <a16:creationId xmlns:a16="http://schemas.microsoft.com/office/drawing/2014/main" id="{DACBD6A0-AD6F-8F3C-2A97-35AEB5E4E099}"/>
              </a:ext>
            </a:extLst>
          </p:cNvPr>
          <p:cNvSpPr>
            <a:spLocks noGrp="1"/>
          </p:cNvSpPr>
          <p:nvPr>
            <p:ph type="sldNum" sz="quarter" idx="12"/>
          </p:nvPr>
        </p:nvSpPr>
        <p:spPr/>
        <p:txBody>
          <a:bodyPr/>
          <a:lstStyle/>
          <a:p>
            <a:fld id="{C38B9B5B-4308-F84D-8829-601BFF5929BE}"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object 3">
            <a:extLst>
              <a:ext uri="{FF2B5EF4-FFF2-40B4-BE49-F238E27FC236}">
                <a16:creationId xmlns:a16="http://schemas.microsoft.com/office/drawing/2014/main" id="{C5E31733-0AE7-143C-54E6-FA2C827F7BDB}"/>
              </a:ext>
            </a:extLst>
          </p:cNvPr>
          <p:cNvSpPr txBox="1">
            <a:spLocks noChangeArrowheads="1"/>
          </p:cNvSpPr>
          <p:nvPr/>
        </p:nvSpPr>
        <p:spPr bwMode="auto">
          <a:xfrm>
            <a:off x="2170287" y="2179961"/>
            <a:ext cx="7400479" cy="227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65" rIns="0" bIns="0">
            <a:spAutoFit/>
          </a:bodyPr>
          <a:lstStyle>
            <a:lvl1pPr marL="7938">
              <a:tabLst>
                <a:tab pos="3663950" algn="l"/>
              </a:tabLst>
              <a:defRPr>
                <a:solidFill>
                  <a:schemeClr val="tx1"/>
                </a:solidFill>
                <a:latin typeface="Calibri" panose="020F0502020204030204" pitchFamily="34" charset="0"/>
                <a:cs typeface="Arial" panose="020B0604020202020204" pitchFamily="34" charset="0"/>
              </a:defRPr>
            </a:lvl1pPr>
            <a:lvl2pPr marL="742950" indent="-285750">
              <a:tabLst>
                <a:tab pos="3663950" algn="l"/>
              </a:tabLst>
              <a:defRPr>
                <a:solidFill>
                  <a:schemeClr val="tx1"/>
                </a:solidFill>
                <a:latin typeface="Calibri" panose="020F0502020204030204" pitchFamily="34" charset="0"/>
                <a:cs typeface="Arial" panose="020B0604020202020204" pitchFamily="34" charset="0"/>
              </a:defRPr>
            </a:lvl2pPr>
            <a:lvl3pPr marL="1143000" indent="-228600">
              <a:tabLst>
                <a:tab pos="3663950" algn="l"/>
              </a:tabLst>
              <a:defRPr>
                <a:solidFill>
                  <a:schemeClr val="tx1"/>
                </a:solidFill>
                <a:latin typeface="Calibri" panose="020F0502020204030204" pitchFamily="34" charset="0"/>
                <a:cs typeface="Arial" panose="020B0604020202020204" pitchFamily="34" charset="0"/>
              </a:defRPr>
            </a:lvl3pPr>
            <a:lvl4pPr marL="1600200" indent="-228600">
              <a:tabLst>
                <a:tab pos="3663950" algn="l"/>
              </a:tabLst>
              <a:defRPr>
                <a:solidFill>
                  <a:schemeClr val="tx1"/>
                </a:solidFill>
                <a:latin typeface="Calibri" panose="020F0502020204030204" pitchFamily="34" charset="0"/>
                <a:cs typeface="Arial" panose="020B0604020202020204" pitchFamily="34" charset="0"/>
              </a:defRPr>
            </a:lvl4pPr>
            <a:lvl5pPr marL="2057400" indent="-228600">
              <a:tabLst>
                <a:tab pos="3663950" algn="l"/>
              </a:tabLst>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tabLst>
                <a:tab pos="3663950" algn="l"/>
              </a:tabLs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tabLst>
                <a:tab pos="3663950" algn="l"/>
              </a:tabLs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tabLst>
                <a:tab pos="3663950" algn="l"/>
              </a:tabLs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tabLst>
                <a:tab pos="3663950" algn="l"/>
              </a:tabLst>
              <a:defRPr>
                <a:solidFill>
                  <a:schemeClr val="tx1"/>
                </a:solidFill>
                <a:latin typeface="Calibri" panose="020F0502020204030204" pitchFamily="34" charset="0"/>
                <a:cs typeface="Arial" panose="020B0604020202020204" pitchFamily="34" charset="0"/>
              </a:defRPr>
            </a:lvl9pPr>
          </a:lstStyle>
          <a:p>
            <a:pPr>
              <a:spcBef>
                <a:spcPts val="44"/>
              </a:spcBef>
            </a:pPr>
            <a:r>
              <a:rPr lang="en-US" altLang="en-US" sz="1758" b="1">
                <a:latin typeface="Arial" panose="020B0604020202020204" pitchFamily="34" charset="0"/>
              </a:rPr>
              <a:t>Malicious: “</a:t>
            </a:r>
            <a:r>
              <a:rPr lang="en-US" altLang="en-US" sz="1758" b="1">
                <a:solidFill>
                  <a:srgbClr val="EE220C"/>
                </a:solidFill>
                <a:latin typeface="Arial" panose="020B0604020202020204" pitchFamily="34" charset="0"/>
              </a:rPr>
              <a:t>' or 1=1 --</a:t>
            </a:r>
            <a:r>
              <a:rPr lang="en-US" altLang="en-US" sz="1758" b="1">
                <a:latin typeface="Arial" panose="020B0604020202020204" pitchFamily="34" charset="0"/>
              </a:rPr>
              <a:t>"	</a:t>
            </a:r>
            <a:r>
              <a:rPr lang="en-US" altLang="en-US" sz="1758" b="1" i="1">
                <a:solidFill>
                  <a:srgbClr val="5E5E5E"/>
                </a:solidFill>
                <a:latin typeface="Arial" panose="020B0604020202020204" pitchFamily="34" charset="0"/>
              </a:rPr>
              <a:t>-- this is a comment in SQL</a:t>
            </a:r>
            <a:endParaRPr lang="en-US" altLang="en-US" sz="1758">
              <a:latin typeface="Arial" panose="020B0604020202020204" pitchFamily="34" charset="0"/>
            </a:endParaRPr>
          </a:p>
          <a:p>
            <a:pPr>
              <a:lnSpc>
                <a:spcPct val="111000"/>
              </a:lnSpc>
              <a:spcBef>
                <a:spcPts val="1767"/>
              </a:spcBef>
            </a:pPr>
            <a:r>
              <a:rPr lang="en-US" altLang="en-US" sz="1758">
                <a:latin typeface="Consolas" panose="020B0609020204030204" pitchFamily="49" charset="0"/>
              </a:rPr>
              <a:t>$login = $_POST[‘login'];  </a:t>
            </a:r>
            <a:r>
              <a:rPr lang="en-US" altLang="en-US" sz="1758">
                <a:solidFill>
                  <a:srgbClr val="00A2FF"/>
                </a:solidFill>
                <a:latin typeface="Consolas" panose="020B0609020204030204" pitchFamily="49" charset="0"/>
              </a:rPr>
              <a:t>login = 'zakir'</a:t>
            </a:r>
            <a:endParaRPr lang="en-US" altLang="en-US" sz="1758">
              <a:latin typeface="Consolas" panose="020B0609020204030204" pitchFamily="49" charset="0"/>
            </a:endParaRPr>
          </a:p>
          <a:p>
            <a:pPr eaLnBrk="1" hangingPunct="1">
              <a:lnSpc>
                <a:spcPct val="111000"/>
              </a:lnSpc>
            </a:pPr>
            <a:r>
              <a:rPr lang="en-US" altLang="en-US" sz="1758">
                <a:latin typeface="Consolas" panose="020B0609020204030204" pitchFamily="49" charset="0"/>
              </a:rPr>
              <a:t>$sql = "SELECT id FROM users WHERE username = '$login'";  </a:t>
            </a:r>
            <a:r>
              <a:rPr lang="en-US" altLang="en-US" sz="1758">
                <a:solidFill>
                  <a:srgbClr val="00A2FF"/>
                </a:solidFill>
                <a:latin typeface="Consolas" panose="020B0609020204030204" pitchFamily="49" charset="0"/>
              </a:rPr>
              <a:t>SELECT id FROM users WHERE username = '' or 1=1 </a:t>
            </a:r>
            <a:r>
              <a:rPr lang="en-US" altLang="en-US" sz="1758">
                <a:solidFill>
                  <a:srgbClr val="5E5E5E"/>
                </a:solidFill>
                <a:latin typeface="Consolas" panose="020B0609020204030204" pitchFamily="49" charset="0"/>
              </a:rPr>
              <a:t>--'</a:t>
            </a:r>
            <a:endParaRPr lang="en-US" altLang="en-US" sz="1758">
              <a:latin typeface="Consolas" panose="020B0609020204030204" pitchFamily="49" charset="0"/>
            </a:endParaRPr>
          </a:p>
          <a:p>
            <a:pPr eaLnBrk="1" hangingPunct="1">
              <a:lnSpc>
                <a:spcPct val="111000"/>
              </a:lnSpc>
            </a:pPr>
            <a:r>
              <a:rPr lang="en-US" altLang="en-US" sz="1758">
                <a:latin typeface="Consolas" panose="020B0609020204030204" pitchFamily="49" charset="0"/>
              </a:rPr>
              <a:t>$rs = $db-&gt;executeQuery($sql);  if $rs.count &gt; 0 {</a:t>
            </a:r>
          </a:p>
          <a:p>
            <a:pPr>
              <a:lnSpc>
                <a:spcPts val="2127"/>
              </a:lnSpc>
              <a:spcBef>
                <a:spcPts val="246"/>
              </a:spcBef>
            </a:pPr>
            <a:r>
              <a:rPr lang="en-US" altLang="en-US" sz="1758">
                <a:solidFill>
                  <a:srgbClr val="5E5E5E"/>
                </a:solidFill>
                <a:latin typeface="Consolas" panose="020B0609020204030204" pitchFamily="49" charset="0"/>
              </a:rPr>
              <a:t>// success</a:t>
            </a:r>
            <a:endParaRPr lang="en-US" altLang="en-US" sz="1758">
              <a:latin typeface="Consolas" panose="020B0609020204030204" pitchFamily="49" charset="0"/>
            </a:endParaRPr>
          </a:p>
          <a:p>
            <a:pPr>
              <a:lnSpc>
                <a:spcPts val="2127"/>
              </a:lnSpc>
            </a:pPr>
            <a:r>
              <a:rPr lang="en-US" altLang="en-US" sz="1758">
                <a:latin typeface="Consolas" panose="020B0609020204030204" pitchFamily="49" charset="0"/>
              </a:rPr>
              <a:t>}</a:t>
            </a:r>
          </a:p>
        </p:txBody>
      </p:sp>
      <p:sp>
        <p:nvSpPr>
          <p:cNvPr id="46083" name="Rectangle 3">
            <a:extLst>
              <a:ext uri="{FF2B5EF4-FFF2-40B4-BE49-F238E27FC236}">
                <a16:creationId xmlns:a16="http://schemas.microsoft.com/office/drawing/2014/main" id="{295ABA32-D332-649B-F5F7-CAE569817C68}"/>
              </a:ext>
            </a:extLst>
          </p:cNvPr>
          <p:cNvSpPr>
            <a:spLocks noChangeArrowheads="1"/>
          </p:cNvSpPr>
          <p:nvPr/>
        </p:nvSpPr>
        <p:spPr bwMode="auto">
          <a:xfrm>
            <a:off x="6982272" y="6585645"/>
            <a:ext cx="3729547"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266"/>
              <a:t>Ref: Stanford -CS155: Computer and Network Security</a:t>
            </a:r>
          </a:p>
        </p:txBody>
      </p:sp>
      <p:sp>
        <p:nvSpPr>
          <p:cNvPr id="4" name="Title 3">
            <a:extLst>
              <a:ext uri="{FF2B5EF4-FFF2-40B4-BE49-F238E27FC236}">
                <a16:creationId xmlns:a16="http://schemas.microsoft.com/office/drawing/2014/main" id="{CF0EC4F5-BA95-35CB-DF0C-2A27B6113A08}"/>
              </a:ext>
            </a:extLst>
          </p:cNvPr>
          <p:cNvSpPr>
            <a:spLocks noGrp="1"/>
          </p:cNvSpPr>
          <p:nvPr>
            <p:ph type="title"/>
          </p:nvPr>
        </p:nvSpPr>
        <p:spPr/>
        <p:txBody>
          <a:bodyPr/>
          <a:lstStyle/>
          <a:p>
            <a:r>
              <a:rPr lang="en-US" dirty="0"/>
              <a:t>Building an attack</a:t>
            </a:r>
          </a:p>
        </p:txBody>
      </p:sp>
      <p:sp>
        <p:nvSpPr>
          <p:cNvPr id="5" name="Slide Number Placeholder 4">
            <a:extLst>
              <a:ext uri="{FF2B5EF4-FFF2-40B4-BE49-F238E27FC236}">
                <a16:creationId xmlns:a16="http://schemas.microsoft.com/office/drawing/2014/main" id="{7BC87243-6341-1DF8-EA26-9707A7394E84}"/>
              </a:ext>
            </a:extLst>
          </p:cNvPr>
          <p:cNvSpPr>
            <a:spLocks noGrp="1"/>
          </p:cNvSpPr>
          <p:nvPr>
            <p:ph type="sldNum" sz="quarter" idx="12"/>
          </p:nvPr>
        </p:nvSpPr>
        <p:spPr/>
        <p:txBody>
          <a:bodyPr/>
          <a:lstStyle/>
          <a:p>
            <a:fld id="{C38B9B5B-4308-F84D-8829-601BFF5929BE}"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a:extLst>
              <a:ext uri="{FF2B5EF4-FFF2-40B4-BE49-F238E27FC236}">
                <a16:creationId xmlns:a16="http://schemas.microsoft.com/office/drawing/2014/main" id="{97588766-39F9-2820-46B5-E7A2C078BC43}"/>
              </a:ext>
            </a:extLst>
          </p:cNvPr>
          <p:cNvPicPr>
            <a:picLocks noChangeAspect="1"/>
          </p:cNvPicPr>
          <p:nvPr/>
        </p:nvPicPr>
        <p:blipFill rotWithShape="1">
          <a:blip r:embed="rId2">
            <a:extLst>
              <a:ext uri="{28A0092B-C50C-407E-A947-70E740481C1C}">
                <a14:useLocalDpi xmlns:a14="http://schemas.microsoft.com/office/drawing/2010/main" val="0"/>
              </a:ext>
            </a:extLst>
          </a:blip>
          <a:srcRect t="22802"/>
          <a:stretch/>
        </p:blipFill>
        <p:spPr bwMode="auto">
          <a:xfrm>
            <a:off x="1957376" y="2507672"/>
            <a:ext cx="8754443"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4">
            <a:extLst>
              <a:ext uri="{FF2B5EF4-FFF2-40B4-BE49-F238E27FC236}">
                <a16:creationId xmlns:a16="http://schemas.microsoft.com/office/drawing/2014/main" id="{1B4EFFBE-8AC2-A446-93FA-3B91F0F8105D}"/>
              </a:ext>
            </a:extLst>
          </p:cNvPr>
          <p:cNvSpPr>
            <a:spLocks noChangeArrowheads="1"/>
          </p:cNvSpPr>
          <p:nvPr/>
        </p:nvSpPr>
        <p:spPr bwMode="auto">
          <a:xfrm>
            <a:off x="6982272" y="6585645"/>
            <a:ext cx="3729547"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266"/>
              <a:t>Ref: Stanford -CS155: Computer and Network Security</a:t>
            </a:r>
          </a:p>
        </p:txBody>
      </p:sp>
      <p:sp>
        <p:nvSpPr>
          <p:cNvPr id="2" name="Title 1">
            <a:extLst>
              <a:ext uri="{FF2B5EF4-FFF2-40B4-BE49-F238E27FC236}">
                <a16:creationId xmlns:a16="http://schemas.microsoft.com/office/drawing/2014/main" id="{D869B8DF-7E0D-AB92-1312-CB3866AECB66}"/>
              </a:ext>
            </a:extLst>
          </p:cNvPr>
          <p:cNvSpPr>
            <a:spLocks noGrp="1"/>
          </p:cNvSpPr>
          <p:nvPr>
            <p:ph type="title"/>
          </p:nvPr>
        </p:nvSpPr>
        <p:spPr/>
        <p:txBody>
          <a:bodyPr/>
          <a:lstStyle/>
          <a:p>
            <a:r>
              <a:rPr lang="en-US" dirty="0"/>
              <a:t>Building an attack</a:t>
            </a:r>
          </a:p>
        </p:txBody>
      </p:sp>
      <p:sp>
        <p:nvSpPr>
          <p:cNvPr id="4" name="Slide Number Placeholder 3">
            <a:extLst>
              <a:ext uri="{FF2B5EF4-FFF2-40B4-BE49-F238E27FC236}">
                <a16:creationId xmlns:a16="http://schemas.microsoft.com/office/drawing/2014/main" id="{C5FFAE0D-866F-A270-298D-36EC271839E1}"/>
              </a:ext>
            </a:extLst>
          </p:cNvPr>
          <p:cNvSpPr>
            <a:spLocks noGrp="1"/>
          </p:cNvSpPr>
          <p:nvPr>
            <p:ph type="sldNum" sz="quarter" idx="12"/>
          </p:nvPr>
        </p:nvSpPr>
        <p:spPr/>
        <p:txBody>
          <a:bodyPr/>
          <a:lstStyle/>
          <a:p>
            <a:fld id="{C38B9B5B-4308-F84D-8829-601BFF5929BE}"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CFBDE00-14BD-A7FF-1BCE-7649D17415A4}"/>
              </a:ext>
            </a:extLst>
          </p:cNvPr>
          <p:cNvSpPr txBox="1"/>
          <p:nvPr/>
        </p:nvSpPr>
        <p:spPr>
          <a:xfrm>
            <a:off x="1800821" y="2500746"/>
            <a:ext cx="1217786"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$result</a:t>
            </a:r>
            <a:endParaRPr sz="2250">
              <a:latin typeface="Courier New"/>
              <a:cs typeface="Courier New"/>
            </a:endParaRPr>
          </a:p>
        </p:txBody>
      </p:sp>
      <p:sp>
        <p:nvSpPr>
          <p:cNvPr id="4" name="object 4">
            <a:extLst>
              <a:ext uri="{FF2B5EF4-FFF2-40B4-BE49-F238E27FC236}">
                <a16:creationId xmlns:a16="http://schemas.microsoft.com/office/drawing/2014/main" id="{4666958D-B64A-F2C0-82C6-442FE6ACB5AC}"/>
              </a:ext>
            </a:extLst>
          </p:cNvPr>
          <p:cNvSpPr txBox="1"/>
          <p:nvPr/>
        </p:nvSpPr>
        <p:spPr>
          <a:xfrm>
            <a:off x="3172644" y="2500746"/>
            <a:ext cx="3618756" cy="346249"/>
          </a:xfrm>
          <a:prstGeom prst="rect">
            <a:avLst/>
          </a:prstGeom>
        </p:spPr>
        <p:txBody>
          <a:bodyPr lIns="0" tIns="0" rIns="0" bIns="0">
            <a:spAutoFit/>
          </a:bodyPr>
          <a:lstStyle/>
          <a:p>
            <a:pPr marL="8929">
              <a:tabLst>
                <a:tab pos="351817" algn="l"/>
              </a:tabLst>
              <a:defRPr/>
            </a:pPr>
            <a:r>
              <a:rPr sz="2250" dirty="0">
                <a:solidFill>
                  <a:srgbClr val="010000"/>
                </a:solidFill>
                <a:latin typeface="Courier New"/>
                <a:cs typeface="Courier New"/>
              </a:rPr>
              <a:t>=	</a:t>
            </a:r>
            <a:r>
              <a:rPr sz="2250" spc="-4" dirty="0">
                <a:solidFill>
                  <a:srgbClr val="010000"/>
                </a:solidFill>
                <a:latin typeface="Courier New"/>
                <a:cs typeface="Courier New"/>
              </a:rPr>
              <a:t>mysql_query(“select</a:t>
            </a:r>
            <a:endParaRPr sz="2250">
              <a:latin typeface="Courier New"/>
              <a:cs typeface="Courier New"/>
            </a:endParaRPr>
          </a:p>
        </p:txBody>
      </p:sp>
      <p:sp>
        <p:nvSpPr>
          <p:cNvPr id="5" name="object 5">
            <a:extLst>
              <a:ext uri="{FF2B5EF4-FFF2-40B4-BE49-F238E27FC236}">
                <a16:creationId xmlns:a16="http://schemas.microsoft.com/office/drawing/2014/main" id="{5F8E73F9-49AA-7D75-38D7-4992A5BA0825}"/>
              </a:ext>
            </a:extLst>
          </p:cNvPr>
          <p:cNvSpPr txBox="1"/>
          <p:nvPr/>
        </p:nvSpPr>
        <p:spPr>
          <a:xfrm>
            <a:off x="3000748" y="2840074"/>
            <a:ext cx="3790652"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where(name=‘$user’</a:t>
            </a:r>
            <a:r>
              <a:rPr sz="2250" spc="-63" dirty="0">
                <a:solidFill>
                  <a:srgbClr val="010000"/>
                </a:solidFill>
                <a:latin typeface="Courier New"/>
                <a:cs typeface="Courier New"/>
              </a:rPr>
              <a:t> </a:t>
            </a:r>
            <a:r>
              <a:rPr sz="2250" spc="-4" dirty="0">
                <a:solidFill>
                  <a:srgbClr val="010000"/>
                </a:solidFill>
                <a:latin typeface="Courier New"/>
                <a:cs typeface="Courier New"/>
              </a:rPr>
              <a:t>and</a:t>
            </a:r>
            <a:endParaRPr sz="2250">
              <a:latin typeface="Courier New"/>
              <a:cs typeface="Courier New"/>
            </a:endParaRPr>
          </a:p>
        </p:txBody>
      </p:sp>
      <p:sp>
        <p:nvSpPr>
          <p:cNvPr id="48132" name="object 6">
            <a:extLst>
              <a:ext uri="{FF2B5EF4-FFF2-40B4-BE49-F238E27FC236}">
                <a16:creationId xmlns:a16="http://schemas.microsoft.com/office/drawing/2014/main" id="{8808373F-6BD7-FC93-A161-7783CF2C3664}"/>
              </a:ext>
            </a:extLst>
          </p:cNvPr>
          <p:cNvSpPr txBox="1">
            <a:spLocks noChangeArrowheads="1"/>
          </p:cNvSpPr>
          <p:nvPr/>
        </p:nvSpPr>
        <p:spPr bwMode="auto">
          <a:xfrm>
            <a:off x="6945437" y="2515256"/>
            <a:ext cx="3618756"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tabLst>
                <a:tab pos="500063" algn="l"/>
              </a:tabLst>
              <a:defRPr>
                <a:solidFill>
                  <a:schemeClr val="tx1"/>
                </a:solidFill>
                <a:latin typeface="Calibri" panose="020F0502020204030204" pitchFamily="34" charset="0"/>
              </a:defRPr>
            </a:lvl1pPr>
            <a:lvl2pPr marL="742950" indent="-285750">
              <a:spcBef>
                <a:spcPct val="20000"/>
              </a:spcBef>
              <a:tabLst>
                <a:tab pos="500063" algn="l"/>
              </a:tabLst>
              <a:defRPr>
                <a:solidFill>
                  <a:schemeClr val="tx1"/>
                </a:solidFill>
                <a:latin typeface="Calibri" panose="020F0502020204030204" pitchFamily="34" charset="0"/>
              </a:defRPr>
            </a:lvl2pPr>
            <a:lvl3pPr marL="1143000" indent="-228600">
              <a:spcBef>
                <a:spcPct val="20000"/>
              </a:spcBef>
              <a:tabLst>
                <a:tab pos="500063" algn="l"/>
              </a:tabLst>
              <a:defRPr>
                <a:solidFill>
                  <a:schemeClr val="tx1"/>
                </a:solidFill>
                <a:latin typeface="Calibri" panose="020F0502020204030204" pitchFamily="34" charset="0"/>
              </a:defRPr>
            </a:lvl3pPr>
            <a:lvl4pPr marL="1600200" indent="-228600">
              <a:spcBef>
                <a:spcPct val="20000"/>
              </a:spcBef>
              <a:tabLst>
                <a:tab pos="500063" algn="l"/>
              </a:tabLst>
              <a:defRPr>
                <a:solidFill>
                  <a:schemeClr val="tx1"/>
                </a:solidFill>
                <a:latin typeface="Calibri" panose="020F0502020204030204" pitchFamily="34" charset="0"/>
              </a:defRPr>
            </a:lvl4pPr>
            <a:lvl5pPr marL="2057400" indent="-228600">
              <a:spcBef>
                <a:spcPct val="20000"/>
              </a:spcBef>
              <a:tabLst>
                <a:tab pos="500063"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500063"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500063"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500063"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500063" algn="l"/>
              </a:tabLst>
              <a:defRPr>
                <a:solidFill>
                  <a:schemeClr val="tx1"/>
                </a:solidFill>
                <a:latin typeface="Calibri" panose="020F0502020204030204" pitchFamily="34" charset="0"/>
              </a:defRPr>
            </a:lvl9pPr>
          </a:lstStyle>
          <a:p>
            <a:pPr>
              <a:lnSpc>
                <a:spcPts val="2672"/>
              </a:lnSpc>
              <a:spcBef>
                <a:spcPct val="0"/>
              </a:spcBef>
            </a:pPr>
            <a:r>
              <a:rPr lang="en-US" altLang="en-US" sz="2250">
                <a:solidFill>
                  <a:srgbClr val="010000"/>
                </a:solidFill>
                <a:latin typeface="Courier New" panose="02070309020205020404" pitchFamily="49" charset="0"/>
                <a:cs typeface="Courier New" panose="02070309020205020404" pitchFamily="49" charset="0"/>
              </a:rPr>
              <a:t>*	from Users  password=‘$pass’);”);</a:t>
            </a:r>
            <a:endParaRPr lang="en-US" altLang="en-US" sz="2250">
              <a:latin typeface="Courier New" panose="02070309020205020404" pitchFamily="49" charset="0"/>
              <a:cs typeface="Courier New" panose="02070309020205020404" pitchFamily="49" charset="0"/>
            </a:endParaRPr>
          </a:p>
        </p:txBody>
      </p:sp>
      <p:sp>
        <p:nvSpPr>
          <p:cNvPr id="48133" name="object 7">
            <a:extLst>
              <a:ext uri="{FF2B5EF4-FFF2-40B4-BE49-F238E27FC236}">
                <a16:creationId xmlns:a16="http://schemas.microsoft.com/office/drawing/2014/main" id="{001CA052-20B2-6D3A-2B69-FC45D449B671}"/>
              </a:ext>
            </a:extLst>
          </p:cNvPr>
          <p:cNvSpPr>
            <a:spLocks noChangeArrowheads="1"/>
          </p:cNvSpPr>
          <p:nvPr/>
        </p:nvSpPr>
        <p:spPr bwMode="auto">
          <a:xfrm>
            <a:off x="2068711" y="679089"/>
            <a:ext cx="8054578" cy="9286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8" name="object 8">
            <a:extLst>
              <a:ext uri="{FF2B5EF4-FFF2-40B4-BE49-F238E27FC236}">
                <a16:creationId xmlns:a16="http://schemas.microsoft.com/office/drawing/2014/main" id="{DD7F31D5-1AD3-C735-C37B-A8F70A00BA44}"/>
              </a:ext>
            </a:extLst>
          </p:cNvPr>
          <p:cNvSpPr txBox="1"/>
          <p:nvPr/>
        </p:nvSpPr>
        <p:spPr>
          <a:xfrm>
            <a:off x="2190378" y="1598847"/>
            <a:ext cx="3772793" cy="411557"/>
          </a:xfrm>
          <a:prstGeom prst="rect">
            <a:avLst/>
          </a:prstGeom>
          <a:ln w="38100">
            <a:solidFill>
              <a:srgbClr val="000000"/>
            </a:solidFill>
          </a:ln>
        </p:spPr>
        <p:txBody>
          <a:bodyPr lIns="0" tIns="21878" rIns="0" bIns="0">
            <a:spAutoFit/>
          </a:bodyPr>
          <a:lstStyle/>
          <a:p>
            <a:pPr marL="34378">
              <a:spcBef>
                <a:spcPts val="172"/>
              </a:spcBef>
              <a:defRPr/>
            </a:pPr>
            <a:r>
              <a:rPr sz="2531" b="1" spc="-4" dirty="0">
                <a:solidFill>
                  <a:srgbClr val="C82506"/>
                </a:solidFill>
                <a:latin typeface="Courier New"/>
                <a:cs typeface="Courier New"/>
              </a:rPr>
              <a:t>frank’ OR 1=1);</a:t>
            </a:r>
            <a:r>
              <a:rPr sz="2531" b="1" spc="-53" dirty="0">
                <a:solidFill>
                  <a:srgbClr val="C82506"/>
                </a:solidFill>
                <a:latin typeface="Courier New"/>
                <a:cs typeface="Courier New"/>
              </a:rPr>
              <a:t> </a:t>
            </a:r>
            <a:r>
              <a:rPr sz="2531" b="1" spc="-4" dirty="0">
                <a:solidFill>
                  <a:srgbClr val="C82506"/>
                </a:solidFill>
                <a:latin typeface="Courier New"/>
                <a:cs typeface="Courier New"/>
              </a:rPr>
              <a:t>--</a:t>
            </a:r>
            <a:endParaRPr sz="2531">
              <a:latin typeface="Courier New"/>
              <a:cs typeface="Courier New"/>
            </a:endParaRPr>
          </a:p>
        </p:txBody>
      </p:sp>
      <p:sp>
        <p:nvSpPr>
          <p:cNvPr id="48135" name="object 9">
            <a:extLst>
              <a:ext uri="{FF2B5EF4-FFF2-40B4-BE49-F238E27FC236}">
                <a16:creationId xmlns:a16="http://schemas.microsoft.com/office/drawing/2014/main" id="{3ADBB3DE-2B65-3C1D-422A-B185374D3CFB}"/>
              </a:ext>
            </a:extLst>
          </p:cNvPr>
          <p:cNvSpPr>
            <a:spLocks/>
          </p:cNvSpPr>
          <p:nvPr/>
        </p:nvSpPr>
        <p:spPr bwMode="auto">
          <a:xfrm>
            <a:off x="2170287" y="1182500"/>
            <a:ext cx="775766" cy="426393"/>
          </a:xfrm>
          <a:custGeom>
            <a:avLst/>
            <a:gdLst>
              <a:gd name="T0" fmla="*/ 0 w 1102995"/>
              <a:gd name="T1" fmla="*/ 564193 h 607060"/>
              <a:gd name="T2" fmla="*/ 1089371 w 1102995"/>
              <a:gd name="T3" fmla="*/ 0 h 607060"/>
              <a:gd name="T4" fmla="*/ 1107246 w 1102995"/>
              <a:gd name="T5" fmla="*/ 33161 h 607060"/>
              <a:gd name="T6" fmla="*/ 17874 w 1102995"/>
              <a:gd name="T7" fmla="*/ 597355 h 607060"/>
              <a:gd name="T8" fmla="*/ 0 w 1102995"/>
              <a:gd name="T9" fmla="*/ 564193 h 6070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2995" h="607060">
                <a:moveTo>
                  <a:pt x="0" y="573119"/>
                </a:moveTo>
                <a:lnTo>
                  <a:pt x="1084685" y="0"/>
                </a:lnTo>
                <a:lnTo>
                  <a:pt x="1102484" y="33686"/>
                </a:lnTo>
                <a:lnTo>
                  <a:pt x="17799" y="606806"/>
                </a:lnTo>
                <a:lnTo>
                  <a:pt x="0" y="573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48136" name="object 10">
            <a:extLst>
              <a:ext uri="{FF2B5EF4-FFF2-40B4-BE49-F238E27FC236}">
                <a16:creationId xmlns:a16="http://schemas.microsoft.com/office/drawing/2014/main" id="{F34F9D12-BC69-3D03-367F-FA5B274D1702}"/>
              </a:ext>
            </a:extLst>
          </p:cNvPr>
          <p:cNvSpPr>
            <a:spLocks/>
          </p:cNvSpPr>
          <p:nvPr/>
        </p:nvSpPr>
        <p:spPr bwMode="auto">
          <a:xfrm>
            <a:off x="3936132" y="1181384"/>
            <a:ext cx="1629668" cy="411882"/>
          </a:xfrm>
          <a:custGeom>
            <a:avLst/>
            <a:gdLst>
              <a:gd name="T0" fmla="*/ 2290894 w 2319020"/>
              <a:gd name="T1" fmla="*/ 599071 h 584835"/>
              <a:gd name="T2" fmla="*/ 0 w 2319020"/>
              <a:gd name="T3" fmla="*/ 37990 h 584835"/>
              <a:gd name="T4" fmla="*/ 8713 w 2319020"/>
              <a:gd name="T5" fmla="*/ 0 h 584835"/>
              <a:gd name="T6" fmla="*/ 2299609 w 2319020"/>
              <a:gd name="T7" fmla="*/ 561081 h 584835"/>
              <a:gd name="T8" fmla="*/ 2290894 w 2319020"/>
              <a:gd name="T9" fmla="*/ 599071 h 5848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19020" h="584835">
                <a:moveTo>
                  <a:pt x="2309795" y="584617"/>
                </a:moveTo>
                <a:lnTo>
                  <a:pt x="0" y="37072"/>
                </a:lnTo>
                <a:lnTo>
                  <a:pt x="8788" y="0"/>
                </a:lnTo>
                <a:lnTo>
                  <a:pt x="2318583" y="547544"/>
                </a:lnTo>
                <a:lnTo>
                  <a:pt x="2309795" y="5846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11" name="object 11">
            <a:extLst>
              <a:ext uri="{FF2B5EF4-FFF2-40B4-BE49-F238E27FC236}">
                <a16:creationId xmlns:a16="http://schemas.microsoft.com/office/drawing/2014/main" id="{7E771EC5-CA8E-F192-AE7E-FD589B2AB1ED}"/>
              </a:ext>
            </a:extLst>
          </p:cNvPr>
          <p:cNvSpPr txBox="1"/>
          <p:nvPr/>
        </p:nvSpPr>
        <p:spPr>
          <a:xfrm>
            <a:off x="1791891" y="3643746"/>
            <a:ext cx="1217786" cy="346249"/>
          </a:xfrm>
          <a:prstGeom prst="rect">
            <a:avLst/>
          </a:prstGeom>
        </p:spPr>
        <p:txBody>
          <a:bodyPr lIns="0" tIns="0" rIns="0" bIns="0">
            <a:spAutoFit/>
          </a:bodyPr>
          <a:lstStyle/>
          <a:p>
            <a:pPr marL="8929">
              <a:defRPr/>
            </a:pPr>
            <a:r>
              <a:rPr sz="2250" b="1" spc="-4" dirty="0">
                <a:solidFill>
                  <a:srgbClr val="010000"/>
                </a:solidFill>
                <a:latin typeface="Courier New"/>
                <a:cs typeface="Courier New"/>
              </a:rPr>
              <a:t>$result</a:t>
            </a:r>
            <a:endParaRPr sz="2250" b="1" dirty="0">
              <a:latin typeface="Courier New"/>
              <a:cs typeface="Courier New"/>
            </a:endParaRPr>
          </a:p>
        </p:txBody>
      </p:sp>
      <p:sp>
        <p:nvSpPr>
          <p:cNvPr id="12" name="object 12">
            <a:extLst>
              <a:ext uri="{FF2B5EF4-FFF2-40B4-BE49-F238E27FC236}">
                <a16:creationId xmlns:a16="http://schemas.microsoft.com/office/drawing/2014/main" id="{E823303E-A41E-845B-F672-BF1418370523}"/>
              </a:ext>
            </a:extLst>
          </p:cNvPr>
          <p:cNvSpPr txBox="1"/>
          <p:nvPr/>
        </p:nvSpPr>
        <p:spPr>
          <a:xfrm>
            <a:off x="3163715" y="3643746"/>
            <a:ext cx="3618756" cy="346249"/>
          </a:xfrm>
          <a:prstGeom prst="rect">
            <a:avLst/>
          </a:prstGeom>
        </p:spPr>
        <p:txBody>
          <a:bodyPr lIns="0" tIns="0" rIns="0" bIns="0">
            <a:spAutoFit/>
          </a:bodyPr>
          <a:lstStyle/>
          <a:p>
            <a:pPr marL="8929">
              <a:tabLst>
                <a:tab pos="351817" algn="l"/>
              </a:tabLst>
              <a:defRPr/>
            </a:pPr>
            <a:r>
              <a:rPr sz="2250" b="1" dirty="0">
                <a:solidFill>
                  <a:srgbClr val="010000"/>
                </a:solidFill>
                <a:latin typeface="Courier New"/>
                <a:cs typeface="Courier New"/>
              </a:rPr>
              <a:t>=	</a:t>
            </a:r>
            <a:r>
              <a:rPr sz="2250" b="1" spc="-4" dirty="0">
                <a:solidFill>
                  <a:srgbClr val="010000"/>
                </a:solidFill>
                <a:latin typeface="Courier New"/>
                <a:cs typeface="Courier New"/>
              </a:rPr>
              <a:t>mysql_query(“select</a:t>
            </a:r>
            <a:endParaRPr sz="2250" b="1" dirty="0">
              <a:latin typeface="Courier New"/>
              <a:cs typeface="Courier New"/>
            </a:endParaRPr>
          </a:p>
        </p:txBody>
      </p:sp>
      <p:sp>
        <p:nvSpPr>
          <p:cNvPr id="13" name="object 13">
            <a:extLst>
              <a:ext uri="{FF2B5EF4-FFF2-40B4-BE49-F238E27FC236}">
                <a16:creationId xmlns:a16="http://schemas.microsoft.com/office/drawing/2014/main" id="{27ACE251-7B82-8964-16F2-E85E3DD7BC70}"/>
              </a:ext>
            </a:extLst>
          </p:cNvPr>
          <p:cNvSpPr txBox="1"/>
          <p:nvPr/>
        </p:nvSpPr>
        <p:spPr>
          <a:xfrm>
            <a:off x="6936507" y="3643746"/>
            <a:ext cx="1047006" cy="346249"/>
          </a:xfrm>
          <a:prstGeom prst="rect">
            <a:avLst/>
          </a:prstGeom>
        </p:spPr>
        <p:txBody>
          <a:bodyPr lIns="0" tIns="0" rIns="0" bIns="0">
            <a:spAutoFit/>
          </a:bodyPr>
          <a:lstStyle/>
          <a:p>
            <a:pPr marL="8929">
              <a:tabLst>
                <a:tab pos="351817" algn="l"/>
              </a:tabLst>
              <a:defRPr/>
            </a:pPr>
            <a:r>
              <a:rPr sz="2250" b="1" dirty="0">
                <a:solidFill>
                  <a:srgbClr val="010000"/>
                </a:solidFill>
                <a:latin typeface="Courier New"/>
                <a:cs typeface="Courier New"/>
              </a:rPr>
              <a:t>*	</a:t>
            </a:r>
            <a:r>
              <a:rPr sz="2250" b="1" spc="-4" dirty="0">
                <a:solidFill>
                  <a:srgbClr val="010000"/>
                </a:solidFill>
                <a:latin typeface="Courier New"/>
                <a:cs typeface="Courier New"/>
              </a:rPr>
              <a:t>from</a:t>
            </a:r>
            <a:endParaRPr sz="2250" b="1">
              <a:latin typeface="Courier New"/>
              <a:cs typeface="Courier New"/>
            </a:endParaRPr>
          </a:p>
        </p:txBody>
      </p:sp>
      <p:sp>
        <p:nvSpPr>
          <p:cNvPr id="48140" name="object 14">
            <a:extLst>
              <a:ext uri="{FF2B5EF4-FFF2-40B4-BE49-F238E27FC236}">
                <a16:creationId xmlns:a16="http://schemas.microsoft.com/office/drawing/2014/main" id="{BAE3B64F-1CB1-C142-F896-D90E60C1A105}"/>
              </a:ext>
            </a:extLst>
          </p:cNvPr>
          <p:cNvSpPr txBox="1">
            <a:spLocks noChangeArrowheads="1"/>
          </p:cNvSpPr>
          <p:nvPr/>
        </p:nvSpPr>
        <p:spPr bwMode="auto">
          <a:xfrm>
            <a:off x="8136434" y="3643746"/>
            <a:ext cx="87622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r>
              <a:rPr lang="en-US" altLang="en-US" sz="2250" b="1">
                <a:solidFill>
                  <a:srgbClr val="010000"/>
                </a:solidFill>
                <a:latin typeface="Courier New" panose="02070309020205020404" pitchFamily="49" charset="0"/>
                <a:cs typeface="Courier New" panose="02070309020205020404" pitchFamily="49" charset="0"/>
              </a:rPr>
              <a:t>Users</a:t>
            </a:r>
            <a:endParaRPr lang="en-US" altLang="en-US" sz="2250" b="1">
              <a:latin typeface="Courier New" panose="02070309020205020404" pitchFamily="49" charset="0"/>
              <a:cs typeface="Courier New" panose="02070309020205020404" pitchFamily="49" charset="0"/>
            </a:endParaRPr>
          </a:p>
        </p:txBody>
      </p:sp>
      <p:sp>
        <p:nvSpPr>
          <p:cNvPr id="48141" name="object 15">
            <a:extLst>
              <a:ext uri="{FF2B5EF4-FFF2-40B4-BE49-F238E27FC236}">
                <a16:creationId xmlns:a16="http://schemas.microsoft.com/office/drawing/2014/main" id="{53C778EB-7349-18E2-AC11-E616CC392F77}"/>
              </a:ext>
            </a:extLst>
          </p:cNvPr>
          <p:cNvSpPr txBox="1">
            <a:spLocks noChangeArrowheads="1"/>
          </p:cNvSpPr>
          <p:nvPr/>
        </p:nvSpPr>
        <p:spPr bwMode="auto">
          <a:xfrm>
            <a:off x="2991818" y="3983073"/>
            <a:ext cx="5162475" cy="174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288" rIns="0" bIns="0">
            <a:spAutoFit/>
          </a:bodyPr>
          <a:lstStyle>
            <a:lvl1pPr marL="57150" indent="-44450">
              <a:spcBef>
                <a:spcPct val="20000"/>
              </a:spcBef>
              <a:tabLst>
                <a:tab pos="6840538" algn="l"/>
              </a:tabLst>
              <a:defRPr>
                <a:solidFill>
                  <a:schemeClr val="tx1"/>
                </a:solidFill>
                <a:latin typeface="Calibri" panose="020F0502020204030204" pitchFamily="34" charset="0"/>
              </a:defRPr>
            </a:lvl1pPr>
            <a:lvl2pPr marL="742950" indent="-285750">
              <a:spcBef>
                <a:spcPct val="20000"/>
              </a:spcBef>
              <a:tabLst>
                <a:tab pos="6840538" algn="l"/>
              </a:tabLst>
              <a:defRPr>
                <a:solidFill>
                  <a:schemeClr val="tx1"/>
                </a:solidFill>
                <a:latin typeface="Calibri" panose="020F0502020204030204" pitchFamily="34" charset="0"/>
              </a:defRPr>
            </a:lvl2pPr>
            <a:lvl3pPr marL="1143000" indent="-228600">
              <a:spcBef>
                <a:spcPct val="20000"/>
              </a:spcBef>
              <a:tabLst>
                <a:tab pos="6840538" algn="l"/>
              </a:tabLst>
              <a:defRPr>
                <a:solidFill>
                  <a:schemeClr val="tx1"/>
                </a:solidFill>
                <a:latin typeface="Calibri" panose="020F0502020204030204" pitchFamily="34" charset="0"/>
              </a:defRPr>
            </a:lvl3pPr>
            <a:lvl4pPr marL="1600200" indent="-228600">
              <a:spcBef>
                <a:spcPct val="20000"/>
              </a:spcBef>
              <a:tabLst>
                <a:tab pos="6840538" algn="l"/>
              </a:tabLst>
              <a:defRPr>
                <a:solidFill>
                  <a:schemeClr val="tx1"/>
                </a:solidFill>
                <a:latin typeface="Calibri" panose="020F0502020204030204" pitchFamily="34" charset="0"/>
              </a:defRPr>
            </a:lvl4pPr>
            <a:lvl5pPr marL="2057400" indent="-228600">
              <a:spcBef>
                <a:spcPct val="20000"/>
              </a:spcBef>
              <a:tabLst>
                <a:tab pos="6840538"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6840538"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6840538"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6840538"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6840538" algn="l"/>
              </a:tabLst>
              <a:defRPr>
                <a:solidFill>
                  <a:schemeClr val="tx1"/>
                </a:solidFill>
                <a:latin typeface="Calibri" panose="020F0502020204030204" pitchFamily="34" charset="0"/>
              </a:defRPr>
            </a:lvl9pPr>
          </a:lstStyle>
          <a:p>
            <a:pPr>
              <a:lnSpc>
                <a:spcPts val="2672"/>
              </a:lnSpc>
              <a:spcBef>
                <a:spcPts val="115"/>
              </a:spcBef>
            </a:pPr>
            <a:r>
              <a:rPr lang="en-US" altLang="en-US" sz="2250" b="1">
                <a:solidFill>
                  <a:srgbClr val="010000"/>
                </a:solidFill>
                <a:latin typeface="Courier New" panose="02070309020205020404" pitchFamily="49" charset="0"/>
                <a:cs typeface="Courier New" panose="02070309020205020404" pitchFamily="49" charset="0"/>
              </a:rPr>
              <a:t>where(name=‘</a:t>
            </a:r>
            <a:r>
              <a:rPr lang="en-US" altLang="en-US" sz="2250" u="sng">
                <a:solidFill>
                  <a:srgbClr val="C82506"/>
                </a:solidFill>
                <a:latin typeface="Courier New" panose="02070309020205020404" pitchFamily="49" charset="0"/>
                <a:cs typeface="Courier New" panose="02070309020205020404" pitchFamily="49" charset="0"/>
              </a:rPr>
              <a:t>frank’ OR 1=1);	</a:t>
            </a:r>
            <a:r>
              <a:rPr lang="en-US" altLang="en-US" sz="2250" u="sng">
                <a:solidFill>
                  <a:srgbClr val="1333FF"/>
                </a:solidFill>
                <a:latin typeface="Courier New" panose="02070309020205020404" pitchFamily="49" charset="0"/>
                <a:cs typeface="Courier New" panose="02070309020205020404" pitchFamily="49" charset="0"/>
              </a:rPr>
              <a:t>--  and password=‘whocares’);</a:t>
            </a:r>
            <a:r>
              <a:rPr lang="en-US" altLang="en-US" sz="2250" b="1">
                <a:solidFill>
                  <a:srgbClr val="010000"/>
                </a:solidFill>
                <a:latin typeface="Courier New" panose="02070309020205020404" pitchFamily="49" charset="0"/>
                <a:cs typeface="Courier New" panose="02070309020205020404" pitchFamily="49" charset="0"/>
              </a:rPr>
              <a:t>”);</a:t>
            </a:r>
            <a:endParaRPr lang="en-US" altLang="en-US" sz="2250" b="1">
              <a:latin typeface="Courier New" panose="02070309020205020404" pitchFamily="49" charset="0"/>
              <a:cs typeface="Courier New" panose="02070309020205020404" pitchFamily="49" charset="0"/>
            </a:endParaRPr>
          </a:p>
        </p:txBody>
      </p:sp>
      <p:sp>
        <p:nvSpPr>
          <p:cNvPr id="48142" name="Rectangle 16">
            <a:extLst>
              <a:ext uri="{FF2B5EF4-FFF2-40B4-BE49-F238E27FC236}">
                <a16:creationId xmlns:a16="http://schemas.microsoft.com/office/drawing/2014/main" id="{DC880626-D869-DD0D-1561-1BBA17213C89}"/>
              </a:ext>
            </a:extLst>
          </p:cNvPr>
          <p:cNvSpPr>
            <a:spLocks noChangeArrowheads="1"/>
          </p:cNvSpPr>
          <p:nvPr/>
        </p:nvSpPr>
        <p:spPr bwMode="auto">
          <a:xfrm>
            <a:off x="2400784" y="5871396"/>
            <a:ext cx="8030021" cy="60938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89269" anchor="ctr">
            <a:spAutoFit/>
          </a:bodyPr>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a:spcBef>
                <a:spcPct val="0"/>
              </a:spcBef>
            </a:pPr>
            <a:r>
              <a:rPr lang="en-US" altLang="en-US" sz="1687" dirty="0">
                <a:solidFill>
                  <a:srgbClr val="333333"/>
                </a:solidFill>
                <a:latin typeface="Menlo" panose="020B0609030804020204" pitchFamily="49" charset="0"/>
              </a:rPr>
              <a:t>-- Access (using null characters) ' OR '1'='1' </a:t>
            </a:r>
            <a:r>
              <a:rPr lang="en-US" altLang="en-US" sz="1687" b="1" dirty="0">
                <a:solidFill>
                  <a:srgbClr val="CC0000"/>
                </a:solidFill>
                <a:latin typeface="Menlo" panose="020B0609030804020204" pitchFamily="49" charset="0"/>
              </a:rPr>
              <a:t>%00</a:t>
            </a:r>
            <a:r>
              <a:rPr lang="en-US" altLang="en-US" sz="1687" dirty="0">
                <a:solidFill>
                  <a:srgbClr val="333333"/>
                </a:solidFill>
                <a:latin typeface="Menlo" panose="020B0609030804020204" pitchFamily="49" charset="0"/>
              </a:rPr>
              <a:t> ' OR '1'='1' </a:t>
            </a:r>
            <a:r>
              <a:rPr lang="en-US" altLang="en-US" sz="1687" b="1" dirty="0">
                <a:solidFill>
                  <a:srgbClr val="CC0000"/>
                </a:solidFill>
                <a:latin typeface="Menlo" panose="020B0609030804020204" pitchFamily="49" charset="0"/>
              </a:rPr>
              <a:t>%16</a:t>
            </a:r>
            <a:r>
              <a:rPr lang="en-US" altLang="en-US" sz="1687" dirty="0"/>
              <a:t> </a:t>
            </a:r>
          </a:p>
        </p:txBody>
      </p:sp>
      <p:sp>
        <p:nvSpPr>
          <p:cNvPr id="2" name="Slide Number Placeholder 1">
            <a:extLst>
              <a:ext uri="{FF2B5EF4-FFF2-40B4-BE49-F238E27FC236}">
                <a16:creationId xmlns:a16="http://schemas.microsoft.com/office/drawing/2014/main" id="{9ED75938-4024-A020-DA58-A712FF7F4CF3}"/>
              </a:ext>
            </a:extLst>
          </p:cNvPr>
          <p:cNvSpPr>
            <a:spLocks noGrp="1"/>
          </p:cNvSpPr>
          <p:nvPr>
            <p:ph type="sldNum" sz="quarter" idx="12"/>
          </p:nvPr>
        </p:nvSpPr>
        <p:spPr/>
        <p:txBody>
          <a:bodyPr/>
          <a:lstStyle/>
          <a:p>
            <a:fld id="{C38B9B5B-4308-F84D-8829-601BFF5929BE}"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A2A6-5184-124C-8986-A6BDE6539D98}"/>
              </a:ext>
            </a:extLst>
          </p:cNvPr>
          <p:cNvSpPr>
            <a:spLocks noGrp="1"/>
          </p:cNvSpPr>
          <p:nvPr>
            <p:ph type="title"/>
          </p:nvPr>
        </p:nvSpPr>
        <p:spPr/>
        <p:txBody>
          <a:bodyPr/>
          <a:lstStyle/>
          <a:p>
            <a:r>
              <a:rPr lang="en-US" dirty="0"/>
              <a:t>Two-tier model</a:t>
            </a:r>
          </a:p>
        </p:txBody>
      </p:sp>
      <p:pic>
        <p:nvPicPr>
          <p:cNvPr id="4" name="Content Placeholder 3">
            <a:extLst>
              <a:ext uri="{FF2B5EF4-FFF2-40B4-BE49-F238E27FC236}">
                <a16:creationId xmlns:a16="http://schemas.microsoft.com/office/drawing/2014/main" id="{EEDC53CF-36E0-3B4E-A4D2-873143B3AB25}"/>
              </a:ext>
            </a:extLst>
          </p:cNvPr>
          <p:cNvPicPr>
            <a:picLocks noGrp="1" noChangeAspect="1"/>
          </p:cNvPicPr>
          <p:nvPr>
            <p:ph idx="1"/>
          </p:nvPr>
        </p:nvPicPr>
        <p:blipFill>
          <a:blip r:embed="rId3"/>
          <a:stretch>
            <a:fillRect/>
          </a:stretch>
        </p:blipFill>
        <p:spPr>
          <a:xfrm>
            <a:off x="1250950" y="2031977"/>
            <a:ext cx="10179050" cy="3460877"/>
          </a:xfrm>
          <a:prstGeom prst="rect">
            <a:avLst/>
          </a:prstGeom>
        </p:spPr>
      </p:pic>
      <p:sp>
        <p:nvSpPr>
          <p:cNvPr id="3" name="Slide Number Placeholder 2">
            <a:extLst>
              <a:ext uri="{FF2B5EF4-FFF2-40B4-BE49-F238E27FC236}">
                <a16:creationId xmlns:a16="http://schemas.microsoft.com/office/drawing/2014/main" id="{71072F3E-7C00-91AD-3437-2C99AE759A2E}"/>
              </a:ext>
            </a:extLst>
          </p:cNvPr>
          <p:cNvSpPr>
            <a:spLocks noGrp="1"/>
          </p:cNvSpPr>
          <p:nvPr>
            <p:ph type="sldNum" sz="quarter" idx="12"/>
          </p:nvPr>
        </p:nvSpPr>
        <p:spPr/>
        <p:txBody>
          <a:bodyPr/>
          <a:lstStyle/>
          <a:p>
            <a:fld id="{C38B9B5B-4308-F84D-8829-601BFF5929BE}" type="slidenum">
              <a:rPr lang="en-US" smtClean="0"/>
              <a:t>4</a:t>
            </a:fld>
            <a:endParaRPr lang="en-US"/>
          </a:p>
        </p:txBody>
      </p:sp>
    </p:spTree>
    <p:extLst>
      <p:ext uri="{BB962C8B-B14F-4D97-AF65-F5344CB8AC3E}">
        <p14:creationId xmlns:p14="http://schemas.microsoft.com/office/powerpoint/2010/main" val="3894085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3410046-F334-B31E-FDAC-7806A1105205}"/>
              </a:ext>
            </a:extLst>
          </p:cNvPr>
          <p:cNvSpPr txBox="1"/>
          <p:nvPr/>
        </p:nvSpPr>
        <p:spPr>
          <a:xfrm>
            <a:off x="1800821" y="2999508"/>
            <a:ext cx="1217786"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$result</a:t>
            </a:r>
            <a:endParaRPr sz="2250" dirty="0">
              <a:latin typeface="Courier New"/>
              <a:cs typeface="Courier New"/>
            </a:endParaRPr>
          </a:p>
        </p:txBody>
      </p:sp>
      <p:sp>
        <p:nvSpPr>
          <p:cNvPr id="4" name="object 4">
            <a:extLst>
              <a:ext uri="{FF2B5EF4-FFF2-40B4-BE49-F238E27FC236}">
                <a16:creationId xmlns:a16="http://schemas.microsoft.com/office/drawing/2014/main" id="{177C1815-015B-B972-1E76-6219A8432FDA}"/>
              </a:ext>
            </a:extLst>
          </p:cNvPr>
          <p:cNvSpPr txBox="1"/>
          <p:nvPr/>
        </p:nvSpPr>
        <p:spPr>
          <a:xfrm>
            <a:off x="3172644" y="2999508"/>
            <a:ext cx="3618756" cy="346249"/>
          </a:xfrm>
          <a:prstGeom prst="rect">
            <a:avLst/>
          </a:prstGeom>
        </p:spPr>
        <p:txBody>
          <a:bodyPr lIns="0" tIns="0" rIns="0" bIns="0">
            <a:spAutoFit/>
          </a:bodyPr>
          <a:lstStyle/>
          <a:p>
            <a:pPr marL="8929">
              <a:tabLst>
                <a:tab pos="351817" algn="l"/>
              </a:tabLst>
              <a:defRPr/>
            </a:pPr>
            <a:r>
              <a:rPr sz="2250" dirty="0">
                <a:solidFill>
                  <a:srgbClr val="010000"/>
                </a:solidFill>
                <a:latin typeface="Courier New"/>
                <a:cs typeface="Courier New"/>
              </a:rPr>
              <a:t>=	</a:t>
            </a:r>
            <a:r>
              <a:rPr sz="2250" spc="-4" dirty="0">
                <a:solidFill>
                  <a:srgbClr val="010000"/>
                </a:solidFill>
                <a:latin typeface="Courier New"/>
                <a:cs typeface="Courier New"/>
              </a:rPr>
              <a:t>mysql_query(“select</a:t>
            </a:r>
            <a:endParaRPr sz="2250">
              <a:latin typeface="Courier New"/>
              <a:cs typeface="Courier New"/>
            </a:endParaRPr>
          </a:p>
        </p:txBody>
      </p:sp>
      <p:sp>
        <p:nvSpPr>
          <p:cNvPr id="5" name="object 5">
            <a:extLst>
              <a:ext uri="{FF2B5EF4-FFF2-40B4-BE49-F238E27FC236}">
                <a16:creationId xmlns:a16="http://schemas.microsoft.com/office/drawing/2014/main" id="{2ACFDCC4-DF67-D6C5-31E0-B05A7192D28E}"/>
              </a:ext>
            </a:extLst>
          </p:cNvPr>
          <p:cNvSpPr txBox="1"/>
          <p:nvPr/>
        </p:nvSpPr>
        <p:spPr>
          <a:xfrm>
            <a:off x="3000748" y="3338836"/>
            <a:ext cx="3790652"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where(name=‘$user’</a:t>
            </a:r>
            <a:r>
              <a:rPr sz="2250" spc="-63" dirty="0">
                <a:solidFill>
                  <a:srgbClr val="010000"/>
                </a:solidFill>
                <a:latin typeface="Courier New"/>
                <a:cs typeface="Courier New"/>
              </a:rPr>
              <a:t> </a:t>
            </a:r>
            <a:r>
              <a:rPr sz="2250" spc="-4" dirty="0">
                <a:solidFill>
                  <a:srgbClr val="010000"/>
                </a:solidFill>
                <a:latin typeface="Courier New"/>
                <a:cs typeface="Courier New"/>
              </a:rPr>
              <a:t>and</a:t>
            </a:r>
            <a:endParaRPr sz="2250">
              <a:latin typeface="Courier New"/>
              <a:cs typeface="Courier New"/>
            </a:endParaRPr>
          </a:p>
        </p:txBody>
      </p:sp>
      <p:sp>
        <p:nvSpPr>
          <p:cNvPr id="49156" name="object 6">
            <a:extLst>
              <a:ext uri="{FF2B5EF4-FFF2-40B4-BE49-F238E27FC236}">
                <a16:creationId xmlns:a16="http://schemas.microsoft.com/office/drawing/2014/main" id="{258F2EB9-ACEC-3A20-350D-999D6CDA5271}"/>
              </a:ext>
            </a:extLst>
          </p:cNvPr>
          <p:cNvSpPr txBox="1">
            <a:spLocks noChangeArrowheads="1"/>
          </p:cNvSpPr>
          <p:nvPr/>
        </p:nvSpPr>
        <p:spPr bwMode="auto">
          <a:xfrm>
            <a:off x="6945437" y="3014018"/>
            <a:ext cx="3618756"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tabLst>
                <a:tab pos="500063" algn="l"/>
              </a:tabLst>
              <a:defRPr>
                <a:solidFill>
                  <a:schemeClr val="tx1"/>
                </a:solidFill>
                <a:latin typeface="Calibri" panose="020F0502020204030204" pitchFamily="34" charset="0"/>
              </a:defRPr>
            </a:lvl1pPr>
            <a:lvl2pPr marL="742950" indent="-285750">
              <a:spcBef>
                <a:spcPct val="20000"/>
              </a:spcBef>
              <a:tabLst>
                <a:tab pos="500063" algn="l"/>
              </a:tabLst>
              <a:defRPr>
                <a:solidFill>
                  <a:schemeClr val="tx1"/>
                </a:solidFill>
                <a:latin typeface="Calibri" panose="020F0502020204030204" pitchFamily="34" charset="0"/>
              </a:defRPr>
            </a:lvl2pPr>
            <a:lvl3pPr marL="1143000" indent="-228600">
              <a:spcBef>
                <a:spcPct val="20000"/>
              </a:spcBef>
              <a:tabLst>
                <a:tab pos="500063" algn="l"/>
              </a:tabLst>
              <a:defRPr>
                <a:solidFill>
                  <a:schemeClr val="tx1"/>
                </a:solidFill>
                <a:latin typeface="Calibri" panose="020F0502020204030204" pitchFamily="34" charset="0"/>
              </a:defRPr>
            </a:lvl3pPr>
            <a:lvl4pPr marL="1600200" indent="-228600">
              <a:spcBef>
                <a:spcPct val="20000"/>
              </a:spcBef>
              <a:tabLst>
                <a:tab pos="500063" algn="l"/>
              </a:tabLst>
              <a:defRPr>
                <a:solidFill>
                  <a:schemeClr val="tx1"/>
                </a:solidFill>
                <a:latin typeface="Calibri" panose="020F0502020204030204" pitchFamily="34" charset="0"/>
              </a:defRPr>
            </a:lvl4pPr>
            <a:lvl5pPr marL="2057400" indent="-228600">
              <a:spcBef>
                <a:spcPct val="20000"/>
              </a:spcBef>
              <a:tabLst>
                <a:tab pos="500063"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500063"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500063"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500063"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500063" algn="l"/>
              </a:tabLst>
              <a:defRPr>
                <a:solidFill>
                  <a:schemeClr val="tx1"/>
                </a:solidFill>
                <a:latin typeface="Calibri" panose="020F0502020204030204" pitchFamily="34" charset="0"/>
              </a:defRPr>
            </a:lvl9pPr>
          </a:lstStyle>
          <a:p>
            <a:pPr>
              <a:lnSpc>
                <a:spcPts val="2672"/>
              </a:lnSpc>
              <a:spcBef>
                <a:spcPct val="0"/>
              </a:spcBef>
            </a:pPr>
            <a:r>
              <a:rPr lang="en-US" altLang="en-US" sz="2250">
                <a:solidFill>
                  <a:srgbClr val="010000"/>
                </a:solidFill>
                <a:latin typeface="Courier New" panose="02070309020205020404" pitchFamily="49" charset="0"/>
                <a:cs typeface="Courier New" panose="02070309020205020404" pitchFamily="49" charset="0"/>
              </a:rPr>
              <a:t>*	from Users  password=‘$pass’);”);</a:t>
            </a:r>
            <a:endParaRPr lang="en-US" altLang="en-US" sz="2250">
              <a:latin typeface="Courier New" panose="02070309020205020404" pitchFamily="49" charset="0"/>
              <a:cs typeface="Courier New" panose="02070309020205020404" pitchFamily="49" charset="0"/>
            </a:endParaRPr>
          </a:p>
        </p:txBody>
      </p:sp>
      <p:sp>
        <p:nvSpPr>
          <p:cNvPr id="49157" name="object 7">
            <a:extLst>
              <a:ext uri="{FF2B5EF4-FFF2-40B4-BE49-F238E27FC236}">
                <a16:creationId xmlns:a16="http://schemas.microsoft.com/office/drawing/2014/main" id="{502AF2FE-6F66-C3DE-1A16-BB7D2FE29AED}"/>
              </a:ext>
            </a:extLst>
          </p:cNvPr>
          <p:cNvSpPr>
            <a:spLocks noChangeArrowheads="1"/>
          </p:cNvSpPr>
          <p:nvPr/>
        </p:nvSpPr>
        <p:spPr bwMode="auto">
          <a:xfrm>
            <a:off x="2068711" y="1177851"/>
            <a:ext cx="8054578" cy="9286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8" name="object 8">
            <a:extLst>
              <a:ext uri="{FF2B5EF4-FFF2-40B4-BE49-F238E27FC236}">
                <a16:creationId xmlns:a16="http://schemas.microsoft.com/office/drawing/2014/main" id="{B99C8DC8-4E8E-BEF3-3BDA-FE4FEED09592}"/>
              </a:ext>
            </a:extLst>
          </p:cNvPr>
          <p:cNvSpPr txBox="1"/>
          <p:nvPr/>
        </p:nvSpPr>
        <p:spPr>
          <a:xfrm>
            <a:off x="2190378" y="2097609"/>
            <a:ext cx="7245325" cy="411557"/>
          </a:xfrm>
          <a:prstGeom prst="rect">
            <a:avLst/>
          </a:prstGeom>
          <a:ln w="38100">
            <a:solidFill>
              <a:srgbClr val="000000"/>
            </a:solidFill>
          </a:ln>
        </p:spPr>
        <p:txBody>
          <a:bodyPr lIns="0" tIns="21878" rIns="0" bIns="0">
            <a:spAutoFit/>
          </a:bodyPr>
          <a:lstStyle/>
          <a:p>
            <a:pPr marL="34378">
              <a:spcBef>
                <a:spcPts val="172"/>
              </a:spcBef>
              <a:defRPr/>
            </a:pPr>
            <a:r>
              <a:rPr sz="2531" b="1" spc="-4" dirty="0">
                <a:solidFill>
                  <a:srgbClr val="C82506"/>
                </a:solidFill>
                <a:latin typeface="Courier New"/>
                <a:cs typeface="Courier New"/>
              </a:rPr>
              <a:t>frank’ OR 1=1); DROP TABLE Users;</a:t>
            </a:r>
            <a:r>
              <a:rPr sz="2531" b="1" spc="-32" dirty="0">
                <a:solidFill>
                  <a:srgbClr val="C82506"/>
                </a:solidFill>
                <a:latin typeface="Courier New"/>
                <a:cs typeface="Courier New"/>
              </a:rPr>
              <a:t> </a:t>
            </a:r>
            <a:r>
              <a:rPr sz="2531" b="1" spc="-4" dirty="0">
                <a:solidFill>
                  <a:srgbClr val="C82506"/>
                </a:solidFill>
                <a:latin typeface="Courier New"/>
                <a:cs typeface="Courier New"/>
              </a:rPr>
              <a:t>--</a:t>
            </a:r>
            <a:endParaRPr sz="2531">
              <a:latin typeface="Courier New"/>
              <a:cs typeface="Courier New"/>
            </a:endParaRPr>
          </a:p>
        </p:txBody>
      </p:sp>
      <p:sp>
        <p:nvSpPr>
          <p:cNvPr id="49159" name="object 9">
            <a:extLst>
              <a:ext uri="{FF2B5EF4-FFF2-40B4-BE49-F238E27FC236}">
                <a16:creationId xmlns:a16="http://schemas.microsoft.com/office/drawing/2014/main" id="{F0C70B4C-9747-F8D1-4FB8-0E683C42B5DA}"/>
              </a:ext>
            </a:extLst>
          </p:cNvPr>
          <p:cNvSpPr>
            <a:spLocks/>
          </p:cNvSpPr>
          <p:nvPr/>
        </p:nvSpPr>
        <p:spPr bwMode="auto">
          <a:xfrm>
            <a:off x="2170287" y="1681262"/>
            <a:ext cx="775766" cy="426393"/>
          </a:xfrm>
          <a:custGeom>
            <a:avLst/>
            <a:gdLst>
              <a:gd name="T0" fmla="*/ 0 w 1102995"/>
              <a:gd name="T1" fmla="*/ 564193 h 607060"/>
              <a:gd name="T2" fmla="*/ 1089371 w 1102995"/>
              <a:gd name="T3" fmla="*/ 0 h 607060"/>
              <a:gd name="T4" fmla="*/ 1107246 w 1102995"/>
              <a:gd name="T5" fmla="*/ 33161 h 607060"/>
              <a:gd name="T6" fmla="*/ 17874 w 1102995"/>
              <a:gd name="T7" fmla="*/ 597355 h 607060"/>
              <a:gd name="T8" fmla="*/ 0 w 1102995"/>
              <a:gd name="T9" fmla="*/ 564193 h 6070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2995" h="607060">
                <a:moveTo>
                  <a:pt x="0" y="573119"/>
                </a:moveTo>
                <a:lnTo>
                  <a:pt x="1084685" y="0"/>
                </a:lnTo>
                <a:lnTo>
                  <a:pt x="1102484" y="33686"/>
                </a:lnTo>
                <a:lnTo>
                  <a:pt x="17799" y="606806"/>
                </a:lnTo>
                <a:lnTo>
                  <a:pt x="0" y="573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49160" name="object 10">
            <a:extLst>
              <a:ext uri="{FF2B5EF4-FFF2-40B4-BE49-F238E27FC236}">
                <a16:creationId xmlns:a16="http://schemas.microsoft.com/office/drawing/2014/main" id="{318E52AF-E389-8B7F-F846-9819A63606DA}"/>
              </a:ext>
            </a:extLst>
          </p:cNvPr>
          <p:cNvSpPr>
            <a:spLocks/>
          </p:cNvSpPr>
          <p:nvPr/>
        </p:nvSpPr>
        <p:spPr bwMode="auto">
          <a:xfrm>
            <a:off x="3938364" y="1680146"/>
            <a:ext cx="5133454" cy="405185"/>
          </a:xfrm>
          <a:custGeom>
            <a:avLst/>
            <a:gdLst>
              <a:gd name="T0" fmla="*/ 7284369 w 7301865"/>
              <a:gd name="T1" fmla="*/ 580539 h 575945"/>
              <a:gd name="T2" fmla="*/ 0 w 7301865"/>
              <a:gd name="T3" fmla="*/ 38312 h 575945"/>
              <a:gd name="T4" fmla="*/ 2799 w 7301865"/>
              <a:gd name="T5" fmla="*/ 0 h 575945"/>
              <a:gd name="T6" fmla="*/ 7287162 w 7301865"/>
              <a:gd name="T7" fmla="*/ 542227 h 575945"/>
              <a:gd name="T8" fmla="*/ 7284369 w 7301865"/>
              <a:gd name="T9" fmla="*/ 580539 h 575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01865" h="575945">
                <a:moveTo>
                  <a:pt x="7298644" y="575753"/>
                </a:moveTo>
                <a:lnTo>
                  <a:pt x="0" y="37997"/>
                </a:lnTo>
                <a:lnTo>
                  <a:pt x="2799" y="0"/>
                </a:lnTo>
                <a:lnTo>
                  <a:pt x="7301443" y="537756"/>
                </a:lnTo>
                <a:lnTo>
                  <a:pt x="7298644" y="5757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49161" name="object 11">
            <a:extLst>
              <a:ext uri="{FF2B5EF4-FFF2-40B4-BE49-F238E27FC236}">
                <a16:creationId xmlns:a16="http://schemas.microsoft.com/office/drawing/2014/main" id="{2838F1DE-9352-8B80-6E90-4BDC4FC7891C}"/>
              </a:ext>
            </a:extLst>
          </p:cNvPr>
          <p:cNvSpPr txBox="1">
            <a:spLocks noChangeArrowheads="1"/>
          </p:cNvSpPr>
          <p:nvPr/>
        </p:nvSpPr>
        <p:spPr bwMode="auto">
          <a:xfrm>
            <a:off x="2479477" y="5657206"/>
            <a:ext cx="72341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28800" indent="-181610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a:lnSpc>
                <a:spcPts val="3023"/>
              </a:lnSpc>
              <a:spcBef>
                <a:spcPct val="0"/>
              </a:spcBef>
            </a:pPr>
            <a:r>
              <a:rPr lang="en-US" altLang="en-US" sz="2531" b="1">
                <a:solidFill>
                  <a:srgbClr val="C82506"/>
                </a:solidFill>
                <a:latin typeface="Arial" panose="020B0604020202020204" pitchFamily="34" charset="0"/>
              </a:rPr>
              <a:t>Can chain together statements with semicolon:  STATEMENT 1 ; STATEMENT 2</a:t>
            </a:r>
            <a:endParaRPr lang="en-US" altLang="en-US" sz="2531">
              <a:latin typeface="Arial" panose="020B0604020202020204" pitchFamily="34" charset="0"/>
            </a:endParaRPr>
          </a:p>
        </p:txBody>
      </p:sp>
      <p:sp>
        <p:nvSpPr>
          <p:cNvPr id="2" name="Slide Number Placeholder 1">
            <a:extLst>
              <a:ext uri="{FF2B5EF4-FFF2-40B4-BE49-F238E27FC236}">
                <a16:creationId xmlns:a16="http://schemas.microsoft.com/office/drawing/2014/main" id="{039DF0C3-BBDC-7A4F-6050-6C69183B97AC}"/>
              </a:ext>
            </a:extLst>
          </p:cNvPr>
          <p:cNvSpPr>
            <a:spLocks noGrp="1"/>
          </p:cNvSpPr>
          <p:nvPr>
            <p:ph type="sldNum" sz="quarter" idx="12"/>
          </p:nvPr>
        </p:nvSpPr>
        <p:spPr/>
        <p:txBody>
          <a:bodyPr/>
          <a:lstStyle/>
          <a:p>
            <a:fld id="{C38B9B5B-4308-F84D-8829-601BFF5929BE}"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bject 3">
            <a:extLst>
              <a:ext uri="{FF2B5EF4-FFF2-40B4-BE49-F238E27FC236}">
                <a16:creationId xmlns:a16="http://schemas.microsoft.com/office/drawing/2014/main" id="{F5C2D782-22B7-21DE-B15D-8255260E744C}"/>
              </a:ext>
            </a:extLst>
          </p:cNvPr>
          <p:cNvSpPr>
            <a:spLocks noChangeArrowheads="1"/>
          </p:cNvSpPr>
          <p:nvPr/>
        </p:nvSpPr>
        <p:spPr bwMode="auto">
          <a:xfrm>
            <a:off x="2068711" y="1607344"/>
            <a:ext cx="8054578" cy="9286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4" name="object 4">
            <a:extLst>
              <a:ext uri="{FF2B5EF4-FFF2-40B4-BE49-F238E27FC236}">
                <a16:creationId xmlns:a16="http://schemas.microsoft.com/office/drawing/2014/main" id="{1906FB0E-2CBF-A164-E1B1-DC9CBF3AAD6B}"/>
              </a:ext>
            </a:extLst>
          </p:cNvPr>
          <p:cNvSpPr txBox="1"/>
          <p:nvPr/>
        </p:nvSpPr>
        <p:spPr>
          <a:xfrm>
            <a:off x="2190378" y="2527102"/>
            <a:ext cx="7245325" cy="411557"/>
          </a:xfrm>
          <a:prstGeom prst="rect">
            <a:avLst/>
          </a:prstGeom>
          <a:ln w="38100">
            <a:solidFill>
              <a:srgbClr val="000000"/>
            </a:solidFill>
          </a:ln>
        </p:spPr>
        <p:txBody>
          <a:bodyPr lIns="0" tIns="21878" rIns="0" bIns="0">
            <a:spAutoFit/>
          </a:bodyPr>
          <a:lstStyle/>
          <a:p>
            <a:pPr marL="34378">
              <a:spcBef>
                <a:spcPts val="172"/>
              </a:spcBef>
              <a:defRPr/>
            </a:pPr>
            <a:r>
              <a:rPr sz="2531" b="1" spc="-4" dirty="0">
                <a:solidFill>
                  <a:srgbClr val="C82506"/>
                </a:solidFill>
                <a:latin typeface="Courier New"/>
                <a:cs typeface="Courier New"/>
              </a:rPr>
              <a:t>frank’ OR 1=1); DROP TABLE Users;</a:t>
            </a:r>
            <a:r>
              <a:rPr sz="2531" b="1" spc="-32" dirty="0">
                <a:solidFill>
                  <a:srgbClr val="C82506"/>
                </a:solidFill>
                <a:latin typeface="Courier New"/>
                <a:cs typeface="Courier New"/>
              </a:rPr>
              <a:t> </a:t>
            </a:r>
            <a:r>
              <a:rPr sz="2531" b="1" spc="-4" dirty="0">
                <a:solidFill>
                  <a:srgbClr val="C82506"/>
                </a:solidFill>
                <a:latin typeface="Courier New"/>
                <a:cs typeface="Courier New"/>
              </a:rPr>
              <a:t>--</a:t>
            </a:r>
            <a:endParaRPr sz="2531">
              <a:latin typeface="Courier New"/>
              <a:cs typeface="Courier New"/>
            </a:endParaRPr>
          </a:p>
        </p:txBody>
      </p:sp>
      <p:sp>
        <p:nvSpPr>
          <p:cNvPr id="50180" name="object 5">
            <a:extLst>
              <a:ext uri="{FF2B5EF4-FFF2-40B4-BE49-F238E27FC236}">
                <a16:creationId xmlns:a16="http://schemas.microsoft.com/office/drawing/2014/main" id="{1CDC3EBA-EEEE-E9CF-DFB3-960B17952E68}"/>
              </a:ext>
            </a:extLst>
          </p:cNvPr>
          <p:cNvSpPr>
            <a:spLocks/>
          </p:cNvSpPr>
          <p:nvPr/>
        </p:nvSpPr>
        <p:spPr bwMode="auto">
          <a:xfrm>
            <a:off x="2170287" y="2110755"/>
            <a:ext cx="775766" cy="426393"/>
          </a:xfrm>
          <a:custGeom>
            <a:avLst/>
            <a:gdLst>
              <a:gd name="T0" fmla="*/ 0 w 1102995"/>
              <a:gd name="T1" fmla="*/ 564193 h 607060"/>
              <a:gd name="T2" fmla="*/ 1089371 w 1102995"/>
              <a:gd name="T3" fmla="*/ 0 h 607060"/>
              <a:gd name="T4" fmla="*/ 1107246 w 1102995"/>
              <a:gd name="T5" fmla="*/ 33161 h 607060"/>
              <a:gd name="T6" fmla="*/ 17874 w 1102995"/>
              <a:gd name="T7" fmla="*/ 597355 h 607060"/>
              <a:gd name="T8" fmla="*/ 0 w 1102995"/>
              <a:gd name="T9" fmla="*/ 564193 h 6070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02995" h="607060">
                <a:moveTo>
                  <a:pt x="0" y="573119"/>
                </a:moveTo>
                <a:lnTo>
                  <a:pt x="1084685" y="0"/>
                </a:lnTo>
                <a:lnTo>
                  <a:pt x="1102484" y="33686"/>
                </a:lnTo>
                <a:lnTo>
                  <a:pt x="17799" y="606806"/>
                </a:lnTo>
                <a:lnTo>
                  <a:pt x="0" y="573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0181" name="object 6">
            <a:extLst>
              <a:ext uri="{FF2B5EF4-FFF2-40B4-BE49-F238E27FC236}">
                <a16:creationId xmlns:a16="http://schemas.microsoft.com/office/drawing/2014/main" id="{5E293D90-E0CD-90C8-6125-1526C276977A}"/>
              </a:ext>
            </a:extLst>
          </p:cNvPr>
          <p:cNvSpPr>
            <a:spLocks/>
          </p:cNvSpPr>
          <p:nvPr/>
        </p:nvSpPr>
        <p:spPr bwMode="auto">
          <a:xfrm>
            <a:off x="3938364" y="2109639"/>
            <a:ext cx="5133454" cy="405185"/>
          </a:xfrm>
          <a:custGeom>
            <a:avLst/>
            <a:gdLst>
              <a:gd name="T0" fmla="*/ 7284369 w 7301865"/>
              <a:gd name="T1" fmla="*/ 580539 h 575945"/>
              <a:gd name="T2" fmla="*/ 0 w 7301865"/>
              <a:gd name="T3" fmla="*/ 38312 h 575945"/>
              <a:gd name="T4" fmla="*/ 2799 w 7301865"/>
              <a:gd name="T5" fmla="*/ 0 h 575945"/>
              <a:gd name="T6" fmla="*/ 7287162 w 7301865"/>
              <a:gd name="T7" fmla="*/ 542227 h 575945"/>
              <a:gd name="T8" fmla="*/ 7284369 w 7301865"/>
              <a:gd name="T9" fmla="*/ 580539 h 575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01865" h="575945">
                <a:moveTo>
                  <a:pt x="7298644" y="575753"/>
                </a:moveTo>
                <a:lnTo>
                  <a:pt x="0" y="37997"/>
                </a:lnTo>
                <a:lnTo>
                  <a:pt x="2799" y="0"/>
                </a:lnTo>
                <a:lnTo>
                  <a:pt x="7301443" y="537756"/>
                </a:lnTo>
                <a:lnTo>
                  <a:pt x="7298644" y="5757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0182" name="object 7">
            <a:extLst>
              <a:ext uri="{FF2B5EF4-FFF2-40B4-BE49-F238E27FC236}">
                <a16:creationId xmlns:a16="http://schemas.microsoft.com/office/drawing/2014/main" id="{F1CDE13E-0FEF-B034-3EEC-D7CB0F3E558F}"/>
              </a:ext>
            </a:extLst>
          </p:cNvPr>
          <p:cNvSpPr txBox="1">
            <a:spLocks noChangeArrowheads="1"/>
          </p:cNvSpPr>
          <p:nvPr/>
        </p:nvSpPr>
        <p:spPr bwMode="auto">
          <a:xfrm>
            <a:off x="1791890" y="3443512"/>
            <a:ext cx="5144617" cy="1330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731963" indent="-1706563">
              <a:spcBef>
                <a:spcPct val="20000"/>
              </a:spcBef>
              <a:tabLst>
                <a:tab pos="2463800" algn="l"/>
              </a:tabLst>
              <a:defRPr>
                <a:solidFill>
                  <a:schemeClr val="tx1"/>
                </a:solidFill>
                <a:latin typeface="Calibri" panose="020F0502020204030204" pitchFamily="34" charset="0"/>
              </a:defRPr>
            </a:lvl1pPr>
            <a:lvl2pPr marL="742950" indent="-285750">
              <a:spcBef>
                <a:spcPct val="20000"/>
              </a:spcBef>
              <a:tabLst>
                <a:tab pos="2463800" algn="l"/>
              </a:tabLst>
              <a:defRPr>
                <a:solidFill>
                  <a:schemeClr val="tx1"/>
                </a:solidFill>
                <a:latin typeface="Calibri" panose="020F0502020204030204" pitchFamily="34" charset="0"/>
              </a:defRPr>
            </a:lvl2pPr>
            <a:lvl3pPr marL="1143000" indent="-228600">
              <a:spcBef>
                <a:spcPct val="20000"/>
              </a:spcBef>
              <a:tabLst>
                <a:tab pos="2463800" algn="l"/>
              </a:tabLst>
              <a:defRPr>
                <a:solidFill>
                  <a:schemeClr val="tx1"/>
                </a:solidFill>
                <a:latin typeface="Calibri" panose="020F0502020204030204" pitchFamily="34" charset="0"/>
              </a:defRPr>
            </a:lvl3pPr>
            <a:lvl4pPr marL="1600200" indent="-228600">
              <a:spcBef>
                <a:spcPct val="20000"/>
              </a:spcBef>
              <a:tabLst>
                <a:tab pos="2463800" algn="l"/>
              </a:tabLst>
              <a:defRPr>
                <a:solidFill>
                  <a:schemeClr val="tx1"/>
                </a:solidFill>
                <a:latin typeface="Calibri" panose="020F0502020204030204" pitchFamily="34" charset="0"/>
              </a:defRPr>
            </a:lvl4pPr>
            <a:lvl5pPr marL="2057400" indent="-228600">
              <a:spcBef>
                <a:spcPct val="20000"/>
              </a:spcBef>
              <a:tabLst>
                <a:tab pos="2463800"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463800"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463800"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463800"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463800" algn="l"/>
              </a:tabLst>
              <a:defRPr>
                <a:solidFill>
                  <a:schemeClr val="tx1"/>
                </a:solidFill>
                <a:latin typeface="Calibri" panose="020F0502020204030204" pitchFamily="34" charset="0"/>
              </a:defRPr>
            </a:lvl9pPr>
          </a:lstStyle>
          <a:p>
            <a:pPr>
              <a:lnSpc>
                <a:spcPts val="2672"/>
              </a:lnSpc>
              <a:spcBef>
                <a:spcPct val="0"/>
              </a:spcBef>
            </a:pPr>
            <a:r>
              <a:rPr lang="en-US" altLang="en-US" sz="2250">
                <a:solidFill>
                  <a:srgbClr val="010000"/>
                </a:solidFill>
                <a:latin typeface="Courier New" panose="02070309020205020404" pitchFamily="49" charset="0"/>
                <a:cs typeface="Courier New" panose="02070309020205020404" pitchFamily="49" charset="0"/>
              </a:rPr>
              <a:t>$result =	mysql_query(“select  where(name=‘$user’ and</a:t>
            </a:r>
            <a:endParaRPr lang="en-US" altLang="en-US" sz="2250">
              <a:latin typeface="Courier New" panose="02070309020205020404" pitchFamily="49" charset="0"/>
              <a:cs typeface="Courier New" panose="02070309020205020404" pitchFamily="49" charset="0"/>
            </a:endParaRPr>
          </a:p>
          <a:p>
            <a:pPr>
              <a:spcBef>
                <a:spcPts val="27"/>
              </a:spcBef>
            </a:pPr>
            <a:endParaRPr lang="en-US" altLang="en-US" sz="1898">
              <a:latin typeface="Times New Roman" panose="02020603050405020304" pitchFamily="18" charset="0"/>
              <a:cs typeface="Times New Roman" panose="02020603050405020304" pitchFamily="18" charset="0"/>
            </a:endParaRPr>
          </a:p>
        </p:txBody>
      </p:sp>
      <p:sp>
        <p:nvSpPr>
          <p:cNvPr id="50183" name="object 8">
            <a:extLst>
              <a:ext uri="{FF2B5EF4-FFF2-40B4-BE49-F238E27FC236}">
                <a16:creationId xmlns:a16="http://schemas.microsoft.com/office/drawing/2014/main" id="{FFA35170-84CD-1676-CA00-44A64CC7E18D}"/>
              </a:ext>
            </a:extLst>
          </p:cNvPr>
          <p:cNvSpPr txBox="1">
            <a:spLocks noChangeArrowheads="1"/>
          </p:cNvSpPr>
          <p:nvPr/>
        </p:nvSpPr>
        <p:spPr bwMode="auto">
          <a:xfrm>
            <a:off x="6936507" y="3443511"/>
            <a:ext cx="3627686"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5400">
              <a:spcBef>
                <a:spcPct val="20000"/>
              </a:spcBef>
              <a:tabLst>
                <a:tab pos="512763" algn="l"/>
              </a:tabLst>
              <a:defRPr>
                <a:solidFill>
                  <a:schemeClr val="tx1"/>
                </a:solidFill>
                <a:latin typeface="Calibri" panose="020F0502020204030204" pitchFamily="34" charset="0"/>
              </a:defRPr>
            </a:lvl1pPr>
            <a:lvl2pPr marL="742950" indent="-285750">
              <a:spcBef>
                <a:spcPct val="20000"/>
              </a:spcBef>
              <a:tabLst>
                <a:tab pos="512763" algn="l"/>
              </a:tabLst>
              <a:defRPr>
                <a:solidFill>
                  <a:schemeClr val="tx1"/>
                </a:solidFill>
                <a:latin typeface="Calibri" panose="020F0502020204030204" pitchFamily="34" charset="0"/>
              </a:defRPr>
            </a:lvl2pPr>
            <a:lvl3pPr marL="1143000" indent="-228600">
              <a:spcBef>
                <a:spcPct val="20000"/>
              </a:spcBef>
              <a:tabLst>
                <a:tab pos="512763" algn="l"/>
              </a:tabLst>
              <a:defRPr>
                <a:solidFill>
                  <a:schemeClr val="tx1"/>
                </a:solidFill>
                <a:latin typeface="Calibri" panose="020F0502020204030204" pitchFamily="34" charset="0"/>
              </a:defRPr>
            </a:lvl3pPr>
            <a:lvl4pPr marL="1600200" indent="-228600">
              <a:spcBef>
                <a:spcPct val="20000"/>
              </a:spcBef>
              <a:tabLst>
                <a:tab pos="512763" algn="l"/>
              </a:tabLst>
              <a:defRPr>
                <a:solidFill>
                  <a:schemeClr val="tx1"/>
                </a:solidFill>
                <a:latin typeface="Calibri" panose="020F0502020204030204" pitchFamily="34" charset="0"/>
              </a:defRPr>
            </a:lvl4pPr>
            <a:lvl5pPr marL="2057400" indent="-228600">
              <a:spcBef>
                <a:spcPct val="20000"/>
              </a:spcBef>
              <a:tabLst>
                <a:tab pos="512763"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512763"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512763"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512763"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512763" algn="l"/>
              </a:tabLst>
              <a:defRPr>
                <a:solidFill>
                  <a:schemeClr val="tx1"/>
                </a:solidFill>
                <a:latin typeface="Calibri" panose="020F0502020204030204" pitchFamily="34" charset="0"/>
              </a:defRPr>
            </a:lvl9pPr>
          </a:lstStyle>
          <a:p>
            <a:pPr>
              <a:lnSpc>
                <a:spcPts val="2672"/>
              </a:lnSpc>
              <a:spcBef>
                <a:spcPct val="0"/>
              </a:spcBef>
              <a:buFontTx/>
              <a:buChar char="*"/>
            </a:pPr>
            <a:r>
              <a:rPr lang="en-US" altLang="en-US" sz="2250">
                <a:solidFill>
                  <a:srgbClr val="010000"/>
                </a:solidFill>
                <a:latin typeface="Courier New" panose="02070309020205020404" pitchFamily="49" charset="0"/>
                <a:cs typeface="Courier New" panose="02070309020205020404" pitchFamily="49" charset="0"/>
              </a:rPr>
              <a:t>from Users  password=‘$pass’);”)</a:t>
            </a:r>
            <a:endParaRPr lang="en-US" altLang="en-US" sz="2250">
              <a:latin typeface="Courier New" panose="02070309020205020404" pitchFamily="49" charset="0"/>
              <a:cs typeface="Courier New" panose="02070309020205020404" pitchFamily="49" charset="0"/>
            </a:endParaRPr>
          </a:p>
        </p:txBody>
      </p:sp>
      <p:sp>
        <p:nvSpPr>
          <p:cNvPr id="50184" name="object 9">
            <a:extLst>
              <a:ext uri="{FF2B5EF4-FFF2-40B4-BE49-F238E27FC236}">
                <a16:creationId xmlns:a16="http://schemas.microsoft.com/office/drawing/2014/main" id="{D92C77C3-B106-61BD-5739-332E45C2A02A}"/>
              </a:ext>
            </a:extLst>
          </p:cNvPr>
          <p:cNvSpPr txBox="1">
            <a:spLocks noChangeArrowheads="1"/>
          </p:cNvSpPr>
          <p:nvPr/>
        </p:nvSpPr>
        <p:spPr bwMode="auto">
          <a:xfrm>
            <a:off x="1631156" y="4945932"/>
            <a:ext cx="8911828" cy="179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741363">
              <a:spcBef>
                <a:spcPct val="20000"/>
              </a:spcBef>
              <a:tabLst>
                <a:tab pos="5130800" algn="l"/>
              </a:tabLst>
              <a:defRPr>
                <a:solidFill>
                  <a:schemeClr val="tx1"/>
                </a:solidFill>
                <a:latin typeface="Calibri" panose="020F0502020204030204" pitchFamily="34" charset="0"/>
              </a:defRPr>
            </a:lvl1pPr>
            <a:lvl2pPr marL="742950" indent="-285750">
              <a:spcBef>
                <a:spcPct val="20000"/>
              </a:spcBef>
              <a:tabLst>
                <a:tab pos="5130800" algn="l"/>
              </a:tabLst>
              <a:defRPr>
                <a:solidFill>
                  <a:schemeClr val="tx1"/>
                </a:solidFill>
                <a:latin typeface="Calibri" panose="020F0502020204030204" pitchFamily="34" charset="0"/>
              </a:defRPr>
            </a:lvl2pPr>
            <a:lvl3pPr marL="1143000" indent="-228600">
              <a:spcBef>
                <a:spcPct val="20000"/>
              </a:spcBef>
              <a:tabLst>
                <a:tab pos="5130800" algn="l"/>
              </a:tabLst>
              <a:defRPr>
                <a:solidFill>
                  <a:schemeClr val="tx1"/>
                </a:solidFill>
                <a:latin typeface="Calibri" panose="020F0502020204030204" pitchFamily="34" charset="0"/>
              </a:defRPr>
            </a:lvl3pPr>
            <a:lvl4pPr marL="1600200" indent="-228600">
              <a:spcBef>
                <a:spcPct val="20000"/>
              </a:spcBef>
              <a:tabLst>
                <a:tab pos="5130800" algn="l"/>
              </a:tabLst>
              <a:defRPr>
                <a:solidFill>
                  <a:schemeClr val="tx1"/>
                </a:solidFill>
                <a:latin typeface="Calibri" panose="020F0502020204030204" pitchFamily="34" charset="0"/>
              </a:defRPr>
            </a:lvl4pPr>
            <a:lvl5pPr marL="2057400" indent="-228600">
              <a:spcBef>
                <a:spcPct val="20000"/>
              </a:spcBef>
              <a:tabLst>
                <a:tab pos="5130800"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5130800"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5130800"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5130800"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5130800" algn="l"/>
              </a:tabLst>
              <a:defRPr>
                <a:solidFill>
                  <a:schemeClr val="tx1"/>
                </a:solidFill>
                <a:latin typeface="Calibri" panose="020F0502020204030204" pitchFamily="34" charset="0"/>
              </a:defRPr>
            </a:lvl9pPr>
          </a:lstStyle>
          <a:p>
            <a:pPr>
              <a:lnSpc>
                <a:spcPts val="2672"/>
              </a:lnSpc>
              <a:spcBef>
                <a:spcPct val="0"/>
              </a:spcBef>
            </a:pPr>
            <a:r>
              <a:rPr lang="en-US" altLang="en-US" sz="2250">
                <a:solidFill>
                  <a:srgbClr val="010000"/>
                </a:solidFill>
                <a:latin typeface="Courier New" panose="02070309020205020404" pitchFamily="49" charset="0"/>
                <a:cs typeface="Courier New" panose="02070309020205020404" pitchFamily="49" charset="0"/>
              </a:rPr>
              <a:t>where(name=‘</a:t>
            </a:r>
            <a:r>
              <a:rPr lang="en-US" altLang="en-US" sz="2250">
                <a:solidFill>
                  <a:srgbClr val="C82506"/>
                </a:solidFill>
                <a:latin typeface="Courier New" panose="02070309020205020404" pitchFamily="49" charset="0"/>
                <a:cs typeface="Courier New" panose="02070309020205020404" pitchFamily="49" charset="0"/>
              </a:rPr>
              <a:t>frank’ OR 1=1);  DROP TABLE Users;</a:t>
            </a:r>
          </a:p>
          <a:p>
            <a:pPr>
              <a:lnSpc>
                <a:spcPts val="2672"/>
              </a:lnSpc>
              <a:spcBef>
                <a:spcPct val="0"/>
              </a:spcBef>
            </a:pPr>
            <a:r>
              <a:rPr lang="en-US" altLang="en-US" sz="2250">
                <a:solidFill>
                  <a:srgbClr val="1333FF"/>
                </a:solidFill>
                <a:latin typeface="Courier New" panose="02070309020205020404" pitchFamily="49" charset="0"/>
                <a:cs typeface="Courier New" panose="02070309020205020404" pitchFamily="49" charset="0"/>
              </a:rPr>
              <a:t>--</a:t>
            </a:r>
            <a:r>
              <a:rPr lang="en-US" altLang="en-US" sz="2250">
                <a:latin typeface="Courier New" panose="02070309020205020404" pitchFamily="49" charset="0"/>
                <a:cs typeface="Courier New" panose="02070309020205020404" pitchFamily="49" charset="0"/>
              </a:rPr>
              <a:t> </a:t>
            </a:r>
            <a:r>
              <a:rPr lang="en-US" altLang="en-US" sz="2250">
                <a:solidFill>
                  <a:srgbClr val="1333FF"/>
                </a:solidFill>
                <a:latin typeface="Courier New" panose="02070309020205020404" pitchFamily="49" charset="0"/>
                <a:cs typeface="Courier New" panose="02070309020205020404" pitchFamily="49" charset="0"/>
              </a:rPr>
              <a:t>and password=‘whocares’);</a:t>
            </a:r>
            <a:r>
              <a:rPr lang="en-US" altLang="en-US" sz="2250">
                <a:solidFill>
                  <a:srgbClr val="010000"/>
                </a:solidFill>
                <a:latin typeface="Courier New" panose="02070309020205020404" pitchFamily="49" charset="0"/>
                <a:cs typeface="Courier New" panose="02070309020205020404" pitchFamily="49" charset="0"/>
              </a:rPr>
              <a:t>”);</a:t>
            </a:r>
            <a:endParaRPr lang="en-US" altLang="en-US" sz="2250">
              <a:latin typeface="Courier New" panose="02070309020205020404" pitchFamily="49" charset="0"/>
              <a:cs typeface="Courier New" panose="02070309020205020404" pitchFamily="49" charset="0"/>
            </a:endParaRPr>
          </a:p>
          <a:p>
            <a:pPr>
              <a:spcBef>
                <a:spcPts val="35"/>
              </a:spcBef>
            </a:pPr>
            <a:endParaRPr lang="en-US" altLang="en-US" sz="2180">
              <a:latin typeface="Times New Roman" panose="02020603050405020304" pitchFamily="18" charset="0"/>
              <a:cs typeface="Times New Roman" panose="02020603050405020304" pitchFamily="18" charset="0"/>
            </a:endParaRPr>
          </a:p>
          <a:p>
            <a:pPr>
              <a:lnSpc>
                <a:spcPts val="3023"/>
              </a:lnSpc>
              <a:spcBef>
                <a:spcPct val="0"/>
              </a:spcBef>
            </a:pPr>
            <a:r>
              <a:rPr lang="en-US" altLang="en-US" sz="2531" b="1">
                <a:solidFill>
                  <a:srgbClr val="C82506"/>
                </a:solidFill>
                <a:latin typeface="Arial" panose="020B0604020202020204" pitchFamily="34" charset="0"/>
              </a:rPr>
              <a:t>Can chain together statements with semicolon:  STATEMENT 1 ; STATEMENT 2</a:t>
            </a:r>
            <a:endParaRPr lang="en-US" altLang="en-US" sz="2531">
              <a:latin typeface="Arial" panose="020B0604020202020204" pitchFamily="34" charset="0"/>
            </a:endParaRPr>
          </a:p>
        </p:txBody>
      </p:sp>
      <p:sp>
        <p:nvSpPr>
          <p:cNvPr id="6" name="Slide Number Placeholder 5">
            <a:extLst>
              <a:ext uri="{FF2B5EF4-FFF2-40B4-BE49-F238E27FC236}">
                <a16:creationId xmlns:a16="http://schemas.microsoft.com/office/drawing/2014/main" id="{6638194C-3A27-EE76-4DA6-710654DF9619}"/>
              </a:ext>
            </a:extLst>
          </p:cNvPr>
          <p:cNvSpPr>
            <a:spLocks noGrp="1"/>
          </p:cNvSpPr>
          <p:nvPr>
            <p:ph type="sldNum" sz="quarter" idx="12"/>
          </p:nvPr>
        </p:nvSpPr>
        <p:spPr/>
        <p:txBody>
          <a:bodyPr/>
          <a:lstStyle/>
          <a:p>
            <a:fld id="{C38B9B5B-4308-F84D-8829-601BFF5929BE}"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28D91322-2F2B-A1C1-7B44-973E98AD5FB3}"/>
              </a:ext>
            </a:extLst>
          </p:cNvPr>
          <p:cNvSpPr>
            <a:spLocks noChangeArrowheads="1"/>
          </p:cNvSpPr>
          <p:nvPr/>
        </p:nvSpPr>
        <p:spPr bwMode="auto">
          <a:xfrm>
            <a:off x="9197991" y="1775805"/>
            <a:ext cx="229261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a:spcBef>
                <a:spcPct val="0"/>
              </a:spcBef>
            </a:pPr>
            <a:r>
              <a:rPr lang="en-US" altLang="en-US" sz="2250" dirty="0">
                <a:solidFill>
                  <a:srgbClr val="C00000"/>
                </a:solidFill>
                <a:latin typeface="Lora" panose="020F0502020204030204" pitchFamily="34" charset="0"/>
              </a:rPr>
              <a:t>Google Dorking</a:t>
            </a:r>
            <a:endParaRPr lang="en-US" altLang="en-US" sz="2250" dirty="0">
              <a:solidFill>
                <a:srgbClr val="C00000"/>
              </a:solidFill>
            </a:endParaRPr>
          </a:p>
        </p:txBody>
      </p:sp>
      <p:sp>
        <p:nvSpPr>
          <p:cNvPr id="51203" name="Rectangle 4">
            <a:extLst>
              <a:ext uri="{FF2B5EF4-FFF2-40B4-BE49-F238E27FC236}">
                <a16:creationId xmlns:a16="http://schemas.microsoft.com/office/drawing/2014/main" id="{B1513781-F27F-E7DA-8954-B647C3A48ADD}"/>
              </a:ext>
            </a:extLst>
          </p:cNvPr>
          <p:cNvSpPr>
            <a:spLocks noChangeArrowheads="1"/>
          </p:cNvSpPr>
          <p:nvPr/>
        </p:nvSpPr>
        <p:spPr bwMode="auto">
          <a:xfrm>
            <a:off x="1809750" y="1865189"/>
            <a:ext cx="6465094" cy="698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a:spcBef>
                <a:spcPct val="0"/>
              </a:spcBef>
            </a:pPr>
            <a:r>
              <a:rPr lang="en-US" altLang="en-US" sz="1969"/>
              <a:t>Some examples of dorks you can use to find sites vulnerable to a SQL injection attack include:</a:t>
            </a:r>
          </a:p>
        </p:txBody>
      </p:sp>
      <p:sp>
        <p:nvSpPr>
          <p:cNvPr id="7" name="Rectangle 6">
            <a:extLst>
              <a:ext uri="{FF2B5EF4-FFF2-40B4-BE49-F238E27FC236}">
                <a16:creationId xmlns:a16="http://schemas.microsoft.com/office/drawing/2014/main" id="{75446966-AEA8-164D-D8BA-0E0353D324AB}"/>
              </a:ext>
            </a:extLst>
          </p:cNvPr>
          <p:cNvSpPr/>
          <p:nvPr/>
        </p:nvSpPr>
        <p:spPr>
          <a:xfrm>
            <a:off x="2434828" y="2678906"/>
            <a:ext cx="4572000" cy="1304460"/>
          </a:xfrm>
          <a:prstGeom prst="rect">
            <a:avLst/>
          </a:prstGeom>
        </p:spPr>
        <p:txBody>
          <a:bodyPr>
            <a:spAutoFit/>
          </a:bodyPr>
          <a:lstStyle/>
          <a:p>
            <a:pPr>
              <a:defRPr/>
            </a:pPr>
            <a:r>
              <a:rPr lang="en-US" sz="1969" i="1" dirty="0" err="1"/>
              <a:t>inurl:index.php?id</a:t>
            </a:r>
            <a:r>
              <a:rPr lang="en-US" sz="1969" i="1" dirty="0"/>
              <a:t>=</a:t>
            </a:r>
            <a:endParaRPr lang="en-US" sz="1969" dirty="0"/>
          </a:p>
          <a:p>
            <a:pPr>
              <a:defRPr/>
            </a:pPr>
            <a:r>
              <a:rPr lang="en-US" sz="1969" i="1" dirty="0" err="1"/>
              <a:t>inurl:trainers.php?id</a:t>
            </a:r>
            <a:r>
              <a:rPr lang="en-US" sz="1969" i="1" dirty="0"/>
              <a:t>=</a:t>
            </a:r>
            <a:endParaRPr lang="en-US" sz="1969" dirty="0"/>
          </a:p>
          <a:p>
            <a:pPr>
              <a:defRPr/>
            </a:pPr>
            <a:r>
              <a:rPr lang="en-US" sz="1969" i="1" dirty="0" err="1"/>
              <a:t>inurl:buy.php?category</a:t>
            </a:r>
            <a:r>
              <a:rPr lang="en-US" sz="1969" i="1" dirty="0"/>
              <a:t>=</a:t>
            </a:r>
            <a:endParaRPr lang="en-US" sz="1969" dirty="0"/>
          </a:p>
          <a:p>
            <a:pPr>
              <a:defRPr/>
            </a:pPr>
            <a:r>
              <a:rPr lang="en-US" sz="1969" i="1" dirty="0" err="1"/>
              <a:t>inurl:article.php?ID</a:t>
            </a:r>
            <a:r>
              <a:rPr lang="en-US" sz="1969" i="1" dirty="0"/>
              <a:t>=</a:t>
            </a:r>
            <a:endParaRPr lang="en-US" sz="1969" dirty="0"/>
          </a:p>
        </p:txBody>
      </p:sp>
      <p:sp>
        <p:nvSpPr>
          <p:cNvPr id="51205" name="Rectangle 7">
            <a:extLst>
              <a:ext uri="{FF2B5EF4-FFF2-40B4-BE49-F238E27FC236}">
                <a16:creationId xmlns:a16="http://schemas.microsoft.com/office/drawing/2014/main" id="{9B7090E8-BF88-6DE8-BBD8-07DB8A7DAB7A}"/>
              </a:ext>
            </a:extLst>
          </p:cNvPr>
          <p:cNvSpPr>
            <a:spLocks noChangeArrowheads="1"/>
          </p:cNvSpPr>
          <p:nvPr/>
        </p:nvSpPr>
        <p:spPr bwMode="auto">
          <a:xfrm>
            <a:off x="2093268" y="4500563"/>
            <a:ext cx="8251031" cy="160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a:spcBef>
                <a:spcPct val="0"/>
              </a:spcBef>
            </a:pPr>
            <a:r>
              <a:rPr lang="en-US" altLang="en-US" sz="1969"/>
              <a:t>For example, search results is </a:t>
            </a:r>
            <a:r>
              <a:rPr lang="en-US" altLang="en-US" sz="1969">
                <a:solidFill>
                  <a:schemeClr val="accent1"/>
                </a:solidFill>
              </a:rPr>
              <a:t>http://www.udemy.com/index.php?catid=1</a:t>
            </a:r>
            <a:r>
              <a:rPr lang="en-US" altLang="en-US" sz="1969"/>
              <a:t>. To find out if this site is vulnerable to SQL injection, simply add an apostrophe at the end of the URL like this:</a:t>
            </a:r>
          </a:p>
          <a:p>
            <a:pPr>
              <a:spcBef>
                <a:spcPct val="0"/>
              </a:spcBef>
            </a:pPr>
            <a:endParaRPr lang="en-US" altLang="en-US" sz="1969"/>
          </a:p>
          <a:p>
            <a:pPr>
              <a:spcBef>
                <a:spcPct val="0"/>
              </a:spcBef>
            </a:pPr>
            <a:r>
              <a:rPr lang="en-US" altLang="en-US" sz="1969"/>
              <a:t>http://www.udemy.com/index.php?catid=1’</a:t>
            </a:r>
          </a:p>
        </p:txBody>
      </p:sp>
      <p:sp>
        <p:nvSpPr>
          <p:cNvPr id="9" name="Rectangle 8">
            <a:extLst>
              <a:ext uri="{FF2B5EF4-FFF2-40B4-BE49-F238E27FC236}">
                <a16:creationId xmlns:a16="http://schemas.microsoft.com/office/drawing/2014/main" id="{C0EF9286-60AD-86B2-10E5-75D6DDE4BA64}"/>
              </a:ext>
            </a:extLst>
          </p:cNvPr>
          <p:cNvSpPr/>
          <p:nvPr/>
        </p:nvSpPr>
        <p:spPr>
          <a:xfrm>
            <a:off x="2097733" y="6398121"/>
            <a:ext cx="8246566" cy="395365"/>
          </a:xfrm>
          <a:prstGeom prst="rect">
            <a:avLst/>
          </a:prstGeom>
        </p:spPr>
        <p:txBody>
          <a:bodyPr>
            <a:spAutoFit/>
          </a:bodyPr>
          <a:lstStyle/>
          <a:p>
            <a:pPr>
              <a:defRPr/>
            </a:pPr>
            <a:r>
              <a:rPr lang="en-US" sz="1969" dirty="0">
                <a:latin typeface="+mj-lt"/>
              </a:rPr>
              <a:t>If the page returns a SQL error, the website is vulnerable to SQL injection. </a:t>
            </a:r>
          </a:p>
        </p:txBody>
      </p:sp>
      <p:sp>
        <p:nvSpPr>
          <p:cNvPr id="2" name="Title 1">
            <a:extLst>
              <a:ext uri="{FF2B5EF4-FFF2-40B4-BE49-F238E27FC236}">
                <a16:creationId xmlns:a16="http://schemas.microsoft.com/office/drawing/2014/main" id="{010A82C3-1054-D44C-7EF9-088E157291CD}"/>
              </a:ext>
            </a:extLst>
          </p:cNvPr>
          <p:cNvSpPr>
            <a:spLocks noGrp="1"/>
          </p:cNvSpPr>
          <p:nvPr>
            <p:ph type="title"/>
          </p:nvPr>
        </p:nvSpPr>
        <p:spPr/>
        <p:txBody>
          <a:bodyPr>
            <a:normAutofit/>
          </a:bodyPr>
          <a:lstStyle/>
          <a:p>
            <a:r>
              <a:rPr lang="en-US" altLang="en-US" sz="3600" dirty="0">
                <a:cs typeface="Arial" panose="020B0604020202020204" pitchFamily="34" charset="0"/>
              </a:rPr>
              <a:t>Picking a Target</a:t>
            </a:r>
            <a:endParaRPr lang="en-US" sz="3600" dirty="0"/>
          </a:p>
        </p:txBody>
      </p:sp>
      <p:sp>
        <p:nvSpPr>
          <p:cNvPr id="4" name="Slide Number Placeholder 3">
            <a:extLst>
              <a:ext uri="{FF2B5EF4-FFF2-40B4-BE49-F238E27FC236}">
                <a16:creationId xmlns:a16="http://schemas.microsoft.com/office/drawing/2014/main" id="{EC12663E-374C-7588-1AAD-6489F7B1FAA4}"/>
              </a:ext>
            </a:extLst>
          </p:cNvPr>
          <p:cNvSpPr>
            <a:spLocks noGrp="1"/>
          </p:cNvSpPr>
          <p:nvPr>
            <p:ph type="sldNum" sz="quarter" idx="12"/>
          </p:nvPr>
        </p:nvSpPr>
        <p:spPr/>
        <p:txBody>
          <a:bodyPr/>
          <a:lstStyle/>
          <a:p>
            <a:fld id="{C38B9B5B-4308-F84D-8829-601BFF5929BE}"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E1C9194-0CD3-8462-3134-34746F4A0892}"/>
              </a:ext>
            </a:extLst>
          </p:cNvPr>
          <p:cNvSpPr txBox="1">
            <a:spLocks noGrp="1"/>
          </p:cNvSpPr>
          <p:nvPr>
            <p:ph type="title"/>
          </p:nvPr>
        </p:nvSpPr>
        <p:spPr/>
        <p:txBody>
          <a:bodyPr vert="horz" lIns="91440" tIns="75902" rIns="91440" bIns="45720" rtlCol="0" anchor="b">
            <a:normAutofit/>
          </a:bodyPr>
          <a:lstStyle/>
          <a:p>
            <a:pPr marL="162515">
              <a:spcBef>
                <a:spcPts val="0"/>
              </a:spcBef>
              <a:defRPr/>
            </a:pPr>
            <a:r>
              <a:rPr sz="3867" spc="-63" dirty="0"/>
              <a:t>SQL </a:t>
            </a:r>
            <a:r>
              <a:rPr sz="3867" spc="28" dirty="0"/>
              <a:t>injection </a:t>
            </a:r>
            <a:r>
              <a:rPr sz="3867" spc="35" dirty="0"/>
              <a:t>attacks </a:t>
            </a:r>
            <a:r>
              <a:rPr sz="3867" spc="-18" dirty="0"/>
              <a:t>are</a:t>
            </a:r>
            <a:r>
              <a:rPr sz="3867" spc="-21" dirty="0"/>
              <a:t> </a:t>
            </a:r>
            <a:r>
              <a:rPr sz="3867" spc="21" dirty="0"/>
              <a:t>prevalent</a:t>
            </a:r>
            <a:endParaRPr sz="3867"/>
          </a:p>
        </p:txBody>
      </p:sp>
      <p:sp>
        <p:nvSpPr>
          <p:cNvPr id="52226" name="object 3">
            <a:extLst>
              <a:ext uri="{FF2B5EF4-FFF2-40B4-BE49-F238E27FC236}">
                <a16:creationId xmlns:a16="http://schemas.microsoft.com/office/drawing/2014/main" id="{5F39EFA4-45B9-5CA2-8061-192BEB7DBB3A}"/>
              </a:ext>
            </a:extLst>
          </p:cNvPr>
          <p:cNvSpPr>
            <a:spLocks/>
          </p:cNvSpPr>
          <p:nvPr/>
        </p:nvSpPr>
        <p:spPr bwMode="auto">
          <a:xfrm>
            <a:off x="10471547" y="4388941"/>
            <a:ext cx="62508" cy="0"/>
          </a:xfrm>
          <a:custGeom>
            <a:avLst/>
            <a:gdLst>
              <a:gd name="T0" fmla="*/ 0 w 88900"/>
              <a:gd name="T1" fmla="*/ 88900 w 88900"/>
              <a:gd name="T2" fmla="*/ 0 60000 65536"/>
              <a:gd name="T3" fmla="*/ 0 60000 65536"/>
            </a:gdLst>
            <a:ahLst/>
            <a:cxnLst>
              <a:cxn ang="T2">
                <a:pos x="T0" y="0"/>
              </a:cxn>
              <a:cxn ang="T3">
                <a:pos x="T1" y="0"/>
              </a:cxn>
            </a:cxnLst>
            <a:rect l="0" t="0" r="r" b="b"/>
            <a:pathLst>
              <a:path w="88900">
                <a:moveTo>
                  <a:pt x="0" y="0"/>
                </a:moveTo>
                <a:lnTo>
                  <a:pt x="88900"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2227" name="object 4">
            <a:extLst>
              <a:ext uri="{FF2B5EF4-FFF2-40B4-BE49-F238E27FC236}">
                <a16:creationId xmlns:a16="http://schemas.microsoft.com/office/drawing/2014/main" id="{60118C20-CA80-5268-F839-5956DB3E564A}"/>
              </a:ext>
            </a:extLst>
          </p:cNvPr>
          <p:cNvSpPr>
            <a:spLocks/>
          </p:cNvSpPr>
          <p:nvPr/>
        </p:nvSpPr>
        <p:spPr bwMode="auto">
          <a:xfrm>
            <a:off x="8185547" y="4388941"/>
            <a:ext cx="1848445" cy="0"/>
          </a:xfrm>
          <a:custGeom>
            <a:avLst/>
            <a:gdLst>
              <a:gd name="T0" fmla="*/ 0 w 2628900"/>
              <a:gd name="T1" fmla="*/ 2628900 w 2628900"/>
              <a:gd name="T2" fmla="*/ 0 60000 65536"/>
              <a:gd name="T3" fmla="*/ 0 60000 65536"/>
            </a:gdLst>
            <a:ahLst/>
            <a:cxnLst>
              <a:cxn ang="T2">
                <a:pos x="T0" y="0"/>
              </a:cxn>
              <a:cxn ang="T3">
                <a:pos x="T1" y="0"/>
              </a:cxn>
            </a:cxnLst>
            <a:rect l="0" t="0" r="r" b="b"/>
            <a:pathLst>
              <a:path w="2628900">
                <a:moveTo>
                  <a:pt x="0" y="0"/>
                </a:moveTo>
                <a:lnTo>
                  <a:pt x="2628900"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2228" name="object 5">
            <a:extLst>
              <a:ext uri="{FF2B5EF4-FFF2-40B4-BE49-F238E27FC236}">
                <a16:creationId xmlns:a16="http://schemas.microsoft.com/office/drawing/2014/main" id="{4691249D-9F6A-67A1-9388-2F8545037DF1}"/>
              </a:ext>
            </a:extLst>
          </p:cNvPr>
          <p:cNvSpPr>
            <a:spLocks/>
          </p:cNvSpPr>
          <p:nvPr/>
        </p:nvSpPr>
        <p:spPr bwMode="auto">
          <a:xfrm>
            <a:off x="7614047" y="4388941"/>
            <a:ext cx="125016" cy="0"/>
          </a:xfrm>
          <a:custGeom>
            <a:avLst/>
            <a:gdLst>
              <a:gd name="T0" fmla="*/ 0 w 177800"/>
              <a:gd name="T1" fmla="*/ 177800 w 177800"/>
              <a:gd name="T2" fmla="*/ 0 60000 65536"/>
              <a:gd name="T3" fmla="*/ 0 60000 65536"/>
            </a:gdLst>
            <a:ahLst/>
            <a:cxnLst>
              <a:cxn ang="T2">
                <a:pos x="T0" y="0"/>
              </a:cxn>
              <a:cxn ang="T3">
                <a:pos x="T1" y="0"/>
              </a:cxn>
            </a:cxnLst>
            <a:rect l="0" t="0" r="r" b="b"/>
            <a:pathLst>
              <a:path w="177800">
                <a:moveTo>
                  <a:pt x="0" y="0"/>
                </a:moveTo>
                <a:lnTo>
                  <a:pt x="177800"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2229" name="object 6">
            <a:extLst>
              <a:ext uri="{FF2B5EF4-FFF2-40B4-BE49-F238E27FC236}">
                <a16:creationId xmlns:a16="http://schemas.microsoft.com/office/drawing/2014/main" id="{7CC57A81-7CB7-E4C8-C1E6-CDC1CA9CCA37}"/>
              </a:ext>
            </a:extLst>
          </p:cNvPr>
          <p:cNvSpPr>
            <a:spLocks/>
          </p:cNvSpPr>
          <p:nvPr/>
        </p:nvSpPr>
        <p:spPr bwMode="auto">
          <a:xfrm>
            <a:off x="7042547" y="4388941"/>
            <a:ext cx="125016" cy="0"/>
          </a:xfrm>
          <a:custGeom>
            <a:avLst/>
            <a:gdLst>
              <a:gd name="T0" fmla="*/ 0 w 177800"/>
              <a:gd name="T1" fmla="*/ 177800 w 177800"/>
              <a:gd name="T2" fmla="*/ 0 60000 65536"/>
              <a:gd name="T3" fmla="*/ 0 60000 65536"/>
            </a:gdLst>
            <a:ahLst/>
            <a:cxnLst>
              <a:cxn ang="T2">
                <a:pos x="T0" y="0"/>
              </a:cxn>
              <a:cxn ang="T3">
                <a:pos x="T1" y="0"/>
              </a:cxn>
            </a:cxnLst>
            <a:rect l="0" t="0" r="r" b="b"/>
            <a:pathLst>
              <a:path w="177800">
                <a:moveTo>
                  <a:pt x="0" y="0"/>
                </a:moveTo>
                <a:lnTo>
                  <a:pt x="177800"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2230" name="object 7">
            <a:extLst>
              <a:ext uri="{FF2B5EF4-FFF2-40B4-BE49-F238E27FC236}">
                <a16:creationId xmlns:a16="http://schemas.microsoft.com/office/drawing/2014/main" id="{C6650765-3519-8ACB-60A7-8D5408EA8460}"/>
              </a:ext>
            </a:extLst>
          </p:cNvPr>
          <p:cNvSpPr>
            <a:spLocks/>
          </p:cNvSpPr>
          <p:nvPr/>
        </p:nvSpPr>
        <p:spPr bwMode="auto">
          <a:xfrm>
            <a:off x="6471047" y="4388941"/>
            <a:ext cx="125016" cy="0"/>
          </a:xfrm>
          <a:custGeom>
            <a:avLst/>
            <a:gdLst>
              <a:gd name="T0" fmla="*/ 0 w 177800"/>
              <a:gd name="T1" fmla="*/ 177800 w 177800"/>
              <a:gd name="T2" fmla="*/ 0 60000 65536"/>
              <a:gd name="T3" fmla="*/ 0 60000 65536"/>
            </a:gdLst>
            <a:ahLst/>
            <a:cxnLst>
              <a:cxn ang="T2">
                <a:pos x="T0" y="0"/>
              </a:cxn>
              <a:cxn ang="T3">
                <a:pos x="T1" y="0"/>
              </a:cxn>
            </a:cxnLst>
            <a:rect l="0" t="0" r="r" b="b"/>
            <a:pathLst>
              <a:path w="177800">
                <a:moveTo>
                  <a:pt x="0" y="0"/>
                </a:moveTo>
                <a:lnTo>
                  <a:pt x="177800"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2231" name="object 8">
            <a:extLst>
              <a:ext uri="{FF2B5EF4-FFF2-40B4-BE49-F238E27FC236}">
                <a16:creationId xmlns:a16="http://schemas.microsoft.com/office/drawing/2014/main" id="{A78192B1-6638-D0B9-8E2C-266C5BFCFE0D}"/>
              </a:ext>
            </a:extLst>
          </p:cNvPr>
          <p:cNvSpPr>
            <a:spLocks/>
          </p:cNvSpPr>
          <p:nvPr/>
        </p:nvSpPr>
        <p:spPr bwMode="auto">
          <a:xfrm>
            <a:off x="2533055" y="4388941"/>
            <a:ext cx="3491508" cy="0"/>
          </a:xfrm>
          <a:custGeom>
            <a:avLst/>
            <a:gdLst>
              <a:gd name="T0" fmla="*/ 0 w 4965700"/>
              <a:gd name="T1" fmla="*/ 4965700 w 4965700"/>
              <a:gd name="T2" fmla="*/ 0 60000 65536"/>
              <a:gd name="T3" fmla="*/ 0 60000 65536"/>
            </a:gdLst>
            <a:ahLst/>
            <a:cxnLst>
              <a:cxn ang="T2">
                <a:pos x="T0" y="0"/>
              </a:cxn>
              <a:cxn ang="T3">
                <a:pos x="T1" y="0"/>
              </a:cxn>
            </a:cxnLst>
            <a:rect l="0" t="0" r="r" b="b"/>
            <a:pathLst>
              <a:path w="4965700">
                <a:moveTo>
                  <a:pt x="0" y="0"/>
                </a:moveTo>
                <a:lnTo>
                  <a:pt x="4965700"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2232" name="object 9">
            <a:extLst>
              <a:ext uri="{FF2B5EF4-FFF2-40B4-BE49-F238E27FC236}">
                <a16:creationId xmlns:a16="http://schemas.microsoft.com/office/drawing/2014/main" id="{E8F18355-DEF0-9D74-F3A8-927365CDD874}"/>
              </a:ext>
            </a:extLst>
          </p:cNvPr>
          <p:cNvSpPr>
            <a:spLocks/>
          </p:cNvSpPr>
          <p:nvPr/>
        </p:nvSpPr>
        <p:spPr bwMode="auto">
          <a:xfrm>
            <a:off x="7614047" y="3638848"/>
            <a:ext cx="2920008" cy="0"/>
          </a:xfrm>
          <a:custGeom>
            <a:avLst/>
            <a:gdLst>
              <a:gd name="T0" fmla="*/ 0 w 4152900"/>
              <a:gd name="T1" fmla="*/ 4152900 w 4152900"/>
              <a:gd name="T2" fmla="*/ 0 60000 65536"/>
              <a:gd name="T3" fmla="*/ 0 60000 65536"/>
            </a:gdLst>
            <a:ahLst/>
            <a:cxnLst>
              <a:cxn ang="T2">
                <a:pos x="T0" y="0"/>
              </a:cxn>
              <a:cxn ang="T3">
                <a:pos x="T1" y="0"/>
              </a:cxn>
            </a:cxnLst>
            <a:rect l="0" t="0" r="r" b="b"/>
            <a:pathLst>
              <a:path w="4152900">
                <a:moveTo>
                  <a:pt x="0" y="0"/>
                </a:moveTo>
                <a:lnTo>
                  <a:pt x="4152900"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2233" name="object 10">
            <a:extLst>
              <a:ext uri="{FF2B5EF4-FFF2-40B4-BE49-F238E27FC236}">
                <a16:creationId xmlns:a16="http://schemas.microsoft.com/office/drawing/2014/main" id="{43671DBF-75D2-CF9A-6176-CA25AD9CFC0F}"/>
              </a:ext>
            </a:extLst>
          </p:cNvPr>
          <p:cNvSpPr>
            <a:spLocks/>
          </p:cNvSpPr>
          <p:nvPr/>
        </p:nvSpPr>
        <p:spPr bwMode="auto">
          <a:xfrm>
            <a:off x="7042547" y="3638848"/>
            <a:ext cx="125016" cy="0"/>
          </a:xfrm>
          <a:custGeom>
            <a:avLst/>
            <a:gdLst>
              <a:gd name="T0" fmla="*/ 0 w 177800"/>
              <a:gd name="T1" fmla="*/ 177800 w 177800"/>
              <a:gd name="T2" fmla="*/ 0 60000 65536"/>
              <a:gd name="T3" fmla="*/ 0 60000 65536"/>
            </a:gdLst>
            <a:ahLst/>
            <a:cxnLst>
              <a:cxn ang="T2">
                <a:pos x="T0" y="0"/>
              </a:cxn>
              <a:cxn ang="T3">
                <a:pos x="T1" y="0"/>
              </a:cxn>
            </a:cxnLst>
            <a:rect l="0" t="0" r="r" b="b"/>
            <a:pathLst>
              <a:path w="177800">
                <a:moveTo>
                  <a:pt x="0" y="0"/>
                </a:moveTo>
                <a:lnTo>
                  <a:pt x="177800"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2234" name="object 11">
            <a:extLst>
              <a:ext uri="{FF2B5EF4-FFF2-40B4-BE49-F238E27FC236}">
                <a16:creationId xmlns:a16="http://schemas.microsoft.com/office/drawing/2014/main" id="{D1CC984E-1337-BE41-892A-D61279929CAD}"/>
              </a:ext>
            </a:extLst>
          </p:cNvPr>
          <p:cNvSpPr>
            <a:spLocks/>
          </p:cNvSpPr>
          <p:nvPr/>
        </p:nvSpPr>
        <p:spPr bwMode="auto">
          <a:xfrm>
            <a:off x="6471047" y="3638848"/>
            <a:ext cx="125016" cy="0"/>
          </a:xfrm>
          <a:custGeom>
            <a:avLst/>
            <a:gdLst>
              <a:gd name="T0" fmla="*/ 0 w 177800"/>
              <a:gd name="T1" fmla="*/ 177800 w 177800"/>
              <a:gd name="T2" fmla="*/ 0 60000 65536"/>
              <a:gd name="T3" fmla="*/ 0 60000 65536"/>
            </a:gdLst>
            <a:ahLst/>
            <a:cxnLst>
              <a:cxn ang="T2">
                <a:pos x="T0" y="0"/>
              </a:cxn>
              <a:cxn ang="T3">
                <a:pos x="T1" y="0"/>
              </a:cxn>
            </a:cxnLst>
            <a:rect l="0" t="0" r="r" b="b"/>
            <a:pathLst>
              <a:path w="177800">
                <a:moveTo>
                  <a:pt x="0" y="0"/>
                </a:moveTo>
                <a:lnTo>
                  <a:pt x="177800"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2235" name="object 12">
            <a:extLst>
              <a:ext uri="{FF2B5EF4-FFF2-40B4-BE49-F238E27FC236}">
                <a16:creationId xmlns:a16="http://schemas.microsoft.com/office/drawing/2014/main" id="{92BE6C1F-1E90-3311-66DE-EA98BFB7A50F}"/>
              </a:ext>
            </a:extLst>
          </p:cNvPr>
          <p:cNvSpPr>
            <a:spLocks/>
          </p:cNvSpPr>
          <p:nvPr/>
        </p:nvSpPr>
        <p:spPr bwMode="auto">
          <a:xfrm>
            <a:off x="2533055" y="3638848"/>
            <a:ext cx="3491508" cy="0"/>
          </a:xfrm>
          <a:custGeom>
            <a:avLst/>
            <a:gdLst>
              <a:gd name="T0" fmla="*/ 0 w 4965700"/>
              <a:gd name="T1" fmla="*/ 4965700 w 4965700"/>
              <a:gd name="T2" fmla="*/ 0 60000 65536"/>
              <a:gd name="T3" fmla="*/ 0 60000 65536"/>
            </a:gdLst>
            <a:ahLst/>
            <a:cxnLst>
              <a:cxn ang="T2">
                <a:pos x="T0" y="0"/>
              </a:cxn>
              <a:cxn ang="T3">
                <a:pos x="T1" y="0"/>
              </a:cxn>
            </a:cxnLst>
            <a:rect l="0" t="0" r="r" b="b"/>
            <a:pathLst>
              <a:path w="4965700">
                <a:moveTo>
                  <a:pt x="0" y="0"/>
                </a:moveTo>
                <a:lnTo>
                  <a:pt x="4965700"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2236" name="object 13">
            <a:extLst>
              <a:ext uri="{FF2B5EF4-FFF2-40B4-BE49-F238E27FC236}">
                <a16:creationId xmlns:a16="http://schemas.microsoft.com/office/drawing/2014/main" id="{718E126F-CC73-FDCA-6D33-CFCE3E604BE0}"/>
              </a:ext>
            </a:extLst>
          </p:cNvPr>
          <p:cNvSpPr>
            <a:spLocks/>
          </p:cNvSpPr>
          <p:nvPr/>
        </p:nvSpPr>
        <p:spPr bwMode="auto">
          <a:xfrm>
            <a:off x="7042547" y="2888754"/>
            <a:ext cx="3491508" cy="0"/>
          </a:xfrm>
          <a:custGeom>
            <a:avLst/>
            <a:gdLst>
              <a:gd name="T0" fmla="*/ 0 w 4965700"/>
              <a:gd name="T1" fmla="*/ 4965700 w 4965700"/>
              <a:gd name="T2" fmla="*/ 0 60000 65536"/>
              <a:gd name="T3" fmla="*/ 0 60000 65536"/>
            </a:gdLst>
            <a:ahLst/>
            <a:cxnLst>
              <a:cxn ang="T2">
                <a:pos x="T0" y="0"/>
              </a:cxn>
              <a:cxn ang="T3">
                <a:pos x="T1" y="0"/>
              </a:cxn>
            </a:cxnLst>
            <a:rect l="0" t="0" r="r" b="b"/>
            <a:pathLst>
              <a:path w="4965700">
                <a:moveTo>
                  <a:pt x="0" y="0"/>
                </a:moveTo>
                <a:lnTo>
                  <a:pt x="4965700"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2237" name="object 14">
            <a:extLst>
              <a:ext uri="{FF2B5EF4-FFF2-40B4-BE49-F238E27FC236}">
                <a16:creationId xmlns:a16="http://schemas.microsoft.com/office/drawing/2014/main" id="{C5F23B51-2177-87B2-770C-944470A7B542}"/>
              </a:ext>
            </a:extLst>
          </p:cNvPr>
          <p:cNvSpPr>
            <a:spLocks/>
          </p:cNvSpPr>
          <p:nvPr/>
        </p:nvSpPr>
        <p:spPr bwMode="auto">
          <a:xfrm>
            <a:off x="6471047" y="2888754"/>
            <a:ext cx="125016" cy="0"/>
          </a:xfrm>
          <a:custGeom>
            <a:avLst/>
            <a:gdLst>
              <a:gd name="T0" fmla="*/ 0 w 177800"/>
              <a:gd name="T1" fmla="*/ 177800 w 177800"/>
              <a:gd name="T2" fmla="*/ 0 60000 65536"/>
              <a:gd name="T3" fmla="*/ 0 60000 65536"/>
            </a:gdLst>
            <a:ahLst/>
            <a:cxnLst>
              <a:cxn ang="T2">
                <a:pos x="T0" y="0"/>
              </a:cxn>
              <a:cxn ang="T3">
                <a:pos x="T1" y="0"/>
              </a:cxn>
            </a:cxnLst>
            <a:rect l="0" t="0" r="r" b="b"/>
            <a:pathLst>
              <a:path w="177800">
                <a:moveTo>
                  <a:pt x="0" y="0"/>
                </a:moveTo>
                <a:lnTo>
                  <a:pt x="177800"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2238" name="object 15">
            <a:extLst>
              <a:ext uri="{FF2B5EF4-FFF2-40B4-BE49-F238E27FC236}">
                <a16:creationId xmlns:a16="http://schemas.microsoft.com/office/drawing/2014/main" id="{68407227-9250-69F0-1E66-3FF7E9F957FB}"/>
              </a:ext>
            </a:extLst>
          </p:cNvPr>
          <p:cNvSpPr>
            <a:spLocks/>
          </p:cNvSpPr>
          <p:nvPr/>
        </p:nvSpPr>
        <p:spPr bwMode="auto">
          <a:xfrm>
            <a:off x="5778996" y="2888754"/>
            <a:ext cx="245566" cy="0"/>
          </a:xfrm>
          <a:custGeom>
            <a:avLst/>
            <a:gdLst>
              <a:gd name="T0" fmla="*/ 0 w 349250"/>
              <a:gd name="T1" fmla="*/ 348792 w 349250"/>
              <a:gd name="T2" fmla="*/ 0 60000 65536"/>
              <a:gd name="T3" fmla="*/ 0 60000 65536"/>
            </a:gdLst>
            <a:ahLst/>
            <a:cxnLst>
              <a:cxn ang="T2">
                <a:pos x="T0" y="0"/>
              </a:cxn>
              <a:cxn ang="T3">
                <a:pos x="T1" y="0"/>
              </a:cxn>
            </a:cxnLst>
            <a:rect l="0" t="0" r="r" b="b"/>
            <a:pathLst>
              <a:path w="349250">
                <a:moveTo>
                  <a:pt x="0" y="0"/>
                </a:moveTo>
                <a:lnTo>
                  <a:pt x="348792"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2239" name="object 16">
            <a:extLst>
              <a:ext uri="{FF2B5EF4-FFF2-40B4-BE49-F238E27FC236}">
                <a16:creationId xmlns:a16="http://schemas.microsoft.com/office/drawing/2014/main" id="{F7B2296E-656D-7C7C-7A9E-9586282A0072}"/>
              </a:ext>
            </a:extLst>
          </p:cNvPr>
          <p:cNvSpPr>
            <a:spLocks/>
          </p:cNvSpPr>
          <p:nvPr/>
        </p:nvSpPr>
        <p:spPr bwMode="auto">
          <a:xfrm>
            <a:off x="2533055" y="2138660"/>
            <a:ext cx="8001000" cy="0"/>
          </a:xfrm>
          <a:custGeom>
            <a:avLst/>
            <a:gdLst>
              <a:gd name="T0" fmla="*/ 0 w 11379200"/>
              <a:gd name="T1" fmla="*/ 11379200 w 11379200"/>
              <a:gd name="T2" fmla="*/ 0 60000 65536"/>
              <a:gd name="T3" fmla="*/ 0 60000 65536"/>
            </a:gdLst>
            <a:ahLst/>
            <a:cxnLst>
              <a:cxn ang="T2">
                <a:pos x="T0" y="0"/>
              </a:cxn>
              <a:cxn ang="T3">
                <a:pos x="T1" y="0"/>
              </a:cxn>
            </a:cxnLst>
            <a:rect l="0" t="0" r="r" b="b"/>
            <a:pathLst>
              <a:path w="11379200">
                <a:moveTo>
                  <a:pt x="0" y="0"/>
                </a:moveTo>
                <a:lnTo>
                  <a:pt x="11379200" y="0"/>
                </a:lnTo>
              </a:path>
            </a:pathLst>
          </a:custGeom>
          <a:noFill/>
          <a:ln w="12700">
            <a:solidFill>
              <a:srgbClr val="92929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17" name="object 17">
            <a:extLst>
              <a:ext uri="{FF2B5EF4-FFF2-40B4-BE49-F238E27FC236}">
                <a16:creationId xmlns:a16="http://schemas.microsoft.com/office/drawing/2014/main" id="{9133EBD5-BB75-41B5-B0C9-00B0C7C098A6}"/>
              </a:ext>
            </a:extLst>
          </p:cNvPr>
          <p:cNvSpPr txBox="1"/>
          <p:nvPr/>
        </p:nvSpPr>
        <p:spPr>
          <a:xfrm>
            <a:off x="2032992" y="3460254"/>
            <a:ext cx="321469" cy="1887953"/>
          </a:xfrm>
          <a:prstGeom prst="rect">
            <a:avLst/>
          </a:prstGeom>
        </p:spPr>
        <p:txBody>
          <a:bodyPr lIns="0" tIns="0" rIns="0" bIns="0">
            <a:spAutoFit/>
          </a:bodyPr>
          <a:lstStyle/>
          <a:p>
            <a:pPr marL="8929">
              <a:defRPr/>
            </a:pPr>
            <a:r>
              <a:rPr sz="2144" spc="-4" dirty="0">
                <a:latin typeface="Arial"/>
                <a:cs typeface="Arial"/>
              </a:rPr>
              <a:t>10</a:t>
            </a:r>
            <a:endParaRPr sz="2144">
              <a:latin typeface="Arial"/>
              <a:cs typeface="Arial"/>
            </a:endParaRPr>
          </a:p>
          <a:p>
            <a:pPr>
              <a:spcBef>
                <a:spcPts val="18"/>
              </a:spcBef>
              <a:defRPr/>
            </a:pPr>
            <a:endParaRPr sz="2883">
              <a:latin typeface="Times New Roman"/>
              <a:cs typeface="Times New Roman"/>
            </a:endParaRPr>
          </a:p>
          <a:p>
            <a:pPr marL="160729">
              <a:defRPr/>
            </a:pPr>
            <a:r>
              <a:rPr sz="2144" spc="-4" dirty="0">
                <a:latin typeface="Arial"/>
                <a:cs typeface="Arial"/>
              </a:rPr>
              <a:t>5</a:t>
            </a:r>
            <a:endParaRPr sz="2144">
              <a:latin typeface="Arial"/>
              <a:cs typeface="Arial"/>
            </a:endParaRPr>
          </a:p>
          <a:p>
            <a:pPr>
              <a:spcBef>
                <a:spcPts val="7"/>
              </a:spcBef>
              <a:defRPr/>
            </a:pPr>
            <a:endParaRPr sz="2953">
              <a:latin typeface="Times New Roman"/>
              <a:cs typeface="Times New Roman"/>
            </a:endParaRPr>
          </a:p>
          <a:p>
            <a:pPr marL="160729">
              <a:defRPr/>
            </a:pPr>
            <a:r>
              <a:rPr sz="2144" spc="-4" dirty="0">
                <a:latin typeface="Arial"/>
                <a:cs typeface="Arial"/>
              </a:rPr>
              <a:t>0</a:t>
            </a:r>
            <a:endParaRPr sz="2144">
              <a:latin typeface="Arial"/>
              <a:cs typeface="Arial"/>
            </a:endParaRPr>
          </a:p>
        </p:txBody>
      </p:sp>
      <p:sp>
        <p:nvSpPr>
          <p:cNvPr id="18" name="object 18">
            <a:extLst>
              <a:ext uri="{FF2B5EF4-FFF2-40B4-BE49-F238E27FC236}">
                <a16:creationId xmlns:a16="http://schemas.microsoft.com/office/drawing/2014/main" id="{59D0741B-AA46-2085-6B15-AE11371D6C88}"/>
              </a:ext>
            </a:extLst>
          </p:cNvPr>
          <p:cNvSpPr txBox="1"/>
          <p:nvPr/>
        </p:nvSpPr>
        <p:spPr>
          <a:xfrm>
            <a:off x="2032992" y="2710160"/>
            <a:ext cx="320353" cy="329962"/>
          </a:xfrm>
          <a:prstGeom prst="rect">
            <a:avLst/>
          </a:prstGeom>
        </p:spPr>
        <p:txBody>
          <a:bodyPr lIns="0" tIns="0" rIns="0" bIns="0">
            <a:spAutoFit/>
          </a:bodyPr>
          <a:lstStyle/>
          <a:p>
            <a:pPr marL="8929">
              <a:defRPr/>
            </a:pPr>
            <a:r>
              <a:rPr sz="2144" spc="-4" dirty="0">
                <a:latin typeface="Arial"/>
                <a:cs typeface="Arial"/>
              </a:rPr>
              <a:t>15</a:t>
            </a:r>
            <a:endParaRPr sz="2144">
              <a:latin typeface="Arial"/>
              <a:cs typeface="Arial"/>
            </a:endParaRPr>
          </a:p>
        </p:txBody>
      </p:sp>
      <p:sp>
        <p:nvSpPr>
          <p:cNvPr id="52242" name="object 19">
            <a:extLst>
              <a:ext uri="{FF2B5EF4-FFF2-40B4-BE49-F238E27FC236}">
                <a16:creationId xmlns:a16="http://schemas.microsoft.com/office/drawing/2014/main" id="{CD7599E8-B1D0-B0C5-BFB5-7B8A312D9849}"/>
              </a:ext>
            </a:extLst>
          </p:cNvPr>
          <p:cNvSpPr>
            <a:spLocks/>
          </p:cNvSpPr>
          <p:nvPr/>
        </p:nvSpPr>
        <p:spPr bwMode="auto">
          <a:xfrm>
            <a:off x="2528590" y="5139035"/>
            <a:ext cx="8009930" cy="0"/>
          </a:xfrm>
          <a:custGeom>
            <a:avLst/>
            <a:gdLst>
              <a:gd name="T0" fmla="*/ 0 w 11391900"/>
              <a:gd name="T1" fmla="*/ 11391900 w 11391900"/>
              <a:gd name="T2" fmla="*/ 0 60000 65536"/>
              <a:gd name="T3" fmla="*/ 0 60000 65536"/>
            </a:gdLst>
            <a:ahLst/>
            <a:cxnLst>
              <a:cxn ang="T2">
                <a:pos x="T0" y="0"/>
              </a:cxn>
              <a:cxn ang="T3">
                <a:pos x="T1" y="0"/>
              </a:cxn>
            </a:cxnLst>
            <a:rect l="0" t="0" r="r" b="b"/>
            <a:pathLst>
              <a:path w="11391900">
                <a:moveTo>
                  <a:pt x="0" y="0"/>
                </a:moveTo>
                <a:lnTo>
                  <a:pt x="1139190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20" name="object 20">
            <a:extLst>
              <a:ext uri="{FF2B5EF4-FFF2-40B4-BE49-F238E27FC236}">
                <a16:creationId xmlns:a16="http://schemas.microsoft.com/office/drawing/2014/main" id="{4AE0B8A5-A0D2-57C1-D5FC-2BB11E039D4C}"/>
              </a:ext>
            </a:extLst>
          </p:cNvPr>
          <p:cNvSpPr txBox="1"/>
          <p:nvPr/>
        </p:nvSpPr>
        <p:spPr>
          <a:xfrm>
            <a:off x="2032992" y="1960066"/>
            <a:ext cx="8509992" cy="329962"/>
          </a:xfrm>
          <a:prstGeom prst="rect">
            <a:avLst/>
          </a:prstGeom>
        </p:spPr>
        <p:txBody>
          <a:bodyPr lIns="0" tIns="0" rIns="0" bIns="0">
            <a:spAutoFit/>
          </a:bodyPr>
          <a:lstStyle/>
          <a:p>
            <a:pPr marL="8929">
              <a:tabLst>
                <a:tab pos="499598" algn="l"/>
                <a:tab pos="8500314" algn="l"/>
              </a:tabLst>
              <a:defRPr/>
            </a:pPr>
            <a:r>
              <a:rPr sz="2144" spc="-4" dirty="0">
                <a:latin typeface="Arial"/>
                <a:cs typeface="Arial"/>
              </a:rPr>
              <a:t>20	 	</a:t>
            </a:r>
            <a:endParaRPr sz="2144">
              <a:latin typeface="Arial"/>
              <a:cs typeface="Arial"/>
            </a:endParaRPr>
          </a:p>
        </p:txBody>
      </p:sp>
      <p:sp>
        <p:nvSpPr>
          <p:cNvPr id="21" name="object 21">
            <a:extLst>
              <a:ext uri="{FF2B5EF4-FFF2-40B4-BE49-F238E27FC236}">
                <a16:creationId xmlns:a16="http://schemas.microsoft.com/office/drawing/2014/main" id="{CB9A2219-9349-CD2B-908A-14D4F3AE54F5}"/>
              </a:ext>
            </a:extLst>
          </p:cNvPr>
          <p:cNvSpPr txBox="1"/>
          <p:nvPr/>
        </p:nvSpPr>
        <p:spPr>
          <a:xfrm rot="18900000">
            <a:off x="2500685" y="5476541"/>
            <a:ext cx="663029" cy="269304"/>
          </a:xfrm>
          <a:prstGeom prst="rect">
            <a:avLst/>
          </a:prstGeom>
        </p:spPr>
        <p:txBody>
          <a:bodyPr lIns="0" tIns="0" rIns="0" bIns="0">
            <a:spAutoFit/>
          </a:bodyPr>
          <a:lstStyle/>
          <a:p>
            <a:pPr>
              <a:lnSpc>
                <a:spcPts val="2078"/>
              </a:lnSpc>
              <a:defRPr/>
            </a:pPr>
            <a:r>
              <a:rPr sz="2144" spc="-4" dirty="0">
                <a:latin typeface="Arial"/>
                <a:cs typeface="Arial"/>
              </a:rPr>
              <a:t>2002</a:t>
            </a:r>
            <a:endParaRPr sz="2144">
              <a:latin typeface="Arial"/>
              <a:cs typeface="Arial"/>
            </a:endParaRPr>
          </a:p>
        </p:txBody>
      </p:sp>
      <p:sp>
        <p:nvSpPr>
          <p:cNvPr id="22" name="object 22">
            <a:extLst>
              <a:ext uri="{FF2B5EF4-FFF2-40B4-BE49-F238E27FC236}">
                <a16:creationId xmlns:a16="http://schemas.microsoft.com/office/drawing/2014/main" id="{8461A48C-D1DC-28AA-DF91-64ECE4B2C3E0}"/>
              </a:ext>
            </a:extLst>
          </p:cNvPr>
          <p:cNvSpPr txBox="1"/>
          <p:nvPr/>
        </p:nvSpPr>
        <p:spPr>
          <a:xfrm rot="18900000">
            <a:off x="3072185" y="5476541"/>
            <a:ext cx="664145" cy="269304"/>
          </a:xfrm>
          <a:prstGeom prst="rect">
            <a:avLst/>
          </a:prstGeom>
        </p:spPr>
        <p:txBody>
          <a:bodyPr lIns="0" tIns="0" rIns="0" bIns="0">
            <a:spAutoFit/>
          </a:bodyPr>
          <a:lstStyle/>
          <a:p>
            <a:pPr>
              <a:lnSpc>
                <a:spcPts val="2078"/>
              </a:lnSpc>
              <a:defRPr/>
            </a:pPr>
            <a:r>
              <a:rPr sz="2144" spc="-4" dirty="0">
                <a:latin typeface="Arial"/>
                <a:cs typeface="Arial"/>
              </a:rPr>
              <a:t>2003</a:t>
            </a:r>
            <a:endParaRPr sz="2144">
              <a:latin typeface="Arial"/>
              <a:cs typeface="Arial"/>
            </a:endParaRPr>
          </a:p>
        </p:txBody>
      </p:sp>
      <p:sp>
        <p:nvSpPr>
          <p:cNvPr id="23" name="object 23">
            <a:extLst>
              <a:ext uri="{FF2B5EF4-FFF2-40B4-BE49-F238E27FC236}">
                <a16:creationId xmlns:a16="http://schemas.microsoft.com/office/drawing/2014/main" id="{EE08809F-7229-B02A-2DC4-0B6AC3AB30F2}"/>
              </a:ext>
            </a:extLst>
          </p:cNvPr>
          <p:cNvSpPr txBox="1"/>
          <p:nvPr/>
        </p:nvSpPr>
        <p:spPr>
          <a:xfrm rot="18900000">
            <a:off x="3644801" y="5476541"/>
            <a:ext cx="663029" cy="269304"/>
          </a:xfrm>
          <a:prstGeom prst="rect">
            <a:avLst/>
          </a:prstGeom>
        </p:spPr>
        <p:txBody>
          <a:bodyPr lIns="0" tIns="0" rIns="0" bIns="0">
            <a:spAutoFit/>
          </a:bodyPr>
          <a:lstStyle/>
          <a:p>
            <a:pPr>
              <a:lnSpc>
                <a:spcPts val="2078"/>
              </a:lnSpc>
              <a:defRPr/>
            </a:pPr>
            <a:r>
              <a:rPr sz="2144" spc="-4" dirty="0">
                <a:latin typeface="Arial"/>
                <a:cs typeface="Arial"/>
              </a:rPr>
              <a:t>2004</a:t>
            </a:r>
            <a:endParaRPr sz="2144">
              <a:latin typeface="Arial"/>
              <a:cs typeface="Arial"/>
            </a:endParaRPr>
          </a:p>
        </p:txBody>
      </p:sp>
      <p:sp>
        <p:nvSpPr>
          <p:cNvPr id="24" name="object 24">
            <a:extLst>
              <a:ext uri="{FF2B5EF4-FFF2-40B4-BE49-F238E27FC236}">
                <a16:creationId xmlns:a16="http://schemas.microsoft.com/office/drawing/2014/main" id="{93E10817-CECE-1C52-48BB-A358278219E1}"/>
              </a:ext>
            </a:extLst>
          </p:cNvPr>
          <p:cNvSpPr txBox="1"/>
          <p:nvPr/>
        </p:nvSpPr>
        <p:spPr>
          <a:xfrm rot="18900000">
            <a:off x="4216301" y="5476541"/>
            <a:ext cx="664146" cy="269304"/>
          </a:xfrm>
          <a:prstGeom prst="rect">
            <a:avLst/>
          </a:prstGeom>
        </p:spPr>
        <p:txBody>
          <a:bodyPr lIns="0" tIns="0" rIns="0" bIns="0">
            <a:spAutoFit/>
          </a:bodyPr>
          <a:lstStyle/>
          <a:p>
            <a:pPr>
              <a:lnSpc>
                <a:spcPts val="2078"/>
              </a:lnSpc>
              <a:defRPr/>
            </a:pPr>
            <a:r>
              <a:rPr sz="2144" spc="-4" dirty="0">
                <a:latin typeface="Arial"/>
                <a:cs typeface="Arial"/>
              </a:rPr>
              <a:t>2005</a:t>
            </a:r>
            <a:endParaRPr sz="2144">
              <a:latin typeface="Arial"/>
              <a:cs typeface="Arial"/>
            </a:endParaRPr>
          </a:p>
        </p:txBody>
      </p:sp>
      <p:sp>
        <p:nvSpPr>
          <p:cNvPr id="25" name="object 25">
            <a:extLst>
              <a:ext uri="{FF2B5EF4-FFF2-40B4-BE49-F238E27FC236}">
                <a16:creationId xmlns:a16="http://schemas.microsoft.com/office/drawing/2014/main" id="{9478CF84-AB3B-1762-C8B1-6AA680ABF41F}"/>
              </a:ext>
            </a:extLst>
          </p:cNvPr>
          <p:cNvSpPr txBox="1"/>
          <p:nvPr/>
        </p:nvSpPr>
        <p:spPr>
          <a:xfrm rot="18900000">
            <a:off x="4788918" y="5476541"/>
            <a:ext cx="663029" cy="269304"/>
          </a:xfrm>
          <a:prstGeom prst="rect">
            <a:avLst/>
          </a:prstGeom>
        </p:spPr>
        <p:txBody>
          <a:bodyPr lIns="0" tIns="0" rIns="0" bIns="0">
            <a:spAutoFit/>
          </a:bodyPr>
          <a:lstStyle/>
          <a:p>
            <a:pPr>
              <a:lnSpc>
                <a:spcPts val="2078"/>
              </a:lnSpc>
              <a:defRPr/>
            </a:pPr>
            <a:r>
              <a:rPr sz="2144" spc="-4" dirty="0">
                <a:latin typeface="Arial"/>
                <a:cs typeface="Arial"/>
              </a:rPr>
              <a:t>2006</a:t>
            </a:r>
            <a:endParaRPr sz="2144">
              <a:latin typeface="Arial"/>
              <a:cs typeface="Arial"/>
            </a:endParaRPr>
          </a:p>
        </p:txBody>
      </p:sp>
      <p:sp>
        <p:nvSpPr>
          <p:cNvPr id="26" name="object 26">
            <a:extLst>
              <a:ext uri="{FF2B5EF4-FFF2-40B4-BE49-F238E27FC236}">
                <a16:creationId xmlns:a16="http://schemas.microsoft.com/office/drawing/2014/main" id="{242B03B9-CCF7-CE6B-77D5-8D563DD9BC54}"/>
              </a:ext>
            </a:extLst>
          </p:cNvPr>
          <p:cNvSpPr txBox="1"/>
          <p:nvPr/>
        </p:nvSpPr>
        <p:spPr>
          <a:xfrm rot="18900000">
            <a:off x="5360417" y="5476541"/>
            <a:ext cx="664145" cy="269304"/>
          </a:xfrm>
          <a:prstGeom prst="rect">
            <a:avLst/>
          </a:prstGeom>
        </p:spPr>
        <p:txBody>
          <a:bodyPr lIns="0" tIns="0" rIns="0" bIns="0">
            <a:spAutoFit/>
          </a:bodyPr>
          <a:lstStyle/>
          <a:p>
            <a:pPr>
              <a:lnSpc>
                <a:spcPts val="2078"/>
              </a:lnSpc>
              <a:defRPr/>
            </a:pPr>
            <a:r>
              <a:rPr sz="2144" spc="-4" dirty="0">
                <a:latin typeface="Arial"/>
                <a:cs typeface="Arial"/>
              </a:rPr>
              <a:t>2007</a:t>
            </a:r>
            <a:endParaRPr sz="2144">
              <a:latin typeface="Arial"/>
              <a:cs typeface="Arial"/>
            </a:endParaRPr>
          </a:p>
        </p:txBody>
      </p:sp>
      <p:sp>
        <p:nvSpPr>
          <p:cNvPr id="27" name="object 27">
            <a:extLst>
              <a:ext uri="{FF2B5EF4-FFF2-40B4-BE49-F238E27FC236}">
                <a16:creationId xmlns:a16="http://schemas.microsoft.com/office/drawing/2014/main" id="{C679060C-DBC0-DAEA-C3AA-A903EE57A4E3}"/>
              </a:ext>
            </a:extLst>
          </p:cNvPr>
          <p:cNvSpPr txBox="1"/>
          <p:nvPr/>
        </p:nvSpPr>
        <p:spPr>
          <a:xfrm rot="18900000">
            <a:off x="5933034" y="5476541"/>
            <a:ext cx="663029" cy="269304"/>
          </a:xfrm>
          <a:prstGeom prst="rect">
            <a:avLst/>
          </a:prstGeom>
        </p:spPr>
        <p:txBody>
          <a:bodyPr lIns="0" tIns="0" rIns="0" bIns="0">
            <a:spAutoFit/>
          </a:bodyPr>
          <a:lstStyle/>
          <a:p>
            <a:pPr>
              <a:lnSpc>
                <a:spcPts val="2078"/>
              </a:lnSpc>
              <a:defRPr/>
            </a:pPr>
            <a:r>
              <a:rPr sz="2144" spc="-4" dirty="0">
                <a:latin typeface="Arial"/>
                <a:cs typeface="Arial"/>
              </a:rPr>
              <a:t>2008</a:t>
            </a:r>
            <a:endParaRPr sz="2144">
              <a:latin typeface="Arial"/>
              <a:cs typeface="Arial"/>
            </a:endParaRPr>
          </a:p>
        </p:txBody>
      </p:sp>
      <p:sp>
        <p:nvSpPr>
          <p:cNvPr id="28" name="object 28">
            <a:extLst>
              <a:ext uri="{FF2B5EF4-FFF2-40B4-BE49-F238E27FC236}">
                <a16:creationId xmlns:a16="http://schemas.microsoft.com/office/drawing/2014/main" id="{DB10C534-28A9-BD8D-FD7A-641A0870F9BE}"/>
              </a:ext>
            </a:extLst>
          </p:cNvPr>
          <p:cNvSpPr txBox="1"/>
          <p:nvPr/>
        </p:nvSpPr>
        <p:spPr>
          <a:xfrm rot="18900000">
            <a:off x="6504533" y="5476541"/>
            <a:ext cx="664146" cy="269304"/>
          </a:xfrm>
          <a:prstGeom prst="rect">
            <a:avLst/>
          </a:prstGeom>
        </p:spPr>
        <p:txBody>
          <a:bodyPr lIns="0" tIns="0" rIns="0" bIns="0">
            <a:spAutoFit/>
          </a:bodyPr>
          <a:lstStyle/>
          <a:p>
            <a:pPr>
              <a:lnSpc>
                <a:spcPts val="2078"/>
              </a:lnSpc>
              <a:defRPr/>
            </a:pPr>
            <a:r>
              <a:rPr sz="2144" spc="-4" dirty="0">
                <a:latin typeface="Arial"/>
                <a:cs typeface="Arial"/>
              </a:rPr>
              <a:t>2009</a:t>
            </a:r>
            <a:endParaRPr sz="2144">
              <a:latin typeface="Arial"/>
              <a:cs typeface="Arial"/>
            </a:endParaRPr>
          </a:p>
        </p:txBody>
      </p:sp>
      <p:sp>
        <p:nvSpPr>
          <p:cNvPr id="29" name="object 29">
            <a:extLst>
              <a:ext uri="{FF2B5EF4-FFF2-40B4-BE49-F238E27FC236}">
                <a16:creationId xmlns:a16="http://schemas.microsoft.com/office/drawing/2014/main" id="{2E93A9BC-8EFF-19FF-3540-CEBBAA12B39B}"/>
              </a:ext>
            </a:extLst>
          </p:cNvPr>
          <p:cNvSpPr txBox="1"/>
          <p:nvPr/>
        </p:nvSpPr>
        <p:spPr>
          <a:xfrm rot="18900000">
            <a:off x="7077150" y="5476541"/>
            <a:ext cx="663029" cy="269304"/>
          </a:xfrm>
          <a:prstGeom prst="rect">
            <a:avLst/>
          </a:prstGeom>
        </p:spPr>
        <p:txBody>
          <a:bodyPr lIns="0" tIns="0" rIns="0" bIns="0">
            <a:spAutoFit/>
          </a:bodyPr>
          <a:lstStyle/>
          <a:p>
            <a:pPr>
              <a:lnSpc>
                <a:spcPts val="2078"/>
              </a:lnSpc>
              <a:defRPr/>
            </a:pPr>
            <a:r>
              <a:rPr sz="2144" spc="-4" dirty="0">
                <a:latin typeface="Arial"/>
                <a:cs typeface="Arial"/>
              </a:rPr>
              <a:t>2010</a:t>
            </a:r>
            <a:endParaRPr sz="2144">
              <a:latin typeface="Arial"/>
              <a:cs typeface="Arial"/>
            </a:endParaRPr>
          </a:p>
        </p:txBody>
      </p:sp>
      <p:sp>
        <p:nvSpPr>
          <p:cNvPr id="30" name="object 30">
            <a:extLst>
              <a:ext uri="{FF2B5EF4-FFF2-40B4-BE49-F238E27FC236}">
                <a16:creationId xmlns:a16="http://schemas.microsoft.com/office/drawing/2014/main" id="{76FDD902-1EEA-A15E-00E8-36E2AC75B557}"/>
              </a:ext>
            </a:extLst>
          </p:cNvPr>
          <p:cNvSpPr txBox="1"/>
          <p:nvPr/>
        </p:nvSpPr>
        <p:spPr>
          <a:xfrm rot="18900000">
            <a:off x="7648650" y="5476541"/>
            <a:ext cx="664145" cy="269304"/>
          </a:xfrm>
          <a:prstGeom prst="rect">
            <a:avLst/>
          </a:prstGeom>
        </p:spPr>
        <p:txBody>
          <a:bodyPr lIns="0" tIns="0" rIns="0" bIns="0">
            <a:spAutoFit/>
          </a:bodyPr>
          <a:lstStyle/>
          <a:p>
            <a:pPr>
              <a:lnSpc>
                <a:spcPts val="2078"/>
              </a:lnSpc>
              <a:defRPr/>
            </a:pPr>
            <a:r>
              <a:rPr sz="2144" spc="-4" dirty="0">
                <a:latin typeface="Arial"/>
                <a:cs typeface="Arial"/>
              </a:rPr>
              <a:t>2011</a:t>
            </a:r>
            <a:endParaRPr sz="2144">
              <a:latin typeface="Arial"/>
              <a:cs typeface="Arial"/>
            </a:endParaRPr>
          </a:p>
        </p:txBody>
      </p:sp>
      <p:sp>
        <p:nvSpPr>
          <p:cNvPr id="31" name="object 31">
            <a:extLst>
              <a:ext uri="{FF2B5EF4-FFF2-40B4-BE49-F238E27FC236}">
                <a16:creationId xmlns:a16="http://schemas.microsoft.com/office/drawing/2014/main" id="{BB425515-CA5B-DF72-DE1A-24BEE1B597CA}"/>
              </a:ext>
            </a:extLst>
          </p:cNvPr>
          <p:cNvSpPr txBox="1"/>
          <p:nvPr/>
        </p:nvSpPr>
        <p:spPr>
          <a:xfrm rot="18900000">
            <a:off x="8221266" y="5476541"/>
            <a:ext cx="663029" cy="269304"/>
          </a:xfrm>
          <a:prstGeom prst="rect">
            <a:avLst/>
          </a:prstGeom>
        </p:spPr>
        <p:txBody>
          <a:bodyPr lIns="0" tIns="0" rIns="0" bIns="0">
            <a:spAutoFit/>
          </a:bodyPr>
          <a:lstStyle/>
          <a:p>
            <a:pPr>
              <a:lnSpc>
                <a:spcPts val="2078"/>
              </a:lnSpc>
              <a:defRPr/>
            </a:pPr>
            <a:r>
              <a:rPr sz="2144" spc="-4" dirty="0">
                <a:latin typeface="Arial"/>
                <a:cs typeface="Arial"/>
              </a:rPr>
              <a:t>2012</a:t>
            </a:r>
            <a:endParaRPr sz="2144">
              <a:latin typeface="Arial"/>
              <a:cs typeface="Arial"/>
            </a:endParaRPr>
          </a:p>
        </p:txBody>
      </p:sp>
      <p:sp>
        <p:nvSpPr>
          <p:cNvPr id="32" name="object 32">
            <a:extLst>
              <a:ext uri="{FF2B5EF4-FFF2-40B4-BE49-F238E27FC236}">
                <a16:creationId xmlns:a16="http://schemas.microsoft.com/office/drawing/2014/main" id="{55D2B18A-6A02-5729-3A64-8680FB9670C1}"/>
              </a:ext>
            </a:extLst>
          </p:cNvPr>
          <p:cNvSpPr txBox="1"/>
          <p:nvPr/>
        </p:nvSpPr>
        <p:spPr>
          <a:xfrm rot="18900000">
            <a:off x="8792766" y="5476541"/>
            <a:ext cx="664146" cy="269304"/>
          </a:xfrm>
          <a:prstGeom prst="rect">
            <a:avLst/>
          </a:prstGeom>
        </p:spPr>
        <p:txBody>
          <a:bodyPr lIns="0" tIns="0" rIns="0" bIns="0">
            <a:spAutoFit/>
          </a:bodyPr>
          <a:lstStyle/>
          <a:p>
            <a:pPr>
              <a:lnSpc>
                <a:spcPts val="2078"/>
              </a:lnSpc>
              <a:defRPr/>
            </a:pPr>
            <a:r>
              <a:rPr sz="2144" spc="-4" dirty="0">
                <a:latin typeface="Arial"/>
                <a:cs typeface="Arial"/>
              </a:rPr>
              <a:t>2013</a:t>
            </a:r>
            <a:endParaRPr sz="2144">
              <a:latin typeface="Arial"/>
              <a:cs typeface="Arial"/>
            </a:endParaRPr>
          </a:p>
        </p:txBody>
      </p:sp>
      <p:sp>
        <p:nvSpPr>
          <p:cNvPr id="33" name="object 33">
            <a:extLst>
              <a:ext uri="{FF2B5EF4-FFF2-40B4-BE49-F238E27FC236}">
                <a16:creationId xmlns:a16="http://schemas.microsoft.com/office/drawing/2014/main" id="{A68FE9DF-F89C-2EA8-33C8-2508555CBDA5}"/>
              </a:ext>
            </a:extLst>
          </p:cNvPr>
          <p:cNvSpPr txBox="1"/>
          <p:nvPr/>
        </p:nvSpPr>
        <p:spPr>
          <a:xfrm rot="18900000">
            <a:off x="9365382" y="5476541"/>
            <a:ext cx="664145" cy="269304"/>
          </a:xfrm>
          <a:prstGeom prst="rect">
            <a:avLst/>
          </a:prstGeom>
        </p:spPr>
        <p:txBody>
          <a:bodyPr lIns="0" tIns="0" rIns="0" bIns="0">
            <a:spAutoFit/>
          </a:bodyPr>
          <a:lstStyle/>
          <a:p>
            <a:pPr>
              <a:lnSpc>
                <a:spcPts val="2078"/>
              </a:lnSpc>
              <a:defRPr/>
            </a:pPr>
            <a:r>
              <a:rPr sz="2144" spc="-4" dirty="0">
                <a:latin typeface="Arial"/>
                <a:cs typeface="Arial"/>
              </a:rPr>
              <a:t>2014</a:t>
            </a:r>
            <a:endParaRPr sz="2144">
              <a:latin typeface="Arial"/>
              <a:cs typeface="Arial"/>
            </a:endParaRPr>
          </a:p>
        </p:txBody>
      </p:sp>
      <p:sp>
        <p:nvSpPr>
          <p:cNvPr id="34" name="object 34">
            <a:extLst>
              <a:ext uri="{FF2B5EF4-FFF2-40B4-BE49-F238E27FC236}">
                <a16:creationId xmlns:a16="http://schemas.microsoft.com/office/drawing/2014/main" id="{2716D8A7-7963-7742-C045-1B90D8315029}"/>
              </a:ext>
            </a:extLst>
          </p:cNvPr>
          <p:cNvSpPr txBox="1"/>
          <p:nvPr/>
        </p:nvSpPr>
        <p:spPr>
          <a:xfrm rot="18900000">
            <a:off x="9936882" y="5476541"/>
            <a:ext cx="664145" cy="269304"/>
          </a:xfrm>
          <a:prstGeom prst="rect">
            <a:avLst/>
          </a:prstGeom>
        </p:spPr>
        <p:txBody>
          <a:bodyPr lIns="0" tIns="0" rIns="0" bIns="0">
            <a:spAutoFit/>
          </a:bodyPr>
          <a:lstStyle/>
          <a:p>
            <a:pPr>
              <a:lnSpc>
                <a:spcPts val="2078"/>
              </a:lnSpc>
              <a:defRPr/>
            </a:pPr>
            <a:r>
              <a:rPr sz="2144" spc="-4" dirty="0">
                <a:latin typeface="Arial"/>
                <a:cs typeface="Arial"/>
              </a:rPr>
              <a:t>2015</a:t>
            </a:r>
            <a:endParaRPr sz="2144">
              <a:latin typeface="Arial"/>
              <a:cs typeface="Arial"/>
            </a:endParaRPr>
          </a:p>
        </p:txBody>
      </p:sp>
      <p:sp>
        <p:nvSpPr>
          <p:cNvPr id="52258" name="object 35">
            <a:extLst>
              <a:ext uri="{FF2B5EF4-FFF2-40B4-BE49-F238E27FC236}">
                <a16:creationId xmlns:a16="http://schemas.microsoft.com/office/drawing/2014/main" id="{99F9E683-60FA-0CBD-9B40-46542A30DF4E}"/>
              </a:ext>
            </a:extLst>
          </p:cNvPr>
          <p:cNvSpPr>
            <a:spLocks/>
          </p:cNvSpPr>
          <p:nvPr/>
        </p:nvSpPr>
        <p:spPr bwMode="auto">
          <a:xfrm>
            <a:off x="2595562" y="5089922"/>
            <a:ext cx="437555" cy="44648"/>
          </a:xfrm>
          <a:custGeom>
            <a:avLst/>
            <a:gdLst>
              <a:gd name="T0" fmla="*/ 0 w 622300"/>
              <a:gd name="T1" fmla="*/ 0 h 63500"/>
              <a:gd name="T2" fmla="*/ 622300 w 622300"/>
              <a:gd name="T3" fmla="*/ 0 h 63500"/>
              <a:gd name="T4" fmla="*/ 622300 w 622300"/>
              <a:gd name="T5" fmla="*/ 63500 h 63500"/>
              <a:gd name="T6" fmla="*/ 0 w 622300"/>
              <a:gd name="T7" fmla="*/ 63500 h 63500"/>
              <a:gd name="T8" fmla="*/ 0 w 622300"/>
              <a:gd name="T9" fmla="*/ 0 h 63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2300" h="63500">
                <a:moveTo>
                  <a:pt x="0" y="0"/>
                </a:moveTo>
                <a:lnTo>
                  <a:pt x="622300" y="0"/>
                </a:lnTo>
                <a:lnTo>
                  <a:pt x="622300" y="63500"/>
                </a:lnTo>
                <a:lnTo>
                  <a:pt x="0" y="635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2259" name="object 36">
            <a:extLst>
              <a:ext uri="{FF2B5EF4-FFF2-40B4-BE49-F238E27FC236}">
                <a16:creationId xmlns:a16="http://schemas.microsoft.com/office/drawing/2014/main" id="{489E1CD9-CE87-EBA5-FBB7-5F0246436E62}"/>
              </a:ext>
            </a:extLst>
          </p:cNvPr>
          <p:cNvSpPr>
            <a:spLocks/>
          </p:cNvSpPr>
          <p:nvPr/>
        </p:nvSpPr>
        <p:spPr bwMode="auto">
          <a:xfrm>
            <a:off x="3167062" y="5027414"/>
            <a:ext cx="437555" cy="107156"/>
          </a:xfrm>
          <a:custGeom>
            <a:avLst/>
            <a:gdLst>
              <a:gd name="T0" fmla="*/ 0 w 622300"/>
              <a:gd name="T1" fmla="*/ 0 h 152400"/>
              <a:gd name="T2" fmla="*/ 622300 w 622300"/>
              <a:gd name="T3" fmla="*/ 0 h 152400"/>
              <a:gd name="T4" fmla="*/ 622300 w 622300"/>
              <a:gd name="T5" fmla="*/ 152400 h 152400"/>
              <a:gd name="T6" fmla="*/ 0 w 622300"/>
              <a:gd name="T7" fmla="*/ 152400 h 152400"/>
              <a:gd name="T8" fmla="*/ 0 w 6223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2300" h="152400">
                <a:moveTo>
                  <a:pt x="0" y="0"/>
                </a:moveTo>
                <a:lnTo>
                  <a:pt x="622300" y="0"/>
                </a:lnTo>
                <a:lnTo>
                  <a:pt x="622300" y="152400"/>
                </a:lnTo>
                <a:lnTo>
                  <a:pt x="0" y="1524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2260" name="object 37">
            <a:extLst>
              <a:ext uri="{FF2B5EF4-FFF2-40B4-BE49-F238E27FC236}">
                <a16:creationId xmlns:a16="http://schemas.microsoft.com/office/drawing/2014/main" id="{CE9BF3A9-7C2F-8AC6-1217-62F712A020BC}"/>
              </a:ext>
            </a:extLst>
          </p:cNvPr>
          <p:cNvSpPr>
            <a:spLocks/>
          </p:cNvSpPr>
          <p:nvPr/>
        </p:nvSpPr>
        <p:spPr bwMode="auto">
          <a:xfrm>
            <a:off x="3738562" y="5080992"/>
            <a:ext cx="437555" cy="53578"/>
          </a:xfrm>
          <a:custGeom>
            <a:avLst/>
            <a:gdLst>
              <a:gd name="T0" fmla="*/ 0 w 622300"/>
              <a:gd name="T1" fmla="*/ 0 h 76200"/>
              <a:gd name="T2" fmla="*/ 622300 w 622300"/>
              <a:gd name="T3" fmla="*/ 0 h 76200"/>
              <a:gd name="T4" fmla="*/ 622300 w 622300"/>
              <a:gd name="T5" fmla="*/ 76200 h 76200"/>
              <a:gd name="T6" fmla="*/ 0 w 622300"/>
              <a:gd name="T7" fmla="*/ 76200 h 76200"/>
              <a:gd name="T8" fmla="*/ 0 w 622300"/>
              <a:gd name="T9" fmla="*/ 0 h 76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2300" h="76200">
                <a:moveTo>
                  <a:pt x="0" y="0"/>
                </a:moveTo>
                <a:lnTo>
                  <a:pt x="622300" y="0"/>
                </a:lnTo>
                <a:lnTo>
                  <a:pt x="622300" y="76200"/>
                </a:lnTo>
                <a:lnTo>
                  <a:pt x="0" y="762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2261" name="object 38">
            <a:extLst>
              <a:ext uri="{FF2B5EF4-FFF2-40B4-BE49-F238E27FC236}">
                <a16:creationId xmlns:a16="http://schemas.microsoft.com/office/drawing/2014/main" id="{645981EC-EDE3-12D8-015F-400D9BDED2C9}"/>
              </a:ext>
            </a:extLst>
          </p:cNvPr>
          <p:cNvSpPr>
            <a:spLocks/>
          </p:cNvSpPr>
          <p:nvPr/>
        </p:nvSpPr>
        <p:spPr bwMode="auto">
          <a:xfrm>
            <a:off x="4310062" y="4991695"/>
            <a:ext cx="437555" cy="142875"/>
          </a:xfrm>
          <a:custGeom>
            <a:avLst/>
            <a:gdLst>
              <a:gd name="T0" fmla="*/ 0 w 622300"/>
              <a:gd name="T1" fmla="*/ 0 h 203200"/>
              <a:gd name="T2" fmla="*/ 622300 w 622300"/>
              <a:gd name="T3" fmla="*/ 0 h 203200"/>
              <a:gd name="T4" fmla="*/ 622300 w 622300"/>
              <a:gd name="T5" fmla="*/ 203200 h 203200"/>
              <a:gd name="T6" fmla="*/ 0 w 622300"/>
              <a:gd name="T7" fmla="*/ 203200 h 203200"/>
              <a:gd name="T8" fmla="*/ 0 w 622300"/>
              <a:gd name="T9" fmla="*/ 0 h 203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2300" h="203200">
                <a:moveTo>
                  <a:pt x="0" y="0"/>
                </a:moveTo>
                <a:lnTo>
                  <a:pt x="622300" y="0"/>
                </a:lnTo>
                <a:lnTo>
                  <a:pt x="622300" y="203200"/>
                </a:lnTo>
                <a:lnTo>
                  <a:pt x="0" y="2032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2262" name="object 39">
            <a:extLst>
              <a:ext uri="{FF2B5EF4-FFF2-40B4-BE49-F238E27FC236}">
                <a16:creationId xmlns:a16="http://schemas.microsoft.com/office/drawing/2014/main" id="{D2EAAAA9-F90C-FF8D-90F6-05AABC1998E4}"/>
              </a:ext>
            </a:extLst>
          </p:cNvPr>
          <p:cNvSpPr>
            <a:spLocks/>
          </p:cNvSpPr>
          <p:nvPr/>
        </p:nvSpPr>
        <p:spPr bwMode="auto">
          <a:xfrm>
            <a:off x="4881562" y="4929187"/>
            <a:ext cx="437555" cy="205383"/>
          </a:xfrm>
          <a:custGeom>
            <a:avLst/>
            <a:gdLst>
              <a:gd name="T0" fmla="*/ 0 w 622300"/>
              <a:gd name="T1" fmla="*/ 0 h 292100"/>
              <a:gd name="T2" fmla="*/ 622300 w 622300"/>
              <a:gd name="T3" fmla="*/ 0 h 292100"/>
              <a:gd name="T4" fmla="*/ 622300 w 622300"/>
              <a:gd name="T5" fmla="*/ 292100 h 292100"/>
              <a:gd name="T6" fmla="*/ 0 w 622300"/>
              <a:gd name="T7" fmla="*/ 292100 h 292100"/>
              <a:gd name="T8" fmla="*/ 0 w 622300"/>
              <a:gd name="T9" fmla="*/ 0 h 292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2300" h="292100">
                <a:moveTo>
                  <a:pt x="0" y="0"/>
                </a:moveTo>
                <a:lnTo>
                  <a:pt x="622300" y="0"/>
                </a:lnTo>
                <a:lnTo>
                  <a:pt x="622300" y="292100"/>
                </a:lnTo>
                <a:lnTo>
                  <a:pt x="0" y="2921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2263" name="object 40">
            <a:extLst>
              <a:ext uri="{FF2B5EF4-FFF2-40B4-BE49-F238E27FC236}">
                <a16:creationId xmlns:a16="http://schemas.microsoft.com/office/drawing/2014/main" id="{877DF077-6BBE-B527-9E55-FB8412C20702}"/>
              </a:ext>
            </a:extLst>
          </p:cNvPr>
          <p:cNvSpPr>
            <a:spLocks/>
          </p:cNvSpPr>
          <p:nvPr/>
        </p:nvSpPr>
        <p:spPr bwMode="auto">
          <a:xfrm>
            <a:off x="5453063" y="4554140"/>
            <a:ext cx="446484" cy="580430"/>
          </a:xfrm>
          <a:custGeom>
            <a:avLst/>
            <a:gdLst>
              <a:gd name="T0" fmla="*/ 0 w 635000"/>
              <a:gd name="T1" fmla="*/ 0 h 825500"/>
              <a:gd name="T2" fmla="*/ 635000 w 635000"/>
              <a:gd name="T3" fmla="*/ 0 h 825500"/>
              <a:gd name="T4" fmla="*/ 635000 w 635000"/>
              <a:gd name="T5" fmla="*/ 825500 h 825500"/>
              <a:gd name="T6" fmla="*/ 0 w 635000"/>
              <a:gd name="T7" fmla="*/ 825500 h 825500"/>
              <a:gd name="T8" fmla="*/ 0 w 635000"/>
              <a:gd name="T9" fmla="*/ 0 h 825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5000" h="825500">
                <a:moveTo>
                  <a:pt x="0" y="0"/>
                </a:moveTo>
                <a:lnTo>
                  <a:pt x="635000" y="0"/>
                </a:lnTo>
                <a:lnTo>
                  <a:pt x="635000" y="825500"/>
                </a:lnTo>
                <a:lnTo>
                  <a:pt x="0" y="8255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2264" name="object 41">
            <a:extLst>
              <a:ext uri="{FF2B5EF4-FFF2-40B4-BE49-F238E27FC236}">
                <a16:creationId xmlns:a16="http://schemas.microsoft.com/office/drawing/2014/main" id="{3A9F1906-5A61-1A88-50B1-42AD68A20A8D}"/>
              </a:ext>
            </a:extLst>
          </p:cNvPr>
          <p:cNvSpPr>
            <a:spLocks/>
          </p:cNvSpPr>
          <p:nvPr/>
        </p:nvSpPr>
        <p:spPr bwMode="auto">
          <a:xfrm>
            <a:off x="6024563" y="2223492"/>
            <a:ext cx="446484" cy="2911078"/>
          </a:xfrm>
          <a:custGeom>
            <a:avLst/>
            <a:gdLst>
              <a:gd name="T0" fmla="*/ 0 w 635000"/>
              <a:gd name="T1" fmla="*/ 0 h 4140200"/>
              <a:gd name="T2" fmla="*/ 635000 w 635000"/>
              <a:gd name="T3" fmla="*/ 0 h 4140200"/>
              <a:gd name="T4" fmla="*/ 635000 w 635000"/>
              <a:gd name="T5" fmla="*/ 4140200 h 4140200"/>
              <a:gd name="T6" fmla="*/ 0 w 635000"/>
              <a:gd name="T7" fmla="*/ 4140200 h 4140200"/>
              <a:gd name="T8" fmla="*/ 0 w 635000"/>
              <a:gd name="T9" fmla="*/ 0 h 4140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5000" h="4140200">
                <a:moveTo>
                  <a:pt x="0" y="0"/>
                </a:moveTo>
                <a:lnTo>
                  <a:pt x="635000" y="0"/>
                </a:lnTo>
                <a:lnTo>
                  <a:pt x="635000" y="4140200"/>
                </a:lnTo>
                <a:lnTo>
                  <a:pt x="0" y="41402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2265" name="object 42">
            <a:extLst>
              <a:ext uri="{FF2B5EF4-FFF2-40B4-BE49-F238E27FC236}">
                <a16:creationId xmlns:a16="http://schemas.microsoft.com/office/drawing/2014/main" id="{7961AE97-B0D3-B3C4-A0B0-A736C6B202D6}"/>
              </a:ext>
            </a:extLst>
          </p:cNvPr>
          <p:cNvSpPr>
            <a:spLocks/>
          </p:cNvSpPr>
          <p:nvPr/>
        </p:nvSpPr>
        <p:spPr bwMode="auto">
          <a:xfrm>
            <a:off x="6596063" y="2652117"/>
            <a:ext cx="446484" cy="2482453"/>
          </a:xfrm>
          <a:custGeom>
            <a:avLst/>
            <a:gdLst>
              <a:gd name="T0" fmla="*/ 0 w 635000"/>
              <a:gd name="T1" fmla="*/ 0 h 3530600"/>
              <a:gd name="T2" fmla="*/ 635000 w 635000"/>
              <a:gd name="T3" fmla="*/ 0 h 3530600"/>
              <a:gd name="T4" fmla="*/ 635000 w 635000"/>
              <a:gd name="T5" fmla="*/ 3530600 h 3530600"/>
              <a:gd name="T6" fmla="*/ 0 w 635000"/>
              <a:gd name="T7" fmla="*/ 3530600 h 3530600"/>
              <a:gd name="T8" fmla="*/ 0 w 635000"/>
              <a:gd name="T9" fmla="*/ 0 h 3530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5000" h="3530600">
                <a:moveTo>
                  <a:pt x="0" y="0"/>
                </a:moveTo>
                <a:lnTo>
                  <a:pt x="635000" y="0"/>
                </a:lnTo>
                <a:lnTo>
                  <a:pt x="635000" y="3530600"/>
                </a:lnTo>
                <a:lnTo>
                  <a:pt x="0" y="35306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2266" name="object 43">
            <a:extLst>
              <a:ext uri="{FF2B5EF4-FFF2-40B4-BE49-F238E27FC236}">
                <a16:creationId xmlns:a16="http://schemas.microsoft.com/office/drawing/2014/main" id="{05B205F2-33B7-E41F-47B3-5576EA0959D2}"/>
              </a:ext>
            </a:extLst>
          </p:cNvPr>
          <p:cNvSpPr>
            <a:spLocks/>
          </p:cNvSpPr>
          <p:nvPr/>
        </p:nvSpPr>
        <p:spPr bwMode="auto">
          <a:xfrm>
            <a:off x="7167563" y="3473648"/>
            <a:ext cx="446484" cy="1660922"/>
          </a:xfrm>
          <a:custGeom>
            <a:avLst/>
            <a:gdLst>
              <a:gd name="T0" fmla="*/ 0 w 635000"/>
              <a:gd name="T1" fmla="*/ 0 h 2362200"/>
              <a:gd name="T2" fmla="*/ 635000 w 635000"/>
              <a:gd name="T3" fmla="*/ 0 h 2362200"/>
              <a:gd name="T4" fmla="*/ 635000 w 635000"/>
              <a:gd name="T5" fmla="*/ 2362200 h 2362200"/>
              <a:gd name="T6" fmla="*/ 0 w 635000"/>
              <a:gd name="T7" fmla="*/ 2362200 h 2362200"/>
              <a:gd name="T8" fmla="*/ 0 w 635000"/>
              <a:gd name="T9" fmla="*/ 0 h 2362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5000" h="2362200">
                <a:moveTo>
                  <a:pt x="0" y="0"/>
                </a:moveTo>
                <a:lnTo>
                  <a:pt x="635000" y="0"/>
                </a:lnTo>
                <a:lnTo>
                  <a:pt x="635000" y="2362200"/>
                </a:lnTo>
                <a:lnTo>
                  <a:pt x="0" y="23622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2267" name="object 44">
            <a:extLst>
              <a:ext uri="{FF2B5EF4-FFF2-40B4-BE49-F238E27FC236}">
                <a16:creationId xmlns:a16="http://schemas.microsoft.com/office/drawing/2014/main" id="{C22D5490-DE32-A48D-4392-9B0C0F92754B}"/>
              </a:ext>
            </a:extLst>
          </p:cNvPr>
          <p:cNvSpPr>
            <a:spLocks/>
          </p:cNvSpPr>
          <p:nvPr/>
        </p:nvSpPr>
        <p:spPr bwMode="auto">
          <a:xfrm>
            <a:off x="7739063" y="4089797"/>
            <a:ext cx="446484" cy="1044773"/>
          </a:xfrm>
          <a:custGeom>
            <a:avLst/>
            <a:gdLst>
              <a:gd name="T0" fmla="*/ 0 w 635000"/>
              <a:gd name="T1" fmla="*/ 0 h 1485900"/>
              <a:gd name="T2" fmla="*/ 635000 w 635000"/>
              <a:gd name="T3" fmla="*/ 0 h 1485900"/>
              <a:gd name="T4" fmla="*/ 635000 w 635000"/>
              <a:gd name="T5" fmla="*/ 1485900 h 1485900"/>
              <a:gd name="T6" fmla="*/ 0 w 635000"/>
              <a:gd name="T7" fmla="*/ 1485900 h 1485900"/>
              <a:gd name="T8" fmla="*/ 0 w 635000"/>
              <a:gd name="T9" fmla="*/ 0 h 1485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5000" h="1485900">
                <a:moveTo>
                  <a:pt x="0" y="0"/>
                </a:moveTo>
                <a:lnTo>
                  <a:pt x="635000" y="0"/>
                </a:lnTo>
                <a:lnTo>
                  <a:pt x="635000" y="1485900"/>
                </a:lnTo>
                <a:lnTo>
                  <a:pt x="0" y="14859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2268" name="object 45">
            <a:extLst>
              <a:ext uri="{FF2B5EF4-FFF2-40B4-BE49-F238E27FC236}">
                <a16:creationId xmlns:a16="http://schemas.microsoft.com/office/drawing/2014/main" id="{AEE079B2-4A09-048A-EC4A-90D6DDFC2F7B}"/>
              </a:ext>
            </a:extLst>
          </p:cNvPr>
          <p:cNvSpPr>
            <a:spLocks/>
          </p:cNvSpPr>
          <p:nvPr/>
        </p:nvSpPr>
        <p:spPr bwMode="auto">
          <a:xfrm>
            <a:off x="8319492" y="4473773"/>
            <a:ext cx="437555" cy="660797"/>
          </a:xfrm>
          <a:custGeom>
            <a:avLst/>
            <a:gdLst>
              <a:gd name="T0" fmla="*/ 0 w 622300"/>
              <a:gd name="T1" fmla="*/ 0 h 939800"/>
              <a:gd name="T2" fmla="*/ 622300 w 622300"/>
              <a:gd name="T3" fmla="*/ 0 h 939800"/>
              <a:gd name="T4" fmla="*/ 622300 w 622300"/>
              <a:gd name="T5" fmla="*/ 939800 h 939800"/>
              <a:gd name="T6" fmla="*/ 0 w 622300"/>
              <a:gd name="T7" fmla="*/ 939800 h 939800"/>
              <a:gd name="T8" fmla="*/ 0 w 622300"/>
              <a:gd name="T9" fmla="*/ 0 h 939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2300" h="939800">
                <a:moveTo>
                  <a:pt x="0" y="0"/>
                </a:moveTo>
                <a:lnTo>
                  <a:pt x="622300" y="0"/>
                </a:lnTo>
                <a:lnTo>
                  <a:pt x="622300" y="939800"/>
                </a:lnTo>
                <a:lnTo>
                  <a:pt x="0" y="9398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2269" name="object 46">
            <a:extLst>
              <a:ext uri="{FF2B5EF4-FFF2-40B4-BE49-F238E27FC236}">
                <a16:creationId xmlns:a16="http://schemas.microsoft.com/office/drawing/2014/main" id="{E9E41BEE-0BC2-8C5E-CF0F-126DFDD9B3D4}"/>
              </a:ext>
            </a:extLst>
          </p:cNvPr>
          <p:cNvSpPr>
            <a:spLocks/>
          </p:cNvSpPr>
          <p:nvPr/>
        </p:nvSpPr>
        <p:spPr bwMode="auto">
          <a:xfrm>
            <a:off x="8890992" y="4714875"/>
            <a:ext cx="437555" cy="419695"/>
          </a:xfrm>
          <a:custGeom>
            <a:avLst/>
            <a:gdLst>
              <a:gd name="T0" fmla="*/ 0 w 622300"/>
              <a:gd name="T1" fmla="*/ 0 h 596900"/>
              <a:gd name="T2" fmla="*/ 622300 w 622300"/>
              <a:gd name="T3" fmla="*/ 0 h 596900"/>
              <a:gd name="T4" fmla="*/ 622300 w 622300"/>
              <a:gd name="T5" fmla="*/ 596900 h 596900"/>
              <a:gd name="T6" fmla="*/ 0 w 622300"/>
              <a:gd name="T7" fmla="*/ 596900 h 596900"/>
              <a:gd name="T8" fmla="*/ 0 w 622300"/>
              <a:gd name="T9" fmla="*/ 0 h 596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2300" h="596900">
                <a:moveTo>
                  <a:pt x="0" y="0"/>
                </a:moveTo>
                <a:lnTo>
                  <a:pt x="622300" y="0"/>
                </a:lnTo>
                <a:lnTo>
                  <a:pt x="622300" y="596900"/>
                </a:lnTo>
                <a:lnTo>
                  <a:pt x="0" y="5969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2270" name="object 47">
            <a:extLst>
              <a:ext uri="{FF2B5EF4-FFF2-40B4-BE49-F238E27FC236}">
                <a16:creationId xmlns:a16="http://schemas.microsoft.com/office/drawing/2014/main" id="{F2F8E027-41A2-A6FC-CB4F-273EF408F12C}"/>
              </a:ext>
            </a:extLst>
          </p:cNvPr>
          <p:cNvSpPr>
            <a:spLocks/>
          </p:cNvSpPr>
          <p:nvPr/>
        </p:nvSpPr>
        <p:spPr bwMode="auto">
          <a:xfrm>
            <a:off x="9462492" y="4580930"/>
            <a:ext cx="437555" cy="553641"/>
          </a:xfrm>
          <a:custGeom>
            <a:avLst/>
            <a:gdLst>
              <a:gd name="T0" fmla="*/ 0 w 622300"/>
              <a:gd name="T1" fmla="*/ 0 h 787400"/>
              <a:gd name="T2" fmla="*/ 622300 w 622300"/>
              <a:gd name="T3" fmla="*/ 0 h 787400"/>
              <a:gd name="T4" fmla="*/ 622300 w 622300"/>
              <a:gd name="T5" fmla="*/ 787400 h 787400"/>
              <a:gd name="T6" fmla="*/ 0 w 622300"/>
              <a:gd name="T7" fmla="*/ 787400 h 787400"/>
              <a:gd name="T8" fmla="*/ 0 w 622300"/>
              <a:gd name="T9" fmla="*/ 0 h 787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2300" h="787400">
                <a:moveTo>
                  <a:pt x="0" y="0"/>
                </a:moveTo>
                <a:lnTo>
                  <a:pt x="622300" y="0"/>
                </a:lnTo>
                <a:lnTo>
                  <a:pt x="622300" y="787400"/>
                </a:lnTo>
                <a:lnTo>
                  <a:pt x="0" y="7874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2271" name="object 48">
            <a:extLst>
              <a:ext uri="{FF2B5EF4-FFF2-40B4-BE49-F238E27FC236}">
                <a16:creationId xmlns:a16="http://schemas.microsoft.com/office/drawing/2014/main" id="{C774DF58-7AD0-6FA5-40C1-F4B9C3C086BA}"/>
              </a:ext>
            </a:extLst>
          </p:cNvPr>
          <p:cNvSpPr>
            <a:spLocks/>
          </p:cNvSpPr>
          <p:nvPr/>
        </p:nvSpPr>
        <p:spPr bwMode="auto">
          <a:xfrm>
            <a:off x="10033992" y="4179094"/>
            <a:ext cx="437555" cy="955477"/>
          </a:xfrm>
          <a:custGeom>
            <a:avLst/>
            <a:gdLst>
              <a:gd name="T0" fmla="*/ 0 w 622300"/>
              <a:gd name="T1" fmla="*/ 0 h 1358900"/>
              <a:gd name="T2" fmla="*/ 622300 w 622300"/>
              <a:gd name="T3" fmla="*/ 0 h 1358900"/>
              <a:gd name="T4" fmla="*/ 622300 w 622300"/>
              <a:gd name="T5" fmla="*/ 1358900 h 1358900"/>
              <a:gd name="T6" fmla="*/ 0 w 622300"/>
              <a:gd name="T7" fmla="*/ 1358900 h 1358900"/>
              <a:gd name="T8" fmla="*/ 0 w 622300"/>
              <a:gd name="T9" fmla="*/ 0 h 1358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2300" h="1358900">
                <a:moveTo>
                  <a:pt x="0" y="0"/>
                </a:moveTo>
                <a:lnTo>
                  <a:pt x="622300" y="0"/>
                </a:lnTo>
                <a:lnTo>
                  <a:pt x="622300" y="1358900"/>
                </a:lnTo>
                <a:lnTo>
                  <a:pt x="0" y="1358900"/>
                </a:lnTo>
                <a:lnTo>
                  <a:pt x="0" y="0"/>
                </a:lnTo>
                <a:close/>
              </a:path>
            </a:pathLst>
          </a:custGeom>
          <a:solidFill>
            <a:srgbClr val="2F7202">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49" name="object 49">
            <a:extLst>
              <a:ext uri="{FF2B5EF4-FFF2-40B4-BE49-F238E27FC236}">
                <a16:creationId xmlns:a16="http://schemas.microsoft.com/office/drawing/2014/main" id="{17448FC6-897B-D64C-3469-1513A7A637F3}"/>
              </a:ext>
            </a:extLst>
          </p:cNvPr>
          <p:cNvSpPr txBox="1"/>
          <p:nvPr/>
        </p:nvSpPr>
        <p:spPr>
          <a:xfrm>
            <a:off x="2524125" y="2643188"/>
            <a:ext cx="3225850" cy="346249"/>
          </a:xfrm>
          <a:prstGeom prst="rect">
            <a:avLst/>
          </a:prstGeom>
        </p:spPr>
        <p:txBody>
          <a:bodyPr lIns="0" tIns="0" rIns="0" bIns="0">
            <a:spAutoFit/>
          </a:bodyPr>
          <a:lstStyle/>
          <a:p>
            <a:pPr marL="8929">
              <a:defRPr/>
            </a:pPr>
            <a:r>
              <a:rPr sz="2250" b="1" dirty="0">
                <a:solidFill>
                  <a:srgbClr val="50AC41"/>
                </a:solidFill>
                <a:latin typeface="Arial"/>
                <a:cs typeface="Arial"/>
              </a:rPr>
              <a:t>% </a:t>
            </a:r>
            <a:r>
              <a:rPr sz="2250" b="1" spc="-4" dirty="0">
                <a:solidFill>
                  <a:srgbClr val="50AC41"/>
                </a:solidFill>
                <a:latin typeface="Arial"/>
                <a:cs typeface="Arial"/>
              </a:rPr>
              <a:t>of vulnerabilities</a:t>
            </a:r>
            <a:r>
              <a:rPr sz="2250" b="1" spc="-32" dirty="0">
                <a:solidFill>
                  <a:srgbClr val="50AC41"/>
                </a:solidFill>
                <a:latin typeface="Arial"/>
                <a:cs typeface="Arial"/>
              </a:rPr>
              <a:t> </a:t>
            </a:r>
            <a:r>
              <a:rPr sz="2250" b="1" spc="-4" dirty="0">
                <a:solidFill>
                  <a:srgbClr val="50AC41"/>
                </a:solidFill>
                <a:latin typeface="Arial"/>
                <a:cs typeface="Arial"/>
              </a:rPr>
              <a:t>that</a:t>
            </a:r>
            <a:endParaRPr sz="2250">
              <a:latin typeface="Arial"/>
              <a:cs typeface="Arial"/>
            </a:endParaRPr>
          </a:p>
        </p:txBody>
      </p:sp>
      <p:sp>
        <p:nvSpPr>
          <p:cNvPr id="50" name="object 50">
            <a:extLst>
              <a:ext uri="{FF2B5EF4-FFF2-40B4-BE49-F238E27FC236}">
                <a16:creationId xmlns:a16="http://schemas.microsoft.com/office/drawing/2014/main" id="{821583B5-02C9-E076-F05D-85CB66D3EE32}"/>
              </a:ext>
            </a:extLst>
          </p:cNvPr>
          <p:cNvSpPr txBox="1"/>
          <p:nvPr/>
        </p:nvSpPr>
        <p:spPr>
          <a:xfrm>
            <a:off x="2952750" y="2911079"/>
            <a:ext cx="2363019" cy="346249"/>
          </a:xfrm>
          <a:prstGeom prst="rect">
            <a:avLst/>
          </a:prstGeom>
        </p:spPr>
        <p:txBody>
          <a:bodyPr lIns="0" tIns="0" rIns="0" bIns="0">
            <a:spAutoFit/>
          </a:bodyPr>
          <a:lstStyle/>
          <a:p>
            <a:pPr marL="8929">
              <a:defRPr/>
            </a:pPr>
            <a:r>
              <a:rPr sz="2250" b="1" dirty="0">
                <a:solidFill>
                  <a:srgbClr val="50AC41"/>
                </a:solidFill>
                <a:latin typeface="Arial"/>
                <a:cs typeface="Arial"/>
              </a:rPr>
              <a:t>are </a:t>
            </a:r>
            <a:r>
              <a:rPr sz="2250" b="1" spc="-4" dirty="0">
                <a:solidFill>
                  <a:srgbClr val="50AC41"/>
                </a:solidFill>
                <a:latin typeface="Arial"/>
                <a:cs typeface="Arial"/>
              </a:rPr>
              <a:t>SQL</a:t>
            </a:r>
            <a:r>
              <a:rPr sz="2250" b="1" spc="-91" dirty="0">
                <a:solidFill>
                  <a:srgbClr val="50AC41"/>
                </a:solidFill>
                <a:latin typeface="Arial"/>
                <a:cs typeface="Arial"/>
              </a:rPr>
              <a:t> </a:t>
            </a:r>
            <a:r>
              <a:rPr sz="2250" b="1" spc="-4" dirty="0">
                <a:solidFill>
                  <a:srgbClr val="50AC41"/>
                </a:solidFill>
                <a:latin typeface="Arial"/>
                <a:cs typeface="Arial"/>
              </a:rPr>
              <a:t>injection</a:t>
            </a:r>
            <a:endParaRPr sz="2250">
              <a:latin typeface="Arial"/>
              <a:cs typeface="Arial"/>
            </a:endParaRPr>
          </a:p>
        </p:txBody>
      </p:sp>
      <p:sp>
        <p:nvSpPr>
          <p:cNvPr id="51" name="object 51">
            <a:extLst>
              <a:ext uri="{FF2B5EF4-FFF2-40B4-BE49-F238E27FC236}">
                <a16:creationId xmlns:a16="http://schemas.microsoft.com/office/drawing/2014/main" id="{2BB8909D-D1D6-D45C-E19B-166D5BF266F4}"/>
              </a:ext>
            </a:extLst>
          </p:cNvPr>
          <p:cNvSpPr txBox="1"/>
          <p:nvPr/>
        </p:nvSpPr>
        <p:spPr>
          <a:xfrm>
            <a:off x="4247555" y="6143626"/>
            <a:ext cx="3696891" cy="238079"/>
          </a:xfrm>
          <a:prstGeom prst="rect">
            <a:avLst/>
          </a:prstGeom>
        </p:spPr>
        <p:txBody>
          <a:bodyPr lIns="0" tIns="0" rIns="0" bIns="0">
            <a:spAutoFit/>
          </a:bodyPr>
          <a:lstStyle/>
          <a:p>
            <a:pPr marL="8929">
              <a:defRPr/>
            </a:pPr>
            <a:r>
              <a:rPr sz="1547" spc="7" dirty="0">
                <a:solidFill>
                  <a:srgbClr val="0365C0"/>
                </a:solidFill>
                <a:latin typeface="Arial"/>
                <a:cs typeface="Arial"/>
                <a:hlinkClick r:id="rId2"/>
              </a:rPr>
              <a:t>http://web.nvd.nist.gov/view/vuln/statistics</a:t>
            </a:r>
            <a:endParaRPr sz="1547">
              <a:latin typeface="Arial"/>
              <a:cs typeface="Arial"/>
            </a:endParaRPr>
          </a:p>
        </p:txBody>
      </p:sp>
      <p:sp>
        <p:nvSpPr>
          <p:cNvPr id="3" name="Slide Number Placeholder 2">
            <a:extLst>
              <a:ext uri="{FF2B5EF4-FFF2-40B4-BE49-F238E27FC236}">
                <a16:creationId xmlns:a16="http://schemas.microsoft.com/office/drawing/2014/main" id="{DB5F24F1-D3A3-9D3F-EFEA-6F7516DD45A6}"/>
              </a:ext>
            </a:extLst>
          </p:cNvPr>
          <p:cNvSpPr>
            <a:spLocks noGrp="1"/>
          </p:cNvSpPr>
          <p:nvPr>
            <p:ph type="sldNum" sz="quarter" idx="12"/>
          </p:nvPr>
        </p:nvSpPr>
        <p:spPr/>
        <p:txBody>
          <a:bodyPr/>
          <a:lstStyle/>
          <a:p>
            <a:fld id="{C38B9B5B-4308-F84D-8829-601BFF5929BE}"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CD2A99B-BBF2-28C0-8277-2B8841D4D605}"/>
              </a:ext>
            </a:extLst>
          </p:cNvPr>
          <p:cNvSpPr txBox="1">
            <a:spLocks noGrp="1"/>
          </p:cNvSpPr>
          <p:nvPr>
            <p:ph type="title"/>
          </p:nvPr>
        </p:nvSpPr>
        <p:spPr/>
        <p:txBody>
          <a:bodyPr vert="horz" lIns="91440" tIns="35719" rIns="91440" bIns="45720" rtlCol="0" anchor="b">
            <a:normAutofit/>
          </a:bodyPr>
          <a:lstStyle/>
          <a:p>
            <a:pPr marL="153585">
              <a:spcBef>
                <a:spcPts val="0"/>
              </a:spcBef>
              <a:defRPr/>
            </a:pPr>
            <a:r>
              <a:rPr sz="4324" spc="-77" dirty="0"/>
              <a:t>SQL </a:t>
            </a:r>
            <a:r>
              <a:rPr sz="4324" spc="28" dirty="0"/>
              <a:t>injection</a:t>
            </a:r>
            <a:r>
              <a:rPr sz="4324" spc="46" dirty="0"/>
              <a:t> </a:t>
            </a:r>
            <a:r>
              <a:rPr sz="4324" spc="18" dirty="0"/>
              <a:t>countermeasures</a:t>
            </a:r>
            <a:endParaRPr sz="4324" dirty="0"/>
          </a:p>
        </p:txBody>
      </p:sp>
      <p:sp>
        <p:nvSpPr>
          <p:cNvPr id="3" name="object 3">
            <a:extLst>
              <a:ext uri="{FF2B5EF4-FFF2-40B4-BE49-F238E27FC236}">
                <a16:creationId xmlns:a16="http://schemas.microsoft.com/office/drawing/2014/main" id="{4103E775-AD76-6678-7F49-729B5365847A}"/>
              </a:ext>
            </a:extLst>
          </p:cNvPr>
          <p:cNvSpPr txBox="1"/>
          <p:nvPr/>
        </p:nvSpPr>
        <p:spPr>
          <a:xfrm>
            <a:off x="2220516" y="2361269"/>
            <a:ext cx="138410" cy="292068"/>
          </a:xfrm>
          <a:prstGeom prst="rect">
            <a:avLst/>
          </a:prstGeom>
        </p:spPr>
        <p:txBody>
          <a:bodyPr lIns="0" tIns="0" rIns="0" bIns="0">
            <a:spAutoFit/>
          </a:bodyPr>
          <a:lstStyle/>
          <a:p>
            <a:pPr marL="8929">
              <a:defRPr/>
            </a:pPr>
            <a:r>
              <a:rPr sz="1898" spc="281" dirty="0">
                <a:latin typeface="Arial"/>
                <a:cs typeface="Arial"/>
              </a:rPr>
              <a:t>•</a:t>
            </a:r>
            <a:endParaRPr sz="1898">
              <a:latin typeface="Arial"/>
              <a:cs typeface="Arial"/>
            </a:endParaRPr>
          </a:p>
        </p:txBody>
      </p:sp>
      <p:sp>
        <p:nvSpPr>
          <p:cNvPr id="4" name="object 4">
            <a:extLst>
              <a:ext uri="{FF2B5EF4-FFF2-40B4-BE49-F238E27FC236}">
                <a16:creationId xmlns:a16="http://schemas.microsoft.com/office/drawing/2014/main" id="{720F19B5-2BE5-E2F1-8B8B-4D629F030DDF}"/>
              </a:ext>
            </a:extLst>
          </p:cNvPr>
          <p:cNvSpPr txBox="1"/>
          <p:nvPr/>
        </p:nvSpPr>
        <p:spPr>
          <a:xfrm>
            <a:off x="2533055" y="2309924"/>
            <a:ext cx="7105799" cy="389466"/>
          </a:xfrm>
          <a:prstGeom prst="rect">
            <a:avLst/>
          </a:prstGeom>
        </p:spPr>
        <p:txBody>
          <a:bodyPr lIns="0" tIns="0" rIns="0" bIns="0">
            <a:spAutoFit/>
          </a:bodyPr>
          <a:lstStyle/>
          <a:p>
            <a:pPr marL="8929">
              <a:defRPr/>
            </a:pPr>
            <a:r>
              <a:rPr sz="2531" spc="21" dirty="0">
                <a:solidFill>
                  <a:srgbClr val="C82506"/>
                </a:solidFill>
                <a:latin typeface="Arial"/>
                <a:cs typeface="Arial"/>
              </a:rPr>
              <a:t>Blacklisting</a:t>
            </a:r>
            <a:r>
              <a:rPr sz="2531" spc="21" dirty="0">
                <a:latin typeface="Arial"/>
                <a:cs typeface="Arial"/>
              </a:rPr>
              <a:t>: </a:t>
            </a:r>
            <a:r>
              <a:rPr sz="2531" spc="-4" dirty="0">
                <a:latin typeface="Arial"/>
                <a:cs typeface="Arial"/>
              </a:rPr>
              <a:t>Delete </a:t>
            </a:r>
            <a:r>
              <a:rPr sz="2531" dirty="0">
                <a:latin typeface="Arial"/>
                <a:cs typeface="Arial"/>
              </a:rPr>
              <a:t>the </a:t>
            </a:r>
            <a:r>
              <a:rPr sz="2531" spc="28" dirty="0">
                <a:latin typeface="Arial"/>
                <a:cs typeface="Arial"/>
              </a:rPr>
              <a:t>characters </a:t>
            </a:r>
            <a:r>
              <a:rPr sz="2531" spc="-4" dirty="0">
                <a:latin typeface="Arial"/>
                <a:cs typeface="Arial"/>
              </a:rPr>
              <a:t>you </a:t>
            </a:r>
            <a:r>
              <a:rPr sz="2531" spc="18" dirty="0">
                <a:latin typeface="Arial"/>
                <a:cs typeface="Arial"/>
              </a:rPr>
              <a:t>don’t</a:t>
            </a:r>
            <a:r>
              <a:rPr sz="2531" spc="-63" dirty="0">
                <a:latin typeface="Arial"/>
                <a:cs typeface="Arial"/>
              </a:rPr>
              <a:t> </a:t>
            </a:r>
            <a:r>
              <a:rPr sz="2531" spc="-4" dirty="0">
                <a:latin typeface="Arial"/>
                <a:cs typeface="Arial"/>
              </a:rPr>
              <a:t>want</a:t>
            </a:r>
            <a:endParaRPr sz="2531">
              <a:latin typeface="Arial"/>
              <a:cs typeface="Arial"/>
            </a:endParaRPr>
          </a:p>
        </p:txBody>
      </p:sp>
      <p:sp>
        <p:nvSpPr>
          <p:cNvPr id="5" name="object 5">
            <a:extLst>
              <a:ext uri="{FF2B5EF4-FFF2-40B4-BE49-F238E27FC236}">
                <a16:creationId xmlns:a16="http://schemas.microsoft.com/office/drawing/2014/main" id="{5097C069-C7C3-F118-144F-70410B7A9436}"/>
              </a:ext>
            </a:extLst>
          </p:cNvPr>
          <p:cNvSpPr txBox="1"/>
          <p:nvPr/>
        </p:nvSpPr>
        <p:spPr>
          <a:xfrm>
            <a:off x="2533055" y="2824497"/>
            <a:ext cx="102691" cy="200183"/>
          </a:xfrm>
          <a:prstGeom prst="rect">
            <a:avLst/>
          </a:prstGeom>
        </p:spPr>
        <p:txBody>
          <a:bodyPr lIns="0" tIns="0" rIns="0" bIns="0">
            <a:spAutoFit/>
          </a:bodyPr>
          <a:lstStyle/>
          <a:p>
            <a:pPr marL="8929">
              <a:defRPr/>
            </a:pPr>
            <a:r>
              <a:rPr sz="1301" spc="204" dirty="0">
                <a:latin typeface="Arial"/>
                <a:cs typeface="Arial"/>
              </a:rPr>
              <a:t>•</a:t>
            </a:r>
            <a:endParaRPr sz="1301">
              <a:latin typeface="Arial"/>
              <a:cs typeface="Arial"/>
            </a:endParaRPr>
          </a:p>
        </p:txBody>
      </p:sp>
      <p:sp>
        <p:nvSpPr>
          <p:cNvPr id="6" name="object 6">
            <a:extLst>
              <a:ext uri="{FF2B5EF4-FFF2-40B4-BE49-F238E27FC236}">
                <a16:creationId xmlns:a16="http://schemas.microsoft.com/office/drawing/2014/main" id="{EC11D7AB-D388-B556-9AD3-858F80AF352C}"/>
              </a:ext>
            </a:extLst>
          </p:cNvPr>
          <p:cNvSpPr txBox="1"/>
          <p:nvPr/>
        </p:nvSpPr>
        <p:spPr>
          <a:xfrm>
            <a:off x="2533055" y="3226333"/>
            <a:ext cx="102691" cy="200183"/>
          </a:xfrm>
          <a:prstGeom prst="rect">
            <a:avLst/>
          </a:prstGeom>
        </p:spPr>
        <p:txBody>
          <a:bodyPr lIns="0" tIns="0" rIns="0" bIns="0">
            <a:spAutoFit/>
          </a:bodyPr>
          <a:lstStyle/>
          <a:p>
            <a:pPr marL="8929">
              <a:defRPr/>
            </a:pPr>
            <a:r>
              <a:rPr sz="1301" spc="204" dirty="0">
                <a:latin typeface="Arial"/>
                <a:cs typeface="Arial"/>
              </a:rPr>
              <a:t>•</a:t>
            </a:r>
            <a:endParaRPr sz="1301">
              <a:latin typeface="Arial"/>
              <a:cs typeface="Arial"/>
            </a:endParaRPr>
          </a:p>
        </p:txBody>
      </p:sp>
      <p:sp>
        <p:nvSpPr>
          <p:cNvPr id="7" name="object 7">
            <a:extLst>
              <a:ext uri="{FF2B5EF4-FFF2-40B4-BE49-F238E27FC236}">
                <a16:creationId xmlns:a16="http://schemas.microsoft.com/office/drawing/2014/main" id="{45F70759-2C3D-41D9-7933-6B30EDC882A6}"/>
              </a:ext>
            </a:extLst>
          </p:cNvPr>
          <p:cNvSpPr txBox="1"/>
          <p:nvPr/>
        </p:nvSpPr>
        <p:spPr>
          <a:xfrm>
            <a:off x="2533055" y="3628169"/>
            <a:ext cx="102691" cy="200183"/>
          </a:xfrm>
          <a:prstGeom prst="rect">
            <a:avLst/>
          </a:prstGeom>
        </p:spPr>
        <p:txBody>
          <a:bodyPr lIns="0" tIns="0" rIns="0" bIns="0">
            <a:spAutoFit/>
          </a:bodyPr>
          <a:lstStyle/>
          <a:p>
            <a:pPr marL="8929">
              <a:defRPr/>
            </a:pPr>
            <a:r>
              <a:rPr sz="1301" spc="204" dirty="0">
                <a:latin typeface="Arial"/>
                <a:cs typeface="Arial"/>
              </a:rPr>
              <a:t>•</a:t>
            </a:r>
            <a:endParaRPr sz="1301">
              <a:latin typeface="Arial"/>
              <a:cs typeface="Arial"/>
            </a:endParaRPr>
          </a:p>
        </p:txBody>
      </p:sp>
      <p:sp>
        <p:nvSpPr>
          <p:cNvPr id="8" name="object 8">
            <a:extLst>
              <a:ext uri="{FF2B5EF4-FFF2-40B4-BE49-F238E27FC236}">
                <a16:creationId xmlns:a16="http://schemas.microsoft.com/office/drawing/2014/main" id="{415E4E6B-E61C-C5A8-5691-A4151E7E6940}"/>
              </a:ext>
            </a:extLst>
          </p:cNvPr>
          <p:cNvSpPr txBox="1"/>
          <p:nvPr/>
        </p:nvSpPr>
        <p:spPr>
          <a:xfrm>
            <a:off x="2845594" y="2747479"/>
            <a:ext cx="214313" cy="1173655"/>
          </a:xfrm>
          <a:prstGeom prst="rect">
            <a:avLst/>
          </a:prstGeom>
        </p:spPr>
        <p:txBody>
          <a:bodyPr lIns="0" tIns="0" rIns="0" bIns="0">
            <a:spAutoFit/>
          </a:bodyPr>
          <a:lstStyle/>
          <a:p>
            <a:pPr marL="8929">
              <a:defRPr/>
            </a:pPr>
            <a:r>
              <a:rPr sz="2320" spc="-4" dirty="0">
                <a:latin typeface="Arial"/>
                <a:cs typeface="Arial"/>
              </a:rPr>
              <a:t>’</a:t>
            </a:r>
            <a:endParaRPr sz="2320">
              <a:latin typeface="Arial"/>
              <a:cs typeface="Arial"/>
            </a:endParaRPr>
          </a:p>
          <a:p>
            <a:pPr marL="8929">
              <a:spcBef>
                <a:spcPts val="380"/>
              </a:spcBef>
              <a:defRPr/>
            </a:pPr>
            <a:r>
              <a:rPr sz="2320" dirty="0">
                <a:latin typeface="Arial"/>
                <a:cs typeface="Arial"/>
              </a:rPr>
              <a:t>--</a:t>
            </a:r>
            <a:endParaRPr sz="2320">
              <a:latin typeface="Arial"/>
              <a:cs typeface="Arial"/>
            </a:endParaRPr>
          </a:p>
          <a:p>
            <a:pPr marL="8929">
              <a:spcBef>
                <a:spcPts val="380"/>
              </a:spcBef>
              <a:defRPr/>
            </a:pPr>
            <a:r>
              <a:rPr sz="2320" dirty="0">
                <a:latin typeface="Arial"/>
                <a:cs typeface="Arial"/>
              </a:rPr>
              <a:t>;</a:t>
            </a:r>
            <a:endParaRPr sz="2320">
              <a:latin typeface="Arial"/>
              <a:cs typeface="Arial"/>
            </a:endParaRPr>
          </a:p>
        </p:txBody>
      </p:sp>
      <p:sp>
        <p:nvSpPr>
          <p:cNvPr id="9" name="object 9">
            <a:extLst>
              <a:ext uri="{FF2B5EF4-FFF2-40B4-BE49-F238E27FC236}">
                <a16:creationId xmlns:a16="http://schemas.microsoft.com/office/drawing/2014/main" id="{F7F43289-6E69-621E-EFEE-D1F31590284E}"/>
              </a:ext>
            </a:extLst>
          </p:cNvPr>
          <p:cNvSpPr txBox="1"/>
          <p:nvPr/>
        </p:nvSpPr>
        <p:spPr>
          <a:xfrm>
            <a:off x="2220516" y="4325800"/>
            <a:ext cx="138410" cy="292068"/>
          </a:xfrm>
          <a:prstGeom prst="rect">
            <a:avLst/>
          </a:prstGeom>
        </p:spPr>
        <p:txBody>
          <a:bodyPr lIns="0" tIns="0" rIns="0" bIns="0">
            <a:spAutoFit/>
          </a:bodyPr>
          <a:lstStyle/>
          <a:p>
            <a:pPr marL="8929">
              <a:defRPr/>
            </a:pPr>
            <a:r>
              <a:rPr sz="1898" spc="281" dirty="0">
                <a:latin typeface="Arial"/>
                <a:cs typeface="Arial"/>
              </a:rPr>
              <a:t>•</a:t>
            </a:r>
            <a:endParaRPr sz="1898">
              <a:latin typeface="Arial"/>
              <a:cs typeface="Arial"/>
            </a:endParaRPr>
          </a:p>
        </p:txBody>
      </p:sp>
      <p:sp>
        <p:nvSpPr>
          <p:cNvPr id="10" name="object 10">
            <a:extLst>
              <a:ext uri="{FF2B5EF4-FFF2-40B4-BE49-F238E27FC236}">
                <a16:creationId xmlns:a16="http://schemas.microsoft.com/office/drawing/2014/main" id="{E59CD7F7-C69D-502D-ADBA-A7B5F60670F1}"/>
              </a:ext>
            </a:extLst>
          </p:cNvPr>
          <p:cNvSpPr txBox="1"/>
          <p:nvPr/>
        </p:nvSpPr>
        <p:spPr>
          <a:xfrm>
            <a:off x="2533055" y="4274455"/>
            <a:ext cx="4090913" cy="389466"/>
          </a:xfrm>
          <a:prstGeom prst="rect">
            <a:avLst/>
          </a:prstGeom>
        </p:spPr>
        <p:txBody>
          <a:bodyPr lIns="0" tIns="0" rIns="0" bIns="0">
            <a:spAutoFit/>
          </a:bodyPr>
          <a:lstStyle/>
          <a:p>
            <a:pPr marL="8929">
              <a:defRPr/>
            </a:pPr>
            <a:r>
              <a:rPr sz="2531" spc="14" dirty="0">
                <a:latin typeface="Arial"/>
                <a:cs typeface="Arial"/>
              </a:rPr>
              <a:t>Downside: </a:t>
            </a:r>
            <a:r>
              <a:rPr sz="2531" dirty="0">
                <a:latin typeface="Arial"/>
                <a:cs typeface="Arial"/>
              </a:rPr>
              <a:t>“Peter</a:t>
            </a:r>
            <a:r>
              <a:rPr sz="2531" spc="-63" dirty="0">
                <a:latin typeface="Arial"/>
                <a:cs typeface="Arial"/>
              </a:rPr>
              <a:t> </a:t>
            </a:r>
            <a:r>
              <a:rPr sz="2531" spc="14" dirty="0">
                <a:latin typeface="Arial"/>
                <a:cs typeface="Arial"/>
              </a:rPr>
              <a:t>O’Connor”</a:t>
            </a:r>
            <a:endParaRPr sz="2531">
              <a:latin typeface="Arial"/>
              <a:cs typeface="Arial"/>
            </a:endParaRPr>
          </a:p>
        </p:txBody>
      </p:sp>
      <p:sp>
        <p:nvSpPr>
          <p:cNvPr id="11" name="object 11">
            <a:extLst>
              <a:ext uri="{FF2B5EF4-FFF2-40B4-BE49-F238E27FC236}">
                <a16:creationId xmlns:a16="http://schemas.microsoft.com/office/drawing/2014/main" id="{41D8C3BB-9DBD-269A-6476-B60573AD5F1E}"/>
              </a:ext>
            </a:extLst>
          </p:cNvPr>
          <p:cNvSpPr txBox="1"/>
          <p:nvPr/>
        </p:nvSpPr>
        <p:spPr>
          <a:xfrm>
            <a:off x="2533055" y="4789028"/>
            <a:ext cx="102691" cy="200183"/>
          </a:xfrm>
          <a:prstGeom prst="rect">
            <a:avLst/>
          </a:prstGeom>
        </p:spPr>
        <p:txBody>
          <a:bodyPr lIns="0" tIns="0" rIns="0" bIns="0">
            <a:spAutoFit/>
          </a:bodyPr>
          <a:lstStyle/>
          <a:p>
            <a:pPr marL="8929">
              <a:defRPr/>
            </a:pPr>
            <a:r>
              <a:rPr sz="1301" spc="204" dirty="0">
                <a:latin typeface="Arial"/>
                <a:cs typeface="Arial"/>
              </a:rPr>
              <a:t>•</a:t>
            </a:r>
            <a:endParaRPr sz="1301">
              <a:latin typeface="Arial"/>
              <a:cs typeface="Arial"/>
            </a:endParaRPr>
          </a:p>
        </p:txBody>
      </p:sp>
      <p:sp>
        <p:nvSpPr>
          <p:cNvPr id="12" name="object 12">
            <a:extLst>
              <a:ext uri="{FF2B5EF4-FFF2-40B4-BE49-F238E27FC236}">
                <a16:creationId xmlns:a16="http://schemas.microsoft.com/office/drawing/2014/main" id="{6B197112-D2AD-B773-69A0-CD85500048AC}"/>
              </a:ext>
            </a:extLst>
          </p:cNvPr>
          <p:cNvSpPr txBox="1"/>
          <p:nvPr/>
        </p:nvSpPr>
        <p:spPr>
          <a:xfrm>
            <a:off x="2533055" y="5190864"/>
            <a:ext cx="102691" cy="200183"/>
          </a:xfrm>
          <a:prstGeom prst="rect">
            <a:avLst/>
          </a:prstGeom>
        </p:spPr>
        <p:txBody>
          <a:bodyPr lIns="0" tIns="0" rIns="0" bIns="0">
            <a:spAutoFit/>
          </a:bodyPr>
          <a:lstStyle/>
          <a:p>
            <a:pPr marL="8929">
              <a:defRPr/>
            </a:pPr>
            <a:r>
              <a:rPr sz="1301" spc="204" dirty="0">
                <a:latin typeface="Arial"/>
                <a:cs typeface="Arial"/>
              </a:rPr>
              <a:t>•</a:t>
            </a:r>
            <a:endParaRPr sz="1301">
              <a:latin typeface="Arial"/>
              <a:cs typeface="Arial"/>
            </a:endParaRPr>
          </a:p>
        </p:txBody>
      </p:sp>
      <p:sp>
        <p:nvSpPr>
          <p:cNvPr id="13" name="object 13">
            <a:extLst>
              <a:ext uri="{FF2B5EF4-FFF2-40B4-BE49-F238E27FC236}">
                <a16:creationId xmlns:a16="http://schemas.microsoft.com/office/drawing/2014/main" id="{5041DEA0-7D05-74F7-62A0-2EC446028FA8}"/>
              </a:ext>
            </a:extLst>
          </p:cNvPr>
          <p:cNvSpPr txBox="1"/>
          <p:nvPr/>
        </p:nvSpPr>
        <p:spPr>
          <a:xfrm>
            <a:off x="2845594" y="4712009"/>
            <a:ext cx="6612434" cy="765338"/>
          </a:xfrm>
          <a:prstGeom prst="rect">
            <a:avLst/>
          </a:prstGeom>
        </p:spPr>
        <p:txBody>
          <a:bodyPr lIns="0" tIns="0" rIns="0" bIns="0">
            <a:spAutoFit/>
          </a:bodyPr>
          <a:lstStyle/>
          <a:p>
            <a:pPr marL="8929">
              <a:defRPr/>
            </a:pPr>
            <a:r>
              <a:rPr sz="2320" spc="-116" dirty="0">
                <a:latin typeface="Arial"/>
                <a:cs typeface="Arial"/>
              </a:rPr>
              <a:t>You </a:t>
            </a:r>
            <a:r>
              <a:rPr sz="2320" spc="-4" dirty="0">
                <a:latin typeface="Arial"/>
                <a:cs typeface="Arial"/>
              </a:rPr>
              <a:t>want these </a:t>
            </a:r>
            <a:r>
              <a:rPr sz="2320" spc="25" dirty="0">
                <a:latin typeface="Arial"/>
                <a:cs typeface="Arial"/>
              </a:rPr>
              <a:t>characters</a:t>
            </a:r>
            <a:r>
              <a:rPr sz="2320" spc="120" dirty="0">
                <a:latin typeface="Arial"/>
                <a:cs typeface="Arial"/>
              </a:rPr>
              <a:t> </a:t>
            </a:r>
            <a:r>
              <a:rPr sz="2320" spc="11" dirty="0">
                <a:latin typeface="Arial"/>
                <a:cs typeface="Arial"/>
              </a:rPr>
              <a:t>sometimes!</a:t>
            </a:r>
            <a:endParaRPr sz="2320" dirty="0">
              <a:latin typeface="Arial"/>
              <a:cs typeface="Arial"/>
            </a:endParaRPr>
          </a:p>
          <a:p>
            <a:pPr marL="8929">
              <a:spcBef>
                <a:spcPts val="380"/>
              </a:spcBef>
              <a:defRPr/>
            </a:pPr>
            <a:r>
              <a:rPr sz="2320" spc="-4" dirty="0">
                <a:latin typeface="Arial"/>
                <a:cs typeface="Arial"/>
              </a:rPr>
              <a:t>How </a:t>
            </a:r>
            <a:r>
              <a:rPr sz="2320" spc="63" dirty="0">
                <a:latin typeface="Arial"/>
                <a:cs typeface="Arial"/>
              </a:rPr>
              <a:t>do </a:t>
            </a:r>
            <a:r>
              <a:rPr sz="2320" spc="-4" dirty="0">
                <a:latin typeface="Arial"/>
                <a:cs typeface="Arial"/>
              </a:rPr>
              <a:t>you know if/when </a:t>
            </a:r>
            <a:r>
              <a:rPr sz="2320" dirty="0">
                <a:latin typeface="Arial"/>
                <a:cs typeface="Arial"/>
              </a:rPr>
              <a:t>the </a:t>
            </a:r>
            <a:r>
              <a:rPr sz="2320" spc="25" dirty="0">
                <a:latin typeface="Arial"/>
                <a:cs typeface="Arial"/>
              </a:rPr>
              <a:t>characters </a:t>
            </a:r>
            <a:r>
              <a:rPr sz="2320" spc="-18" dirty="0">
                <a:latin typeface="Arial"/>
                <a:cs typeface="Arial"/>
              </a:rPr>
              <a:t>are</a:t>
            </a:r>
            <a:r>
              <a:rPr sz="2320" spc="-56" dirty="0">
                <a:latin typeface="Arial"/>
                <a:cs typeface="Arial"/>
              </a:rPr>
              <a:t> </a:t>
            </a:r>
            <a:r>
              <a:rPr sz="2320" spc="28" dirty="0">
                <a:latin typeface="Arial"/>
                <a:cs typeface="Arial"/>
              </a:rPr>
              <a:t>bad?</a:t>
            </a:r>
            <a:endParaRPr sz="2320" dirty="0">
              <a:latin typeface="Arial"/>
              <a:cs typeface="Arial"/>
            </a:endParaRPr>
          </a:p>
        </p:txBody>
      </p:sp>
      <p:sp>
        <p:nvSpPr>
          <p:cNvPr id="14" name="Slide Number Placeholder 13">
            <a:extLst>
              <a:ext uri="{FF2B5EF4-FFF2-40B4-BE49-F238E27FC236}">
                <a16:creationId xmlns:a16="http://schemas.microsoft.com/office/drawing/2014/main" id="{DAD7D2E9-9404-E787-44DF-6054F14ADAAF}"/>
              </a:ext>
            </a:extLst>
          </p:cNvPr>
          <p:cNvSpPr>
            <a:spLocks noGrp="1"/>
          </p:cNvSpPr>
          <p:nvPr>
            <p:ph type="sldNum" sz="quarter" idx="12"/>
          </p:nvPr>
        </p:nvSpPr>
        <p:spPr/>
        <p:txBody>
          <a:bodyPr/>
          <a:lstStyle/>
          <a:p>
            <a:fld id="{C38B9B5B-4308-F84D-8829-601BFF5929BE}"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77C2F1F-0969-AD88-EFAF-28ADEDCAA691}"/>
              </a:ext>
            </a:extLst>
          </p:cNvPr>
          <p:cNvSpPr txBox="1">
            <a:spLocks noGrp="1"/>
          </p:cNvSpPr>
          <p:nvPr>
            <p:ph type="title"/>
          </p:nvPr>
        </p:nvSpPr>
        <p:spPr/>
        <p:txBody>
          <a:bodyPr vert="horz" lIns="91440" tIns="35719" rIns="91440" bIns="45720" rtlCol="0" anchor="b">
            <a:normAutofit/>
          </a:bodyPr>
          <a:lstStyle/>
          <a:p>
            <a:pPr marL="153585">
              <a:spcBef>
                <a:spcPts val="0"/>
              </a:spcBef>
              <a:defRPr/>
            </a:pPr>
            <a:r>
              <a:rPr sz="4324" spc="-77" dirty="0"/>
              <a:t>SQL </a:t>
            </a:r>
            <a:r>
              <a:rPr sz="4324" spc="28" dirty="0"/>
              <a:t>injection</a:t>
            </a:r>
            <a:r>
              <a:rPr sz="4324" spc="46" dirty="0"/>
              <a:t> </a:t>
            </a:r>
            <a:r>
              <a:rPr sz="4324" spc="18" dirty="0"/>
              <a:t>countermeasures</a:t>
            </a:r>
            <a:endParaRPr sz="4324"/>
          </a:p>
        </p:txBody>
      </p:sp>
      <p:sp>
        <p:nvSpPr>
          <p:cNvPr id="3" name="object 3">
            <a:extLst>
              <a:ext uri="{FF2B5EF4-FFF2-40B4-BE49-F238E27FC236}">
                <a16:creationId xmlns:a16="http://schemas.microsoft.com/office/drawing/2014/main" id="{8E2DF101-CE97-4B1A-EA62-266F458F0006}"/>
              </a:ext>
            </a:extLst>
          </p:cNvPr>
          <p:cNvSpPr txBox="1"/>
          <p:nvPr/>
        </p:nvSpPr>
        <p:spPr>
          <a:xfrm>
            <a:off x="2220516" y="2807754"/>
            <a:ext cx="138410" cy="292068"/>
          </a:xfrm>
          <a:prstGeom prst="rect">
            <a:avLst/>
          </a:prstGeom>
        </p:spPr>
        <p:txBody>
          <a:bodyPr lIns="0" tIns="0" rIns="0" bIns="0">
            <a:spAutoFit/>
          </a:bodyPr>
          <a:lstStyle/>
          <a:p>
            <a:pPr marL="8929">
              <a:defRPr/>
            </a:pPr>
            <a:r>
              <a:rPr sz="1898" spc="281" dirty="0">
                <a:latin typeface="Arial"/>
                <a:cs typeface="Arial"/>
              </a:rPr>
              <a:t>•</a:t>
            </a:r>
            <a:endParaRPr sz="1898">
              <a:latin typeface="Arial"/>
              <a:cs typeface="Arial"/>
            </a:endParaRPr>
          </a:p>
        </p:txBody>
      </p:sp>
      <p:sp>
        <p:nvSpPr>
          <p:cNvPr id="54275" name="object 4">
            <a:extLst>
              <a:ext uri="{FF2B5EF4-FFF2-40B4-BE49-F238E27FC236}">
                <a16:creationId xmlns:a16="http://schemas.microsoft.com/office/drawing/2014/main" id="{EA761601-3EE4-B2D1-A740-60251EADD99D}"/>
              </a:ext>
            </a:extLst>
          </p:cNvPr>
          <p:cNvSpPr txBox="1">
            <a:spLocks noChangeArrowheads="1"/>
          </p:cNvSpPr>
          <p:nvPr/>
        </p:nvSpPr>
        <p:spPr bwMode="auto">
          <a:xfrm>
            <a:off x="2533055" y="2770919"/>
            <a:ext cx="74094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a:lnSpc>
                <a:spcPts val="3023"/>
              </a:lnSpc>
              <a:spcBef>
                <a:spcPct val="0"/>
              </a:spcBef>
            </a:pPr>
            <a:r>
              <a:rPr lang="en-US" altLang="en-US" sz="2531">
                <a:latin typeface="Arial" panose="020B0604020202020204" pitchFamily="34" charset="0"/>
              </a:rPr>
              <a:t>Check that the user-provided input is in some set of  values known to be safe</a:t>
            </a:r>
          </a:p>
        </p:txBody>
      </p:sp>
      <p:sp>
        <p:nvSpPr>
          <p:cNvPr id="5" name="object 5">
            <a:extLst>
              <a:ext uri="{FF2B5EF4-FFF2-40B4-BE49-F238E27FC236}">
                <a16:creationId xmlns:a16="http://schemas.microsoft.com/office/drawing/2014/main" id="{DC431379-CB3A-2E85-1640-C5FDE04B41F8}"/>
              </a:ext>
            </a:extLst>
          </p:cNvPr>
          <p:cNvSpPr txBox="1"/>
          <p:nvPr/>
        </p:nvSpPr>
        <p:spPr>
          <a:xfrm>
            <a:off x="2533055" y="3654958"/>
            <a:ext cx="102691" cy="200183"/>
          </a:xfrm>
          <a:prstGeom prst="rect">
            <a:avLst/>
          </a:prstGeom>
        </p:spPr>
        <p:txBody>
          <a:bodyPr lIns="0" tIns="0" rIns="0" bIns="0">
            <a:spAutoFit/>
          </a:bodyPr>
          <a:lstStyle/>
          <a:p>
            <a:pPr marL="8929">
              <a:defRPr/>
            </a:pPr>
            <a:r>
              <a:rPr sz="1301" spc="204" dirty="0">
                <a:latin typeface="Arial"/>
                <a:cs typeface="Arial"/>
              </a:rPr>
              <a:t>•</a:t>
            </a:r>
            <a:endParaRPr sz="1301">
              <a:latin typeface="Arial"/>
              <a:cs typeface="Arial"/>
            </a:endParaRPr>
          </a:p>
        </p:txBody>
      </p:sp>
      <p:sp>
        <p:nvSpPr>
          <p:cNvPr id="6" name="object 6">
            <a:extLst>
              <a:ext uri="{FF2B5EF4-FFF2-40B4-BE49-F238E27FC236}">
                <a16:creationId xmlns:a16="http://schemas.microsoft.com/office/drawing/2014/main" id="{055A9FFA-5BE0-CD80-2F07-152E279F30EA}"/>
              </a:ext>
            </a:extLst>
          </p:cNvPr>
          <p:cNvSpPr txBox="1"/>
          <p:nvPr/>
        </p:nvSpPr>
        <p:spPr>
          <a:xfrm>
            <a:off x="2845594" y="3577940"/>
            <a:ext cx="3801814" cy="357021"/>
          </a:xfrm>
          <a:prstGeom prst="rect">
            <a:avLst/>
          </a:prstGeom>
        </p:spPr>
        <p:txBody>
          <a:bodyPr lIns="0" tIns="0" rIns="0" bIns="0">
            <a:spAutoFit/>
          </a:bodyPr>
          <a:lstStyle/>
          <a:p>
            <a:pPr marL="8929">
              <a:defRPr/>
            </a:pPr>
            <a:r>
              <a:rPr sz="2320" spc="18" dirty="0">
                <a:latin typeface="Arial"/>
                <a:cs typeface="Arial"/>
              </a:rPr>
              <a:t>Integer </a:t>
            </a:r>
            <a:r>
              <a:rPr sz="2320" spc="-4" dirty="0">
                <a:latin typeface="Arial"/>
                <a:cs typeface="Arial"/>
              </a:rPr>
              <a:t>within </a:t>
            </a:r>
            <a:r>
              <a:rPr sz="2320" dirty="0">
                <a:latin typeface="Arial"/>
                <a:cs typeface="Arial"/>
              </a:rPr>
              <a:t>the </a:t>
            </a:r>
            <a:r>
              <a:rPr sz="2320" spc="25" dirty="0">
                <a:latin typeface="Arial"/>
                <a:cs typeface="Arial"/>
              </a:rPr>
              <a:t>right</a:t>
            </a:r>
            <a:r>
              <a:rPr sz="2320" spc="-56" dirty="0">
                <a:latin typeface="Arial"/>
                <a:cs typeface="Arial"/>
              </a:rPr>
              <a:t> </a:t>
            </a:r>
            <a:r>
              <a:rPr sz="2320" spc="25" dirty="0">
                <a:latin typeface="Arial"/>
                <a:cs typeface="Arial"/>
              </a:rPr>
              <a:t>range</a:t>
            </a:r>
            <a:endParaRPr sz="2320">
              <a:latin typeface="Arial"/>
              <a:cs typeface="Arial"/>
            </a:endParaRPr>
          </a:p>
        </p:txBody>
      </p:sp>
      <p:sp>
        <p:nvSpPr>
          <p:cNvPr id="7" name="object 7">
            <a:extLst>
              <a:ext uri="{FF2B5EF4-FFF2-40B4-BE49-F238E27FC236}">
                <a16:creationId xmlns:a16="http://schemas.microsoft.com/office/drawing/2014/main" id="{0967E77F-2536-8C8A-5209-FC8A2CD5949A}"/>
              </a:ext>
            </a:extLst>
          </p:cNvPr>
          <p:cNvSpPr txBox="1"/>
          <p:nvPr/>
        </p:nvSpPr>
        <p:spPr>
          <a:xfrm>
            <a:off x="2220516" y="4352590"/>
            <a:ext cx="138410" cy="292068"/>
          </a:xfrm>
          <a:prstGeom prst="rect">
            <a:avLst/>
          </a:prstGeom>
        </p:spPr>
        <p:txBody>
          <a:bodyPr lIns="0" tIns="0" rIns="0" bIns="0">
            <a:spAutoFit/>
          </a:bodyPr>
          <a:lstStyle/>
          <a:p>
            <a:pPr marL="8929">
              <a:defRPr/>
            </a:pPr>
            <a:r>
              <a:rPr sz="1898" spc="281" dirty="0">
                <a:latin typeface="Arial"/>
                <a:cs typeface="Arial"/>
              </a:rPr>
              <a:t>•</a:t>
            </a:r>
            <a:endParaRPr sz="1898">
              <a:latin typeface="Arial"/>
              <a:cs typeface="Arial"/>
            </a:endParaRPr>
          </a:p>
        </p:txBody>
      </p:sp>
      <p:sp>
        <p:nvSpPr>
          <p:cNvPr id="8" name="object 8">
            <a:extLst>
              <a:ext uri="{FF2B5EF4-FFF2-40B4-BE49-F238E27FC236}">
                <a16:creationId xmlns:a16="http://schemas.microsoft.com/office/drawing/2014/main" id="{5EE1A3AB-77D5-B216-E002-93C6378516F1}"/>
              </a:ext>
            </a:extLst>
          </p:cNvPr>
          <p:cNvSpPr txBox="1"/>
          <p:nvPr/>
        </p:nvSpPr>
        <p:spPr>
          <a:xfrm>
            <a:off x="2533055" y="4301244"/>
            <a:ext cx="6873627" cy="389466"/>
          </a:xfrm>
          <a:prstGeom prst="rect">
            <a:avLst/>
          </a:prstGeom>
        </p:spPr>
        <p:txBody>
          <a:bodyPr lIns="0" tIns="0" rIns="0" bIns="0">
            <a:spAutoFit/>
          </a:bodyPr>
          <a:lstStyle/>
          <a:p>
            <a:pPr marL="8929">
              <a:defRPr/>
            </a:pPr>
            <a:r>
              <a:rPr sz="2531" spc="-4" dirty="0">
                <a:latin typeface="Arial"/>
                <a:cs typeface="Arial"/>
              </a:rPr>
              <a:t>Given an </a:t>
            </a:r>
            <a:r>
              <a:rPr sz="2531" spc="18" dirty="0">
                <a:latin typeface="Arial"/>
                <a:cs typeface="Arial"/>
              </a:rPr>
              <a:t>invalid </a:t>
            </a:r>
            <a:r>
              <a:rPr sz="2531" spc="21" dirty="0">
                <a:latin typeface="Arial"/>
                <a:cs typeface="Arial"/>
              </a:rPr>
              <a:t>input, </a:t>
            </a:r>
            <a:r>
              <a:rPr sz="2531" spc="21" dirty="0">
                <a:solidFill>
                  <a:srgbClr val="0365C0"/>
                </a:solidFill>
                <a:latin typeface="Arial"/>
                <a:cs typeface="Arial"/>
              </a:rPr>
              <a:t>better </a:t>
            </a:r>
            <a:r>
              <a:rPr sz="2531" dirty="0">
                <a:solidFill>
                  <a:srgbClr val="0365C0"/>
                </a:solidFill>
                <a:latin typeface="Arial"/>
                <a:cs typeface="Arial"/>
              </a:rPr>
              <a:t>to </a:t>
            </a:r>
            <a:r>
              <a:rPr sz="2531" spc="14" dirty="0">
                <a:solidFill>
                  <a:srgbClr val="0365C0"/>
                </a:solidFill>
                <a:latin typeface="Arial"/>
                <a:cs typeface="Arial"/>
              </a:rPr>
              <a:t>reject </a:t>
            </a:r>
            <a:r>
              <a:rPr sz="2531" spc="-4" dirty="0">
                <a:solidFill>
                  <a:srgbClr val="0365C0"/>
                </a:solidFill>
                <a:latin typeface="Arial"/>
                <a:cs typeface="Arial"/>
              </a:rPr>
              <a:t>than </a:t>
            </a:r>
            <a:r>
              <a:rPr sz="2531" dirty="0">
                <a:solidFill>
                  <a:srgbClr val="0365C0"/>
                </a:solidFill>
                <a:latin typeface="Arial"/>
                <a:cs typeface="Arial"/>
              </a:rPr>
              <a:t>to</a:t>
            </a:r>
            <a:r>
              <a:rPr sz="2531" spc="-49" dirty="0">
                <a:solidFill>
                  <a:srgbClr val="0365C0"/>
                </a:solidFill>
                <a:latin typeface="Arial"/>
                <a:cs typeface="Arial"/>
              </a:rPr>
              <a:t> </a:t>
            </a:r>
            <a:r>
              <a:rPr sz="2531" dirty="0">
                <a:solidFill>
                  <a:srgbClr val="0365C0"/>
                </a:solidFill>
                <a:latin typeface="Arial"/>
                <a:cs typeface="Arial"/>
              </a:rPr>
              <a:t>fix</a:t>
            </a:r>
            <a:endParaRPr sz="2531">
              <a:latin typeface="Arial"/>
              <a:cs typeface="Arial"/>
            </a:endParaRPr>
          </a:p>
        </p:txBody>
      </p:sp>
      <p:sp>
        <p:nvSpPr>
          <p:cNvPr id="9" name="object 9">
            <a:extLst>
              <a:ext uri="{FF2B5EF4-FFF2-40B4-BE49-F238E27FC236}">
                <a16:creationId xmlns:a16="http://schemas.microsoft.com/office/drawing/2014/main" id="{9C88CFD4-D19D-D749-FACD-3AD50D79B52C}"/>
              </a:ext>
            </a:extLst>
          </p:cNvPr>
          <p:cNvSpPr txBox="1"/>
          <p:nvPr/>
        </p:nvSpPr>
        <p:spPr>
          <a:xfrm>
            <a:off x="2533055" y="4815817"/>
            <a:ext cx="102691" cy="200183"/>
          </a:xfrm>
          <a:prstGeom prst="rect">
            <a:avLst/>
          </a:prstGeom>
        </p:spPr>
        <p:txBody>
          <a:bodyPr lIns="0" tIns="0" rIns="0" bIns="0">
            <a:spAutoFit/>
          </a:bodyPr>
          <a:lstStyle/>
          <a:p>
            <a:pPr marL="8929">
              <a:defRPr/>
            </a:pPr>
            <a:r>
              <a:rPr sz="1301" spc="204" dirty="0">
                <a:latin typeface="Arial"/>
                <a:cs typeface="Arial"/>
              </a:rPr>
              <a:t>•</a:t>
            </a:r>
            <a:endParaRPr sz="1301">
              <a:latin typeface="Arial"/>
              <a:cs typeface="Arial"/>
            </a:endParaRPr>
          </a:p>
        </p:txBody>
      </p:sp>
      <p:sp>
        <p:nvSpPr>
          <p:cNvPr id="10" name="object 10">
            <a:extLst>
              <a:ext uri="{FF2B5EF4-FFF2-40B4-BE49-F238E27FC236}">
                <a16:creationId xmlns:a16="http://schemas.microsoft.com/office/drawing/2014/main" id="{934558B2-0468-D237-B575-7607277722BA}"/>
              </a:ext>
            </a:extLst>
          </p:cNvPr>
          <p:cNvSpPr txBox="1"/>
          <p:nvPr/>
        </p:nvSpPr>
        <p:spPr>
          <a:xfrm>
            <a:off x="2533055" y="5217653"/>
            <a:ext cx="102691" cy="200183"/>
          </a:xfrm>
          <a:prstGeom prst="rect">
            <a:avLst/>
          </a:prstGeom>
        </p:spPr>
        <p:txBody>
          <a:bodyPr lIns="0" tIns="0" rIns="0" bIns="0">
            <a:spAutoFit/>
          </a:bodyPr>
          <a:lstStyle/>
          <a:p>
            <a:pPr marL="8929">
              <a:defRPr/>
            </a:pPr>
            <a:r>
              <a:rPr sz="1301" i="1" spc="204" dirty="0">
                <a:solidFill>
                  <a:srgbClr val="0365C0"/>
                </a:solidFill>
                <a:latin typeface="Arial"/>
                <a:cs typeface="Arial"/>
              </a:rPr>
              <a:t>•</a:t>
            </a:r>
            <a:endParaRPr sz="1301">
              <a:latin typeface="Arial"/>
              <a:cs typeface="Arial"/>
            </a:endParaRPr>
          </a:p>
        </p:txBody>
      </p:sp>
      <p:sp>
        <p:nvSpPr>
          <p:cNvPr id="11" name="object 11">
            <a:extLst>
              <a:ext uri="{FF2B5EF4-FFF2-40B4-BE49-F238E27FC236}">
                <a16:creationId xmlns:a16="http://schemas.microsoft.com/office/drawing/2014/main" id="{7BAEB526-E3F8-9A7F-B090-A3FC1C03D4DB}"/>
              </a:ext>
            </a:extLst>
          </p:cNvPr>
          <p:cNvSpPr txBox="1"/>
          <p:nvPr/>
        </p:nvSpPr>
        <p:spPr>
          <a:xfrm>
            <a:off x="2845594" y="4738799"/>
            <a:ext cx="4777383" cy="765338"/>
          </a:xfrm>
          <a:prstGeom prst="rect">
            <a:avLst/>
          </a:prstGeom>
        </p:spPr>
        <p:txBody>
          <a:bodyPr lIns="0" tIns="0" rIns="0" bIns="0">
            <a:spAutoFit/>
          </a:bodyPr>
          <a:lstStyle/>
          <a:p>
            <a:pPr marL="8929">
              <a:defRPr/>
            </a:pPr>
            <a:r>
              <a:rPr sz="2320" spc="18" dirty="0">
                <a:latin typeface="Arial"/>
                <a:cs typeface="Arial"/>
              </a:rPr>
              <a:t>“Fixes” </a:t>
            </a:r>
            <a:r>
              <a:rPr sz="2320" dirty="0">
                <a:latin typeface="Arial"/>
                <a:cs typeface="Arial"/>
              </a:rPr>
              <a:t>may </a:t>
            </a:r>
            <a:r>
              <a:rPr sz="2320" spc="21" dirty="0">
                <a:latin typeface="Arial"/>
                <a:cs typeface="Arial"/>
              </a:rPr>
              <a:t>introduce</a:t>
            </a:r>
            <a:r>
              <a:rPr sz="2320" spc="-39" dirty="0">
                <a:latin typeface="Arial"/>
                <a:cs typeface="Arial"/>
              </a:rPr>
              <a:t> </a:t>
            </a:r>
            <a:r>
              <a:rPr sz="2320" spc="7" dirty="0">
                <a:latin typeface="Arial"/>
                <a:cs typeface="Arial"/>
              </a:rPr>
              <a:t>vulnerabilities</a:t>
            </a:r>
            <a:endParaRPr sz="2320">
              <a:latin typeface="Arial"/>
              <a:cs typeface="Arial"/>
            </a:endParaRPr>
          </a:p>
          <a:p>
            <a:pPr marL="8929">
              <a:spcBef>
                <a:spcPts val="380"/>
              </a:spcBef>
              <a:defRPr/>
            </a:pPr>
            <a:r>
              <a:rPr sz="2320" i="1" spc="11" dirty="0">
                <a:solidFill>
                  <a:srgbClr val="0365C0"/>
                </a:solidFill>
                <a:latin typeface="Arial"/>
                <a:cs typeface="Arial"/>
              </a:rPr>
              <a:t>Principle </a:t>
            </a:r>
            <a:r>
              <a:rPr sz="2320" i="1" dirty="0">
                <a:solidFill>
                  <a:srgbClr val="0365C0"/>
                </a:solidFill>
                <a:latin typeface="Arial"/>
                <a:cs typeface="Arial"/>
              </a:rPr>
              <a:t>of </a:t>
            </a:r>
            <a:r>
              <a:rPr sz="2320" i="1" spc="-4" dirty="0">
                <a:solidFill>
                  <a:srgbClr val="0365C0"/>
                </a:solidFill>
                <a:latin typeface="Arial"/>
                <a:cs typeface="Arial"/>
              </a:rPr>
              <a:t>fail-safe</a:t>
            </a:r>
            <a:r>
              <a:rPr sz="2320" i="1" spc="-7" dirty="0">
                <a:solidFill>
                  <a:srgbClr val="0365C0"/>
                </a:solidFill>
                <a:latin typeface="Arial"/>
                <a:cs typeface="Arial"/>
              </a:rPr>
              <a:t> </a:t>
            </a:r>
            <a:r>
              <a:rPr sz="2320" i="1" spc="14" dirty="0">
                <a:solidFill>
                  <a:srgbClr val="0365C0"/>
                </a:solidFill>
                <a:latin typeface="Arial"/>
                <a:cs typeface="Arial"/>
              </a:rPr>
              <a:t>defaults</a:t>
            </a:r>
            <a:endParaRPr sz="2320">
              <a:latin typeface="Arial"/>
              <a:cs typeface="Arial"/>
            </a:endParaRPr>
          </a:p>
        </p:txBody>
      </p:sp>
      <p:sp>
        <p:nvSpPr>
          <p:cNvPr id="16" name="object 16">
            <a:extLst>
              <a:ext uri="{FF2B5EF4-FFF2-40B4-BE49-F238E27FC236}">
                <a16:creationId xmlns:a16="http://schemas.microsoft.com/office/drawing/2014/main" id="{41568B1B-428D-35F8-A793-B64B0D62BAD7}"/>
              </a:ext>
            </a:extLst>
          </p:cNvPr>
          <p:cNvSpPr txBox="1"/>
          <p:nvPr/>
        </p:nvSpPr>
        <p:spPr>
          <a:xfrm>
            <a:off x="4997649" y="2042033"/>
            <a:ext cx="2196703" cy="389466"/>
          </a:xfrm>
          <a:prstGeom prst="rect">
            <a:avLst/>
          </a:prstGeom>
        </p:spPr>
        <p:txBody>
          <a:bodyPr lIns="0" tIns="0" rIns="0" bIns="0">
            <a:spAutoFit/>
          </a:bodyPr>
          <a:lstStyle/>
          <a:p>
            <a:pPr marL="8929">
              <a:defRPr/>
            </a:pPr>
            <a:r>
              <a:rPr sz="2531" b="1" dirty="0">
                <a:solidFill>
                  <a:srgbClr val="C82506"/>
                </a:solidFill>
                <a:latin typeface="Arial"/>
                <a:cs typeface="Arial"/>
              </a:rPr>
              <a:t>1.</a:t>
            </a:r>
            <a:r>
              <a:rPr sz="2531" b="1" spc="-56" dirty="0">
                <a:solidFill>
                  <a:srgbClr val="C82506"/>
                </a:solidFill>
                <a:latin typeface="Arial"/>
                <a:cs typeface="Arial"/>
              </a:rPr>
              <a:t> </a:t>
            </a:r>
            <a:r>
              <a:rPr sz="2531" b="1" spc="-4" dirty="0">
                <a:solidFill>
                  <a:srgbClr val="C82506"/>
                </a:solidFill>
                <a:latin typeface="Arial"/>
                <a:cs typeface="Arial"/>
              </a:rPr>
              <a:t>Whitelisting</a:t>
            </a:r>
            <a:endParaRPr sz="2531">
              <a:latin typeface="Arial"/>
              <a:cs typeface="Arial"/>
            </a:endParaRPr>
          </a:p>
        </p:txBody>
      </p:sp>
      <p:sp>
        <p:nvSpPr>
          <p:cNvPr id="4" name="Slide Number Placeholder 3">
            <a:extLst>
              <a:ext uri="{FF2B5EF4-FFF2-40B4-BE49-F238E27FC236}">
                <a16:creationId xmlns:a16="http://schemas.microsoft.com/office/drawing/2014/main" id="{EB58E0B0-B3FF-92F3-EE7D-D210FB3266FD}"/>
              </a:ext>
            </a:extLst>
          </p:cNvPr>
          <p:cNvSpPr>
            <a:spLocks noGrp="1"/>
          </p:cNvSpPr>
          <p:nvPr>
            <p:ph type="sldNum" sz="quarter" idx="12"/>
          </p:nvPr>
        </p:nvSpPr>
        <p:spPr/>
        <p:txBody>
          <a:bodyPr/>
          <a:lstStyle/>
          <a:p>
            <a:fld id="{C38B9B5B-4308-F84D-8829-601BFF5929BE}"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72FC649-9B9F-8B37-9E0B-2C1A01653670}"/>
              </a:ext>
            </a:extLst>
          </p:cNvPr>
          <p:cNvSpPr txBox="1">
            <a:spLocks noGrp="1"/>
          </p:cNvSpPr>
          <p:nvPr>
            <p:ph type="title"/>
          </p:nvPr>
        </p:nvSpPr>
        <p:spPr/>
        <p:txBody>
          <a:bodyPr vert="horz" lIns="91440" tIns="35719" rIns="91440" bIns="45720" rtlCol="0" anchor="b">
            <a:normAutofit/>
          </a:bodyPr>
          <a:lstStyle/>
          <a:p>
            <a:pPr marL="153585">
              <a:spcBef>
                <a:spcPts val="0"/>
              </a:spcBef>
              <a:defRPr/>
            </a:pPr>
            <a:r>
              <a:rPr sz="4324" spc="-77" dirty="0"/>
              <a:t>SQL </a:t>
            </a:r>
            <a:r>
              <a:rPr sz="4324" spc="28" dirty="0"/>
              <a:t>injection</a:t>
            </a:r>
            <a:r>
              <a:rPr sz="4324" spc="46" dirty="0"/>
              <a:t> </a:t>
            </a:r>
            <a:r>
              <a:rPr sz="4324" spc="18" dirty="0"/>
              <a:t>countermeasures</a:t>
            </a:r>
            <a:endParaRPr sz="4324"/>
          </a:p>
        </p:txBody>
      </p:sp>
      <p:sp>
        <p:nvSpPr>
          <p:cNvPr id="3" name="object 3">
            <a:extLst>
              <a:ext uri="{FF2B5EF4-FFF2-40B4-BE49-F238E27FC236}">
                <a16:creationId xmlns:a16="http://schemas.microsoft.com/office/drawing/2014/main" id="{DF173C71-A2B1-C3AB-553C-105E34C4E51C}"/>
              </a:ext>
            </a:extLst>
          </p:cNvPr>
          <p:cNvSpPr txBox="1"/>
          <p:nvPr/>
        </p:nvSpPr>
        <p:spPr>
          <a:xfrm>
            <a:off x="2220516" y="2510769"/>
            <a:ext cx="131713" cy="270523"/>
          </a:xfrm>
          <a:prstGeom prst="rect">
            <a:avLst/>
          </a:prstGeom>
        </p:spPr>
        <p:txBody>
          <a:bodyPr lIns="0" tIns="0" rIns="0" bIns="0">
            <a:spAutoFit/>
          </a:bodyPr>
          <a:lstStyle/>
          <a:p>
            <a:pPr marL="8929">
              <a:defRPr/>
            </a:pPr>
            <a:r>
              <a:rPr sz="1758" spc="274" dirty="0">
                <a:latin typeface="Arial"/>
                <a:cs typeface="Arial"/>
              </a:rPr>
              <a:t>•</a:t>
            </a:r>
            <a:endParaRPr sz="1758">
              <a:latin typeface="Arial"/>
              <a:cs typeface="Arial"/>
            </a:endParaRPr>
          </a:p>
        </p:txBody>
      </p:sp>
      <p:sp>
        <p:nvSpPr>
          <p:cNvPr id="4" name="object 4">
            <a:extLst>
              <a:ext uri="{FF2B5EF4-FFF2-40B4-BE49-F238E27FC236}">
                <a16:creationId xmlns:a16="http://schemas.microsoft.com/office/drawing/2014/main" id="{24C0AF0E-517D-B848-674D-D097D65A31CB}"/>
              </a:ext>
            </a:extLst>
          </p:cNvPr>
          <p:cNvSpPr txBox="1"/>
          <p:nvPr/>
        </p:nvSpPr>
        <p:spPr>
          <a:xfrm>
            <a:off x="2515196" y="2465004"/>
            <a:ext cx="5672584" cy="362407"/>
          </a:xfrm>
          <a:prstGeom prst="rect">
            <a:avLst/>
          </a:prstGeom>
        </p:spPr>
        <p:txBody>
          <a:bodyPr lIns="0" tIns="0" rIns="0" bIns="0">
            <a:spAutoFit/>
          </a:bodyPr>
          <a:lstStyle/>
          <a:p>
            <a:pPr marL="8929">
              <a:defRPr/>
            </a:pPr>
            <a:r>
              <a:rPr sz="2355" spc="32" dirty="0">
                <a:latin typeface="Arial"/>
                <a:cs typeface="Arial"/>
              </a:rPr>
              <a:t>Escape </a:t>
            </a:r>
            <a:r>
              <a:rPr sz="2355" spc="35" dirty="0">
                <a:latin typeface="Arial"/>
                <a:cs typeface="Arial"/>
              </a:rPr>
              <a:t>characters </a:t>
            </a:r>
            <a:r>
              <a:rPr sz="2355" spc="7" dirty="0">
                <a:latin typeface="Arial"/>
                <a:cs typeface="Arial"/>
              </a:rPr>
              <a:t>that </a:t>
            </a:r>
            <a:r>
              <a:rPr sz="2355" spc="63" dirty="0">
                <a:latin typeface="Arial"/>
                <a:cs typeface="Arial"/>
              </a:rPr>
              <a:t>could </a:t>
            </a:r>
            <a:r>
              <a:rPr sz="2355" spc="7" dirty="0">
                <a:latin typeface="Arial"/>
                <a:cs typeface="Arial"/>
              </a:rPr>
              <a:t>alter</a:t>
            </a:r>
            <a:r>
              <a:rPr sz="2355" spc="-91" dirty="0">
                <a:latin typeface="Arial"/>
                <a:cs typeface="Arial"/>
              </a:rPr>
              <a:t> </a:t>
            </a:r>
            <a:r>
              <a:rPr sz="2355" spc="21" dirty="0">
                <a:latin typeface="Arial"/>
                <a:cs typeface="Arial"/>
              </a:rPr>
              <a:t>control</a:t>
            </a:r>
            <a:endParaRPr sz="2355">
              <a:latin typeface="Arial"/>
              <a:cs typeface="Arial"/>
            </a:endParaRPr>
          </a:p>
        </p:txBody>
      </p:sp>
      <p:sp>
        <p:nvSpPr>
          <p:cNvPr id="5" name="object 5">
            <a:extLst>
              <a:ext uri="{FF2B5EF4-FFF2-40B4-BE49-F238E27FC236}">
                <a16:creationId xmlns:a16="http://schemas.microsoft.com/office/drawing/2014/main" id="{04EC6E16-AFA5-BAB8-0281-3B757B0A9557}"/>
              </a:ext>
            </a:extLst>
          </p:cNvPr>
          <p:cNvSpPr txBox="1"/>
          <p:nvPr/>
        </p:nvSpPr>
        <p:spPr>
          <a:xfrm>
            <a:off x="2533055" y="2943858"/>
            <a:ext cx="97111" cy="189283"/>
          </a:xfrm>
          <a:prstGeom prst="rect">
            <a:avLst/>
          </a:prstGeom>
        </p:spPr>
        <p:txBody>
          <a:bodyPr lIns="0" tIns="0" rIns="0" bIns="0">
            <a:spAutoFit/>
          </a:bodyPr>
          <a:lstStyle/>
          <a:p>
            <a:pPr marL="8929">
              <a:defRPr/>
            </a:pPr>
            <a:r>
              <a:rPr sz="1230" spc="190" dirty="0">
                <a:latin typeface="Arial"/>
                <a:cs typeface="Arial"/>
              </a:rPr>
              <a:t>•</a:t>
            </a:r>
            <a:endParaRPr sz="1230">
              <a:latin typeface="Arial"/>
              <a:cs typeface="Arial"/>
            </a:endParaRPr>
          </a:p>
        </p:txBody>
      </p:sp>
      <p:sp>
        <p:nvSpPr>
          <p:cNvPr id="6" name="object 6">
            <a:extLst>
              <a:ext uri="{FF2B5EF4-FFF2-40B4-BE49-F238E27FC236}">
                <a16:creationId xmlns:a16="http://schemas.microsoft.com/office/drawing/2014/main" id="{D1223811-48BE-FB96-20FA-3E3BE9E92800}"/>
              </a:ext>
            </a:extLst>
          </p:cNvPr>
          <p:cNvSpPr txBox="1"/>
          <p:nvPr/>
        </p:nvSpPr>
        <p:spPr>
          <a:xfrm>
            <a:off x="2533055" y="3455083"/>
            <a:ext cx="97111" cy="189283"/>
          </a:xfrm>
          <a:prstGeom prst="rect">
            <a:avLst/>
          </a:prstGeom>
        </p:spPr>
        <p:txBody>
          <a:bodyPr lIns="0" tIns="0" rIns="0" bIns="0">
            <a:spAutoFit/>
          </a:bodyPr>
          <a:lstStyle/>
          <a:p>
            <a:pPr marL="8929">
              <a:defRPr/>
            </a:pPr>
            <a:r>
              <a:rPr sz="1230" spc="190" dirty="0">
                <a:latin typeface="Arial"/>
                <a:cs typeface="Arial"/>
              </a:rPr>
              <a:t>•</a:t>
            </a:r>
            <a:endParaRPr sz="1230">
              <a:latin typeface="Arial"/>
              <a:cs typeface="Arial"/>
            </a:endParaRPr>
          </a:p>
        </p:txBody>
      </p:sp>
      <p:sp>
        <p:nvSpPr>
          <p:cNvPr id="7" name="object 7">
            <a:extLst>
              <a:ext uri="{FF2B5EF4-FFF2-40B4-BE49-F238E27FC236}">
                <a16:creationId xmlns:a16="http://schemas.microsoft.com/office/drawing/2014/main" id="{8BA3248C-2A6A-2B5A-BD8B-10CF4F6C2154}"/>
              </a:ext>
            </a:extLst>
          </p:cNvPr>
          <p:cNvSpPr txBox="1"/>
          <p:nvPr/>
        </p:nvSpPr>
        <p:spPr>
          <a:xfrm>
            <a:off x="2533055" y="3965191"/>
            <a:ext cx="97111" cy="189283"/>
          </a:xfrm>
          <a:prstGeom prst="rect">
            <a:avLst/>
          </a:prstGeom>
        </p:spPr>
        <p:txBody>
          <a:bodyPr lIns="0" tIns="0" rIns="0" bIns="0">
            <a:spAutoFit/>
          </a:bodyPr>
          <a:lstStyle/>
          <a:p>
            <a:pPr marL="8929">
              <a:defRPr/>
            </a:pPr>
            <a:r>
              <a:rPr sz="1230" spc="190" dirty="0">
                <a:latin typeface="Arial"/>
                <a:cs typeface="Arial"/>
              </a:rPr>
              <a:t>•</a:t>
            </a:r>
            <a:endParaRPr sz="1230">
              <a:latin typeface="Arial"/>
              <a:cs typeface="Arial"/>
            </a:endParaRPr>
          </a:p>
        </p:txBody>
      </p:sp>
      <p:sp>
        <p:nvSpPr>
          <p:cNvPr id="8" name="object 8">
            <a:extLst>
              <a:ext uri="{FF2B5EF4-FFF2-40B4-BE49-F238E27FC236}">
                <a16:creationId xmlns:a16="http://schemas.microsoft.com/office/drawing/2014/main" id="{925C828C-7F02-CAC4-F063-D56216B9318A}"/>
              </a:ext>
            </a:extLst>
          </p:cNvPr>
          <p:cNvSpPr txBox="1"/>
          <p:nvPr/>
        </p:nvSpPr>
        <p:spPr>
          <a:xfrm>
            <a:off x="2533055" y="4476416"/>
            <a:ext cx="97111" cy="189283"/>
          </a:xfrm>
          <a:prstGeom prst="rect">
            <a:avLst/>
          </a:prstGeom>
        </p:spPr>
        <p:txBody>
          <a:bodyPr lIns="0" tIns="0" rIns="0" bIns="0">
            <a:spAutoFit/>
          </a:bodyPr>
          <a:lstStyle/>
          <a:p>
            <a:pPr marL="8929">
              <a:defRPr/>
            </a:pPr>
            <a:r>
              <a:rPr sz="1230" spc="190" dirty="0">
                <a:latin typeface="Arial"/>
                <a:cs typeface="Arial"/>
              </a:rPr>
              <a:t>•</a:t>
            </a:r>
            <a:endParaRPr sz="1230">
              <a:latin typeface="Arial"/>
              <a:cs typeface="Arial"/>
            </a:endParaRPr>
          </a:p>
        </p:txBody>
      </p:sp>
      <p:sp>
        <p:nvSpPr>
          <p:cNvPr id="9" name="object 9">
            <a:extLst>
              <a:ext uri="{FF2B5EF4-FFF2-40B4-BE49-F238E27FC236}">
                <a16:creationId xmlns:a16="http://schemas.microsoft.com/office/drawing/2014/main" id="{17FB18B1-BF94-FF5E-F2A7-F622D5CE3C46}"/>
              </a:ext>
            </a:extLst>
          </p:cNvPr>
          <p:cNvSpPr txBox="1"/>
          <p:nvPr/>
        </p:nvSpPr>
        <p:spPr>
          <a:xfrm>
            <a:off x="2827735" y="2862375"/>
            <a:ext cx="682005" cy="1893339"/>
          </a:xfrm>
          <a:prstGeom prst="rect">
            <a:avLst/>
          </a:prstGeom>
        </p:spPr>
        <p:txBody>
          <a:bodyPr lIns="0" tIns="0" rIns="0" bIns="0">
            <a:spAutoFit/>
          </a:bodyPr>
          <a:lstStyle/>
          <a:p>
            <a:pPr marL="8929">
              <a:defRPr/>
            </a:pPr>
            <a:r>
              <a:rPr sz="2180" dirty="0">
                <a:latin typeface="Arial"/>
                <a:cs typeface="Arial"/>
              </a:rPr>
              <a:t>’ </a:t>
            </a:r>
            <a:r>
              <a:rPr sz="2180" spc="1230" dirty="0">
                <a:latin typeface="Arial"/>
                <a:cs typeface="Arial"/>
              </a:rPr>
              <a:t>‹</a:t>
            </a:r>
            <a:r>
              <a:rPr sz="2180" spc="-70" dirty="0">
                <a:latin typeface="Arial"/>
                <a:cs typeface="Arial"/>
              </a:rPr>
              <a:t> </a:t>
            </a:r>
            <a:r>
              <a:rPr sz="2180" dirty="0">
                <a:latin typeface="Arial"/>
                <a:cs typeface="Arial"/>
              </a:rPr>
              <a:t>\’</a:t>
            </a:r>
            <a:endParaRPr sz="2180">
              <a:latin typeface="Arial"/>
              <a:cs typeface="Arial"/>
            </a:endParaRPr>
          </a:p>
          <a:p>
            <a:pPr marL="8929">
              <a:spcBef>
                <a:spcPts val="1392"/>
              </a:spcBef>
              <a:defRPr/>
            </a:pPr>
            <a:r>
              <a:rPr sz="2180" dirty="0">
                <a:latin typeface="Arial"/>
                <a:cs typeface="Arial"/>
              </a:rPr>
              <a:t>; </a:t>
            </a:r>
            <a:r>
              <a:rPr sz="2180" spc="1230" dirty="0">
                <a:latin typeface="Arial"/>
                <a:cs typeface="Arial"/>
              </a:rPr>
              <a:t>‹</a:t>
            </a:r>
            <a:r>
              <a:rPr sz="2180" spc="-67" dirty="0">
                <a:latin typeface="Arial"/>
                <a:cs typeface="Arial"/>
              </a:rPr>
              <a:t> </a:t>
            </a:r>
            <a:r>
              <a:rPr sz="2180" dirty="0">
                <a:latin typeface="Arial"/>
                <a:cs typeface="Arial"/>
              </a:rPr>
              <a:t>\;</a:t>
            </a:r>
            <a:endParaRPr sz="2180">
              <a:latin typeface="Arial"/>
              <a:cs typeface="Arial"/>
            </a:endParaRPr>
          </a:p>
          <a:p>
            <a:pPr marL="8929">
              <a:spcBef>
                <a:spcPts val="1392"/>
              </a:spcBef>
              <a:defRPr/>
            </a:pPr>
            <a:r>
              <a:rPr sz="2180" dirty="0">
                <a:latin typeface="Arial"/>
                <a:cs typeface="Arial"/>
              </a:rPr>
              <a:t>- </a:t>
            </a:r>
            <a:r>
              <a:rPr sz="2180" spc="1230" dirty="0">
                <a:latin typeface="Arial"/>
                <a:cs typeface="Arial"/>
              </a:rPr>
              <a:t>‹</a:t>
            </a:r>
            <a:r>
              <a:rPr sz="2180" spc="-67" dirty="0">
                <a:latin typeface="Arial"/>
                <a:cs typeface="Arial"/>
              </a:rPr>
              <a:t> </a:t>
            </a:r>
            <a:r>
              <a:rPr sz="2180" dirty="0">
                <a:latin typeface="Arial"/>
                <a:cs typeface="Arial"/>
              </a:rPr>
              <a:t>\-</a:t>
            </a:r>
            <a:endParaRPr sz="2180">
              <a:latin typeface="Arial"/>
              <a:cs typeface="Arial"/>
            </a:endParaRPr>
          </a:p>
          <a:p>
            <a:pPr marL="8929">
              <a:spcBef>
                <a:spcPts val="1462"/>
              </a:spcBef>
              <a:defRPr/>
            </a:pPr>
            <a:r>
              <a:rPr sz="2180" dirty="0">
                <a:latin typeface="Arial"/>
                <a:cs typeface="Arial"/>
              </a:rPr>
              <a:t>\ </a:t>
            </a:r>
            <a:r>
              <a:rPr sz="2180" spc="1230" dirty="0">
                <a:latin typeface="Arial"/>
                <a:cs typeface="Arial"/>
              </a:rPr>
              <a:t>‹</a:t>
            </a:r>
            <a:r>
              <a:rPr sz="2180" spc="-67" dirty="0">
                <a:latin typeface="Arial"/>
                <a:cs typeface="Arial"/>
              </a:rPr>
              <a:t> </a:t>
            </a:r>
            <a:r>
              <a:rPr sz="2180" dirty="0">
                <a:latin typeface="Arial"/>
                <a:cs typeface="Arial"/>
              </a:rPr>
              <a:t>\\</a:t>
            </a:r>
            <a:endParaRPr sz="2180">
              <a:latin typeface="Arial"/>
              <a:cs typeface="Arial"/>
            </a:endParaRPr>
          </a:p>
        </p:txBody>
      </p:sp>
      <p:sp>
        <p:nvSpPr>
          <p:cNvPr id="10" name="object 10">
            <a:extLst>
              <a:ext uri="{FF2B5EF4-FFF2-40B4-BE49-F238E27FC236}">
                <a16:creationId xmlns:a16="http://schemas.microsoft.com/office/drawing/2014/main" id="{D04657D0-B1A7-1286-5ED8-ADD53A8C10DB}"/>
              </a:ext>
            </a:extLst>
          </p:cNvPr>
          <p:cNvSpPr txBox="1"/>
          <p:nvPr/>
        </p:nvSpPr>
        <p:spPr>
          <a:xfrm>
            <a:off x="2220516" y="4857751"/>
            <a:ext cx="131713" cy="270523"/>
          </a:xfrm>
          <a:prstGeom prst="rect">
            <a:avLst/>
          </a:prstGeom>
        </p:spPr>
        <p:txBody>
          <a:bodyPr lIns="0" tIns="0" rIns="0" bIns="0">
            <a:spAutoFit/>
          </a:bodyPr>
          <a:lstStyle/>
          <a:p>
            <a:pPr marL="8929">
              <a:defRPr/>
            </a:pPr>
            <a:r>
              <a:rPr sz="1758" spc="274" dirty="0">
                <a:latin typeface="Arial"/>
                <a:cs typeface="Arial"/>
              </a:rPr>
              <a:t>•</a:t>
            </a:r>
            <a:endParaRPr sz="1758">
              <a:latin typeface="Arial"/>
              <a:cs typeface="Arial"/>
            </a:endParaRPr>
          </a:p>
        </p:txBody>
      </p:sp>
      <p:sp>
        <p:nvSpPr>
          <p:cNvPr id="11" name="object 11">
            <a:extLst>
              <a:ext uri="{FF2B5EF4-FFF2-40B4-BE49-F238E27FC236}">
                <a16:creationId xmlns:a16="http://schemas.microsoft.com/office/drawing/2014/main" id="{9852DD5F-EF36-ECEE-571A-C000E1025ADB}"/>
              </a:ext>
            </a:extLst>
          </p:cNvPr>
          <p:cNvSpPr txBox="1"/>
          <p:nvPr/>
        </p:nvSpPr>
        <p:spPr>
          <a:xfrm>
            <a:off x="2515195" y="4808637"/>
            <a:ext cx="6684988" cy="362407"/>
          </a:xfrm>
          <a:prstGeom prst="rect">
            <a:avLst/>
          </a:prstGeom>
        </p:spPr>
        <p:txBody>
          <a:bodyPr lIns="0" tIns="0" rIns="0" bIns="0">
            <a:spAutoFit/>
          </a:bodyPr>
          <a:lstStyle/>
          <a:p>
            <a:pPr marL="8929">
              <a:defRPr/>
            </a:pPr>
            <a:r>
              <a:rPr sz="2355" spc="32" dirty="0">
                <a:latin typeface="Arial"/>
                <a:cs typeface="Arial"/>
              </a:rPr>
              <a:t>Hard </a:t>
            </a:r>
            <a:r>
              <a:rPr sz="2355" spc="77" dirty="0">
                <a:latin typeface="Arial"/>
                <a:cs typeface="Arial"/>
              </a:rPr>
              <a:t>by </a:t>
            </a:r>
            <a:r>
              <a:rPr sz="2355" spc="35" dirty="0">
                <a:latin typeface="Arial"/>
                <a:cs typeface="Arial"/>
              </a:rPr>
              <a:t>hand, </a:t>
            </a:r>
            <a:r>
              <a:rPr sz="2355" spc="53" dirty="0">
                <a:latin typeface="Arial"/>
                <a:cs typeface="Arial"/>
              </a:rPr>
              <a:t>but </a:t>
            </a:r>
            <a:r>
              <a:rPr sz="2355" dirty="0">
                <a:latin typeface="Arial"/>
                <a:cs typeface="Arial"/>
              </a:rPr>
              <a:t>there </a:t>
            </a:r>
            <a:r>
              <a:rPr sz="2355" spc="-7" dirty="0">
                <a:latin typeface="Arial"/>
                <a:cs typeface="Arial"/>
              </a:rPr>
              <a:t>are </a:t>
            </a:r>
            <a:r>
              <a:rPr sz="2355" spc="14" dirty="0">
                <a:latin typeface="Arial"/>
                <a:cs typeface="Arial"/>
              </a:rPr>
              <a:t>many </a:t>
            </a:r>
            <a:r>
              <a:rPr sz="2355" spc="39" dirty="0">
                <a:latin typeface="Arial"/>
                <a:cs typeface="Arial"/>
              </a:rPr>
              <a:t>libs </a:t>
            </a:r>
            <a:r>
              <a:rPr sz="2355" spc="14" dirty="0">
                <a:latin typeface="Arial"/>
                <a:cs typeface="Arial"/>
              </a:rPr>
              <a:t>&amp;</a:t>
            </a:r>
            <a:r>
              <a:rPr sz="2355" spc="-190" dirty="0">
                <a:latin typeface="Arial"/>
                <a:cs typeface="Arial"/>
              </a:rPr>
              <a:t> </a:t>
            </a:r>
            <a:r>
              <a:rPr sz="2355" spc="32" dirty="0">
                <a:latin typeface="Arial"/>
                <a:cs typeface="Arial"/>
              </a:rPr>
              <a:t>methods</a:t>
            </a:r>
            <a:endParaRPr sz="2355">
              <a:latin typeface="Arial"/>
              <a:cs typeface="Arial"/>
            </a:endParaRPr>
          </a:p>
        </p:txBody>
      </p:sp>
      <p:sp>
        <p:nvSpPr>
          <p:cNvPr id="12" name="object 12">
            <a:extLst>
              <a:ext uri="{FF2B5EF4-FFF2-40B4-BE49-F238E27FC236}">
                <a16:creationId xmlns:a16="http://schemas.microsoft.com/office/drawing/2014/main" id="{DD9086D1-C4DF-33CA-CA0B-61C500AF9261}"/>
              </a:ext>
            </a:extLst>
          </p:cNvPr>
          <p:cNvSpPr txBox="1"/>
          <p:nvPr/>
        </p:nvSpPr>
        <p:spPr>
          <a:xfrm>
            <a:off x="2533055" y="5290840"/>
            <a:ext cx="97111" cy="189283"/>
          </a:xfrm>
          <a:prstGeom prst="rect">
            <a:avLst/>
          </a:prstGeom>
        </p:spPr>
        <p:txBody>
          <a:bodyPr lIns="0" tIns="0" rIns="0" bIns="0">
            <a:spAutoFit/>
          </a:bodyPr>
          <a:lstStyle/>
          <a:p>
            <a:pPr marL="8929">
              <a:defRPr/>
            </a:pPr>
            <a:r>
              <a:rPr sz="1230" spc="190" dirty="0">
                <a:latin typeface="Arial"/>
                <a:cs typeface="Arial"/>
              </a:rPr>
              <a:t>•</a:t>
            </a:r>
            <a:endParaRPr sz="1230">
              <a:latin typeface="Arial"/>
              <a:cs typeface="Arial"/>
            </a:endParaRPr>
          </a:p>
        </p:txBody>
      </p:sp>
      <p:sp>
        <p:nvSpPr>
          <p:cNvPr id="13" name="object 13">
            <a:extLst>
              <a:ext uri="{FF2B5EF4-FFF2-40B4-BE49-F238E27FC236}">
                <a16:creationId xmlns:a16="http://schemas.microsoft.com/office/drawing/2014/main" id="{3967C4EB-16B9-BA41-91E1-0A5BE7DFC99F}"/>
              </a:ext>
            </a:extLst>
          </p:cNvPr>
          <p:cNvSpPr txBox="1"/>
          <p:nvPr/>
        </p:nvSpPr>
        <p:spPr>
          <a:xfrm>
            <a:off x="2533055" y="5662539"/>
            <a:ext cx="97111" cy="189283"/>
          </a:xfrm>
          <a:prstGeom prst="rect">
            <a:avLst/>
          </a:prstGeom>
        </p:spPr>
        <p:txBody>
          <a:bodyPr lIns="0" tIns="0" rIns="0" bIns="0">
            <a:spAutoFit/>
          </a:bodyPr>
          <a:lstStyle/>
          <a:p>
            <a:pPr marL="8929">
              <a:defRPr/>
            </a:pPr>
            <a:r>
              <a:rPr sz="1230" spc="190" dirty="0">
                <a:latin typeface="Arial"/>
                <a:cs typeface="Arial"/>
              </a:rPr>
              <a:t>•</a:t>
            </a:r>
            <a:endParaRPr sz="1230">
              <a:latin typeface="Arial"/>
              <a:cs typeface="Arial"/>
            </a:endParaRPr>
          </a:p>
        </p:txBody>
      </p:sp>
      <p:sp>
        <p:nvSpPr>
          <p:cNvPr id="55309" name="object 14">
            <a:extLst>
              <a:ext uri="{FF2B5EF4-FFF2-40B4-BE49-F238E27FC236}">
                <a16:creationId xmlns:a16="http://schemas.microsoft.com/office/drawing/2014/main" id="{6DA66669-522B-C35C-DA56-736673891133}"/>
              </a:ext>
            </a:extLst>
          </p:cNvPr>
          <p:cNvSpPr txBox="1">
            <a:spLocks noChangeArrowheads="1"/>
          </p:cNvSpPr>
          <p:nvPr/>
        </p:nvSpPr>
        <p:spPr bwMode="auto">
          <a:xfrm>
            <a:off x="2827734" y="5163592"/>
            <a:ext cx="3429000" cy="72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lnSpc>
                <a:spcPct val="113000"/>
              </a:lnSpc>
              <a:spcBef>
                <a:spcPct val="0"/>
              </a:spcBef>
            </a:pPr>
            <a:r>
              <a:rPr lang="en-US" altLang="en-US" sz="2180">
                <a:latin typeface="Arial" panose="020B0604020202020204" pitchFamily="34" charset="0"/>
              </a:rPr>
              <a:t>magic_quotes_gpc = On  mysql_real_escape_string()</a:t>
            </a:r>
          </a:p>
        </p:txBody>
      </p:sp>
      <p:sp>
        <p:nvSpPr>
          <p:cNvPr id="15" name="object 15">
            <a:extLst>
              <a:ext uri="{FF2B5EF4-FFF2-40B4-BE49-F238E27FC236}">
                <a16:creationId xmlns:a16="http://schemas.microsoft.com/office/drawing/2014/main" id="{402C4EFB-049E-D4EE-FAE5-71FF69F2B6BD}"/>
              </a:ext>
            </a:extLst>
          </p:cNvPr>
          <p:cNvSpPr txBox="1"/>
          <p:nvPr/>
        </p:nvSpPr>
        <p:spPr>
          <a:xfrm>
            <a:off x="2220516" y="6321103"/>
            <a:ext cx="131713" cy="270523"/>
          </a:xfrm>
          <a:prstGeom prst="rect">
            <a:avLst/>
          </a:prstGeom>
        </p:spPr>
        <p:txBody>
          <a:bodyPr lIns="0" tIns="0" rIns="0" bIns="0">
            <a:spAutoFit/>
          </a:bodyPr>
          <a:lstStyle/>
          <a:p>
            <a:pPr marL="8929">
              <a:defRPr/>
            </a:pPr>
            <a:r>
              <a:rPr sz="1758" spc="274" dirty="0">
                <a:latin typeface="Arial"/>
                <a:cs typeface="Arial"/>
              </a:rPr>
              <a:t>•</a:t>
            </a:r>
            <a:endParaRPr sz="1758">
              <a:latin typeface="Arial"/>
              <a:cs typeface="Arial"/>
            </a:endParaRPr>
          </a:p>
        </p:txBody>
      </p:sp>
      <p:sp>
        <p:nvSpPr>
          <p:cNvPr id="16" name="object 16">
            <a:extLst>
              <a:ext uri="{FF2B5EF4-FFF2-40B4-BE49-F238E27FC236}">
                <a16:creationId xmlns:a16="http://schemas.microsoft.com/office/drawing/2014/main" id="{B31D7BE9-52A6-5D77-7862-E9B4F6F7D466}"/>
              </a:ext>
            </a:extLst>
          </p:cNvPr>
          <p:cNvSpPr txBox="1"/>
          <p:nvPr/>
        </p:nvSpPr>
        <p:spPr>
          <a:xfrm>
            <a:off x="2515196" y="6273106"/>
            <a:ext cx="6902648" cy="362407"/>
          </a:xfrm>
          <a:prstGeom prst="rect">
            <a:avLst/>
          </a:prstGeom>
        </p:spPr>
        <p:txBody>
          <a:bodyPr lIns="0" tIns="0" rIns="0" bIns="0">
            <a:spAutoFit/>
          </a:bodyPr>
          <a:lstStyle/>
          <a:p>
            <a:pPr marL="8929">
              <a:defRPr/>
            </a:pPr>
            <a:r>
              <a:rPr sz="2355" spc="25" dirty="0">
                <a:latin typeface="Arial"/>
                <a:cs typeface="Arial"/>
              </a:rPr>
              <a:t>Downside: </a:t>
            </a:r>
            <a:r>
              <a:rPr sz="2355" spc="-4" dirty="0">
                <a:latin typeface="Arial"/>
                <a:cs typeface="Arial"/>
              </a:rPr>
              <a:t>Sometimes </a:t>
            </a:r>
            <a:r>
              <a:rPr sz="2355" spc="11" dirty="0">
                <a:latin typeface="Arial"/>
                <a:cs typeface="Arial"/>
              </a:rPr>
              <a:t>you want these </a:t>
            </a:r>
            <a:r>
              <a:rPr sz="2355" spc="7" dirty="0">
                <a:latin typeface="Arial"/>
                <a:cs typeface="Arial"/>
              </a:rPr>
              <a:t>in </a:t>
            </a:r>
            <a:r>
              <a:rPr sz="2355" spc="11" dirty="0">
                <a:latin typeface="Arial"/>
                <a:cs typeface="Arial"/>
              </a:rPr>
              <a:t>your</a:t>
            </a:r>
            <a:r>
              <a:rPr sz="2355" spc="-11" dirty="0">
                <a:latin typeface="Arial"/>
                <a:cs typeface="Arial"/>
              </a:rPr>
              <a:t> </a:t>
            </a:r>
            <a:r>
              <a:rPr sz="2355" spc="11" dirty="0">
                <a:latin typeface="Arial"/>
                <a:cs typeface="Arial"/>
              </a:rPr>
              <a:t>SQL!</a:t>
            </a:r>
            <a:endParaRPr sz="2355">
              <a:latin typeface="Arial"/>
              <a:cs typeface="Arial"/>
            </a:endParaRPr>
          </a:p>
        </p:txBody>
      </p:sp>
      <p:sp>
        <p:nvSpPr>
          <p:cNvPr id="17" name="object 17">
            <a:extLst>
              <a:ext uri="{FF2B5EF4-FFF2-40B4-BE49-F238E27FC236}">
                <a16:creationId xmlns:a16="http://schemas.microsoft.com/office/drawing/2014/main" id="{093FA3EB-3420-ED48-74D1-C496770BD36A}"/>
              </a:ext>
            </a:extLst>
          </p:cNvPr>
          <p:cNvSpPr txBox="1"/>
          <p:nvPr/>
        </p:nvSpPr>
        <p:spPr>
          <a:xfrm>
            <a:off x="4358060" y="1903743"/>
            <a:ext cx="3216920" cy="389466"/>
          </a:xfrm>
          <a:prstGeom prst="rect">
            <a:avLst/>
          </a:prstGeom>
        </p:spPr>
        <p:txBody>
          <a:bodyPr lIns="0" tIns="0" rIns="0" bIns="0">
            <a:spAutoFit/>
          </a:bodyPr>
          <a:lstStyle/>
          <a:p>
            <a:pPr marL="8929">
              <a:defRPr/>
            </a:pPr>
            <a:r>
              <a:rPr sz="2531" b="1" dirty="0">
                <a:solidFill>
                  <a:srgbClr val="C82506"/>
                </a:solidFill>
                <a:latin typeface="Arial"/>
                <a:cs typeface="Arial"/>
              </a:rPr>
              <a:t>2. </a:t>
            </a:r>
            <a:r>
              <a:rPr sz="2531" b="1" spc="-4" dirty="0">
                <a:solidFill>
                  <a:srgbClr val="C82506"/>
                </a:solidFill>
                <a:latin typeface="Arial"/>
                <a:cs typeface="Arial"/>
              </a:rPr>
              <a:t>Escape</a:t>
            </a:r>
            <a:r>
              <a:rPr sz="2531" b="1" spc="-25" dirty="0">
                <a:solidFill>
                  <a:srgbClr val="C82506"/>
                </a:solidFill>
                <a:latin typeface="Arial"/>
                <a:cs typeface="Arial"/>
              </a:rPr>
              <a:t> </a:t>
            </a:r>
            <a:r>
              <a:rPr sz="2531" b="1" spc="-4" dirty="0">
                <a:solidFill>
                  <a:srgbClr val="C82506"/>
                </a:solidFill>
                <a:latin typeface="Arial"/>
                <a:cs typeface="Arial"/>
              </a:rPr>
              <a:t>characters</a:t>
            </a:r>
            <a:endParaRPr sz="2531" dirty="0">
              <a:latin typeface="Arial"/>
              <a:cs typeface="Arial"/>
            </a:endParaRPr>
          </a:p>
        </p:txBody>
      </p:sp>
      <p:sp>
        <p:nvSpPr>
          <p:cNvPr id="14" name="Slide Number Placeholder 13">
            <a:extLst>
              <a:ext uri="{FF2B5EF4-FFF2-40B4-BE49-F238E27FC236}">
                <a16:creationId xmlns:a16="http://schemas.microsoft.com/office/drawing/2014/main" id="{075F8337-56A7-5BED-C349-C5AC3281A48C}"/>
              </a:ext>
            </a:extLst>
          </p:cNvPr>
          <p:cNvSpPr>
            <a:spLocks noGrp="1"/>
          </p:cNvSpPr>
          <p:nvPr>
            <p:ph type="sldNum" sz="quarter" idx="12"/>
          </p:nvPr>
        </p:nvSpPr>
        <p:spPr/>
        <p:txBody>
          <a:bodyPr/>
          <a:lstStyle/>
          <a:p>
            <a:fld id="{C38B9B5B-4308-F84D-8829-601BFF5929BE}"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62035BA-4674-2D8E-17F3-95A66168A7BA}"/>
              </a:ext>
            </a:extLst>
          </p:cNvPr>
          <p:cNvSpPr txBox="1"/>
          <p:nvPr/>
        </p:nvSpPr>
        <p:spPr>
          <a:xfrm>
            <a:off x="2525240" y="4056482"/>
            <a:ext cx="6897068" cy="389466"/>
          </a:xfrm>
          <a:prstGeom prst="rect">
            <a:avLst/>
          </a:prstGeom>
        </p:spPr>
        <p:txBody>
          <a:bodyPr lIns="0" tIns="0" rIns="0" bIns="0">
            <a:spAutoFit/>
          </a:bodyPr>
          <a:lstStyle/>
          <a:p>
            <a:pPr marL="8929">
              <a:defRPr/>
            </a:pPr>
            <a:r>
              <a:rPr sz="2531" spc="-35" dirty="0">
                <a:latin typeface="Arial"/>
                <a:cs typeface="Arial"/>
              </a:rPr>
              <a:t>This </a:t>
            </a:r>
            <a:r>
              <a:rPr sz="2531" spc="-4" dirty="0">
                <a:latin typeface="Arial"/>
                <a:cs typeface="Arial"/>
              </a:rPr>
              <a:t>one </a:t>
            </a:r>
            <a:r>
              <a:rPr sz="2531" spc="21" dirty="0">
                <a:latin typeface="Arial"/>
                <a:cs typeface="Arial"/>
              </a:rPr>
              <a:t>string </a:t>
            </a:r>
            <a:r>
              <a:rPr sz="2531" spc="32" dirty="0">
                <a:latin typeface="Arial"/>
                <a:cs typeface="Arial"/>
              </a:rPr>
              <a:t>combines </a:t>
            </a:r>
            <a:r>
              <a:rPr sz="2531" dirty="0">
                <a:latin typeface="Arial"/>
                <a:cs typeface="Arial"/>
              </a:rPr>
              <a:t>the </a:t>
            </a:r>
            <a:r>
              <a:rPr sz="2531" spc="67" dirty="0">
                <a:solidFill>
                  <a:srgbClr val="C82506"/>
                </a:solidFill>
                <a:latin typeface="Arial"/>
                <a:cs typeface="Arial"/>
              </a:rPr>
              <a:t>code </a:t>
            </a:r>
            <a:r>
              <a:rPr sz="2531" spc="46" dirty="0">
                <a:latin typeface="Arial"/>
                <a:cs typeface="Arial"/>
              </a:rPr>
              <a:t>and </a:t>
            </a:r>
            <a:r>
              <a:rPr sz="2531" dirty="0">
                <a:latin typeface="Arial"/>
                <a:cs typeface="Arial"/>
              </a:rPr>
              <a:t>the</a:t>
            </a:r>
            <a:r>
              <a:rPr sz="2531" spc="-127" dirty="0">
                <a:latin typeface="Arial"/>
                <a:cs typeface="Arial"/>
              </a:rPr>
              <a:t> </a:t>
            </a:r>
            <a:r>
              <a:rPr sz="2531" spc="32" dirty="0">
                <a:solidFill>
                  <a:srgbClr val="00B050"/>
                </a:solidFill>
                <a:latin typeface="Arial"/>
                <a:cs typeface="Arial"/>
              </a:rPr>
              <a:t>data</a:t>
            </a:r>
            <a:endParaRPr sz="2531" dirty="0">
              <a:solidFill>
                <a:srgbClr val="00B050"/>
              </a:solidFill>
              <a:latin typeface="Arial"/>
              <a:cs typeface="Arial"/>
            </a:endParaRPr>
          </a:p>
        </p:txBody>
      </p:sp>
      <p:sp>
        <p:nvSpPr>
          <p:cNvPr id="56324" name="object 7">
            <a:extLst>
              <a:ext uri="{FF2B5EF4-FFF2-40B4-BE49-F238E27FC236}">
                <a16:creationId xmlns:a16="http://schemas.microsoft.com/office/drawing/2014/main" id="{13AB8E91-9818-6AA2-ED58-F08C3C8DE9F3}"/>
              </a:ext>
            </a:extLst>
          </p:cNvPr>
          <p:cNvSpPr txBox="1">
            <a:spLocks noChangeArrowheads="1"/>
          </p:cNvSpPr>
          <p:nvPr/>
        </p:nvSpPr>
        <p:spPr bwMode="auto">
          <a:xfrm>
            <a:off x="1669107" y="2464889"/>
            <a:ext cx="8853785" cy="10849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bIns="0">
            <a:spAutoFit/>
          </a:bodyPr>
          <a:lstStyle>
            <a:lvl1pPr marL="1758950" indent="-1706563">
              <a:spcBef>
                <a:spcPct val="20000"/>
              </a:spcBef>
              <a:tabLst>
                <a:tab pos="2489200" algn="l"/>
                <a:tab pos="7854950" algn="l"/>
              </a:tabLst>
              <a:defRPr>
                <a:solidFill>
                  <a:schemeClr val="tx1"/>
                </a:solidFill>
                <a:latin typeface="Calibri" panose="020F0502020204030204" pitchFamily="34" charset="0"/>
              </a:defRPr>
            </a:lvl1pPr>
            <a:lvl2pPr marL="742950" indent="-285750">
              <a:spcBef>
                <a:spcPct val="20000"/>
              </a:spcBef>
              <a:tabLst>
                <a:tab pos="2489200" algn="l"/>
                <a:tab pos="7854950" algn="l"/>
              </a:tabLst>
              <a:defRPr>
                <a:solidFill>
                  <a:schemeClr val="tx1"/>
                </a:solidFill>
                <a:latin typeface="Calibri" panose="020F0502020204030204" pitchFamily="34" charset="0"/>
              </a:defRPr>
            </a:lvl2pPr>
            <a:lvl3pPr marL="1143000" indent="-228600">
              <a:spcBef>
                <a:spcPct val="20000"/>
              </a:spcBef>
              <a:tabLst>
                <a:tab pos="2489200" algn="l"/>
                <a:tab pos="7854950" algn="l"/>
              </a:tabLst>
              <a:defRPr>
                <a:solidFill>
                  <a:schemeClr val="tx1"/>
                </a:solidFill>
                <a:latin typeface="Calibri" panose="020F0502020204030204" pitchFamily="34" charset="0"/>
              </a:defRPr>
            </a:lvl3pPr>
            <a:lvl4pPr marL="1600200" indent="-228600">
              <a:spcBef>
                <a:spcPct val="20000"/>
              </a:spcBef>
              <a:tabLst>
                <a:tab pos="2489200" algn="l"/>
                <a:tab pos="7854950" algn="l"/>
              </a:tabLst>
              <a:defRPr>
                <a:solidFill>
                  <a:schemeClr val="tx1"/>
                </a:solidFill>
                <a:latin typeface="Calibri" panose="020F0502020204030204" pitchFamily="34" charset="0"/>
              </a:defRPr>
            </a:lvl4pPr>
            <a:lvl5pPr marL="2057400" indent="-228600">
              <a:spcBef>
                <a:spcPct val="20000"/>
              </a:spcBef>
              <a:tabLst>
                <a:tab pos="2489200" algn="l"/>
                <a:tab pos="7854950"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489200" algn="l"/>
                <a:tab pos="7854950"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489200" algn="l"/>
                <a:tab pos="7854950"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489200" algn="l"/>
                <a:tab pos="7854950"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489200" algn="l"/>
                <a:tab pos="7854950" algn="l"/>
              </a:tabLst>
              <a:defRPr>
                <a:solidFill>
                  <a:schemeClr val="tx1"/>
                </a:solidFill>
                <a:latin typeface="Calibri" panose="020F0502020204030204" pitchFamily="34" charset="0"/>
              </a:defRPr>
            </a:lvl9pPr>
          </a:lstStyle>
          <a:p>
            <a:pPr>
              <a:lnSpc>
                <a:spcPts val="2672"/>
              </a:lnSpc>
              <a:spcBef>
                <a:spcPts val="255"/>
              </a:spcBef>
            </a:pPr>
            <a:r>
              <a:rPr lang="en-US" altLang="en-US" sz="2250">
                <a:solidFill>
                  <a:srgbClr val="010000"/>
                </a:solidFill>
                <a:latin typeface="Courier New" panose="02070309020205020404" pitchFamily="49" charset="0"/>
                <a:cs typeface="Courier New" panose="02070309020205020404" pitchFamily="49" charset="0"/>
              </a:rPr>
              <a:t>$result =	mysql_query(“select *	from Users  where(name=‘</a:t>
            </a:r>
            <a:r>
              <a:rPr lang="en-US" altLang="en-US" sz="2250" b="1">
                <a:solidFill>
                  <a:srgbClr val="00B050"/>
                </a:solidFill>
                <a:latin typeface="Courier New" panose="02070309020205020404" pitchFamily="49" charset="0"/>
                <a:cs typeface="Courier New" panose="02070309020205020404" pitchFamily="49" charset="0"/>
              </a:rPr>
              <a:t>$user</a:t>
            </a:r>
            <a:r>
              <a:rPr lang="en-US" altLang="en-US" sz="2250">
                <a:solidFill>
                  <a:srgbClr val="010000"/>
                </a:solidFill>
                <a:latin typeface="Courier New" panose="02070309020205020404" pitchFamily="49" charset="0"/>
                <a:cs typeface="Courier New" panose="02070309020205020404" pitchFamily="49" charset="0"/>
              </a:rPr>
              <a:t>’ and password=‘</a:t>
            </a:r>
            <a:r>
              <a:rPr lang="en-US" altLang="en-US" sz="2250" b="1">
                <a:solidFill>
                  <a:srgbClr val="00B050"/>
                </a:solidFill>
                <a:latin typeface="Courier New" panose="02070309020205020404" pitchFamily="49" charset="0"/>
                <a:cs typeface="Courier New" panose="02070309020205020404" pitchFamily="49" charset="0"/>
              </a:rPr>
              <a:t>$pass</a:t>
            </a:r>
            <a:r>
              <a:rPr lang="en-US" altLang="en-US" sz="2250">
                <a:solidFill>
                  <a:srgbClr val="010000"/>
                </a:solidFill>
                <a:latin typeface="Courier New" panose="02070309020205020404" pitchFamily="49" charset="0"/>
                <a:cs typeface="Courier New" panose="02070309020205020404" pitchFamily="49" charset="0"/>
              </a:rPr>
              <a:t>’);”);</a:t>
            </a:r>
            <a:endParaRPr lang="en-US" altLang="en-US" sz="2250">
              <a:latin typeface="Courier New" panose="02070309020205020404" pitchFamily="49" charset="0"/>
              <a:cs typeface="Courier New" panose="02070309020205020404" pitchFamily="49" charset="0"/>
            </a:endParaRPr>
          </a:p>
        </p:txBody>
      </p:sp>
      <p:sp>
        <p:nvSpPr>
          <p:cNvPr id="56325" name="object 8">
            <a:extLst>
              <a:ext uri="{FF2B5EF4-FFF2-40B4-BE49-F238E27FC236}">
                <a16:creationId xmlns:a16="http://schemas.microsoft.com/office/drawing/2014/main" id="{C73AA1DC-AFDB-95DE-1681-DB57E5F8F7D1}"/>
              </a:ext>
            </a:extLst>
          </p:cNvPr>
          <p:cNvSpPr txBox="1">
            <a:spLocks noChangeArrowheads="1"/>
          </p:cNvSpPr>
          <p:nvPr/>
        </p:nvSpPr>
        <p:spPr bwMode="auto">
          <a:xfrm>
            <a:off x="2291953" y="4952629"/>
            <a:ext cx="760921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143000" indent="-113030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a:lnSpc>
                <a:spcPts val="3023"/>
              </a:lnSpc>
              <a:spcBef>
                <a:spcPct val="0"/>
              </a:spcBef>
            </a:pPr>
            <a:r>
              <a:rPr lang="en-US" altLang="en-US" sz="2531" b="1">
                <a:solidFill>
                  <a:srgbClr val="C82506"/>
                </a:solidFill>
                <a:latin typeface="Arial" panose="020B0604020202020204" pitchFamily="34" charset="0"/>
              </a:rPr>
              <a:t>When the boundary between code and data blurs,  we open ourselves up to vulnerabilities</a:t>
            </a:r>
            <a:endParaRPr lang="en-US" altLang="en-US" sz="2531">
              <a:latin typeface="Arial" panose="020B0604020202020204" pitchFamily="34" charset="0"/>
            </a:endParaRPr>
          </a:p>
        </p:txBody>
      </p:sp>
      <p:sp>
        <p:nvSpPr>
          <p:cNvPr id="5" name="Title 4">
            <a:extLst>
              <a:ext uri="{FF2B5EF4-FFF2-40B4-BE49-F238E27FC236}">
                <a16:creationId xmlns:a16="http://schemas.microsoft.com/office/drawing/2014/main" id="{EF60F987-2F6A-83F6-DCAB-078FE05FD2ED}"/>
              </a:ext>
            </a:extLst>
          </p:cNvPr>
          <p:cNvSpPr>
            <a:spLocks noGrp="1"/>
          </p:cNvSpPr>
          <p:nvPr>
            <p:ph type="title"/>
          </p:nvPr>
        </p:nvSpPr>
        <p:spPr/>
        <p:txBody>
          <a:bodyPr>
            <a:normAutofit/>
          </a:bodyPr>
          <a:lstStyle/>
          <a:p>
            <a:r>
              <a:rPr lang="en-AU" sz="3600" spc="-105" dirty="0"/>
              <a:t>The </a:t>
            </a:r>
            <a:r>
              <a:rPr lang="en-AU" sz="3600" spc="60" dirty="0"/>
              <a:t>underlying</a:t>
            </a:r>
            <a:r>
              <a:rPr lang="en-AU" sz="3600" spc="67" dirty="0"/>
              <a:t> </a:t>
            </a:r>
            <a:r>
              <a:rPr lang="en-AU" sz="3600" spc="-4" dirty="0"/>
              <a:t>issue</a:t>
            </a:r>
            <a:endParaRPr lang="en-US" sz="3600" dirty="0"/>
          </a:p>
        </p:txBody>
      </p:sp>
      <p:sp>
        <p:nvSpPr>
          <p:cNvPr id="9" name="Slide Number Placeholder 8">
            <a:extLst>
              <a:ext uri="{FF2B5EF4-FFF2-40B4-BE49-F238E27FC236}">
                <a16:creationId xmlns:a16="http://schemas.microsoft.com/office/drawing/2014/main" id="{5919A522-9BA7-0CC9-F01C-AA9E215DADE0}"/>
              </a:ext>
            </a:extLst>
          </p:cNvPr>
          <p:cNvSpPr>
            <a:spLocks noGrp="1"/>
          </p:cNvSpPr>
          <p:nvPr>
            <p:ph type="sldNum" sz="quarter" idx="12"/>
          </p:nvPr>
        </p:nvSpPr>
        <p:spPr/>
        <p:txBody>
          <a:bodyPr/>
          <a:lstStyle/>
          <a:p>
            <a:fld id="{C38B9B5B-4308-F84D-8829-601BFF5929BE}"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object 2">
            <a:extLst>
              <a:ext uri="{FF2B5EF4-FFF2-40B4-BE49-F238E27FC236}">
                <a16:creationId xmlns:a16="http://schemas.microsoft.com/office/drawing/2014/main" id="{49CD24FE-D7B1-5F58-7F00-C93F3DD1D105}"/>
              </a:ext>
            </a:extLst>
          </p:cNvPr>
          <p:cNvSpPr>
            <a:spLocks/>
          </p:cNvSpPr>
          <p:nvPr/>
        </p:nvSpPr>
        <p:spPr bwMode="auto">
          <a:xfrm>
            <a:off x="5594822" y="5488297"/>
            <a:ext cx="745629" cy="967755"/>
          </a:xfrm>
          <a:custGeom>
            <a:avLst/>
            <a:gdLst>
              <a:gd name="T0" fmla="*/ 1039828 w 1060450"/>
              <a:gd name="T1" fmla="*/ 1371841 h 1376679"/>
              <a:gd name="T2" fmla="*/ 0 w 1060450"/>
              <a:gd name="T3" fmla="*/ 15359 h 1376679"/>
              <a:gd name="T4" fmla="*/ 20184 w 1060450"/>
              <a:gd name="T5" fmla="*/ 0 h 1376679"/>
              <a:gd name="T6" fmla="*/ 1060012 w 1060450"/>
              <a:gd name="T7" fmla="*/ 1356475 h 1376679"/>
              <a:gd name="T8" fmla="*/ 1039828 w 1060450"/>
              <a:gd name="T9" fmla="*/ 1371841 h 1376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0450" h="1376679">
                <a:moveTo>
                  <a:pt x="1039828" y="1376573"/>
                </a:moveTo>
                <a:lnTo>
                  <a:pt x="0" y="15419"/>
                </a:lnTo>
                <a:lnTo>
                  <a:pt x="20184" y="0"/>
                </a:lnTo>
                <a:lnTo>
                  <a:pt x="1060012" y="1361154"/>
                </a:lnTo>
                <a:lnTo>
                  <a:pt x="1039828" y="13765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7346" name="object 2">
            <a:extLst>
              <a:ext uri="{FF2B5EF4-FFF2-40B4-BE49-F238E27FC236}">
                <a16:creationId xmlns:a16="http://schemas.microsoft.com/office/drawing/2014/main" id="{C3E0F136-5406-98C7-067C-C38C9FD5340E}"/>
              </a:ext>
            </a:extLst>
          </p:cNvPr>
          <p:cNvSpPr>
            <a:spLocks/>
          </p:cNvSpPr>
          <p:nvPr/>
        </p:nvSpPr>
        <p:spPr bwMode="auto">
          <a:xfrm>
            <a:off x="8407673" y="5443649"/>
            <a:ext cx="745629" cy="967755"/>
          </a:xfrm>
          <a:custGeom>
            <a:avLst/>
            <a:gdLst>
              <a:gd name="T0" fmla="*/ 1039828 w 1060450"/>
              <a:gd name="T1" fmla="*/ 1371841 h 1376679"/>
              <a:gd name="T2" fmla="*/ 0 w 1060450"/>
              <a:gd name="T3" fmla="*/ 15359 h 1376679"/>
              <a:gd name="T4" fmla="*/ 20184 w 1060450"/>
              <a:gd name="T5" fmla="*/ 0 h 1376679"/>
              <a:gd name="T6" fmla="*/ 1060012 w 1060450"/>
              <a:gd name="T7" fmla="*/ 1356475 h 1376679"/>
              <a:gd name="T8" fmla="*/ 1039828 w 1060450"/>
              <a:gd name="T9" fmla="*/ 1371841 h 1376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0450" h="1376679">
                <a:moveTo>
                  <a:pt x="1039828" y="1376573"/>
                </a:moveTo>
                <a:lnTo>
                  <a:pt x="0" y="15419"/>
                </a:lnTo>
                <a:lnTo>
                  <a:pt x="20184" y="0"/>
                </a:lnTo>
                <a:lnTo>
                  <a:pt x="1060012" y="1361154"/>
                </a:lnTo>
                <a:lnTo>
                  <a:pt x="1039828" y="13765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7347" name="object 3">
            <a:extLst>
              <a:ext uri="{FF2B5EF4-FFF2-40B4-BE49-F238E27FC236}">
                <a16:creationId xmlns:a16="http://schemas.microsoft.com/office/drawing/2014/main" id="{94963B0B-B9A6-E35D-9E09-C1C0C37808DA}"/>
              </a:ext>
            </a:extLst>
          </p:cNvPr>
          <p:cNvSpPr>
            <a:spLocks/>
          </p:cNvSpPr>
          <p:nvPr/>
        </p:nvSpPr>
        <p:spPr bwMode="auto">
          <a:xfrm>
            <a:off x="7397502" y="5623359"/>
            <a:ext cx="660797" cy="957709"/>
          </a:xfrm>
          <a:custGeom>
            <a:avLst/>
            <a:gdLst>
              <a:gd name="T0" fmla="*/ 0 w 940434"/>
              <a:gd name="T1" fmla="*/ 1365451 h 1360804"/>
              <a:gd name="T2" fmla="*/ 909981 w 940434"/>
              <a:gd name="T3" fmla="*/ 0 h 1360804"/>
              <a:gd name="T4" fmla="*/ 930748 w 940434"/>
              <a:gd name="T5" fmla="*/ 14520 h 1360804"/>
              <a:gd name="T6" fmla="*/ 20767 w 940434"/>
              <a:gd name="T7" fmla="*/ 1379976 h 1360804"/>
              <a:gd name="T8" fmla="*/ 0 w 940434"/>
              <a:gd name="T9" fmla="*/ 1365451 h 1360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0434" h="1360804">
                <a:moveTo>
                  <a:pt x="0" y="1346463"/>
                </a:moveTo>
                <a:lnTo>
                  <a:pt x="919233" y="0"/>
                </a:lnTo>
                <a:lnTo>
                  <a:pt x="940211" y="14321"/>
                </a:lnTo>
                <a:lnTo>
                  <a:pt x="20977" y="1360785"/>
                </a:lnTo>
                <a:lnTo>
                  <a:pt x="0" y="13464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7348" name="object 4">
            <a:extLst>
              <a:ext uri="{FF2B5EF4-FFF2-40B4-BE49-F238E27FC236}">
                <a16:creationId xmlns:a16="http://schemas.microsoft.com/office/drawing/2014/main" id="{0E2DC8B5-D86A-F38E-8C0B-4F1E69CF0FE7}"/>
              </a:ext>
            </a:extLst>
          </p:cNvPr>
          <p:cNvSpPr>
            <a:spLocks/>
          </p:cNvSpPr>
          <p:nvPr/>
        </p:nvSpPr>
        <p:spPr bwMode="auto">
          <a:xfrm>
            <a:off x="6929810" y="4565190"/>
            <a:ext cx="1362893" cy="967755"/>
          </a:xfrm>
          <a:custGeom>
            <a:avLst/>
            <a:gdLst>
              <a:gd name="T0" fmla="*/ 14602 w 1938654"/>
              <a:gd name="T1" fmla="*/ 0 h 1377315"/>
              <a:gd name="T2" fmla="*/ 1933855 w 1938654"/>
              <a:gd name="T3" fmla="*/ 1342009 h 1377315"/>
              <a:gd name="T4" fmla="*/ 1919261 w 1938654"/>
              <a:gd name="T5" fmla="*/ 1362557 h 1377315"/>
              <a:gd name="T6" fmla="*/ 0 w 1938654"/>
              <a:gd name="T7" fmla="*/ 20551 h 1377315"/>
              <a:gd name="T8" fmla="*/ 14602 w 1938654"/>
              <a:gd name="T9" fmla="*/ 0 h 1377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38654" h="1377315">
                <a:moveTo>
                  <a:pt x="14632" y="0"/>
                </a:moveTo>
                <a:lnTo>
                  <a:pt x="1938605" y="1356015"/>
                </a:lnTo>
                <a:lnTo>
                  <a:pt x="1923973" y="1376777"/>
                </a:lnTo>
                <a:lnTo>
                  <a:pt x="0" y="20761"/>
                </a:lnTo>
                <a:lnTo>
                  <a:pt x="146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7349" name="object 6">
            <a:extLst>
              <a:ext uri="{FF2B5EF4-FFF2-40B4-BE49-F238E27FC236}">
                <a16:creationId xmlns:a16="http://schemas.microsoft.com/office/drawing/2014/main" id="{A09D96F5-31F5-2F5E-604F-6991EDC487FE}"/>
              </a:ext>
            </a:extLst>
          </p:cNvPr>
          <p:cNvSpPr>
            <a:spLocks/>
          </p:cNvSpPr>
          <p:nvPr/>
        </p:nvSpPr>
        <p:spPr bwMode="auto">
          <a:xfrm>
            <a:off x="4503167" y="5614429"/>
            <a:ext cx="967755" cy="967755"/>
          </a:xfrm>
          <a:custGeom>
            <a:avLst/>
            <a:gdLst>
              <a:gd name="T0" fmla="*/ 0 w 1377314"/>
              <a:gd name="T1" fmla="*/ 1344767 h 1377315"/>
              <a:gd name="T2" fmla="*/ 1344782 w 1377314"/>
              <a:gd name="T3" fmla="*/ 0 h 1377315"/>
              <a:gd name="T4" fmla="*/ 1362558 w 1377314"/>
              <a:gd name="T5" fmla="*/ 17780 h 1377315"/>
              <a:gd name="T6" fmla="*/ 17780 w 1377314"/>
              <a:gd name="T7" fmla="*/ 1362543 h 1377315"/>
              <a:gd name="T8" fmla="*/ 0 w 1377314"/>
              <a:gd name="T9" fmla="*/ 1344767 h 1377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7314" h="1377315">
                <a:moveTo>
                  <a:pt x="0" y="1358802"/>
                </a:moveTo>
                <a:lnTo>
                  <a:pt x="1358802" y="0"/>
                </a:lnTo>
                <a:lnTo>
                  <a:pt x="1376763" y="17960"/>
                </a:lnTo>
                <a:lnTo>
                  <a:pt x="17960" y="1376763"/>
                </a:lnTo>
                <a:lnTo>
                  <a:pt x="0" y="13588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7350" name="object 7">
            <a:extLst>
              <a:ext uri="{FF2B5EF4-FFF2-40B4-BE49-F238E27FC236}">
                <a16:creationId xmlns:a16="http://schemas.microsoft.com/office/drawing/2014/main" id="{04A80477-1706-4B81-4AF3-A08DD43E490D}"/>
              </a:ext>
            </a:extLst>
          </p:cNvPr>
          <p:cNvSpPr>
            <a:spLocks/>
          </p:cNvSpPr>
          <p:nvPr/>
        </p:nvSpPr>
        <p:spPr bwMode="auto">
          <a:xfrm>
            <a:off x="5436320" y="4568540"/>
            <a:ext cx="1062633" cy="905247"/>
          </a:xfrm>
          <a:custGeom>
            <a:avLst/>
            <a:gdLst>
              <a:gd name="T0" fmla="*/ 0 w 1511300"/>
              <a:gd name="T1" fmla="*/ 1272210 h 1287145"/>
              <a:gd name="T2" fmla="*/ 1494574 w 1511300"/>
              <a:gd name="T3" fmla="*/ 0 h 1287145"/>
              <a:gd name="T4" fmla="*/ 1511002 w 1511300"/>
              <a:gd name="T5" fmla="*/ 19446 h 1287145"/>
              <a:gd name="T6" fmla="*/ 16428 w 1511300"/>
              <a:gd name="T7" fmla="*/ 1291653 h 1287145"/>
              <a:gd name="T8" fmla="*/ 0 w 1511300"/>
              <a:gd name="T9" fmla="*/ 1272210 h 1287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1300" h="1287145">
                <a:moveTo>
                  <a:pt x="0" y="1267505"/>
                </a:moveTo>
                <a:lnTo>
                  <a:pt x="1494574" y="0"/>
                </a:lnTo>
                <a:lnTo>
                  <a:pt x="1511002" y="19371"/>
                </a:lnTo>
                <a:lnTo>
                  <a:pt x="16428" y="1286876"/>
                </a:lnTo>
                <a:lnTo>
                  <a:pt x="0" y="12675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7351" name="object 8">
            <a:extLst>
              <a:ext uri="{FF2B5EF4-FFF2-40B4-BE49-F238E27FC236}">
                <a16:creationId xmlns:a16="http://schemas.microsoft.com/office/drawing/2014/main" id="{CAA4D725-E6C6-B83E-163A-2D78776B6A77}"/>
              </a:ext>
            </a:extLst>
          </p:cNvPr>
          <p:cNvSpPr>
            <a:spLocks/>
          </p:cNvSpPr>
          <p:nvPr/>
        </p:nvSpPr>
        <p:spPr bwMode="auto">
          <a:xfrm>
            <a:off x="5795740" y="3451212"/>
            <a:ext cx="968871" cy="968871"/>
          </a:xfrm>
          <a:custGeom>
            <a:avLst/>
            <a:gdLst>
              <a:gd name="T0" fmla="*/ 1368229 w 1377315"/>
              <a:gd name="T1" fmla="*/ 1386331 h 1377314"/>
              <a:gd name="T2" fmla="*/ 0 w 1377315"/>
              <a:gd name="T3" fmla="*/ 18080 h 1377314"/>
              <a:gd name="T4" fmla="*/ 18080 w 1377315"/>
              <a:gd name="T5" fmla="*/ 0 h 1377314"/>
              <a:gd name="T6" fmla="*/ 1386316 w 1377315"/>
              <a:gd name="T7" fmla="*/ 1368244 h 1377314"/>
              <a:gd name="T8" fmla="*/ 1368229 w 1377315"/>
              <a:gd name="T9" fmla="*/ 1386331 h 1377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7315" h="1377314">
                <a:moveTo>
                  <a:pt x="1358802" y="1376763"/>
                </a:moveTo>
                <a:lnTo>
                  <a:pt x="0" y="17960"/>
                </a:lnTo>
                <a:lnTo>
                  <a:pt x="17960" y="0"/>
                </a:lnTo>
                <a:lnTo>
                  <a:pt x="1376763" y="1358802"/>
                </a:lnTo>
                <a:lnTo>
                  <a:pt x="1358802" y="13767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7352" name="object 9">
            <a:extLst>
              <a:ext uri="{FF2B5EF4-FFF2-40B4-BE49-F238E27FC236}">
                <a16:creationId xmlns:a16="http://schemas.microsoft.com/office/drawing/2014/main" id="{9750CB57-C566-9E93-E0AE-F7D34BEA693C}"/>
              </a:ext>
            </a:extLst>
          </p:cNvPr>
          <p:cNvSpPr>
            <a:spLocks/>
          </p:cNvSpPr>
          <p:nvPr/>
        </p:nvSpPr>
        <p:spPr bwMode="auto">
          <a:xfrm>
            <a:off x="4493122" y="3611947"/>
            <a:ext cx="253380" cy="959941"/>
          </a:xfrm>
          <a:custGeom>
            <a:avLst/>
            <a:gdLst>
              <a:gd name="T0" fmla="*/ 0 w 361314"/>
              <a:gd name="T1" fmla="*/ 1358797 h 1365250"/>
              <a:gd name="T2" fmla="*/ 323357 w 361314"/>
              <a:gd name="T3" fmla="*/ 0 h 1365250"/>
              <a:gd name="T4" fmla="*/ 347057 w 361314"/>
              <a:gd name="T5" fmla="*/ 6103 h 1365250"/>
              <a:gd name="T6" fmla="*/ 23698 w 361314"/>
              <a:gd name="T7" fmla="*/ 1364901 h 1365250"/>
              <a:gd name="T8" fmla="*/ 0 w 361314"/>
              <a:gd name="T9" fmla="*/ 1358797 h 13652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1314" h="1365250">
                <a:moveTo>
                  <a:pt x="0" y="1358797"/>
                </a:moveTo>
                <a:lnTo>
                  <a:pt x="336396" y="0"/>
                </a:lnTo>
                <a:lnTo>
                  <a:pt x="361051" y="6103"/>
                </a:lnTo>
                <a:lnTo>
                  <a:pt x="24655" y="1364901"/>
                </a:lnTo>
                <a:lnTo>
                  <a:pt x="0" y="13587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7353" name="object 10">
            <a:extLst>
              <a:ext uri="{FF2B5EF4-FFF2-40B4-BE49-F238E27FC236}">
                <a16:creationId xmlns:a16="http://schemas.microsoft.com/office/drawing/2014/main" id="{740E4977-DFA7-D6E1-2A15-778568ACE592}"/>
              </a:ext>
            </a:extLst>
          </p:cNvPr>
          <p:cNvSpPr>
            <a:spLocks/>
          </p:cNvSpPr>
          <p:nvPr/>
        </p:nvSpPr>
        <p:spPr bwMode="auto">
          <a:xfrm>
            <a:off x="3083347" y="3608598"/>
            <a:ext cx="968871" cy="967755"/>
          </a:xfrm>
          <a:custGeom>
            <a:avLst/>
            <a:gdLst>
              <a:gd name="T0" fmla="*/ 0 w 1377314"/>
              <a:gd name="T1" fmla="*/ 1344797 h 1377314"/>
              <a:gd name="T2" fmla="*/ 1368244 w 1377314"/>
              <a:gd name="T3" fmla="*/ 0 h 1377314"/>
              <a:gd name="T4" fmla="*/ 1386331 w 1377314"/>
              <a:gd name="T5" fmla="*/ 17780 h 1377314"/>
              <a:gd name="T6" fmla="*/ 18080 w 1377314"/>
              <a:gd name="T7" fmla="*/ 1362573 h 1377314"/>
              <a:gd name="T8" fmla="*/ 0 w 1377314"/>
              <a:gd name="T9" fmla="*/ 1344797 h 1377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7314" h="1377314">
                <a:moveTo>
                  <a:pt x="0" y="1358802"/>
                </a:moveTo>
                <a:lnTo>
                  <a:pt x="1358802" y="0"/>
                </a:lnTo>
                <a:lnTo>
                  <a:pt x="1376763" y="17960"/>
                </a:lnTo>
                <a:lnTo>
                  <a:pt x="17960" y="1376763"/>
                </a:lnTo>
                <a:lnTo>
                  <a:pt x="0" y="13588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7355" name="object 12">
            <a:extLst>
              <a:ext uri="{FF2B5EF4-FFF2-40B4-BE49-F238E27FC236}">
                <a16:creationId xmlns:a16="http://schemas.microsoft.com/office/drawing/2014/main" id="{0816A794-EF1A-9422-B7DD-EEA941074B72}"/>
              </a:ext>
            </a:extLst>
          </p:cNvPr>
          <p:cNvSpPr txBox="1">
            <a:spLocks noChangeArrowheads="1"/>
          </p:cNvSpPr>
          <p:nvPr/>
        </p:nvSpPr>
        <p:spPr bwMode="auto">
          <a:xfrm>
            <a:off x="1768451" y="1929816"/>
            <a:ext cx="8853785" cy="10849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bIns="0">
            <a:spAutoFit/>
          </a:bodyPr>
          <a:lstStyle>
            <a:lvl1pPr marL="1758950" indent="-1706563">
              <a:spcBef>
                <a:spcPct val="20000"/>
              </a:spcBef>
              <a:tabLst>
                <a:tab pos="2489200" algn="l"/>
                <a:tab pos="7854950" algn="l"/>
              </a:tabLst>
              <a:defRPr>
                <a:solidFill>
                  <a:schemeClr val="tx1"/>
                </a:solidFill>
                <a:latin typeface="Calibri" panose="020F0502020204030204" pitchFamily="34" charset="0"/>
              </a:defRPr>
            </a:lvl1pPr>
            <a:lvl2pPr marL="742950" indent="-285750">
              <a:spcBef>
                <a:spcPct val="20000"/>
              </a:spcBef>
              <a:tabLst>
                <a:tab pos="2489200" algn="l"/>
                <a:tab pos="7854950" algn="l"/>
              </a:tabLst>
              <a:defRPr>
                <a:solidFill>
                  <a:schemeClr val="tx1"/>
                </a:solidFill>
                <a:latin typeface="Calibri" panose="020F0502020204030204" pitchFamily="34" charset="0"/>
              </a:defRPr>
            </a:lvl2pPr>
            <a:lvl3pPr marL="1143000" indent="-228600">
              <a:spcBef>
                <a:spcPct val="20000"/>
              </a:spcBef>
              <a:tabLst>
                <a:tab pos="2489200" algn="l"/>
                <a:tab pos="7854950" algn="l"/>
              </a:tabLst>
              <a:defRPr>
                <a:solidFill>
                  <a:schemeClr val="tx1"/>
                </a:solidFill>
                <a:latin typeface="Calibri" panose="020F0502020204030204" pitchFamily="34" charset="0"/>
              </a:defRPr>
            </a:lvl3pPr>
            <a:lvl4pPr marL="1600200" indent="-228600">
              <a:spcBef>
                <a:spcPct val="20000"/>
              </a:spcBef>
              <a:tabLst>
                <a:tab pos="2489200" algn="l"/>
                <a:tab pos="7854950" algn="l"/>
              </a:tabLst>
              <a:defRPr>
                <a:solidFill>
                  <a:schemeClr val="tx1"/>
                </a:solidFill>
                <a:latin typeface="Calibri" panose="020F0502020204030204" pitchFamily="34" charset="0"/>
              </a:defRPr>
            </a:lvl4pPr>
            <a:lvl5pPr marL="2057400" indent="-228600">
              <a:spcBef>
                <a:spcPct val="20000"/>
              </a:spcBef>
              <a:tabLst>
                <a:tab pos="2489200" algn="l"/>
                <a:tab pos="7854950"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489200" algn="l"/>
                <a:tab pos="7854950"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489200" algn="l"/>
                <a:tab pos="7854950"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489200" algn="l"/>
                <a:tab pos="7854950"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489200" algn="l"/>
                <a:tab pos="7854950" algn="l"/>
              </a:tabLst>
              <a:defRPr>
                <a:solidFill>
                  <a:schemeClr val="tx1"/>
                </a:solidFill>
                <a:latin typeface="Calibri" panose="020F0502020204030204" pitchFamily="34" charset="0"/>
              </a:defRPr>
            </a:lvl9pPr>
          </a:lstStyle>
          <a:p>
            <a:pPr>
              <a:lnSpc>
                <a:spcPts val="2672"/>
              </a:lnSpc>
              <a:spcBef>
                <a:spcPts val="255"/>
              </a:spcBef>
            </a:pPr>
            <a:r>
              <a:rPr lang="en-US" altLang="en-US" sz="2250">
                <a:solidFill>
                  <a:srgbClr val="010000"/>
                </a:solidFill>
                <a:latin typeface="Courier New" panose="02070309020205020404" pitchFamily="49" charset="0"/>
                <a:cs typeface="Courier New" panose="02070309020205020404" pitchFamily="49" charset="0"/>
              </a:rPr>
              <a:t>$result =	mysql_query(“select *	from Users  where(name=‘$user’ and password=‘$pass’);”);</a:t>
            </a:r>
            <a:endParaRPr lang="en-US" altLang="en-US" sz="2250">
              <a:latin typeface="Courier New" panose="02070309020205020404" pitchFamily="49" charset="0"/>
              <a:cs typeface="Courier New" panose="02070309020205020404" pitchFamily="49" charset="0"/>
            </a:endParaRPr>
          </a:p>
        </p:txBody>
      </p:sp>
      <p:sp>
        <p:nvSpPr>
          <p:cNvPr id="57356" name="object 13">
            <a:extLst>
              <a:ext uri="{FF2B5EF4-FFF2-40B4-BE49-F238E27FC236}">
                <a16:creationId xmlns:a16="http://schemas.microsoft.com/office/drawing/2014/main" id="{F9B12310-3F96-F8FA-A654-C16896350D72}"/>
              </a:ext>
            </a:extLst>
          </p:cNvPr>
          <p:cNvSpPr>
            <a:spLocks noChangeArrowheads="1"/>
          </p:cNvSpPr>
          <p:nvPr/>
        </p:nvSpPr>
        <p:spPr bwMode="auto">
          <a:xfrm>
            <a:off x="2931543" y="3184438"/>
            <a:ext cx="3645545" cy="66637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57" name="object 14">
            <a:extLst>
              <a:ext uri="{FF2B5EF4-FFF2-40B4-BE49-F238E27FC236}">
                <a16:creationId xmlns:a16="http://schemas.microsoft.com/office/drawing/2014/main" id="{857A7B3E-A0EA-21F9-5055-A0825E487AA6}"/>
              </a:ext>
            </a:extLst>
          </p:cNvPr>
          <p:cNvSpPr>
            <a:spLocks noChangeArrowheads="1"/>
          </p:cNvSpPr>
          <p:nvPr/>
        </p:nvSpPr>
        <p:spPr bwMode="auto">
          <a:xfrm>
            <a:off x="2958332" y="3193367"/>
            <a:ext cx="3591967" cy="6128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58" name="object 15">
            <a:extLst>
              <a:ext uri="{FF2B5EF4-FFF2-40B4-BE49-F238E27FC236}">
                <a16:creationId xmlns:a16="http://schemas.microsoft.com/office/drawing/2014/main" id="{F6AFA780-779F-6014-7959-804DF2C18728}"/>
              </a:ext>
            </a:extLst>
          </p:cNvPr>
          <p:cNvSpPr>
            <a:spLocks/>
          </p:cNvSpPr>
          <p:nvPr/>
        </p:nvSpPr>
        <p:spPr bwMode="auto">
          <a:xfrm>
            <a:off x="2958332" y="3193367"/>
            <a:ext cx="3591967" cy="612800"/>
          </a:xfrm>
          <a:custGeom>
            <a:avLst/>
            <a:gdLst>
              <a:gd name="T0" fmla="*/ 4917503 w 5108575"/>
              <a:gd name="T1" fmla="*/ 0 h 872489"/>
              <a:gd name="T2" fmla="*/ 190500 w 5108575"/>
              <a:gd name="T3" fmla="*/ 0 h 872489"/>
              <a:gd name="T4" fmla="*/ 146821 w 5108575"/>
              <a:gd name="T5" fmla="*/ 4956 h 872489"/>
              <a:gd name="T6" fmla="*/ 106724 w 5108575"/>
              <a:gd name="T7" fmla="*/ 19048 h 872489"/>
              <a:gd name="T8" fmla="*/ 71353 w 5108575"/>
              <a:gd name="T9" fmla="*/ 41173 h 872489"/>
              <a:gd name="T10" fmla="*/ 41851 w 5108575"/>
              <a:gd name="T11" fmla="*/ 70194 h 872489"/>
              <a:gd name="T12" fmla="*/ 19363 w 5108575"/>
              <a:gd name="T13" fmla="*/ 104992 h 872489"/>
              <a:gd name="T14" fmla="*/ 5031 w 5108575"/>
              <a:gd name="T15" fmla="*/ 144438 h 872489"/>
              <a:gd name="T16" fmla="*/ 0 w 5108575"/>
              <a:gd name="T17" fmla="*/ 187409 h 872489"/>
              <a:gd name="T18" fmla="*/ 0 w 5108575"/>
              <a:gd name="T19" fmla="*/ 670899 h 872489"/>
              <a:gd name="T20" fmla="*/ 5031 w 5108575"/>
              <a:gd name="T21" fmla="*/ 713869 h 872489"/>
              <a:gd name="T22" fmla="*/ 19363 w 5108575"/>
              <a:gd name="T23" fmla="*/ 753315 h 872489"/>
              <a:gd name="T24" fmla="*/ 41851 w 5108575"/>
              <a:gd name="T25" fmla="*/ 788112 h 872489"/>
              <a:gd name="T26" fmla="*/ 71353 w 5108575"/>
              <a:gd name="T27" fmla="*/ 817136 h 872489"/>
              <a:gd name="T28" fmla="*/ 106724 w 5108575"/>
              <a:gd name="T29" fmla="*/ 839256 h 872489"/>
              <a:gd name="T30" fmla="*/ 146821 w 5108575"/>
              <a:gd name="T31" fmla="*/ 853363 h 872489"/>
              <a:gd name="T32" fmla="*/ 190500 w 5108575"/>
              <a:gd name="T33" fmla="*/ 858304 h 872489"/>
              <a:gd name="T34" fmla="*/ 4917503 w 5108575"/>
              <a:gd name="T35" fmla="*/ 858304 h 872489"/>
              <a:gd name="T36" fmla="*/ 4961182 w 5108575"/>
              <a:gd name="T37" fmla="*/ 853363 h 872489"/>
              <a:gd name="T38" fmla="*/ 5001279 w 5108575"/>
              <a:gd name="T39" fmla="*/ 839256 h 872489"/>
              <a:gd name="T40" fmla="*/ 5036650 w 5108575"/>
              <a:gd name="T41" fmla="*/ 817136 h 872489"/>
              <a:gd name="T42" fmla="*/ 5066151 w 5108575"/>
              <a:gd name="T43" fmla="*/ 788112 h 872489"/>
              <a:gd name="T44" fmla="*/ 5088640 w 5108575"/>
              <a:gd name="T45" fmla="*/ 753315 h 872489"/>
              <a:gd name="T46" fmla="*/ 5102972 w 5108575"/>
              <a:gd name="T47" fmla="*/ 713869 h 872489"/>
              <a:gd name="T48" fmla="*/ 5108003 w 5108575"/>
              <a:gd name="T49" fmla="*/ 670899 h 872489"/>
              <a:gd name="T50" fmla="*/ 5108003 w 5108575"/>
              <a:gd name="T51" fmla="*/ 187409 h 872489"/>
              <a:gd name="T52" fmla="*/ 5102972 w 5108575"/>
              <a:gd name="T53" fmla="*/ 144438 h 872489"/>
              <a:gd name="T54" fmla="*/ 5088640 w 5108575"/>
              <a:gd name="T55" fmla="*/ 104992 h 872489"/>
              <a:gd name="T56" fmla="*/ 5066151 w 5108575"/>
              <a:gd name="T57" fmla="*/ 70194 h 872489"/>
              <a:gd name="T58" fmla="*/ 5036650 w 5108575"/>
              <a:gd name="T59" fmla="*/ 41173 h 872489"/>
              <a:gd name="T60" fmla="*/ 5001279 w 5108575"/>
              <a:gd name="T61" fmla="*/ 19048 h 872489"/>
              <a:gd name="T62" fmla="*/ 4961182 w 5108575"/>
              <a:gd name="T63" fmla="*/ 4956 h 872489"/>
              <a:gd name="T64" fmla="*/ 4917503 w 5108575"/>
              <a:gd name="T65" fmla="*/ 0 h 8724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108575" h="872489">
                <a:moveTo>
                  <a:pt x="4917503" y="0"/>
                </a:moveTo>
                <a:lnTo>
                  <a:pt x="190500" y="0"/>
                </a:lnTo>
                <a:lnTo>
                  <a:pt x="146821" y="5031"/>
                </a:lnTo>
                <a:lnTo>
                  <a:pt x="106724" y="19363"/>
                </a:lnTo>
                <a:lnTo>
                  <a:pt x="71353" y="41851"/>
                </a:lnTo>
                <a:lnTo>
                  <a:pt x="41851" y="71353"/>
                </a:lnTo>
                <a:lnTo>
                  <a:pt x="19363" y="106724"/>
                </a:lnTo>
                <a:lnTo>
                  <a:pt x="5031" y="146821"/>
                </a:lnTo>
                <a:lnTo>
                  <a:pt x="0" y="190500"/>
                </a:lnTo>
                <a:lnTo>
                  <a:pt x="0" y="681964"/>
                </a:lnTo>
                <a:lnTo>
                  <a:pt x="5031" y="725643"/>
                </a:lnTo>
                <a:lnTo>
                  <a:pt x="19363" y="765740"/>
                </a:lnTo>
                <a:lnTo>
                  <a:pt x="41851" y="801111"/>
                </a:lnTo>
                <a:lnTo>
                  <a:pt x="71353" y="830612"/>
                </a:lnTo>
                <a:lnTo>
                  <a:pt x="106724" y="853101"/>
                </a:lnTo>
                <a:lnTo>
                  <a:pt x="146821" y="867433"/>
                </a:lnTo>
                <a:lnTo>
                  <a:pt x="190500" y="872464"/>
                </a:lnTo>
                <a:lnTo>
                  <a:pt x="4917503" y="872464"/>
                </a:lnTo>
                <a:lnTo>
                  <a:pt x="4961182" y="867433"/>
                </a:lnTo>
                <a:lnTo>
                  <a:pt x="5001279" y="853101"/>
                </a:lnTo>
                <a:lnTo>
                  <a:pt x="5036650" y="830612"/>
                </a:lnTo>
                <a:lnTo>
                  <a:pt x="5066151" y="801111"/>
                </a:lnTo>
                <a:lnTo>
                  <a:pt x="5088640" y="765740"/>
                </a:lnTo>
                <a:lnTo>
                  <a:pt x="5102972" y="725643"/>
                </a:lnTo>
                <a:lnTo>
                  <a:pt x="5108003" y="681964"/>
                </a:lnTo>
                <a:lnTo>
                  <a:pt x="5108003" y="190500"/>
                </a:lnTo>
                <a:lnTo>
                  <a:pt x="5102972" y="146821"/>
                </a:lnTo>
                <a:lnTo>
                  <a:pt x="5088640" y="106724"/>
                </a:lnTo>
                <a:lnTo>
                  <a:pt x="5066151" y="71353"/>
                </a:lnTo>
                <a:lnTo>
                  <a:pt x="5036650" y="41851"/>
                </a:lnTo>
                <a:lnTo>
                  <a:pt x="5001279" y="19363"/>
                </a:lnTo>
                <a:lnTo>
                  <a:pt x="4961182" y="5031"/>
                </a:lnTo>
                <a:lnTo>
                  <a:pt x="4917503" y="0"/>
                </a:lnTo>
                <a:close/>
              </a:path>
            </a:pathLst>
          </a:custGeom>
          <a:solidFill>
            <a:srgbClr val="009CFD">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16" name="object 16">
            <a:extLst>
              <a:ext uri="{FF2B5EF4-FFF2-40B4-BE49-F238E27FC236}">
                <a16:creationId xmlns:a16="http://schemas.microsoft.com/office/drawing/2014/main" id="{AEA5501B-758D-37F5-6321-285CD4D4AAD0}"/>
              </a:ext>
            </a:extLst>
          </p:cNvPr>
          <p:cNvSpPr txBox="1"/>
          <p:nvPr/>
        </p:nvSpPr>
        <p:spPr>
          <a:xfrm>
            <a:off x="3497462" y="3327312"/>
            <a:ext cx="2515939" cy="335476"/>
          </a:xfrm>
          <a:prstGeom prst="rect">
            <a:avLst/>
          </a:prstGeom>
        </p:spPr>
        <p:txBody>
          <a:bodyPr lIns="0" tIns="0" rIns="0" bIns="0">
            <a:spAutoFit/>
          </a:bodyPr>
          <a:lstStyle/>
          <a:p>
            <a:pPr marL="8929">
              <a:defRPr/>
            </a:pPr>
            <a:r>
              <a:rPr sz="2180" spc="18" dirty="0">
                <a:solidFill>
                  <a:srgbClr val="FFFFFF"/>
                </a:solidFill>
                <a:latin typeface="Arial"/>
                <a:cs typeface="Arial"/>
              </a:rPr>
              <a:t>select </a:t>
            </a:r>
            <a:r>
              <a:rPr sz="2180" dirty="0">
                <a:solidFill>
                  <a:srgbClr val="FFFFFF"/>
                </a:solidFill>
                <a:latin typeface="Arial"/>
                <a:cs typeface="Arial"/>
              </a:rPr>
              <a:t>/ </a:t>
            </a:r>
            <a:r>
              <a:rPr sz="2180" spc="-11" dirty="0">
                <a:solidFill>
                  <a:srgbClr val="FFFFFF"/>
                </a:solidFill>
                <a:latin typeface="Arial"/>
                <a:cs typeface="Arial"/>
              </a:rPr>
              <a:t>from </a:t>
            </a:r>
            <a:r>
              <a:rPr sz="2180" dirty="0">
                <a:solidFill>
                  <a:srgbClr val="FFFFFF"/>
                </a:solidFill>
                <a:latin typeface="Arial"/>
                <a:cs typeface="Arial"/>
              </a:rPr>
              <a:t>/</a:t>
            </a:r>
            <a:r>
              <a:rPr sz="2180" spc="-53" dirty="0">
                <a:solidFill>
                  <a:srgbClr val="FFFFFF"/>
                </a:solidFill>
                <a:latin typeface="Arial"/>
                <a:cs typeface="Arial"/>
              </a:rPr>
              <a:t> </a:t>
            </a:r>
            <a:r>
              <a:rPr sz="2180" spc="-11" dirty="0">
                <a:solidFill>
                  <a:srgbClr val="FFFFFF"/>
                </a:solidFill>
                <a:latin typeface="Arial"/>
                <a:cs typeface="Arial"/>
              </a:rPr>
              <a:t>where</a:t>
            </a:r>
            <a:endParaRPr sz="2180">
              <a:latin typeface="Arial"/>
              <a:cs typeface="Arial"/>
            </a:endParaRPr>
          </a:p>
        </p:txBody>
      </p:sp>
      <p:sp>
        <p:nvSpPr>
          <p:cNvPr id="57360" name="object 17">
            <a:extLst>
              <a:ext uri="{FF2B5EF4-FFF2-40B4-BE49-F238E27FC236}">
                <a16:creationId xmlns:a16="http://schemas.microsoft.com/office/drawing/2014/main" id="{1D095688-54F5-114F-ADAA-FF7BB33456CB}"/>
              </a:ext>
            </a:extLst>
          </p:cNvPr>
          <p:cNvSpPr>
            <a:spLocks noChangeArrowheads="1"/>
          </p:cNvSpPr>
          <p:nvPr/>
        </p:nvSpPr>
        <p:spPr bwMode="auto">
          <a:xfrm>
            <a:off x="2895824" y="4152193"/>
            <a:ext cx="921990" cy="667494"/>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61" name="object 18">
            <a:extLst>
              <a:ext uri="{FF2B5EF4-FFF2-40B4-BE49-F238E27FC236}">
                <a16:creationId xmlns:a16="http://schemas.microsoft.com/office/drawing/2014/main" id="{A30011E1-7B47-C305-FA40-44872D599EEF}"/>
              </a:ext>
            </a:extLst>
          </p:cNvPr>
          <p:cNvSpPr>
            <a:spLocks/>
          </p:cNvSpPr>
          <p:nvPr/>
        </p:nvSpPr>
        <p:spPr bwMode="auto">
          <a:xfrm>
            <a:off x="2922613" y="4161123"/>
            <a:ext cx="868412" cy="613916"/>
          </a:xfrm>
          <a:custGeom>
            <a:avLst/>
            <a:gdLst>
              <a:gd name="T0" fmla="*/ 1043990 w 1235075"/>
              <a:gd name="T1" fmla="*/ 0 h 872489"/>
              <a:gd name="T2" fmla="*/ 190500 w 1235075"/>
              <a:gd name="T3" fmla="*/ 0 h 872489"/>
              <a:gd name="T4" fmla="*/ 146817 w 1235075"/>
              <a:gd name="T5" fmla="*/ 5091 h 872489"/>
              <a:gd name="T6" fmla="*/ 106718 w 1235075"/>
              <a:gd name="T7" fmla="*/ 19573 h 872489"/>
              <a:gd name="T8" fmla="*/ 71348 w 1235075"/>
              <a:gd name="T9" fmla="*/ 42316 h 872489"/>
              <a:gd name="T10" fmla="*/ 41847 w 1235075"/>
              <a:gd name="T11" fmla="*/ 72135 h 872489"/>
              <a:gd name="T12" fmla="*/ 19361 w 1235075"/>
              <a:gd name="T13" fmla="*/ 107896 h 872489"/>
              <a:gd name="T14" fmla="*/ 5030 w 1235075"/>
              <a:gd name="T15" fmla="*/ 148434 h 872489"/>
              <a:gd name="T16" fmla="*/ 0 w 1235075"/>
              <a:gd name="T17" fmla="*/ 192593 h 872489"/>
              <a:gd name="T18" fmla="*/ 0 w 1235075"/>
              <a:gd name="T19" fmla="*/ 689458 h 872489"/>
              <a:gd name="T20" fmla="*/ 5030 w 1235075"/>
              <a:gd name="T21" fmla="*/ 733618 h 872489"/>
              <a:gd name="T22" fmla="*/ 19361 w 1235075"/>
              <a:gd name="T23" fmla="*/ 774155 h 872489"/>
              <a:gd name="T24" fmla="*/ 41847 w 1235075"/>
              <a:gd name="T25" fmla="*/ 809916 h 872489"/>
              <a:gd name="T26" fmla="*/ 71348 w 1235075"/>
              <a:gd name="T27" fmla="*/ 839740 h 872489"/>
              <a:gd name="T28" fmla="*/ 106718 w 1235075"/>
              <a:gd name="T29" fmla="*/ 862477 h 872489"/>
              <a:gd name="T30" fmla="*/ 146817 w 1235075"/>
              <a:gd name="T31" fmla="*/ 876966 h 872489"/>
              <a:gd name="T32" fmla="*/ 190500 w 1235075"/>
              <a:gd name="T33" fmla="*/ 882053 h 872489"/>
              <a:gd name="T34" fmla="*/ 1043990 w 1235075"/>
              <a:gd name="T35" fmla="*/ 882053 h 872489"/>
              <a:gd name="T36" fmla="*/ 1087668 w 1235075"/>
              <a:gd name="T37" fmla="*/ 876966 h 872489"/>
              <a:gd name="T38" fmla="*/ 1127763 w 1235075"/>
              <a:gd name="T39" fmla="*/ 862477 h 872489"/>
              <a:gd name="T40" fmla="*/ 1163132 w 1235075"/>
              <a:gd name="T41" fmla="*/ 839740 h 872489"/>
              <a:gd name="T42" fmla="*/ 1192631 w 1235075"/>
              <a:gd name="T43" fmla="*/ 809916 h 872489"/>
              <a:gd name="T44" fmla="*/ 1215117 w 1235075"/>
              <a:gd name="T45" fmla="*/ 774155 h 872489"/>
              <a:gd name="T46" fmla="*/ 1229447 w 1235075"/>
              <a:gd name="T47" fmla="*/ 733618 h 872489"/>
              <a:gd name="T48" fmla="*/ 1234478 w 1235075"/>
              <a:gd name="T49" fmla="*/ 689458 h 872489"/>
              <a:gd name="T50" fmla="*/ 1234478 w 1235075"/>
              <a:gd name="T51" fmla="*/ 192593 h 872489"/>
              <a:gd name="T52" fmla="*/ 1229447 w 1235075"/>
              <a:gd name="T53" fmla="*/ 148434 h 872489"/>
              <a:gd name="T54" fmla="*/ 1215117 w 1235075"/>
              <a:gd name="T55" fmla="*/ 107896 h 872489"/>
              <a:gd name="T56" fmla="*/ 1192631 w 1235075"/>
              <a:gd name="T57" fmla="*/ 72135 h 872489"/>
              <a:gd name="T58" fmla="*/ 1163132 w 1235075"/>
              <a:gd name="T59" fmla="*/ 42316 h 872489"/>
              <a:gd name="T60" fmla="*/ 1127763 w 1235075"/>
              <a:gd name="T61" fmla="*/ 19573 h 872489"/>
              <a:gd name="T62" fmla="*/ 1087668 w 1235075"/>
              <a:gd name="T63" fmla="*/ 5091 h 872489"/>
              <a:gd name="T64" fmla="*/ 1043990 w 1235075"/>
              <a:gd name="T65" fmla="*/ 0 h 8724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35075" h="872489">
                <a:moveTo>
                  <a:pt x="1043990" y="0"/>
                </a:moveTo>
                <a:lnTo>
                  <a:pt x="190500" y="0"/>
                </a:lnTo>
                <a:lnTo>
                  <a:pt x="146817" y="5031"/>
                </a:lnTo>
                <a:lnTo>
                  <a:pt x="106718" y="19363"/>
                </a:lnTo>
                <a:lnTo>
                  <a:pt x="71348" y="41851"/>
                </a:lnTo>
                <a:lnTo>
                  <a:pt x="41847" y="71353"/>
                </a:lnTo>
                <a:lnTo>
                  <a:pt x="19361" y="106724"/>
                </a:lnTo>
                <a:lnTo>
                  <a:pt x="5030" y="146821"/>
                </a:lnTo>
                <a:lnTo>
                  <a:pt x="0" y="190500"/>
                </a:lnTo>
                <a:lnTo>
                  <a:pt x="0" y="681964"/>
                </a:lnTo>
                <a:lnTo>
                  <a:pt x="5030" y="725643"/>
                </a:lnTo>
                <a:lnTo>
                  <a:pt x="19361" y="765740"/>
                </a:lnTo>
                <a:lnTo>
                  <a:pt x="41847" y="801111"/>
                </a:lnTo>
                <a:lnTo>
                  <a:pt x="71348" y="830612"/>
                </a:lnTo>
                <a:lnTo>
                  <a:pt x="106718" y="853101"/>
                </a:lnTo>
                <a:lnTo>
                  <a:pt x="146817" y="867433"/>
                </a:lnTo>
                <a:lnTo>
                  <a:pt x="190500" y="872464"/>
                </a:lnTo>
                <a:lnTo>
                  <a:pt x="1043990" y="872464"/>
                </a:lnTo>
                <a:lnTo>
                  <a:pt x="1087668" y="867433"/>
                </a:lnTo>
                <a:lnTo>
                  <a:pt x="1127763" y="853101"/>
                </a:lnTo>
                <a:lnTo>
                  <a:pt x="1163132" y="830612"/>
                </a:lnTo>
                <a:lnTo>
                  <a:pt x="1192631" y="801111"/>
                </a:lnTo>
                <a:lnTo>
                  <a:pt x="1215117" y="765740"/>
                </a:lnTo>
                <a:lnTo>
                  <a:pt x="1229447" y="725643"/>
                </a:lnTo>
                <a:lnTo>
                  <a:pt x="1234478" y="681964"/>
                </a:lnTo>
                <a:lnTo>
                  <a:pt x="1234478" y="190500"/>
                </a:lnTo>
                <a:lnTo>
                  <a:pt x="1229447" y="146821"/>
                </a:lnTo>
                <a:lnTo>
                  <a:pt x="1215117" y="106724"/>
                </a:lnTo>
                <a:lnTo>
                  <a:pt x="1192631" y="71353"/>
                </a:lnTo>
                <a:lnTo>
                  <a:pt x="1163132" y="41851"/>
                </a:lnTo>
                <a:lnTo>
                  <a:pt x="1127763" y="19363"/>
                </a:lnTo>
                <a:lnTo>
                  <a:pt x="1087668" y="5031"/>
                </a:lnTo>
                <a:lnTo>
                  <a:pt x="1043990" y="0"/>
                </a:lnTo>
                <a:close/>
              </a:path>
            </a:pathLst>
          </a:custGeom>
          <a:solidFill>
            <a:srgbClr val="0088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19" name="object 19">
            <a:extLst>
              <a:ext uri="{FF2B5EF4-FFF2-40B4-BE49-F238E27FC236}">
                <a16:creationId xmlns:a16="http://schemas.microsoft.com/office/drawing/2014/main" id="{08D5F381-A813-E6C0-0FF1-B9E575DEEE89}"/>
              </a:ext>
            </a:extLst>
          </p:cNvPr>
          <p:cNvSpPr txBox="1"/>
          <p:nvPr/>
        </p:nvSpPr>
        <p:spPr>
          <a:xfrm>
            <a:off x="3292078" y="4300648"/>
            <a:ext cx="126132" cy="335476"/>
          </a:xfrm>
          <a:prstGeom prst="rect">
            <a:avLst/>
          </a:prstGeom>
        </p:spPr>
        <p:txBody>
          <a:bodyPr lIns="0" tIns="0" rIns="0" bIns="0">
            <a:spAutoFit/>
          </a:bodyPr>
          <a:lstStyle/>
          <a:p>
            <a:pPr marL="8929">
              <a:defRPr/>
            </a:pPr>
            <a:r>
              <a:rPr sz="2180" spc="-4" dirty="0">
                <a:solidFill>
                  <a:srgbClr val="FFFFFF"/>
                </a:solidFill>
                <a:latin typeface="Arial"/>
                <a:cs typeface="Arial"/>
              </a:rPr>
              <a:t>*</a:t>
            </a:r>
            <a:endParaRPr sz="2180">
              <a:latin typeface="Arial"/>
              <a:cs typeface="Arial"/>
            </a:endParaRPr>
          </a:p>
        </p:txBody>
      </p:sp>
      <p:sp>
        <p:nvSpPr>
          <p:cNvPr id="57363" name="object 20">
            <a:extLst>
              <a:ext uri="{FF2B5EF4-FFF2-40B4-BE49-F238E27FC236}">
                <a16:creationId xmlns:a16="http://schemas.microsoft.com/office/drawing/2014/main" id="{CFE80B33-3847-8EDC-7D95-34994E661BBD}"/>
              </a:ext>
            </a:extLst>
          </p:cNvPr>
          <p:cNvSpPr>
            <a:spLocks noChangeArrowheads="1"/>
          </p:cNvSpPr>
          <p:nvPr/>
        </p:nvSpPr>
        <p:spPr bwMode="auto">
          <a:xfrm>
            <a:off x="3969619" y="4152193"/>
            <a:ext cx="1300385" cy="667494"/>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64" name="object 21">
            <a:extLst>
              <a:ext uri="{FF2B5EF4-FFF2-40B4-BE49-F238E27FC236}">
                <a16:creationId xmlns:a16="http://schemas.microsoft.com/office/drawing/2014/main" id="{747EBE6A-4B4A-9898-E747-9E3D2B88C54D}"/>
              </a:ext>
            </a:extLst>
          </p:cNvPr>
          <p:cNvSpPr>
            <a:spLocks/>
          </p:cNvSpPr>
          <p:nvPr/>
        </p:nvSpPr>
        <p:spPr bwMode="auto">
          <a:xfrm>
            <a:off x="3996408" y="4161123"/>
            <a:ext cx="1246807" cy="613916"/>
          </a:xfrm>
          <a:custGeom>
            <a:avLst/>
            <a:gdLst>
              <a:gd name="T0" fmla="*/ 1571003 w 1774189"/>
              <a:gd name="T1" fmla="*/ 0 h 872489"/>
              <a:gd name="T2" fmla="*/ 188971 w 1774189"/>
              <a:gd name="T3" fmla="*/ 0 h 872489"/>
              <a:gd name="T4" fmla="*/ 145644 w 1774189"/>
              <a:gd name="T5" fmla="*/ 5091 h 872489"/>
              <a:gd name="T6" fmla="*/ 105869 w 1774189"/>
              <a:gd name="T7" fmla="*/ 19573 h 872489"/>
              <a:gd name="T8" fmla="*/ 70783 w 1774189"/>
              <a:gd name="T9" fmla="*/ 42316 h 872489"/>
              <a:gd name="T10" fmla="*/ 41521 w 1774189"/>
              <a:gd name="T11" fmla="*/ 72135 h 872489"/>
              <a:gd name="T12" fmla="*/ 19213 w 1774189"/>
              <a:gd name="T13" fmla="*/ 107896 h 872489"/>
              <a:gd name="T14" fmla="*/ 4986 w 1774189"/>
              <a:gd name="T15" fmla="*/ 148434 h 872489"/>
              <a:gd name="T16" fmla="*/ 0 w 1774189"/>
              <a:gd name="T17" fmla="*/ 192593 h 872489"/>
              <a:gd name="T18" fmla="*/ 0 w 1774189"/>
              <a:gd name="T19" fmla="*/ 689458 h 872489"/>
              <a:gd name="T20" fmla="*/ 4986 w 1774189"/>
              <a:gd name="T21" fmla="*/ 733618 h 872489"/>
              <a:gd name="T22" fmla="*/ 19213 w 1774189"/>
              <a:gd name="T23" fmla="*/ 774155 h 872489"/>
              <a:gd name="T24" fmla="*/ 41521 w 1774189"/>
              <a:gd name="T25" fmla="*/ 809916 h 872489"/>
              <a:gd name="T26" fmla="*/ 70783 w 1774189"/>
              <a:gd name="T27" fmla="*/ 839740 h 872489"/>
              <a:gd name="T28" fmla="*/ 105869 w 1774189"/>
              <a:gd name="T29" fmla="*/ 862477 h 872489"/>
              <a:gd name="T30" fmla="*/ 145644 w 1774189"/>
              <a:gd name="T31" fmla="*/ 876966 h 872489"/>
              <a:gd name="T32" fmla="*/ 188971 w 1774189"/>
              <a:gd name="T33" fmla="*/ 882053 h 872489"/>
              <a:gd name="T34" fmla="*/ 1571003 w 1774189"/>
              <a:gd name="T35" fmla="*/ 882053 h 872489"/>
              <a:gd name="T36" fmla="*/ 1614332 w 1774189"/>
              <a:gd name="T37" fmla="*/ 876966 h 872489"/>
              <a:gd name="T38" fmla="*/ 1654108 w 1774189"/>
              <a:gd name="T39" fmla="*/ 862477 h 872489"/>
              <a:gd name="T40" fmla="*/ 1689195 w 1774189"/>
              <a:gd name="T41" fmla="*/ 839740 h 872489"/>
              <a:gd name="T42" fmla="*/ 1718456 w 1774189"/>
              <a:gd name="T43" fmla="*/ 809916 h 872489"/>
              <a:gd name="T44" fmla="*/ 1740765 w 1774189"/>
              <a:gd name="T45" fmla="*/ 774155 h 872489"/>
              <a:gd name="T46" fmla="*/ 1754985 w 1774189"/>
              <a:gd name="T47" fmla="*/ 733618 h 872489"/>
              <a:gd name="T48" fmla="*/ 1759978 w 1774189"/>
              <a:gd name="T49" fmla="*/ 689458 h 872489"/>
              <a:gd name="T50" fmla="*/ 1759978 w 1774189"/>
              <a:gd name="T51" fmla="*/ 192593 h 872489"/>
              <a:gd name="T52" fmla="*/ 1754985 w 1774189"/>
              <a:gd name="T53" fmla="*/ 148434 h 872489"/>
              <a:gd name="T54" fmla="*/ 1740765 w 1774189"/>
              <a:gd name="T55" fmla="*/ 107896 h 872489"/>
              <a:gd name="T56" fmla="*/ 1718456 w 1774189"/>
              <a:gd name="T57" fmla="*/ 72135 h 872489"/>
              <a:gd name="T58" fmla="*/ 1689195 w 1774189"/>
              <a:gd name="T59" fmla="*/ 42316 h 872489"/>
              <a:gd name="T60" fmla="*/ 1654108 w 1774189"/>
              <a:gd name="T61" fmla="*/ 19573 h 872489"/>
              <a:gd name="T62" fmla="*/ 1614332 w 1774189"/>
              <a:gd name="T63" fmla="*/ 5091 h 872489"/>
              <a:gd name="T64" fmla="*/ 1571003 w 1774189"/>
              <a:gd name="T65" fmla="*/ 0 h 8724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4189" h="872489">
                <a:moveTo>
                  <a:pt x="1583702" y="0"/>
                </a:moveTo>
                <a:lnTo>
                  <a:pt x="190500" y="0"/>
                </a:lnTo>
                <a:lnTo>
                  <a:pt x="146821" y="5031"/>
                </a:lnTo>
                <a:lnTo>
                  <a:pt x="106724" y="19363"/>
                </a:lnTo>
                <a:lnTo>
                  <a:pt x="71353" y="41851"/>
                </a:lnTo>
                <a:lnTo>
                  <a:pt x="41851" y="71353"/>
                </a:lnTo>
                <a:lnTo>
                  <a:pt x="19363" y="106724"/>
                </a:lnTo>
                <a:lnTo>
                  <a:pt x="5031" y="146821"/>
                </a:lnTo>
                <a:lnTo>
                  <a:pt x="0" y="190500"/>
                </a:lnTo>
                <a:lnTo>
                  <a:pt x="0" y="681964"/>
                </a:lnTo>
                <a:lnTo>
                  <a:pt x="5031" y="725643"/>
                </a:lnTo>
                <a:lnTo>
                  <a:pt x="19363" y="765740"/>
                </a:lnTo>
                <a:lnTo>
                  <a:pt x="41851" y="801111"/>
                </a:lnTo>
                <a:lnTo>
                  <a:pt x="71353" y="830612"/>
                </a:lnTo>
                <a:lnTo>
                  <a:pt x="106724" y="853101"/>
                </a:lnTo>
                <a:lnTo>
                  <a:pt x="146821" y="867433"/>
                </a:lnTo>
                <a:lnTo>
                  <a:pt x="190500" y="872464"/>
                </a:lnTo>
                <a:lnTo>
                  <a:pt x="1583702" y="872464"/>
                </a:lnTo>
                <a:lnTo>
                  <a:pt x="1627381" y="867433"/>
                </a:lnTo>
                <a:lnTo>
                  <a:pt x="1667478" y="853101"/>
                </a:lnTo>
                <a:lnTo>
                  <a:pt x="1702849" y="830612"/>
                </a:lnTo>
                <a:lnTo>
                  <a:pt x="1732350" y="801111"/>
                </a:lnTo>
                <a:lnTo>
                  <a:pt x="1754839" y="765740"/>
                </a:lnTo>
                <a:lnTo>
                  <a:pt x="1769171" y="725643"/>
                </a:lnTo>
                <a:lnTo>
                  <a:pt x="1774202" y="681964"/>
                </a:lnTo>
                <a:lnTo>
                  <a:pt x="1774202" y="190500"/>
                </a:lnTo>
                <a:lnTo>
                  <a:pt x="1769171" y="146821"/>
                </a:lnTo>
                <a:lnTo>
                  <a:pt x="1754839" y="106724"/>
                </a:lnTo>
                <a:lnTo>
                  <a:pt x="1732350" y="71353"/>
                </a:lnTo>
                <a:lnTo>
                  <a:pt x="1702849" y="41851"/>
                </a:lnTo>
                <a:lnTo>
                  <a:pt x="1667478" y="19363"/>
                </a:lnTo>
                <a:lnTo>
                  <a:pt x="1627381" y="5031"/>
                </a:lnTo>
                <a:lnTo>
                  <a:pt x="1583702" y="0"/>
                </a:lnTo>
                <a:close/>
              </a:path>
            </a:pathLst>
          </a:custGeom>
          <a:solidFill>
            <a:srgbClr val="0088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22" name="object 22">
            <a:extLst>
              <a:ext uri="{FF2B5EF4-FFF2-40B4-BE49-F238E27FC236}">
                <a16:creationId xmlns:a16="http://schemas.microsoft.com/office/drawing/2014/main" id="{8AAE34C9-8389-0ED6-F53D-AD61E89F1292}"/>
              </a:ext>
            </a:extLst>
          </p:cNvPr>
          <p:cNvSpPr txBox="1"/>
          <p:nvPr/>
        </p:nvSpPr>
        <p:spPr>
          <a:xfrm>
            <a:off x="4247555" y="4300648"/>
            <a:ext cx="741164" cy="335476"/>
          </a:xfrm>
          <a:prstGeom prst="rect">
            <a:avLst/>
          </a:prstGeom>
        </p:spPr>
        <p:txBody>
          <a:bodyPr lIns="0" tIns="0" rIns="0" bIns="0">
            <a:spAutoFit/>
          </a:bodyPr>
          <a:lstStyle/>
          <a:p>
            <a:pPr marL="8929">
              <a:defRPr/>
            </a:pPr>
            <a:r>
              <a:rPr sz="2180" spc="-4" dirty="0">
                <a:solidFill>
                  <a:srgbClr val="FFFFFF"/>
                </a:solidFill>
                <a:latin typeface="Arial"/>
                <a:cs typeface="Arial"/>
              </a:rPr>
              <a:t>Users</a:t>
            </a:r>
            <a:endParaRPr sz="2180">
              <a:latin typeface="Arial"/>
              <a:cs typeface="Arial"/>
            </a:endParaRPr>
          </a:p>
        </p:txBody>
      </p:sp>
      <p:sp>
        <p:nvSpPr>
          <p:cNvPr id="57366" name="object 23">
            <a:extLst>
              <a:ext uri="{FF2B5EF4-FFF2-40B4-BE49-F238E27FC236}">
                <a16:creationId xmlns:a16="http://schemas.microsoft.com/office/drawing/2014/main" id="{784212C0-42C7-5BBB-8F0B-A86A0BB8483E}"/>
              </a:ext>
            </a:extLst>
          </p:cNvPr>
          <p:cNvSpPr>
            <a:spLocks noChangeArrowheads="1"/>
          </p:cNvSpPr>
          <p:nvPr/>
        </p:nvSpPr>
        <p:spPr bwMode="auto">
          <a:xfrm>
            <a:off x="6137300" y="4152193"/>
            <a:ext cx="1301502" cy="667494"/>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67" name="object 24">
            <a:extLst>
              <a:ext uri="{FF2B5EF4-FFF2-40B4-BE49-F238E27FC236}">
                <a16:creationId xmlns:a16="http://schemas.microsoft.com/office/drawing/2014/main" id="{467A88A3-0DDD-CE0A-5932-51D4B4D905FB}"/>
              </a:ext>
            </a:extLst>
          </p:cNvPr>
          <p:cNvSpPr>
            <a:spLocks noChangeArrowheads="1"/>
          </p:cNvSpPr>
          <p:nvPr/>
        </p:nvSpPr>
        <p:spPr bwMode="auto">
          <a:xfrm>
            <a:off x="6164089" y="4161123"/>
            <a:ext cx="1247924" cy="613916"/>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68" name="object 25">
            <a:extLst>
              <a:ext uri="{FF2B5EF4-FFF2-40B4-BE49-F238E27FC236}">
                <a16:creationId xmlns:a16="http://schemas.microsoft.com/office/drawing/2014/main" id="{F93A74B2-7CD8-1E06-6965-E5E3EB51C078}"/>
              </a:ext>
            </a:extLst>
          </p:cNvPr>
          <p:cNvSpPr>
            <a:spLocks/>
          </p:cNvSpPr>
          <p:nvPr/>
        </p:nvSpPr>
        <p:spPr bwMode="auto">
          <a:xfrm>
            <a:off x="6164089" y="4161123"/>
            <a:ext cx="1247924" cy="613916"/>
          </a:xfrm>
          <a:custGeom>
            <a:avLst/>
            <a:gdLst>
              <a:gd name="T0" fmla="*/ 1592225 w 1774190"/>
              <a:gd name="T1" fmla="*/ 0 h 872489"/>
              <a:gd name="T2" fmla="*/ 191534 w 1774190"/>
              <a:gd name="T3" fmla="*/ 0 h 872489"/>
              <a:gd name="T4" fmla="*/ 147624 w 1774190"/>
              <a:gd name="T5" fmla="*/ 5091 h 872489"/>
              <a:gd name="T6" fmla="*/ 107299 w 1774190"/>
              <a:gd name="T7" fmla="*/ 19573 h 872489"/>
              <a:gd name="T8" fmla="*/ 71745 w 1774190"/>
              <a:gd name="T9" fmla="*/ 42316 h 872489"/>
              <a:gd name="T10" fmla="*/ 42077 w 1774190"/>
              <a:gd name="T11" fmla="*/ 72135 h 872489"/>
              <a:gd name="T12" fmla="*/ 19468 w 1774190"/>
              <a:gd name="T13" fmla="*/ 107896 h 872489"/>
              <a:gd name="T14" fmla="*/ 5061 w 1774190"/>
              <a:gd name="T15" fmla="*/ 148434 h 872489"/>
              <a:gd name="T16" fmla="*/ 0 w 1774190"/>
              <a:gd name="T17" fmla="*/ 192593 h 872489"/>
              <a:gd name="T18" fmla="*/ 0 w 1774190"/>
              <a:gd name="T19" fmla="*/ 689458 h 872489"/>
              <a:gd name="T20" fmla="*/ 5061 w 1774190"/>
              <a:gd name="T21" fmla="*/ 733618 h 872489"/>
              <a:gd name="T22" fmla="*/ 19468 w 1774190"/>
              <a:gd name="T23" fmla="*/ 774155 h 872489"/>
              <a:gd name="T24" fmla="*/ 42077 w 1774190"/>
              <a:gd name="T25" fmla="*/ 809916 h 872489"/>
              <a:gd name="T26" fmla="*/ 71745 w 1774190"/>
              <a:gd name="T27" fmla="*/ 839740 h 872489"/>
              <a:gd name="T28" fmla="*/ 107299 w 1774190"/>
              <a:gd name="T29" fmla="*/ 862477 h 872489"/>
              <a:gd name="T30" fmla="*/ 147624 w 1774190"/>
              <a:gd name="T31" fmla="*/ 876966 h 872489"/>
              <a:gd name="T32" fmla="*/ 191534 w 1774190"/>
              <a:gd name="T33" fmla="*/ 882053 h 872489"/>
              <a:gd name="T34" fmla="*/ 1592225 w 1774190"/>
              <a:gd name="T35" fmla="*/ 882053 h 872489"/>
              <a:gd name="T36" fmla="*/ 1636144 w 1774190"/>
              <a:gd name="T37" fmla="*/ 876966 h 872489"/>
              <a:gd name="T38" fmla="*/ 1676458 w 1774190"/>
              <a:gd name="T39" fmla="*/ 862477 h 872489"/>
              <a:gd name="T40" fmla="*/ 1712019 w 1774190"/>
              <a:gd name="T41" fmla="*/ 839740 h 872489"/>
              <a:gd name="T42" fmla="*/ 1741677 w 1774190"/>
              <a:gd name="T43" fmla="*/ 809916 h 872489"/>
              <a:gd name="T44" fmla="*/ 1764286 w 1774190"/>
              <a:gd name="T45" fmla="*/ 774155 h 872489"/>
              <a:gd name="T46" fmla="*/ 1778692 w 1774190"/>
              <a:gd name="T47" fmla="*/ 733618 h 872489"/>
              <a:gd name="T48" fmla="*/ 1783751 w 1774190"/>
              <a:gd name="T49" fmla="*/ 689458 h 872489"/>
              <a:gd name="T50" fmla="*/ 1783751 w 1774190"/>
              <a:gd name="T51" fmla="*/ 192593 h 872489"/>
              <a:gd name="T52" fmla="*/ 1778692 w 1774190"/>
              <a:gd name="T53" fmla="*/ 148434 h 872489"/>
              <a:gd name="T54" fmla="*/ 1764286 w 1774190"/>
              <a:gd name="T55" fmla="*/ 107896 h 872489"/>
              <a:gd name="T56" fmla="*/ 1741677 w 1774190"/>
              <a:gd name="T57" fmla="*/ 72135 h 872489"/>
              <a:gd name="T58" fmla="*/ 1712019 w 1774190"/>
              <a:gd name="T59" fmla="*/ 42316 h 872489"/>
              <a:gd name="T60" fmla="*/ 1676458 w 1774190"/>
              <a:gd name="T61" fmla="*/ 19573 h 872489"/>
              <a:gd name="T62" fmla="*/ 1636144 w 1774190"/>
              <a:gd name="T63" fmla="*/ 5091 h 872489"/>
              <a:gd name="T64" fmla="*/ 1592225 w 1774190"/>
              <a:gd name="T65" fmla="*/ 0 h 8724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4190" h="872489">
                <a:moveTo>
                  <a:pt x="1583702" y="0"/>
                </a:moveTo>
                <a:lnTo>
                  <a:pt x="190512" y="0"/>
                </a:lnTo>
                <a:lnTo>
                  <a:pt x="146829" y="5031"/>
                </a:lnTo>
                <a:lnTo>
                  <a:pt x="106729" y="19363"/>
                </a:lnTo>
                <a:lnTo>
                  <a:pt x="71355" y="41851"/>
                </a:lnTo>
                <a:lnTo>
                  <a:pt x="41852" y="71353"/>
                </a:lnTo>
                <a:lnTo>
                  <a:pt x="19363" y="106724"/>
                </a:lnTo>
                <a:lnTo>
                  <a:pt x="5031" y="146821"/>
                </a:lnTo>
                <a:lnTo>
                  <a:pt x="0" y="190500"/>
                </a:lnTo>
                <a:lnTo>
                  <a:pt x="0" y="681964"/>
                </a:lnTo>
                <a:lnTo>
                  <a:pt x="5031" y="725643"/>
                </a:lnTo>
                <a:lnTo>
                  <a:pt x="19363" y="765740"/>
                </a:lnTo>
                <a:lnTo>
                  <a:pt x="41852" y="801111"/>
                </a:lnTo>
                <a:lnTo>
                  <a:pt x="71355" y="830612"/>
                </a:lnTo>
                <a:lnTo>
                  <a:pt x="106729" y="853101"/>
                </a:lnTo>
                <a:lnTo>
                  <a:pt x="146829" y="867433"/>
                </a:lnTo>
                <a:lnTo>
                  <a:pt x="190512" y="872464"/>
                </a:lnTo>
                <a:lnTo>
                  <a:pt x="1583702" y="872464"/>
                </a:lnTo>
                <a:lnTo>
                  <a:pt x="1627385" y="867433"/>
                </a:lnTo>
                <a:lnTo>
                  <a:pt x="1667483" y="853101"/>
                </a:lnTo>
                <a:lnTo>
                  <a:pt x="1702854" y="830612"/>
                </a:lnTo>
                <a:lnTo>
                  <a:pt x="1732354" y="801111"/>
                </a:lnTo>
                <a:lnTo>
                  <a:pt x="1754841" y="765740"/>
                </a:lnTo>
                <a:lnTo>
                  <a:pt x="1769171" y="725643"/>
                </a:lnTo>
                <a:lnTo>
                  <a:pt x="1774202" y="681964"/>
                </a:lnTo>
                <a:lnTo>
                  <a:pt x="1774202" y="190500"/>
                </a:lnTo>
                <a:lnTo>
                  <a:pt x="1769171" y="146821"/>
                </a:lnTo>
                <a:lnTo>
                  <a:pt x="1754841" y="106724"/>
                </a:lnTo>
                <a:lnTo>
                  <a:pt x="1732354" y="71353"/>
                </a:lnTo>
                <a:lnTo>
                  <a:pt x="1702854" y="41851"/>
                </a:lnTo>
                <a:lnTo>
                  <a:pt x="1667483" y="19363"/>
                </a:lnTo>
                <a:lnTo>
                  <a:pt x="1627385" y="5031"/>
                </a:lnTo>
                <a:lnTo>
                  <a:pt x="1583702" y="0"/>
                </a:lnTo>
                <a:close/>
              </a:path>
            </a:pathLst>
          </a:custGeom>
          <a:solidFill>
            <a:srgbClr val="009CFD">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26" name="object 26">
            <a:extLst>
              <a:ext uri="{FF2B5EF4-FFF2-40B4-BE49-F238E27FC236}">
                <a16:creationId xmlns:a16="http://schemas.microsoft.com/office/drawing/2014/main" id="{0018158E-D872-6DF5-8DDA-2DE514624FAD}"/>
              </a:ext>
            </a:extLst>
          </p:cNvPr>
          <p:cNvSpPr txBox="1"/>
          <p:nvPr/>
        </p:nvSpPr>
        <p:spPr>
          <a:xfrm>
            <a:off x="6542484" y="4300648"/>
            <a:ext cx="495598" cy="335476"/>
          </a:xfrm>
          <a:prstGeom prst="rect">
            <a:avLst/>
          </a:prstGeom>
        </p:spPr>
        <p:txBody>
          <a:bodyPr lIns="0" tIns="0" rIns="0" bIns="0">
            <a:spAutoFit/>
          </a:bodyPr>
          <a:lstStyle/>
          <a:p>
            <a:pPr marL="8929">
              <a:defRPr/>
            </a:pPr>
            <a:r>
              <a:rPr sz="2180" spc="39" dirty="0">
                <a:solidFill>
                  <a:srgbClr val="FFFFFF"/>
                </a:solidFill>
                <a:latin typeface="Arial"/>
                <a:cs typeface="Arial"/>
              </a:rPr>
              <a:t>and</a:t>
            </a:r>
            <a:endParaRPr sz="2180">
              <a:latin typeface="Arial"/>
              <a:cs typeface="Arial"/>
            </a:endParaRPr>
          </a:p>
        </p:txBody>
      </p:sp>
      <p:sp>
        <p:nvSpPr>
          <p:cNvPr id="57370" name="object 27">
            <a:extLst>
              <a:ext uri="{FF2B5EF4-FFF2-40B4-BE49-F238E27FC236}">
                <a16:creationId xmlns:a16="http://schemas.microsoft.com/office/drawing/2014/main" id="{C993E273-E084-6F03-FEB0-1E9441EF9DE2}"/>
              </a:ext>
            </a:extLst>
          </p:cNvPr>
          <p:cNvSpPr>
            <a:spLocks noChangeArrowheads="1"/>
          </p:cNvSpPr>
          <p:nvPr/>
        </p:nvSpPr>
        <p:spPr bwMode="auto">
          <a:xfrm>
            <a:off x="5086945" y="5119948"/>
            <a:ext cx="673076" cy="667494"/>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71" name="object 28">
            <a:extLst>
              <a:ext uri="{FF2B5EF4-FFF2-40B4-BE49-F238E27FC236}">
                <a16:creationId xmlns:a16="http://schemas.microsoft.com/office/drawing/2014/main" id="{C0ED8ECF-E726-D64F-08DD-89F2FD2B7E29}"/>
              </a:ext>
            </a:extLst>
          </p:cNvPr>
          <p:cNvSpPr>
            <a:spLocks noChangeArrowheads="1"/>
          </p:cNvSpPr>
          <p:nvPr/>
        </p:nvSpPr>
        <p:spPr bwMode="auto">
          <a:xfrm>
            <a:off x="5113735" y="5128877"/>
            <a:ext cx="619497" cy="613916"/>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72" name="object 29">
            <a:extLst>
              <a:ext uri="{FF2B5EF4-FFF2-40B4-BE49-F238E27FC236}">
                <a16:creationId xmlns:a16="http://schemas.microsoft.com/office/drawing/2014/main" id="{DAE81D4A-809C-F6B6-7CBE-249A8A3A8106}"/>
              </a:ext>
            </a:extLst>
          </p:cNvPr>
          <p:cNvSpPr>
            <a:spLocks/>
          </p:cNvSpPr>
          <p:nvPr/>
        </p:nvSpPr>
        <p:spPr bwMode="auto">
          <a:xfrm>
            <a:off x="5113735" y="5128877"/>
            <a:ext cx="619497" cy="613916"/>
          </a:xfrm>
          <a:custGeom>
            <a:avLst/>
            <a:gdLst>
              <a:gd name="T0" fmla="*/ 686882 w 881379"/>
              <a:gd name="T1" fmla="*/ 0 h 872490"/>
              <a:gd name="T2" fmla="*/ 189480 w 881379"/>
              <a:gd name="T3" fmla="*/ 0 h 872490"/>
              <a:gd name="T4" fmla="*/ 146029 w 881379"/>
              <a:gd name="T5" fmla="*/ 5091 h 872490"/>
              <a:gd name="T6" fmla="*/ 106148 w 881379"/>
              <a:gd name="T7" fmla="*/ 19573 h 872490"/>
              <a:gd name="T8" fmla="*/ 70964 w 881379"/>
              <a:gd name="T9" fmla="*/ 42314 h 872490"/>
              <a:gd name="T10" fmla="*/ 41622 w 881379"/>
              <a:gd name="T11" fmla="*/ 72133 h 872490"/>
              <a:gd name="T12" fmla="*/ 19256 w 881379"/>
              <a:gd name="T13" fmla="*/ 107894 h 872490"/>
              <a:gd name="T14" fmla="*/ 5000 w 881379"/>
              <a:gd name="T15" fmla="*/ 148432 h 872490"/>
              <a:gd name="T16" fmla="*/ 0 w 881379"/>
              <a:gd name="T17" fmla="*/ 192591 h 872490"/>
              <a:gd name="T18" fmla="*/ 0 w 881379"/>
              <a:gd name="T19" fmla="*/ 689447 h 872490"/>
              <a:gd name="T20" fmla="*/ 5000 w 881379"/>
              <a:gd name="T21" fmla="*/ 733606 h 872490"/>
              <a:gd name="T22" fmla="*/ 19256 w 881379"/>
              <a:gd name="T23" fmla="*/ 774143 h 872490"/>
              <a:gd name="T24" fmla="*/ 41622 w 881379"/>
              <a:gd name="T25" fmla="*/ 809901 h 872490"/>
              <a:gd name="T26" fmla="*/ 70964 w 881379"/>
              <a:gd name="T27" fmla="*/ 839726 h 872490"/>
              <a:gd name="T28" fmla="*/ 106148 w 881379"/>
              <a:gd name="T29" fmla="*/ 862462 h 872490"/>
              <a:gd name="T30" fmla="*/ 146029 w 881379"/>
              <a:gd name="T31" fmla="*/ 876951 h 872490"/>
              <a:gd name="T32" fmla="*/ 189480 w 881379"/>
              <a:gd name="T33" fmla="*/ 882037 h 872490"/>
              <a:gd name="T34" fmla="*/ 686882 w 881379"/>
              <a:gd name="T35" fmla="*/ 882037 h 872490"/>
              <a:gd name="T36" fmla="*/ 730331 w 881379"/>
              <a:gd name="T37" fmla="*/ 876951 h 872490"/>
              <a:gd name="T38" fmla="*/ 770215 w 881379"/>
              <a:gd name="T39" fmla="*/ 862462 h 872490"/>
              <a:gd name="T40" fmla="*/ 805396 w 881379"/>
              <a:gd name="T41" fmla="*/ 839726 h 872490"/>
              <a:gd name="T42" fmla="*/ 834738 w 881379"/>
              <a:gd name="T43" fmla="*/ 809901 h 872490"/>
              <a:gd name="T44" fmla="*/ 857102 w 881379"/>
              <a:gd name="T45" fmla="*/ 774143 h 872490"/>
              <a:gd name="T46" fmla="*/ 871356 w 881379"/>
              <a:gd name="T47" fmla="*/ 733606 h 872490"/>
              <a:gd name="T48" fmla="*/ 876360 w 881379"/>
              <a:gd name="T49" fmla="*/ 689447 h 872490"/>
              <a:gd name="T50" fmla="*/ 876360 w 881379"/>
              <a:gd name="T51" fmla="*/ 192591 h 872490"/>
              <a:gd name="T52" fmla="*/ 871356 w 881379"/>
              <a:gd name="T53" fmla="*/ 148432 h 872490"/>
              <a:gd name="T54" fmla="*/ 857102 w 881379"/>
              <a:gd name="T55" fmla="*/ 107894 h 872490"/>
              <a:gd name="T56" fmla="*/ 834738 w 881379"/>
              <a:gd name="T57" fmla="*/ 72133 h 872490"/>
              <a:gd name="T58" fmla="*/ 805396 w 881379"/>
              <a:gd name="T59" fmla="*/ 42314 h 872490"/>
              <a:gd name="T60" fmla="*/ 770215 w 881379"/>
              <a:gd name="T61" fmla="*/ 19573 h 872490"/>
              <a:gd name="T62" fmla="*/ 730331 w 881379"/>
              <a:gd name="T63" fmla="*/ 5091 h 872490"/>
              <a:gd name="T64" fmla="*/ 686882 w 881379"/>
              <a:gd name="T65" fmla="*/ 0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81379" h="872490">
                <a:moveTo>
                  <a:pt x="690587" y="0"/>
                </a:moveTo>
                <a:lnTo>
                  <a:pt x="190500" y="0"/>
                </a:lnTo>
                <a:lnTo>
                  <a:pt x="146817" y="5031"/>
                </a:lnTo>
                <a:lnTo>
                  <a:pt x="106718" y="19363"/>
                </a:lnTo>
                <a:lnTo>
                  <a:pt x="71348" y="41851"/>
                </a:lnTo>
                <a:lnTo>
                  <a:pt x="41847" y="71353"/>
                </a:lnTo>
                <a:lnTo>
                  <a:pt x="19361" y="106724"/>
                </a:lnTo>
                <a:lnTo>
                  <a:pt x="5030" y="146821"/>
                </a:lnTo>
                <a:lnTo>
                  <a:pt x="0" y="190500"/>
                </a:lnTo>
                <a:lnTo>
                  <a:pt x="0" y="681964"/>
                </a:lnTo>
                <a:lnTo>
                  <a:pt x="5030" y="725643"/>
                </a:lnTo>
                <a:lnTo>
                  <a:pt x="19361" y="765740"/>
                </a:lnTo>
                <a:lnTo>
                  <a:pt x="41847" y="801111"/>
                </a:lnTo>
                <a:lnTo>
                  <a:pt x="71348" y="830612"/>
                </a:lnTo>
                <a:lnTo>
                  <a:pt x="106718" y="853101"/>
                </a:lnTo>
                <a:lnTo>
                  <a:pt x="146817" y="867433"/>
                </a:lnTo>
                <a:lnTo>
                  <a:pt x="190500" y="872464"/>
                </a:lnTo>
                <a:lnTo>
                  <a:pt x="690587" y="872464"/>
                </a:lnTo>
                <a:lnTo>
                  <a:pt x="734270" y="867433"/>
                </a:lnTo>
                <a:lnTo>
                  <a:pt x="774369" y="853101"/>
                </a:lnTo>
                <a:lnTo>
                  <a:pt x="809739" y="830612"/>
                </a:lnTo>
                <a:lnTo>
                  <a:pt x="839240" y="801111"/>
                </a:lnTo>
                <a:lnTo>
                  <a:pt x="861726" y="765740"/>
                </a:lnTo>
                <a:lnTo>
                  <a:pt x="876057" y="725643"/>
                </a:lnTo>
                <a:lnTo>
                  <a:pt x="881087" y="681964"/>
                </a:lnTo>
                <a:lnTo>
                  <a:pt x="881087" y="190500"/>
                </a:lnTo>
                <a:lnTo>
                  <a:pt x="876057" y="146821"/>
                </a:lnTo>
                <a:lnTo>
                  <a:pt x="861726" y="106724"/>
                </a:lnTo>
                <a:lnTo>
                  <a:pt x="839240" y="71353"/>
                </a:lnTo>
                <a:lnTo>
                  <a:pt x="809739" y="41851"/>
                </a:lnTo>
                <a:lnTo>
                  <a:pt x="774369" y="19363"/>
                </a:lnTo>
                <a:lnTo>
                  <a:pt x="734270" y="5031"/>
                </a:lnTo>
                <a:lnTo>
                  <a:pt x="690587" y="0"/>
                </a:lnTo>
                <a:close/>
              </a:path>
            </a:pathLst>
          </a:custGeom>
          <a:solidFill>
            <a:srgbClr val="009CFD">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30" name="object 30">
            <a:extLst>
              <a:ext uri="{FF2B5EF4-FFF2-40B4-BE49-F238E27FC236}">
                <a16:creationId xmlns:a16="http://schemas.microsoft.com/office/drawing/2014/main" id="{1158951D-9944-36C1-E5EE-F04F0FFB1708}"/>
              </a:ext>
            </a:extLst>
          </p:cNvPr>
          <p:cNvSpPr txBox="1"/>
          <p:nvPr/>
        </p:nvSpPr>
        <p:spPr>
          <a:xfrm>
            <a:off x="5319117" y="5265054"/>
            <a:ext cx="200918" cy="335476"/>
          </a:xfrm>
          <a:prstGeom prst="rect">
            <a:avLst/>
          </a:prstGeom>
        </p:spPr>
        <p:txBody>
          <a:bodyPr lIns="0" tIns="0" rIns="0" bIns="0">
            <a:spAutoFit/>
          </a:bodyPr>
          <a:lstStyle/>
          <a:p>
            <a:pPr marL="8929">
              <a:defRPr/>
            </a:pPr>
            <a:r>
              <a:rPr sz="2180" spc="165" dirty="0">
                <a:solidFill>
                  <a:srgbClr val="FFFFFF"/>
                </a:solidFill>
                <a:latin typeface="Arial"/>
                <a:cs typeface="Arial"/>
              </a:rPr>
              <a:t>=</a:t>
            </a:r>
            <a:endParaRPr sz="2180">
              <a:latin typeface="Arial"/>
              <a:cs typeface="Arial"/>
            </a:endParaRPr>
          </a:p>
        </p:txBody>
      </p:sp>
      <p:sp>
        <p:nvSpPr>
          <p:cNvPr id="57374" name="object 31">
            <a:extLst>
              <a:ext uri="{FF2B5EF4-FFF2-40B4-BE49-F238E27FC236}">
                <a16:creationId xmlns:a16="http://schemas.microsoft.com/office/drawing/2014/main" id="{9C635761-31B2-EC85-16B6-6F250885D217}"/>
              </a:ext>
            </a:extLst>
          </p:cNvPr>
          <p:cNvSpPr>
            <a:spLocks noChangeArrowheads="1"/>
          </p:cNvSpPr>
          <p:nvPr/>
        </p:nvSpPr>
        <p:spPr bwMode="auto">
          <a:xfrm>
            <a:off x="4196209" y="6087703"/>
            <a:ext cx="1116211" cy="667494"/>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75" name="object 32">
            <a:extLst>
              <a:ext uri="{FF2B5EF4-FFF2-40B4-BE49-F238E27FC236}">
                <a16:creationId xmlns:a16="http://schemas.microsoft.com/office/drawing/2014/main" id="{9C0E6F99-0DA1-B8EB-6712-C5A5BAA9CA31}"/>
              </a:ext>
            </a:extLst>
          </p:cNvPr>
          <p:cNvSpPr>
            <a:spLocks/>
          </p:cNvSpPr>
          <p:nvPr/>
        </p:nvSpPr>
        <p:spPr bwMode="auto">
          <a:xfrm>
            <a:off x="4222998" y="6096632"/>
            <a:ext cx="1062633" cy="613916"/>
          </a:xfrm>
          <a:custGeom>
            <a:avLst/>
            <a:gdLst>
              <a:gd name="T0" fmla="*/ 1328360 w 1510664"/>
              <a:gd name="T1" fmla="*/ 0 h 872490"/>
              <a:gd name="T2" fmla="*/ 191706 w 1510664"/>
              <a:gd name="T3" fmla="*/ 0 h 872490"/>
              <a:gd name="T4" fmla="*/ 147751 w 1510664"/>
              <a:gd name="T5" fmla="*/ 5091 h 872490"/>
              <a:gd name="T6" fmla="*/ 107399 w 1510664"/>
              <a:gd name="T7" fmla="*/ 19573 h 872490"/>
              <a:gd name="T8" fmla="*/ 71803 w 1510664"/>
              <a:gd name="T9" fmla="*/ 42314 h 872490"/>
              <a:gd name="T10" fmla="*/ 42121 w 1510664"/>
              <a:gd name="T11" fmla="*/ 72133 h 872490"/>
              <a:gd name="T12" fmla="*/ 19483 w 1510664"/>
              <a:gd name="T13" fmla="*/ 107894 h 872490"/>
              <a:gd name="T14" fmla="*/ 5061 w 1510664"/>
              <a:gd name="T15" fmla="*/ 148432 h 872490"/>
              <a:gd name="T16" fmla="*/ 0 w 1510664"/>
              <a:gd name="T17" fmla="*/ 192591 h 872490"/>
              <a:gd name="T18" fmla="*/ 0 w 1510664"/>
              <a:gd name="T19" fmla="*/ 689448 h 872490"/>
              <a:gd name="T20" fmla="*/ 5061 w 1510664"/>
              <a:gd name="T21" fmla="*/ 733608 h 872490"/>
              <a:gd name="T22" fmla="*/ 19483 w 1510664"/>
              <a:gd name="T23" fmla="*/ 774145 h 872490"/>
              <a:gd name="T24" fmla="*/ 42121 w 1510664"/>
              <a:gd name="T25" fmla="*/ 809903 h 872490"/>
              <a:gd name="T26" fmla="*/ 71803 w 1510664"/>
              <a:gd name="T27" fmla="*/ 839728 h 872490"/>
              <a:gd name="T28" fmla="*/ 107399 w 1510664"/>
              <a:gd name="T29" fmla="*/ 862464 h 872490"/>
              <a:gd name="T30" fmla="*/ 147751 w 1510664"/>
              <a:gd name="T31" fmla="*/ 876952 h 872490"/>
              <a:gd name="T32" fmla="*/ 191706 w 1510664"/>
              <a:gd name="T33" fmla="*/ 882038 h 872490"/>
              <a:gd name="T34" fmla="*/ 1328360 w 1510664"/>
              <a:gd name="T35" fmla="*/ 882038 h 872490"/>
              <a:gd name="T36" fmla="*/ 1372316 w 1510664"/>
              <a:gd name="T37" fmla="*/ 876952 h 872490"/>
              <a:gd name="T38" fmla="*/ 1412664 w 1510664"/>
              <a:gd name="T39" fmla="*/ 862464 h 872490"/>
              <a:gd name="T40" fmla="*/ 1448260 w 1510664"/>
              <a:gd name="T41" fmla="*/ 839728 h 872490"/>
              <a:gd name="T42" fmla="*/ 1477950 w 1510664"/>
              <a:gd name="T43" fmla="*/ 809903 h 872490"/>
              <a:gd name="T44" fmla="*/ 1500580 w 1510664"/>
              <a:gd name="T45" fmla="*/ 774145 h 872490"/>
              <a:gd name="T46" fmla="*/ 1515003 w 1510664"/>
              <a:gd name="T47" fmla="*/ 733608 h 872490"/>
              <a:gd name="T48" fmla="*/ 1520066 w 1510664"/>
              <a:gd name="T49" fmla="*/ 689448 h 872490"/>
              <a:gd name="T50" fmla="*/ 1520066 w 1510664"/>
              <a:gd name="T51" fmla="*/ 192591 h 872490"/>
              <a:gd name="T52" fmla="*/ 1515003 w 1510664"/>
              <a:gd name="T53" fmla="*/ 148432 h 872490"/>
              <a:gd name="T54" fmla="*/ 1500580 w 1510664"/>
              <a:gd name="T55" fmla="*/ 107894 h 872490"/>
              <a:gd name="T56" fmla="*/ 1477950 w 1510664"/>
              <a:gd name="T57" fmla="*/ 72133 h 872490"/>
              <a:gd name="T58" fmla="*/ 1448260 w 1510664"/>
              <a:gd name="T59" fmla="*/ 42314 h 872490"/>
              <a:gd name="T60" fmla="*/ 1412664 w 1510664"/>
              <a:gd name="T61" fmla="*/ 19573 h 872490"/>
              <a:gd name="T62" fmla="*/ 1372316 w 1510664"/>
              <a:gd name="T63" fmla="*/ 5091 h 872490"/>
              <a:gd name="T64" fmla="*/ 1328360 w 1510664"/>
              <a:gd name="T65" fmla="*/ 0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10664" h="872490">
                <a:moveTo>
                  <a:pt x="1319999" y="0"/>
                </a:moveTo>
                <a:lnTo>
                  <a:pt x="190500" y="0"/>
                </a:lnTo>
                <a:lnTo>
                  <a:pt x="146821" y="5031"/>
                </a:lnTo>
                <a:lnTo>
                  <a:pt x="106724" y="19363"/>
                </a:lnTo>
                <a:lnTo>
                  <a:pt x="71353" y="41851"/>
                </a:lnTo>
                <a:lnTo>
                  <a:pt x="41851" y="71353"/>
                </a:lnTo>
                <a:lnTo>
                  <a:pt x="19363" y="106724"/>
                </a:lnTo>
                <a:lnTo>
                  <a:pt x="5031" y="146821"/>
                </a:lnTo>
                <a:lnTo>
                  <a:pt x="0" y="190500"/>
                </a:lnTo>
                <a:lnTo>
                  <a:pt x="0" y="681965"/>
                </a:lnTo>
                <a:lnTo>
                  <a:pt x="5031" y="725645"/>
                </a:lnTo>
                <a:lnTo>
                  <a:pt x="19363" y="765742"/>
                </a:lnTo>
                <a:lnTo>
                  <a:pt x="41851" y="801113"/>
                </a:lnTo>
                <a:lnTo>
                  <a:pt x="71353" y="830614"/>
                </a:lnTo>
                <a:lnTo>
                  <a:pt x="106724" y="853103"/>
                </a:lnTo>
                <a:lnTo>
                  <a:pt x="146821" y="867434"/>
                </a:lnTo>
                <a:lnTo>
                  <a:pt x="190500" y="872465"/>
                </a:lnTo>
                <a:lnTo>
                  <a:pt x="1319999" y="872465"/>
                </a:lnTo>
                <a:lnTo>
                  <a:pt x="1363678" y="867434"/>
                </a:lnTo>
                <a:lnTo>
                  <a:pt x="1403775" y="853103"/>
                </a:lnTo>
                <a:lnTo>
                  <a:pt x="1439146" y="830614"/>
                </a:lnTo>
                <a:lnTo>
                  <a:pt x="1468648" y="801113"/>
                </a:lnTo>
                <a:lnTo>
                  <a:pt x="1491136" y="765742"/>
                </a:lnTo>
                <a:lnTo>
                  <a:pt x="1505468" y="725645"/>
                </a:lnTo>
                <a:lnTo>
                  <a:pt x="1510499" y="681965"/>
                </a:lnTo>
                <a:lnTo>
                  <a:pt x="1510499" y="190500"/>
                </a:lnTo>
                <a:lnTo>
                  <a:pt x="1505468" y="146821"/>
                </a:lnTo>
                <a:lnTo>
                  <a:pt x="1491136" y="106724"/>
                </a:lnTo>
                <a:lnTo>
                  <a:pt x="1468648" y="71353"/>
                </a:lnTo>
                <a:lnTo>
                  <a:pt x="1439146" y="41851"/>
                </a:lnTo>
                <a:lnTo>
                  <a:pt x="1403775" y="19363"/>
                </a:lnTo>
                <a:lnTo>
                  <a:pt x="1363678" y="5031"/>
                </a:lnTo>
                <a:lnTo>
                  <a:pt x="1319999" y="0"/>
                </a:lnTo>
                <a:close/>
              </a:path>
            </a:pathLst>
          </a:custGeom>
          <a:solidFill>
            <a:srgbClr val="0088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33" name="object 33">
            <a:extLst>
              <a:ext uri="{FF2B5EF4-FFF2-40B4-BE49-F238E27FC236}">
                <a16:creationId xmlns:a16="http://schemas.microsoft.com/office/drawing/2014/main" id="{B73BC1C5-D575-8B78-D3A6-2892D40D38BE}"/>
              </a:ext>
            </a:extLst>
          </p:cNvPr>
          <p:cNvSpPr txBox="1"/>
          <p:nvPr/>
        </p:nvSpPr>
        <p:spPr>
          <a:xfrm>
            <a:off x="4399359" y="6229461"/>
            <a:ext cx="709910" cy="335476"/>
          </a:xfrm>
          <a:prstGeom prst="rect">
            <a:avLst/>
          </a:prstGeom>
        </p:spPr>
        <p:txBody>
          <a:bodyPr lIns="0" tIns="0" rIns="0" bIns="0">
            <a:spAutoFit/>
          </a:bodyPr>
          <a:lstStyle/>
          <a:p>
            <a:pPr marL="8929">
              <a:defRPr/>
            </a:pPr>
            <a:r>
              <a:rPr sz="2180" spc="-4" dirty="0">
                <a:solidFill>
                  <a:srgbClr val="FFFFFF"/>
                </a:solidFill>
                <a:latin typeface="Arial"/>
                <a:cs typeface="Arial"/>
              </a:rPr>
              <a:t>name</a:t>
            </a:r>
            <a:endParaRPr sz="2180">
              <a:latin typeface="Arial"/>
              <a:cs typeface="Arial"/>
            </a:endParaRPr>
          </a:p>
        </p:txBody>
      </p:sp>
      <p:sp>
        <p:nvSpPr>
          <p:cNvPr id="57377" name="object 34">
            <a:extLst>
              <a:ext uri="{FF2B5EF4-FFF2-40B4-BE49-F238E27FC236}">
                <a16:creationId xmlns:a16="http://schemas.microsoft.com/office/drawing/2014/main" id="{87550CD7-436E-4CAA-A949-D01115ABE25C}"/>
              </a:ext>
            </a:extLst>
          </p:cNvPr>
          <p:cNvSpPr>
            <a:spLocks noChangeArrowheads="1"/>
          </p:cNvSpPr>
          <p:nvPr/>
        </p:nvSpPr>
        <p:spPr bwMode="auto">
          <a:xfrm>
            <a:off x="5543476" y="6087703"/>
            <a:ext cx="1215553" cy="667494"/>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78" name="object 35">
            <a:extLst>
              <a:ext uri="{FF2B5EF4-FFF2-40B4-BE49-F238E27FC236}">
                <a16:creationId xmlns:a16="http://schemas.microsoft.com/office/drawing/2014/main" id="{3014B02D-FD1A-2838-5E53-2FAE39893D0E}"/>
              </a:ext>
            </a:extLst>
          </p:cNvPr>
          <p:cNvSpPr>
            <a:spLocks/>
          </p:cNvSpPr>
          <p:nvPr/>
        </p:nvSpPr>
        <p:spPr bwMode="auto">
          <a:xfrm>
            <a:off x="5570265" y="6096632"/>
            <a:ext cx="1161975" cy="613916"/>
          </a:xfrm>
          <a:custGeom>
            <a:avLst/>
            <a:gdLst>
              <a:gd name="T0" fmla="*/ 1458027 w 1652904"/>
              <a:gd name="T1" fmla="*/ 0 h 872490"/>
              <a:gd name="T2" fmla="*/ 189955 w 1652904"/>
              <a:gd name="T3" fmla="*/ 0 h 872490"/>
              <a:gd name="T4" fmla="*/ 146401 w 1652904"/>
              <a:gd name="T5" fmla="*/ 5091 h 872490"/>
              <a:gd name="T6" fmla="*/ 106424 w 1652904"/>
              <a:gd name="T7" fmla="*/ 19573 h 872490"/>
              <a:gd name="T8" fmla="*/ 71143 w 1652904"/>
              <a:gd name="T9" fmla="*/ 42314 h 872490"/>
              <a:gd name="T10" fmla="*/ 41731 w 1652904"/>
              <a:gd name="T11" fmla="*/ 72133 h 872490"/>
              <a:gd name="T12" fmla="*/ 19303 w 1652904"/>
              <a:gd name="T13" fmla="*/ 107894 h 872490"/>
              <a:gd name="T14" fmla="*/ 5016 w 1652904"/>
              <a:gd name="T15" fmla="*/ 148432 h 872490"/>
              <a:gd name="T16" fmla="*/ 0 w 1652904"/>
              <a:gd name="T17" fmla="*/ 192591 h 872490"/>
              <a:gd name="T18" fmla="*/ 0 w 1652904"/>
              <a:gd name="T19" fmla="*/ 689448 h 872490"/>
              <a:gd name="T20" fmla="*/ 5016 w 1652904"/>
              <a:gd name="T21" fmla="*/ 733608 h 872490"/>
              <a:gd name="T22" fmla="*/ 19303 w 1652904"/>
              <a:gd name="T23" fmla="*/ 774145 h 872490"/>
              <a:gd name="T24" fmla="*/ 41731 w 1652904"/>
              <a:gd name="T25" fmla="*/ 809903 h 872490"/>
              <a:gd name="T26" fmla="*/ 71143 w 1652904"/>
              <a:gd name="T27" fmla="*/ 839728 h 872490"/>
              <a:gd name="T28" fmla="*/ 106424 w 1652904"/>
              <a:gd name="T29" fmla="*/ 862464 h 872490"/>
              <a:gd name="T30" fmla="*/ 146401 w 1652904"/>
              <a:gd name="T31" fmla="*/ 876952 h 872490"/>
              <a:gd name="T32" fmla="*/ 189955 w 1652904"/>
              <a:gd name="T33" fmla="*/ 882038 h 872490"/>
              <a:gd name="T34" fmla="*/ 1458027 w 1652904"/>
              <a:gd name="T35" fmla="*/ 882038 h 872490"/>
              <a:gd name="T36" fmla="*/ 1501580 w 1652904"/>
              <a:gd name="T37" fmla="*/ 876952 h 872490"/>
              <a:gd name="T38" fmla="*/ 1541562 w 1652904"/>
              <a:gd name="T39" fmla="*/ 862464 h 872490"/>
              <a:gd name="T40" fmla="*/ 1576829 w 1652904"/>
              <a:gd name="T41" fmla="*/ 839728 h 872490"/>
              <a:gd name="T42" fmla="*/ 1606247 w 1652904"/>
              <a:gd name="T43" fmla="*/ 809903 h 872490"/>
              <a:gd name="T44" fmla="*/ 1628670 w 1652904"/>
              <a:gd name="T45" fmla="*/ 774145 h 872490"/>
              <a:gd name="T46" fmla="*/ 1642961 w 1652904"/>
              <a:gd name="T47" fmla="*/ 733608 h 872490"/>
              <a:gd name="T48" fmla="*/ 1647979 w 1652904"/>
              <a:gd name="T49" fmla="*/ 689448 h 872490"/>
              <a:gd name="T50" fmla="*/ 1647979 w 1652904"/>
              <a:gd name="T51" fmla="*/ 192591 h 872490"/>
              <a:gd name="T52" fmla="*/ 1642961 w 1652904"/>
              <a:gd name="T53" fmla="*/ 148432 h 872490"/>
              <a:gd name="T54" fmla="*/ 1628670 w 1652904"/>
              <a:gd name="T55" fmla="*/ 107894 h 872490"/>
              <a:gd name="T56" fmla="*/ 1606247 w 1652904"/>
              <a:gd name="T57" fmla="*/ 72133 h 872490"/>
              <a:gd name="T58" fmla="*/ 1576829 w 1652904"/>
              <a:gd name="T59" fmla="*/ 42314 h 872490"/>
              <a:gd name="T60" fmla="*/ 1541562 w 1652904"/>
              <a:gd name="T61" fmla="*/ 19573 h 872490"/>
              <a:gd name="T62" fmla="*/ 1501580 w 1652904"/>
              <a:gd name="T63" fmla="*/ 5091 h 872490"/>
              <a:gd name="T64" fmla="*/ 1458027 w 1652904"/>
              <a:gd name="T65" fmla="*/ 0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52904" h="872490">
                <a:moveTo>
                  <a:pt x="1462227" y="0"/>
                </a:moveTo>
                <a:lnTo>
                  <a:pt x="190500" y="0"/>
                </a:lnTo>
                <a:lnTo>
                  <a:pt x="146821" y="5031"/>
                </a:lnTo>
                <a:lnTo>
                  <a:pt x="106724" y="19363"/>
                </a:lnTo>
                <a:lnTo>
                  <a:pt x="71353" y="41851"/>
                </a:lnTo>
                <a:lnTo>
                  <a:pt x="41851" y="71353"/>
                </a:lnTo>
                <a:lnTo>
                  <a:pt x="19363" y="106724"/>
                </a:lnTo>
                <a:lnTo>
                  <a:pt x="5031" y="146821"/>
                </a:lnTo>
                <a:lnTo>
                  <a:pt x="0" y="190500"/>
                </a:lnTo>
                <a:lnTo>
                  <a:pt x="0" y="681965"/>
                </a:lnTo>
                <a:lnTo>
                  <a:pt x="5031" y="725645"/>
                </a:lnTo>
                <a:lnTo>
                  <a:pt x="19363" y="765742"/>
                </a:lnTo>
                <a:lnTo>
                  <a:pt x="41851" y="801113"/>
                </a:lnTo>
                <a:lnTo>
                  <a:pt x="71353" y="830614"/>
                </a:lnTo>
                <a:lnTo>
                  <a:pt x="106724" y="853103"/>
                </a:lnTo>
                <a:lnTo>
                  <a:pt x="146821" y="867434"/>
                </a:lnTo>
                <a:lnTo>
                  <a:pt x="190500" y="872465"/>
                </a:lnTo>
                <a:lnTo>
                  <a:pt x="1462227" y="872465"/>
                </a:lnTo>
                <a:lnTo>
                  <a:pt x="1505906" y="867434"/>
                </a:lnTo>
                <a:lnTo>
                  <a:pt x="1546002" y="853103"/>
                </a:lnTo>
                <a:lnTo>
                  <a:pt x="1581373" y="830614"/>
                </a:lnTo>
                <a:lnTo>
                  <a:pt x="1610875" y="801113"/>
                </a:lnTo>
                <a:lnTo>
                  <a:pt x="1633363" y="765742"/>
                </a:lnTo>
                <a:lnTo>
                  <a:pt x="1647695" y="725645"/>
                </a:lnTo>
                <a:lnTo>
                  <a:pt x="1652727" y="681965"/>
                </a:lnTo>
                <a:lnTo>
                  <a:pt x="1652727" y="190500"/>
                </a:lnTo>
                <a:lnTo>
                  <a:pt x="1647695" y="146821"/>
                </a:lnTo>
                <a:lnTo>
                  <a:pt x="1633363" y="106724"/>
                </a:lnTo>
                <a:lnTo>
                  <a:pt x="1610875" y="71353"/>
                </a:lnTo>
                <a:lnTo>
                  <a:pt x="1581373" y="41851"/>
                </a:lnTo>
                <a:lnTo>
                  <a:pt x="1546002" y="19363"/>
                </a:lnTo>
                <a:lnTo>
                  <a:pt x="1505906" y="5031"/>
                </a:lnTo>
                <a:lnTo>
                  <a:pt x="1462227" y="0"/>
                </a:lnTo>
                <a:close/>
              </a:path>
            </a:pathLst>
          </a:custGeom>
          <a:solidFill>
            <a:srgbClr val="0088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36" name="object 36">
            <a:extLst>
              <a:ext uri="{FF2B5EF4-FFF2-40B4-BE49-F238E27FC236}">
                <a16:creationId xmlns:a16="http://schemas.microsoft.com/office/drawing/2014/main" id="{85127299-23E8-3336-4761-A02D53484B03}"/>
              </a:ext>
            </a:extLst>
          </p:cNvPr>
          <p:cNvSpPr txBox="1"/>
          <p:nvPr/>
        </p:nvSpPr>
        <p:spPr>
          <a:xfrm>
            <a:off x="5792391" y="6229461"/>
            <a:ext cx="709910" cy="335476"/>
          </a:xfrm>
          <a:prstGeom prst="rect">
            <a:avLst/>
          </a:prstGeom>
        </p:spPr>
        <p:txBody>
          <a:bodyPr lIns="0" tIns="0" rIns="0" bIns="0">
            <a:spAutoFit/>
          </a:bodyPr>
          <a:lstStyle/>
          <a:p>
            <a:pPr marL="8929">
              <a:defRPr/>
            </a:pPr>
            <a:r>
              <a:rPr sz="2180" spc="-4" dirty="0">
                <a:solidFill>
                  <a:srgbClr val="FFFFFF"/>
                </a:solidFill>
                <a:latin typeface="Arial"/>
                <a:cs typeface="Arial"/>
              </a:rPr>
              <a:t>$user</a:t>
            </a:r>
            <a:endParaRPr sz="2180" dirty="0">
              <a:latin typeface="Arial"/>
              <a:cs typeface="Arial"/>
            </a:endParaRPr>
          </a:p>
        </p:txBody>
      </p:sp>
      <p:sp>
        <p:nvSpPr>
          <p:cNvPr id="57380" name="object 37">
            <a:extLst>
              <a:ext uri="{FF2B5EF4-FFF2-40B4-BE49-F238E27FC236}">
                <a16:creationId xmlns:a16="http://schemas.microsoft.com/office/drawing/2014/main" id="{E6575622-CA0B-8173-3DA9-968417448D55}"/>
              </a:ext>
            </a:extLst>
          </p:cNvPr>
          <p:cNvSpPr>
            <a:spLocks noChangeArrowheads="1"/>
          </p:cNvSpPr>
          <p:nvPr/>
        </p:nvSpPr>
        <p:spPr bwMode="auto">
          <a:xfrm>
            <a:off x="7926586" y="5119948"/>
            <a:ext cx="673076" cy="667494"/>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81" name="object 38">
            <a:extLst>
              <a:ext uri="{FF2B5EF4-FFF2-40B4-BE49-F238E27FC236}">
                <a16:creationId xmlns:a16="http://schemas.microsoft.com/office/drawing/2014/main" id="{663252C5-8A8A-80C2-7C91-BA603F1A58D0}"/>
              </a:ext>
            </a:extLst>
          </p:cNvPr>
          <p:cNvSpPr>
            <a:spLocks noChangeArrowheads="1"/>
          </p:cNvSpPr>
          <p:nvPr/>
        </p:nvSpPr>
        <p:spPr bwMode="auto">
          <a:xfrm>
            <a:off x="7953376" y="5128877"/>
            <a:ext cx="619497" cy="613916"/>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82" name="object 39">
            <a:extLst>
              <a:ext uri="{FF2B5EF4-FFF2-40B4-BE49-F238E27FC236}">
                <a16:creationId xmlns:a16="http://schemas.microsoft.com/office/drawing/2014/main" id="{D2E355FD-582E-95D3-8B18-9296AA486A3E}"/>
              </a:ext>
            </a:extLst>
          </p:cNvPr>
          <p:cNvSpPr>
            <a:spLocks/>
          </p:cNvSpPr>
          <p:nvPr/>
        </p:nvSpPr>
        <p:spPr bwMode="auto">
          <a:xfrm>
            <a:off x="7953376" y="5128877"/>
            <a:ext cx="619497" cy="613916"/>
          </a:xfrm>
          <a:custGeom>
            <a:avLst/>
            <a:gdLst>
              <a:gd name="T0" fmla="*/ 686882 w 881379"/>
              <a:gd name="T1" fmla="*/ 0 h 872490"/>
              <a:gd name="T2" fmla="*/ 189480 w 881379"/>
              <a:gd name="T3" fmla="*/ 0 h 872490"/>
              <a:gd name="T4" fmla="*/ 146029 w 881379"/>
              <a:gd name="T5" fmla="*/ 5091 h 872490"/>
              <a:gd name="T6" fmla="*/ 106148 w 881379"/>
              <a:gd name="T7" fmla="*/ 19573 h 872490"/>
              <a:gd name="T8" fmla="*/ 70964 w 881379"/>
              <a:gd name="T9" fmla="*/ 42314 h 872490"/>
              <a:gd name="T10" fmla="*/ 41622 w 881379"/>
              <a:gd name="T11" fmla="*/ 72133 h 872490"/>
              <a:gd name="T12" fmla="*/ 19256 w 881379"/>
              <a:gd name="T13" fmla="*/ 107894 h 872490"/>
              <a:gd name="T14" fmla="*/ 5000 w 881379"/>
              <a:gd name="T15" fmla="*/ 148432 h 872490"/>
              <a:gd name="T16" fmla="*/ 0 w 881379"/>
              <a:gd name="T17" fmla="*/ 192591 h 872490"/>
              <a:gd name="T18" fmla="*/ 0 w 881379"/>
              <a:gd name="T19" fmla="*/ 689447 h 872490"/>
              <a:gd name="T20" fmla="*/ 5000 w 881379"/>
              <a:gd name="T21" fmla="*/ 733606 h 872490"/>
              <a:gd name="T22" fmla="*/ 19256 w 881379"/>
              <a:gd name="T23" fmla="*/ 774143 h 872490"/>
              <a:gd name="T24" fmla="*/ 41622 w 881379"/>
              <a:gd name="T25" fmla="*/ 809901 h 872490"/>
              <a:gd name="T26" fmla="*/ 70964 w 881379"/>
              <a:gd name="T27" fmla="*/ 839726 h 872490"/>
              <a:gd name="T28" fmla="*/ 106148 w 881379"/>
              <a:gd name="T29" fmla="*/ 862462 h 872490"/>
              <a:gd name="T30" fmla="*/ 146029 w 881379"/>
              <a:gd name="T31" fmla="*/ 876951 h 872490"/>
              <a:gd name="T32" fmla="*/ 189480 w 881379"/>
              <a:gd name="T33" fmla="*/ 882037 h 872490"/>
              <a:gd name="T34" fmla="*/ 686882 w 881379"/>
              <a:gd name="T35" fmla="*/ 882037 h 872490"/>
              <a:gd name="T36" fmla="*/ 730331 w 881379"/>
              <a:gd name="T37" fmla="*/ 876951 h 872490"/>
              <a:gd name="T38" fmla="*/ 770215 w 881379"/>
              <a:gd name="T39" fmla="*/ 862462 h 872490"/>
              <a:gd name="T40" fmla="*/ 805396 w 881379"/>
              <a:gd name="T41" fmla="*/ 839726 h 872490"/>
              <a:gd name="T42" fmla="*/ 834738 w 881379"/>
              <a:gd name="T43" fmla="*/ 809901 h 872490"/>
              <a:gd name="T44" fmla="*/ 857102 w 881379"/>
              <a:gd name="T45" fmla="*/ 774143 h 872490"/>
              <a:gd name="T46" fmla="*/ 871356 w 881379"/>
              <a:gd name="T47" fmla="*/ 733606 h 872490"/>
              <a:gd name="T48" fmla="*/ 876360 w 881379"/>
              <a:gd name="T49" fmla="*/ 689447 h 872490"/>
              <a:gd name="T50" fmla="*/ 876360 w 881379"/>
              <a:gd name="T51" fmla="*/ 192591 h 872490"/>
              <a:gd name="T52" fmla="*/ 871356 w 881379"/>
              <a:gd name="T53" fmla="*/ 148432 h 872490"/>
              <a:gd name="T54" fmla="*/ 857102 w 881379"/>
              <a:gd name="T55" fmla="*/ 107894 h 872490"/>
              <a:gd name="T56" fmla="*/ 834738 w 881379"/>
              <a:gd name="T57" fmla="*/ 72133 h 872490"/>
              <a:gd name="T58" fmla="*/ 805396 w 881379"/>
              <a:gd name="T59" fmla="*/ 42314 h 872490"/>
              <a:gd name="T60" fmla="*/ 770215 w 881379"/>
              <a:gd name="T61" fmla="*/ 19573 h 872490"/>
              <a:gd name="T62" fmla="*/ 730331 w 881379"/>
              <a:gd name="T63" fmla="*/ 5091 h 872490"/>
              <a:gd name="T64" fmla="*/ 686882 w 881379"/>
              <a:gd name="T65" fmla="*/ 0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81379" h="872490">
                <a:moveTo>
                  <a:pt x="690587" y="0"/>
                </a:moveTo>
                <a:lnTo>
                  <a:pt x="190500" y="0"/>
                </a:lnTo>
                <a:lnTo>
                  <a:pt x="146817" y="5031"/>
                </a:lnTo>
                <a:lnTo>
                  <a:pt x="106718" y="19363"/>
                </a:lnTo>
                <a:lnTo>
                  <a:pt x="71348" y="41851"/>
                </a:lnTo>
                <a:lnTo>
                  <a:pt x="41847" y="71353"/>
                </a:lnTo>
                <a:lnTo>
                  <a:pt x="19361" y="106724"/>
                </a:lnTo>
                <a:lnTo>
                  <a:pt x="5030" y="146821"/>
                </a:lnTo>
                <a:lnTo>
                  <a:pt x="0" y="190500"/>
                </a:lnTo>
                <a:lnTo>
                  <a:pt x="0" y="681964"/>
                </a:lnTo>
                <a:lnTo>
                  <a:pt x="5030" y="725643"/>
                </a:lnTo>
                <a:lnTo>
                  <a:pt x="19361" y="765740"/>
                </a:lnTo>
                <a:lnTo>
                  <a:pt x="41847" y="801111"/>
                </a:lnTo>
                <a:lnTo>
                  <a:pt x="71348" y="830612"/>
                </a:lnTo>
                <a:lnTo>
                  <a:pt x="106718" y="853101"/>
                </a:lnTo>
                <a:lnTo>
                  <a:pt x="146817" y="867433"/>
                </a:lnTo>
                <a:lnTo>
                  <a:pt x="190500" y="872464"/>
                </a:lnTo>
                <a:lnTo>
                  <a:pt x="690587" y="872464"/>
                </a:lnTo>
                <a:lnTo>
                  <a:pt x="734270" y="867433"/>
                </a:lnTo>
                <a:lnTo>
                  <a:pt x="774369" y="853101"/>
                </a:lnTo>
                <a:lnTo>
                  <a:pt x="809739" y="830612"/>
                </a:lnTo>
                <a:lnTo>
                  <a:pt x="839240" y="801111"/>
                </a:lnTo>
                <a:lnTo>
                  <a:pt x="861726" y="765740"/>
                </a:lnTo>
                <a:lnTo>
                  <a:pt x="876057" y="725643"/>
                </a:lnTo>
                <a:lnTo>
                  <a:pt x="881087" y="681964"/>
                </a:lnTo>
                <a:lnTo>
                  <a:pt x="881087" y="190500"/>
                </a:lnTo>
                <a:lnTo>
                  <a:pt x="876057" y="146821"/>
                </a:lnTo>
                <a:lnTo>
                  <a:pt x="861726" y="106724"/>
                </a:lnTo>
                <a:lnTo>
                  <a:pt x="839240" y="71353"/>
                </a:lnTo>
                <a:lnTo>
                  <a:pt x="809739" y="41851"/>
                </a:lnTo>
                <a:lnTo>
                  <a:pt x="774369" y="19363"/>
                </a:lnTo>
                <a:lnTo>
                  <a:pt x="734270" y="5031"/>
                </a:lnTo>
                <a:lnTo>
                  <a:pt x="690587" y="0"/>
                </a:lnTo>
                <a:close/>
              </a:path>
            </a:pathLst>
          </a:custGeom>
          <a:solidFill>
            <a:srgbClr val="009CFD">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40" name="object 40">
            <a:extLst>
              <a:ext uri="{FF2B5EF4-FFF2-40B4-BE49-F238E27FC236}">
                <a16:creationId xmlns:a16="http://schemas.microsoft.com/office/drawing/2014/main" id="{C3EC0108-5110-26E2-801E-366E8DB1AC11}"/>
              </a:ext>
            </a:extLst>
          </p:cNvPr>
          <p:cNvSpPr txBox="1"/>
          <p:nvPr/>
        </p:nvSpPr>
        <p:spPr>
          <a:xfrm>
            <a:off x="8158758" y="5265054"/>
            <a:ext cx="200918" cy="335476"/>
          </a:xfrm>
          <a:prstGeom prst="rect">
            <a:avLst/>
          </a:prstGeom>
        </p:spPr>
        <p:txBody>
          <a:bodyPr lIns="0" tIns="0" rIns="0" bIns="0">
            <a:spAutoFit/>
          </a:bodyPr>
          <a:lstStyle/>
          <a:p>
            <a:pPr marL="8929">
              <a:defRPr/>
            </a:pPr>
            <a:r>
              <a:rPr sz="2180" spc="165" dirty="0">
                <a:solidFill>
                  <a:srgbClr val="FFFFFF"/>
                </a:solidFill>
                <a:latin typeface="Arial"/>
                <a:cs typeface="Arial"/>
              </a:rPr>
              <a:t>=</a:t>
            </a:r>
            <a:endParaRPr sz="2180">
              <a:latin typeface="Arial"/>
              <a:cs typeface="Arial"/>
            </a:endParaRPr>
          </a:p>
        </p:txBody>
      </p:sp>
      <p:sp>
        <p:nvSpPr>
          <p:cNvPr id="57384" name="object 41">
            <a:extLst>
              <a:ext uri="{FF2B5EF4-FFF2-40B4-BE49-F238E27FC236}">
                <a16:creationId xmlns:a16="http://schemas.microsoft.com/office/drawing/2014/main" id="{46E1E1EE-E402-E861-4D78-2FC821C16C20}"/>
              </a:ext>
            </a:extLst>
          </p:cNvPr>
          <p:cNvSpPr>
            <a:spLocks noChangeArrowheads="1"/>
          </p:cNvSpPr>
          <p:nvPr/>
        </p:nvSpPr>
        <p:spPr bwMode="auto">
          <a:xfrm>
            <a:off x="6952135" y="6076541"/>
            <a:ext cx="1551533" cy="667494"/>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85" name="object 42">
            <a:extLst>
              <a:ext uri="{FF2B5EF4-FFF2-40B4-BE49-F238E27FC236}">
                <a16:creationId xmlns:a16="http://schemas.microsoft.com/office/drawing/2014/main" id="{EFBEA257-E210-4DD4-75F2-54BF90A699CF}"/>
              </a:ext>
            </a:extLst>
          </p:cNvPr>
          <p:cNvSpPr>
            <a:spLocks/>
          </p:cNvSpPr>
          <p:nvPr/>
        </p:nvSpPr>
        <p:spPr bwMode="auto">
          <a:xfrm>
            <a:off x="6978923" y="6085470"/>
            <a:ext cx="1499071" cy="613916"/>
          </a:xfrm>
          <a:custGeom>
            <a:avLst/>
            <a:gdLst>
              <a:gd name="T0" fmla="*/ 1937113 w 2132329"/>
              <a:gd name="T1" fmla="*/ 0 h 872490"/>
              <a:gd name="T2" fmla="*/ 190080 w 2132329"/>
              <a:gd name="T3" fmla="*/ 0 h 872490"/>
              <a:gd name="T4" fmla="*/ 146491 w 2132329"/>
              <a:gd name="T5" fmla="*/ 5091 h 872490"/>
              <a:gd name="T6" fmla="*/ 106484 w 2132329"/>
              <a:gd name="T7" fmla="*/ 19573 h 872490"/>
              <a:gd name="T8" fmla="*/ 71188 w 2132329"/>
              <a:gd name="T9" fmla="*/ 42314 h 872490"/>
              <a:gd name="T10" fmla="*/ 41761 w 2132329"/>
              <a:gd name="T11" fmla="*/ 72133 h 872490"/>
              <a:gd name="T12" fmla="*/ 19318 w 2132329"/>
              <a:gd name="T13" fmla="*/ 107894 h 872490"/>
              <a:gd name="T14" fmla="*/ 5016 w 2132329"/>
              <a:gd name="T15" fmla="*/ 148432 h 872490"/>
              <a:gd name="T16" fmla="*/ 0 w 2132329"/>
              <a:gd name="T17" fmla="*/ 192591 h 872490"/>
              <a:gd name="T18" fmla="*/ 0 w 2132329"/>
              <a:gd name="T19" fmla="*/ 689451 h 872490"/>
              <a:gd name="T20" fmla="*/ 5016 w 2132329"/>
              <a:gd name="T21" fmla="*/ 733611 h 872490"/>
              <a:gd name="T22" fmla="*/ 19318 w 2132329"/>
              <a:gd name="T23" fmla="*/ 774148 h 872490"/>
              <a:gd name="T24" fmla="*/ 41761 w 2132329"/>
              <a:gd name="T25" fmla="*/ 809906 h 872490"/>
              <a:gd name="T26" fmla="*/ 71188 w 2132329"/>
              <a:gd name="T27" fmla="*/ 839731 h 872490"/>
              <a:gd name="T28" fmla="*/ 106484 w 2132329"/>
              <a:gd name="T29" fmla="*/ 862466 h 872490"/>
              <a:gd name="T30" fmla="*/ 146491 w 2132329"/>
              <a:gd name="T31" fmla="*/ 876955 h 872490"/>
              <a:gd name="T32" fmla="*/ 190080 w 2132329"/>
              <a:gd name="T33" fmla="*/ 882041 h 872490"/>
              <a:gd name="T34" fmla="*/ 1937113 w 2132329"/>
              <a:gd name="T35" fmla="*/ 882041 h 872490"/>
              <a:gd name="T36" fmla="*/ 1980694 w 2132329"/>
              <a:gd name="T37" fmla="*/ 876955 h 872490"/>
              <a:gd name="T38" fmla="*/ 2020704 w 2132329"/>
              <a:gd name="T39" fmla="*/ 862466 h 872490"/>
              <a:gd name="T40" fmla="*/ 2055998 w 2132329"/>
              <a:gd name="T41" fmla="*/ 839731 h 872490"/>
              <a:gd name="T42" fmla="*/ 2085433 w 2132329"/>
              <a:gd name="T43" fmla="*/ 809906 h 872490"/>
              <a:gd name="T44" fmla="*/ 2107867 w 2132329"/>
              <a:gd name="T45" fmla="*/ 774148 h 872490"/>
              <a:gd name="T46" fmla="*/ 2122165 w 2132329"/>
              <a:gd name="T47" fmla="*/ 733611 h 872490"/>
              <a:gd name="T48" fmla="*/ 2127186 w 2132329"/>
              <a:gd name="T49" fmla="*/ 689451 h 872490"/>
              <a:gd name="T50" fmla="*/ 2127186 w 2132329"/>
              <a:gd name="T51" fmla="*/ 192591 h 872490"/>
              <a:gd name="T52" fmla="*/ 2122165 w 2132329"/>
              <a:gd name="T53" fmla="*/ 148432 h 872490"/>
              <a:gd name="T54" fmla="*/ 2107867 w 2132329"/>
              <a:gd name="T55" fmla="*/ 107894 h 872490"/>
              <a:gd name="T56" fmla="*/ 2085433 w 2132329"/>
              <a:gd name="T57" fmla="*/ 72133 h 872490"/>
              <a:gd name="T58" fmla="*/ 2055998 w 2132329"/>
              <a:gd name="T59" fmla="*/ 42314 h 872490"/>
              <a:gd name="T60" fmla="*/ 2020704 w 2132329"/>
              <a:gd name="T61" fmla="*/ 19573 h 872490"/>
              <a:gd name="T62" fmla="*/ 1980694 w 2132329"/>
              <a:gd name="T63" fmla="*/ 5091 h 872490"/>
              <a:gd name="T64" fmla="*/ 1937113 w 2132329"/>
              <a:gd name="T65" fmla="*/ 0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32329" h="872490">
                <a:moveTo>
                  <a:pt x="1941436" y="0"/>
                </a:moveTo>
                <a:lnTo>
                  <a:pt x="190500" y="0"/>
                </a:lnTo>
                <a:lnTo>
                  <a:pt x="146821" y="5031"/>
                </a:lnTo>
                <a:lnTo>
                  <a:pt x="106724" y="19363"/>
                </a:lnTo>
                <a:lnTo>
                  <a:pt x="71353" y="41851"/>
                </a:lnTo>
                <a:lnTo>
                  <a:pt x="41851" y="71353"/>
                </a:lnTo>
                <a:lnTo>
                  <a:pt x="19363" y="106724"/>
                </a:lnTo>
                <a:lnTo>
                  <a:pt x="5031" y="146821"/>
                </a:lnTo>
                <a:lnTo>
                  <a:pt x="0" y="190500"/>
                </a:lnTo>
                <a:lnTo>
                  <a:pt x="0" y="681968"/>
                </a:lnTo>
                <a:lnTo>
                  <a:pt x="5031" y="725648"/>
                </a:lnTo>
                <a:lnTo>
                  <a:pt x="19363" y="765745"/>
                </a:lnTo>
                <a:lnTo>
                  <a:pt x="41851" y="801116"/>
                </a:lnTo>
                <a:lnTo>
                  <a:pt x="71353" y="830617"/>
                </a:lnTo>
                <a:lnTo>
                  <a:pt x="106724" y="853105"/>
                </a:lnTo>
                <a:lnTo>
                  <a:pt x="146821" y="867437"/>
                </a:lnTo>
                <a:lnTo>
                  <a:pt x="190500" y="872468"/>
                </a:lnTo>
                <a:lnTo>
                  <a:pt x="1941436" y="872468"/>
                </a:lnTo>
                <a:lnTo>
                  <a:pt x="1985119" y="867437"/>
                </a:lnTo>
                <a:lnTo>
                  <a:pt x="2025217" y="853105"/>
                </a:lnTo>
                <a:lnTo>
                  <a:pt x="2060588" y="830617"/>
                </a:lnTo>
                <a:lnTo>
                  <a:pt x="2090088" y="801116"/>
                </a:lnTo>
                <a:lnTo>
                  <a:pt x="2112575" y="765745"/>
                </a:lnTo>
                <a:lnTo>
                  <a:pt x="2126905" y="725648"/>
                </a:lnTo>
                <a:lnTo>
                  <a:pt x="2131936" y="681968"/>
                </a:lnTo>
                <a:lnTo>
                  <a:pt x="2131936" y="190500"/>
                </a:lnTo>
                <a:lnTo>
                  <a:pt x="2126905" y="146821"/>
                </a:lnTo>
                <a:lnTo>
                  <a:pt x="2112575" y="106724"/>
                </a:lnTo>
                <a:lnTo>
                  <a:pt x="2090088" y="71353"/>
                </a:lnTo>
                <a:lnTo>
                  <a:pt x="2060588" y="41851"/>
                </a:lnTo>
                <a:lnTo>
                  <a:pt x="2025217" y="19363"/>
                </a:lnTo>
                <a:lnTo>
                  <a:pt x="1985119" y="5031"/>
                </a:lnTo>
                <a:lnTo>
                  <a:pt x="1941436" y="0"/>
                </a:lnTo>
                <a:close/>
              </a:path>
            </a:pathLst>
          </a:custGeom>
          <a:solidFill>
            <a:srgbClr val="0088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43" name="object 43">
            <a:extLst>
              <a:ext uri="{FF2B5EF4-FFF2-40B4-BE49-F238E27FC236}">
                <a16:creationId xmlns:a16="http://schemas.microsoft.com/office/drawing/2014/main" id="{7814CC14-8E29-C398-3F8E-DCE936911517}"/>
              </a:ext>
            </a:extLst>
          </p:cNvPr>
          <p:cNvSpPr txBox="1"/>
          <p:nvPr/>
        </p:nvSpPr>
        <p:spPr>
          <a:xfrm>
            <a:off x="7113984" y="6220531"/>
            <a:ext cx="1227832" cy="335476"/>
          </a:xfrm>
          <a:prstGeom prst="rect">
            <a:avLst/>
          </a:prstGeom>
        </p:spPr>
        <p:txBody>
          <a:bodyPr lIns="0" tIns="0" rIns="0" bIns="0">
            <a:spAutoFit/>
          </a:bodyPr>
          <a:lstStyle/>
          <a:p>
            <a:pPr marL="8929">
              <a:defRPr/>
            </a:pPr>
            <a:r>
              <a:rPr sz="2180" spc="21" dirty="0">
                <a:solidFill>
                  <a:srgbClr val="FFFFFF"/>
                </a:solidFill>
                <a:latin typeface="Arial"/>
                <a:cs typeface="Arial"/>
              </a:rPr>
              <a:t>password</a:t>
            </a:r>
            <a:endParaRPr sz="2180">
              <a:latin typeface="Arial"/>
              <a:cs typeface="Arial"/>
            </a:endParaRPr>
          </a:p>
        </p:txBody>
      </p:sp>
      <p:sp>
        <p:nvSpPr>
          <p:cNvPr id="57387" name="object 44">
            <a:extLst>
              <a:ext uri="{FF2B5EF4-FFF2-40B4-BE49-F238E27FC236}">
                <a16:creationId xmlns:a16="http://schemas.microsoft.com/office/drawing/2014/main" id="{A877BB2C-7939-2CE0-C15C-E12E10C9D33E}"/>
              </a:ext>
            </a:extLst>
          </p:cNvPr>
          <p:cNvSpPr>
            <a:spLocks noChangeArrowheads="1"/>
          </p:cNvSpPr>
          <p:nvPr/>
        </p:nvSpPr>
        <p:spPr bwMode="auto">
          <a:xfrm>
            <a:off x="8517062" y="6076541"/>
            <a:ext cx="1215553" cy="667494"/>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7388" name="object 45">
            <a:extLst>
              <a:ext uri="{FF2B5EF4-FFF2-40B4-BE49-F238E27FC236}">
                <a16:creationId xmlns:a16="http://schemas.microsoft.com/office/drawing/2014/main" id="{175DEBEC-7FAC-BB19-F8E3-91F6BDA9708D}"/>
              </a:ext>
            </a:extLst>
          </p:cNvPr>
          <p:cNvSpPr>
            <a:spLocks/>
          </p:cNvSpPr>
          <p:nvPr/>
        </p:nvSpPr>
        <p:spPr bwMode="auto">
          <a:xfrm>
            <a:off x="8543851" y="6085470"/>
            <a:ext cx="1161975" cy="613916"/>
          </a:xfrm>
          <a:custGeom>
            <a:avLst/>
            <a:gdLst>
              <a:gd name="T0" fmla="*/ 1458027 w 1652904"/>
              <a:gd name="T1" fmla="*/ 0 h 872490"/>
              <a:gd name="T2" fmla="*/ 189955 w 1652904"/>
              <a:gd name="T3" fmla="*/ 0 h 872490"/>
              <a:gd name="T4" fmla="*/ 146401 w 1652904"/>
              <a:gd name="T5" fmla="*/ 5091 h 872490"/>
              <a:gd name="T6" fmla="*/ 106424 w 1652904"/>
              <a:gd name="T7" fmla="*/ 19573 h 872490"/>
              <a:gd name="T8" fmla="*/ 71143 w 1652904"/>
              <a:gd name="T9" fmla="*/ 42314 h 872490"/>
              <a:gd name="T10" fmla="*/ 41731 w 1652904"/>
              <a:gd name="T11" fmla="*/ 72133 h 872490"/>
              <a:gd name="T12" fmla="*/ 19303 w 1652904"/>
              <a:gd name="T13" fmla="*/ 107894 h 872490"/>
              <a:gd name="T14" fmla="*/ 5016 w 1652904"/>
              <a:gd name="T15" fmla="*/ 148432 h 872490"/>
              <a:gd name="T16" fmla="*/ 0 w 1652904"/>
              <a:gd name="T17" fmla="*/ 192591 h 872490"/>
              <a:gd name="T18" fmla="*/ 0 w 1652904"/>
              <a:gd name="T19" fmla="*/ 689451 h 872490"/>
              <a:gd name="T20" fmla="*/ 5016 w 1652904"/>
              <a:gd name="T21" fmla="*/ 733611 h 872490"/>
              <a:gd name="T22" fmla="*/ 19303 w 1652904"/>
              <a:gd name="T23" fmla="*/ 774148 h 872490"/>
              <a:gd name="T24" fmla="*/ 41731 w 1652904"/>
              <a:gd name="T25" fmla="*/ 809906 h 872490"/>
              <a:gd name="T26" fmla="*/ 71143 w 1652904"/>
              <a:gd name="T27" fmla="*/ 839731 h 872490"/>
              <a:gd name="T28" fmla="*/ 106424 w 1652904"/>
              <a:gd name="T29" fmla="*/ 862466 h 872490"/>
              <a:gd name="T30" fmla="*/ 146401 w 1652904"/>
              <a:gd name="T31" fmla="*/ 876955 h 872490"/>
              <a:gd name="T32" fmla="*/ 189955 w 1652904"/>
              <a:gd name="T33" fmla="*/ 882041 h 872490"/>
              <a:gd name="T34" fmla="*/ 1458027 w 1652904"/>
              <a:gd name="T35" fmla="*/ 882041 h 872490"/>
              <a:gd name="T36" fmla="*/ 1501580 w 1652904"/>
              <a:gd name="T37" fmla="*/ 876955 h 872490"/>
              <a:gd name="T38" fmla="*/ 1541562 w 1652904"/>
              <a:gd name="T39" fmla="*/ 862466 h 872490"/>
              <a:gd name="T40" fmla="*/ 1576829 w 1652904"/>
              <a:gd name="T41" fmla="*/ 839731 h 872490"/>
              <a:gd name="T42" fmla="*/ 1606247 w 1652904"/>
              <a:gd name="T43" fmla="*/ 809906 h 872490"/>
              <a:gd name="T44" fmla="*/ 1628670 w 1652904"/>
              <a:gd name="T45" fmla="*/ 774148 h 872490"/>
              <a:gd name="T46" fmla="*/ 1642961 w 1652904"/>
              <a:gd name="T47" fmla="*/ 733611 h 872490"/>
              <a:gd name="T48" fmla="*/ 1647979 w 1652904"/>
              <a:gd name="T49" fmla="*/ 689451 h 872490"/>
              <a:gd name="T50" fmla="*/ 1647979 w 1652904"/>
              <a:gd name="T51" fmla="*/ 192591 h 872490"/>
              <a:gd name="T52" fmla="*/ 1642961 w 1652904"/>
              <a:gd name="T53" fmla="*/ 148432 h 872490"/>
              <a:gd name="T54" fmla="*/ 1628670 w 1652904"/>
              <a:gd name="T55" fmla="*/ 107894 h 872490"/>
              <a:gd name="T56" fmla="*/ 1606247 w 1652904"/>
              <a:gd name="T57" fmla="*/ 72133 h 872490"/>
              <a:gd name="T58" fmla="*/ 1576829 w 1652904"/>
              <a:gd name="T59" fmla="*/ 42314 h 872490"/>
              <a:gd name="T60" fmla="*/ 1541562 w 1652904"/>
              <a:gd name="T61" fmla="*/ 19573 h 872490"/>
              <a:gd name="T62" fmla="*/ 1501580 w 1652904"/>
              <a:gd name="T63" fmla="*/ 5091 h 872490"/>
              <a:gd name="T64" fmla="*/ 1458027 w 1652904"/>
              <a:gd name="T65" fmla="*/ 0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52904" h="872490">
                <a:moveTo>
                  <a:pt x="1462227" y="0"/>
                </a:moveTo>
                <a:lnTo>
                  <a:pt x="190500" y="0"/>
                </a:lnTo>
                <a:lnTo>
                  <a:pt x="146821" y="5031"/>
                </a:lnTo>
                <a:lnTo>
                  <a:pt x="106724" y="19363"/>
                </a:lnTo>
                <a:lnTo>
                  <a:pt x="71353" y="41851"/>
                </a:lnTo>
                <a:lnTo>
                  <a:pt x="41851" y="71353"/>
                </a:lnTo>
                <a:lnTo>
                  <a:pt x="19363" y="106724"/>
                </a:lnTo>
                <a:lnTo>
                  <a:pt x="5031" y="146821"/>
                </a:lnTo>
                <a:lnTo>
                  <a:pt x="0" y="190500"/>
                </a:lnTo>
                <a:lnTo>
                  <a:pt x="0" y="681968"/>
                </a:lnTo>
                <a:lnTo>
                  <a:pt x="5031" y="725648"/>
                </a:lnTo>
                <a:lnTo>
                  <a:pt x="19363" y="765745"/>
                </a:lnTo>
                <a:lnTo>
                  <a:pt x="41851" y="801116"/>
                </a:lnTo>
                <a:lnTo>
                  <a:pt x="71353" y="830617"/>
                </a:lnTo>
                <a:lnTo>
                  <a:pt x="106724" y="853105"/>
                </a:lnTo>
                <a:lnTo>
                  <a:pt x="146821" y="867437"/>
                </a:lnTo>
                <a:lnTo>
                  <a:pt x="190500" y="872468"/>
                </a:lnTo>
                <a:lnTo>
                  <a:pt x="1462227" y="872468"/>
                </a:lnTo>
                <a:lnTo>
                  <a:pt x="1505906" y="867437"/>
                </a:lnTo>
                <a:lnTo>
                  <a:pt x="1546002" y="853105"/>
                </a:lnTo>
                <a:lnTo>
                  <a:pt x="1581373" y="830617"/>
                </a:lnTo>
                <a:lnTo>
                  <a:pt x="1610875" y="801116"/>
                </a:lnTo>
                <a:lnTo>
                  <a:pt x="1633363" y="765745"/>
                </a:lnTo>
                <a:lnTo>
                  <a:pt x="1647695" y="725648"/>
                </a:lnTo>
                <a:lnTo>
                  <a:pt x="1652727" y="681968"/>
                </a:lnTo>
                <a:lnTo>
                  <a:pt x="1652727" y="190500"/>
                </a:lnTo>
                <a:lnTo>
                  <a:pt x="1647695" y="146821"/>
                </a:lnTo>
                <a:lnTo>
                  <a:pt x="1633363" y="106724"/>
                </a:lnTo>
                <a:lnTo>
                  <a:pt x="1610875" y="71353"/>
                </a:lnTo>
                <a:lnTo>
                  <a:pt x="1581373" y="41851"/>
                </a:lnTo>
                <a:lnTo>
                  <a:pt x="1546002" y="19363"/>
                </a:lnTo>
                <a:lnTo>
                  <a:pt x="1505906" y="5031"/>
                </a:lnTo>
                <a:lnTo>
                  <a:pt x="1462227" y="0"/>
                </a:lnTo>
                <a:close/>
              </a:path>
            </a:pathLst>
          </a:custGeom>
          <a:solidFill>
            <a:srgbClr val="0088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46" name="object 46">
            <a:extLst>
              <a:ext uri="{FF2B5EF4-FFF2-40B4-BE49-F238E27FC236}">
                <a16:creationId xmlns:a16="http://schemas.microsoft.com/office/drawing/2014/main" id="{132200C4-6A29-EE17-657A-F1EEA42DB2AE}"/>
              </a:ext>
            </a:extLst>
          </p:cNvPr>
          <p:cNvSpPr txBox="1"/>
          <p:nvPr/>
        </p:nvSpPr>
        <p:spPr>
          <a:xfrm>
            <a:off x="8739187" y="6220531"/>
            <a:ext cx="772418" cy="335476"/>
          </a:xfrm>
          <a:prstGeom prst="rect">
            <a:avLst/>
          </a:prstGeom>
        </p:spPr>
        <p:txBody>
          <a:bodyPr lIns="0" tIns="0" rIns="0" bIns="0">
            <a:spAutoFit/>
          </a:bodyPr>
          <a:lstStyle/>
          <a:p>
            <a:pPr marL="8929">
              <a:defRPr/>
            </a:pPr>
            <a:r>
              <a:rPr sz="2180" spc="21" dirty="0">
                <a:solidFill>
                  <a:srgbClr val="FFFFFF"/>
                </a:solidFill>
                <a:latin typeface="Arial"/>
                <a:cs typeface="Arial"/>
              </a:rPr>
              <a:t>$pass</a:t>
            </a:r>
            <a:endParaRPr sz="2180">
              <a:latin typeface="Arial"/>
              <a:cs typeface="Arial"/>
            </a:endParaRPr>
          </a:p>
        </p:txBody>
      </p:sp>
      <p:sp>
        <p:nvSpPr>
          <p:cNvPr id="2" name="Title 1">
            <a:extLst>
              <a:ext uri="{FF2B5EF4-FFF2-40B4-BE49-F238E27FC236}">
                <a16:creationId xmlns:a16="http://schemas.microsoft.com/office/drawing/2014/main" id="{9DF023FB-B823-181C-A0A1-C919538374C1}"/>
              </a:ext>
            </a:extLst>
          </p:cNvPr>
          <p:cNvSpPr>
            <a:spLocks noGrp="1"/>
          </p:cNvSpPr>
          <p:nvPr>
            <p:ph type="title"/>
          </p:nvPr>
        </p:nvSpPr>
        <p:spPr/>
        <p:txBody>
          <a:bodyPr>
            <a:normAutofit/>
          </a:bodyPr>
          <a:lstStyle/>
          <a:p>
            <a:r>
              <a:rPr lang="en-AU" sz="3600" spc="-105" dirty="0"/>
              <a:t>The </a:t>
            </a:r>
            <a:r>
              <a:rPr lang="en-AU" sz="3600" spc="60" dirty="0"/>
              <a:t>underlying</a:t>
            </a:r>
            <a:r>
              <a:rPr lang="en-AU" sz="3600" spc="67" dirty="0"/>
              <a:t> </a:t>
            </a:r>
            <a:r>
              <a:rPr lang="en-AU" sz="3600" spc="-4" dirty="0"/>
              <a:t>issue</a:t>
            </a:r>
            <a:endParaRPr lang="en-US" sz="3600" dirty="0"/>
          </a:p>
        </p:txBody>
      </p:sp>
      <p:sp>
        <p:nvSpPr>
          <p:cNvPr id="4" name="Slide Number Placeholder 3">
            <a:extLst>
              <a:ext uri="{FF2B5EF4-FFF2-40B4-BE49-F238E27FC236}">
                <a16:creationId xmlns:a16="http://schemas.microsoft.com/office/drawing/2014/main" id="{DD49E5FF-3600-CF8D-1215-A4CDCE456AF8}"/>
              </a:ext>
            </a:extLst>
          </p:cNvPr>
          <p:cNvSpPr>
            <a:spLocks noGrp="1"/>
          </p:cNvSpPr>
          <p:nvPr>
            <p:ph type="sldNum" sz="quarter" idx="12"/>
          </p:nvPr>
        </p:nvSpPr>
        <p:spPr/>
        <p:txBody>
          <a:bodyPr/>
          <a:lstStyle/>
          <a:p>
            <a:fld id="{C38B9B5B-4308-F84D-8829-601BFF5929BE}"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object 2">
            <a:extLst>
              <a:ext uri="{FF2B5EF4-FFF2-40B4-BE49-F238E27FC236}">
                <a16:creationId xmlns:a16="http://schemas.microsoft.com/office/drawing/2014/main" id="{77FC5DA3-4516-3D1A-8319-3FA68F1D6E6D}"/>
              </a:ext>
            </a:extLst>
          </p:cNvPr>
          <p:cNvSpPr>
            <a:spLocks/>
          </p:cNvSpPr>
          <p:nvPr/>
        </p:nvSpPr>
        <p:spPr bwMode="auto">
          <a:xfrm>
            <a:off x="5534546" y="5531174"/>
            <a:ext cx="745629" cy="967755"/>
          </a:xfrm>
          <a:custGeom>
            <a:avLst/>
            <a:gdLst>
              <a:gd name="T0" fmla="*/ 1039828 w 1060450"/>
              <a:gd name="T1" fmla="*/ 1371841 h 1376679"/>
              <a:gd name="T2" fmla="*/ 0 w 1060450"/>
              <a:gd name="T3" fmla="*/ 15359 h 1376679"/>
              <a:gd name="T4" fmla="*/ 20184 w 1060450"/>
              <a:gd name="T5" fmla="*/ 0 h 1376679"/>
              <a:gd name="T6" fmla="*/ 1060012 w 1060450"/>
              <a:gd name="T7" fmla="*/ 1356475 h 1376679"/>
              <a:gd name="T8" fmla="*/ 1039828 w 1060450"/>
              <a:gd name="T9" fmla="*/ 1371841 h 1376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0450" h="1376679">
                <a:moveTo>
                  <a:pt x="1039828" y="1376573"/>
                </a:moveTo>
                <a:lnTo>
                  <a:pt x="0" y="15419"/>
                </a:lnTo>
                <a:lnTo>
                  <a:pt x="20184" y="0"/>
                </a:lnTo>
                <a:lnTo>
                  <a:pt x="1060012" y="1361154"/>
                </a:lnTo>
                <a:lnTo>
                  <a:pt x="1039828" y="13765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8370" name="object 2">
            <a:extLst>
              <a:ext uri="{FF2B5EF4-FFF2-40B4-BE49-F238E27FC236}">
                <a16:creationId xmlns:a16="http://schemas.microsoft.com/office/drawing/2014/main" id="{512B24EE-F2B7-DA29-A9A8-6C429C9C4CD0}"/>
              </a:ext>
            </a:extLst>
          </p:cNvPr>
          <p:cNvSpPr>
            <a:spLocks/>
          </p:cNvSpPr>
          <p:nvPr/>
        </p:nvSpPr>
        <p:spPr bwMode="auto">
          <a:xfrm>
            <a:off x="8407673" y="5457504"/>
            <a:ext cx="745629" cy="967755"/>
          </a:xfrm>
          <a:custGeom>
            <a:avLst/>
            <a:gdLst>
              <a:gd name="T0" fmla="*/ 1039828 w 1060450"/>
              <a:gd name="T1" fmla="*/ 1371841 h 1376679"/>
              <a:gd name="T2" fmla="*/ 0 w 1060450"/>
              <a:gd name="T3" fmla="*/ 15359 h 1376679"/>
              <a:gd name="T4" fmla="*/ 20184 w 1060450"/>
              <a:gd name="T5" fmla="*/ 0 h 1376679"/>
              <a:gd name="T6" fmla="*/ 1060012 w 1060450"/>
              <a:gd name="T7" fmla="*/ 1356475 h 1376679"/>
              <a:gd name="T8" fmla="*/ 1039828 w 1060450"/>
              <a:gd name="T9" fmla="*/ 1371841 h 1376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0450" h="1376679">
                <a:moveTo>
                  <a:pt x="1039828" y="1376573"/>
                </a:moveTo>
                <a:lnTo>
                  <a:pt x="0" y="15419"/>
                </a:lnTo>
                <a:lnTo>
                  <a:pt x="20184" y="0"/>
                </a:lnTo>
                <a:lnTo>
                  <a:pt x="1060012" y="1361154"/>
                </a:lnTo>
                <a:lnTo>
                  <a:pt x="1039828" y="13765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8371" name="object 3">
            <a:extLst>
              <a:ext uri="{FF2B5EF4-FFF2-40B4-BE49-F238E27FC236}">
                <a16:creationId xmlns:a16="http://schemas.microsoft.com/office/drawing/2014/main" id="{B3CEC7BB-0AD6-3C3E-D22C-120A4C035D7C}"/>
              </a:ext>
            </a:extLst>
          </p:cNvPr>
          <p:cNvSpPr>
            <a:spLocks/>
          </p:cNvSpPr>
          <p:nvPr/>
        </p:nvSpPr>
        <p:spPr bwMode="auto">
          <a:xfrm>
            <a:off x="7397502" y="5637214"/>
            <a:ext cx="660797" cy="957709"/>
          </a:xfrm>
          <a:custGeom>
            <a:avLst/>
            <a:gdLst>
              <a:gd name="T0" fmla="*/ 0 w 940434"/>
              <a:gd name="T1" fmla="*/ 1365451 h 1360804"/>
              <a:gd name="T2" fmla="*/ 909981 w 940434"/>
              <a:gd name="T3" fmla="*/ 0 h 1360804"/>
              <a:gd name="T4" fmla="*/ 930748 w 940434"/>
              <a:gd name="T5" fmla="*/ 14520 h 1360804"/>
              <a:gd name="T6" fmla="*/ 20767 w 940434"/>
              <a:gd name="T7" fmla="*/ 1379976 h 1360804"/>
              <a:gd name="T8" fmla="*/ 0 w 940434"/>
              <a:gd name="T9" fmla="*/ 1365451 h 13608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0434" h="1360804">
                <a:moveTo>
                  <a:pt x="0" y="1346463"/>
                </a:moveTo>
                <a:lnTo>
                  <a:pt x="919233" y="0"/>
                </a:lnTo>
                <a:lnTo>
                  <a:pt x="940211" y="14321"/>
                </a:lnTo>
                <a:lnTo>
                  <a:pt x="20977" y="1360785"/>
                </a:lnTo>
                <a:lnTo>
                  <a:pt x="0" y="13464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8372" name="object 4">
            <a:extLst>
              <a:ext uri="{FF2B5EF4-FFF2-40B4-BE49-F238E27FC236}">
                <a16:creationId xmlns:a16="http://schemas.microsoft.com/office/drawing/2014/main" id="{1A705EA2-3A3A-AC06-BBA1-B474699E8592}"/>
              </a:ext>
            </a:extLst>
          </p:cNvPr>
          <p:cNvSpPr>
            <a:spLocks/>
          </p:cNvSpPr>
          <p:nvPr/>
        </p:nvSpPr>
        <p:spPr bwMode="auto">
          <a:xfrm>
            <a:off x="6929810" y="4579045"/>
            <a:ext cx="1362893" cy="967755"/>
          </a:xfrm>
          <a:custGeom>
            <a:avLst/>
            <a:gdLst>
              <a:gd name="T0" fmla="*/ 14602 w 1938654"/>
              <a:gd name="T1" fmla="*/ 0 h 1377315"/>
              <a:gd name="T2" fmla="*/ 1933855 w 1938654"/>
              <a:gd name="T3" fmla="*/ 1342009 h 1377315"/>
              <a:gd name="T4" fmla="*/ 1919261 w 1938654"/>
              <a:gd name="T5" fmla="*/ 1362557 h 1377315"/>
              <a:gd name="T6" fmla="*/ 0 w 1938654"/>
              <a:gd name="T7" fmla="*/ 20551 h 1377315"/>
              <a:gd name="T8" fmla="*/ 14602 w 1938654"/>
              <a:gd name="T9" fmla="*/ 0 h 1377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38654" h="1377315">
                <a:moveTo>
                  <a:pt x="14632" y="0"/>
                </a:moveTo>
                <a:lnTo>
                  <a:pt x="1938605" y="1356015"/>
                </a:lnTo>
                <a:lnTo>
                  <a:pt x="1923973" y="1376777"/>
                </a:lnTo>
                <a:lnTo>
                  <a:pt x="0" y="20761"/>
                </a:lnTo>
                <a:lnTo>
                  <a:pt x="146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8373" name="object 6">
            <a:extLst>
              <a:ext uri="{FF2B5EF4-FFF2-40B4-BE49-F238E27FC236}">
                <a16:creationId xmlns:a16="http://schemas.microsoft.com/office/drawing/2014/main" id="{E91874E2-292F-8380-3884-CB00D019F345}"/>
              </a:ext>
            </a:extLst>
          </p:cNvPr>
          <p:cNvSpPr>
            <a:spLocks/>
          </p:cNvSpPr>
          <p:nvPr/>
        </p:nvSpPr>
        <p:spPr bwMode="auto">
          <a:xfrm>
            <a:off x="4503167" y="5628284"/>
            <a:ext cx="967755" cy="967755"/>
          </a:xfrm>
          <a:custGeom>
            <a:avLst/>
            <a:gdLst>
              <a:gd name="T0" fmla="*/ 0 w 1377314"/>
              <a:gd name="T1" fmla="*/ 1344767 h 1377315"/>
              <a:gd name="T2" fmla="*/ 1344782 w 1377314"/>
              <a:gd name="T3" fmla="*/ 0 h 1377315"/>
              <a:gd name="T4" fmla="*/ 1362558 w 1377314"/>
              <a:gd name="T5" fmla="*/ 17780 h 1377315"/>
              <a:gd name="T6" fmla="*/ 17780 w 1377314"/>
              <a:gd name="T7" fmla="*/ 1362543 h 1377315"/>
              <a:gd name="T8" fmla="*/ 0 w 1377314"/>
              <a:gd name="T9" fmla="*/ 1344767 h 1377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7314" h="1377315">
                <a:moveTo>
                  <a:pt x="0" y="1358802"/>
                </a:moveTo>
                <a:lnTo>
                  <a:pt x="1358802" y="0"/>
                </a:lnTo>
                <a:lnTo>
                  <a:pt x="1376763" y="17960"/>
                </a:lnTo>
                <a:lnTo>
                  <a:pt x="17960" y="1376763"/>
                </a:lnTo>
                <a:lnTo>
                  <a:pt x="0" y="13588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8374" name="object 7">
            <a:extLst>
              <a:ext uri="{FF2B5EF4-FFF2-40B4-BE49-F238E27FC236}">
                <a16:creationId xmlns:a16="http://schemas.microsoft.com/office/drawing/2014/main" id="{F410D92E-C796-6A65-60DA-9F3554EA9CE4}"/>
              </a:ext>
            </a:extLst>
          </p:cNvPr>
          <p:cNvSpPr>
            <a:spLocks/>
          </p:cNvSpPr>
          <p:nvPr/>
        </p:nvSpPr>
        <p:spPr bwMode="auto">
          <a:xfrm>
            <a:off x="5436320" y="4582395"/>
            <a:ext cx="1062633" cy="905247"/>
          </a:xfrm>
          <a:custGeom>
            <a:avLst/>
            <a:gdLst>
              <a:gd name="T0" fmla="*/ 0 w 1511300"/>
              <a:gd name="T1" fmla="*/ 1272210 h 1287145"/>
              <a:gd name="T2" fmla="*/ 1494574 w 1511300"/>
              <a:gd name="T3" fmla="*/ 0 h 1287145"/>
              <a:gd name="T4" fmla="*/ 1511002 w 1511300"/>
              <a:gd name="T5" fmla="*/ 19446 h 1287145"/>
              <a:gd name="T6" fmla="*/ 16428 w 1511300"/>
              <a:gd name="T7" fmla="*/ 1291653 h 1287145"/>
              <a:gd name="T8" fmla="*/ 0 w 1511300"/>
              <a:gd name="T9" fmla="*/ 1272210 h 1287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1300" h="1287145">
                <a:moveTo>
                  <a:pt x="0" y="1267505"/>
                </a:moveTo>
                <a:lnTo>
                  <a:pt x="1494574" y="0"/>
                </a:lnTo>
                <a:lnTo>
                  <a:pt x="1511002" y="19371"/>
                </a:lnTo>
                <a:lnTo>
                  <a:pt x="16428" y="1286876"/>
                </a:lnTo>
                <a:lnTo>
                  <a:pt x="0" y="12675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8375" name="object 8">
            <a:extLst>
              <a:ext uri="{FF2B5EF4-FFF2-40B4-BE49-F238E27FC236}">
                <a16:creationId xmlns:a16="http://schemas.microsoft.com/office/drawing/2014/main" id="{41DA5E9F-48CF-2099-302B-16E2D55E8012}"/>
              </a:ext>
            </a:extLst>
          </p:cNvPr>
          <p:cNvSpPr>
            <a:spLocks/>
          </p:cNvSpPr>
          <p:nvPr/>
        </p:nvSpPr>
        <p:spPr bwMode="auto">
          <a:xfrm>
            <a:off x="5795740" y="3465067"/>
            <a:ext cx="968871" cy="968871"/>
          </a:xfrm>
          <a:custGeom>
            <a:avLst/>
            <a:gdLst>
              <a:gd name="T0" fmla="*/ 1368229 w 1377315"/>
              <a:gd name="T1" fmla="*/ 1386331 h 1377314"/>
              <a:gd name="T2" fmla="*/ 0 w 1377315"/>
              <a:gd name="T3" fmla="*/ 18080 h 1377314"/>
              <a:gd name="T4" fmla="*/ 18080 w 1377315"/>
              <a:gd name="T5" fmla="*/ 0 h 1377314"/>
              <a:gd name="T6" fmla="*/ 1386316 w 1377315"/>
              <a:gd name="T7" fmla="*/ 1368244 h 1377314"/>
              <a:gd name="T8" fmla="*/ 1368229 w 1377315"/>
              <a:gd name="T9" fmla="*/ 1386331 h 1377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7315" h="1377314">
                <a:moveTo>
                  <a:pt x="1358802" y="1376763"/>
                </a:moveTo>
                <a:lnTo>
                  <a:pt x="0" y="17960"/>
                </a:lnTo>
                <a:lnTo>
                  <a:pt x="17960" y="0"/>
                </a:lnTo>
                <a:lnTo>
                  <a:pt x="1376763" y="1358802"/>
                </a:lnTo>
                <a:lnTo>
                  <a:pt x="1358802" y="13767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8376" name="object 9">
            <a:extLst>
              <a:ext uri="{FF2B5EF4-FFF2-40B4-BE49-F238E27FC236}">
                <a16:creationId xmlns:a16="http://schemas.microsoft.com/office/drawing/2014/main" id="{BCCA9BD3-4ECC-F781-DBA7-59597A8FE8AE}"/>
              </a:ext>
            </a:extLst>
          </p:cNvPr>
          <p:cNvSpPr>
            <a:spLocks/>
          </p:cNvSpPr>
          <p:nvPr/>
        </p:nvSpPr>
        <p:spPr bwMode="auto">
          <a:xfrm>
            <a:off x="4493122" y="3625802"/>
            <a:ext cx="253380" cy="959941"/>
          </a:xfrm>
          <a:custGeom>
            <a:avLst/>
            <a:gdLst>
              <a:gd name="T0" fmla="*/ 0 w 361314"/>
              <a:gd name="T1" fmla="*/ 1358797 h 1365250"/>
              <a:gd name="T2" fmla="*/ 323357 w 361314"/>
              <a:gd name="T3" fmla="*/ 0 h 1365250"/>
              <a:gd name="T4" fmla="*/ 347057 w 361314"/>
              <a:gd name="T5" fmla="*/ 6103 h 1365250"/>
              <a:gd name="T6" fmla="*/ 23698 w 361314"/>
              <a:gd name="T7" fmla="*/ 1364901 h 1365250"/>
              <a:gd name="T8" fmla="*/ 0 w 361314"/>
              <a:gd name="T9" fmla="*/ 1358797 h 13652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1314" h="1365250">
                <a:moveTo>
                  <a:pt x="0" y="1358797"/>
                </a:moveTo>
                <a:lnTo>
                  <a:pt x="336396" y="0"/>
                </a:lnTo>
                <a:lnTo>
                  <a:pt x="361051" y="6103"/>
                </a:lnTo>
                <a:lnTo>
                  <a:pt x="24655" y="1364901"/>
                </a:lnTo>
                <a:lnTo>
                  <a:pt x="0" y="13587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8377" name="object 10">
            <a:extLst>
              <a:ext uri="{FF2B5EF4-FFF2-40B4-BE49-F238E27FC236}">
                <a16:creationId xmlns:a16="http://schemas.microsoft.com/office/drawing/2014/main" id="{7BF9F007-1519-A357-7F65-F232AC64AF4F}"/>
              </a:ext>
            </a:extLst>
          </p:cNvPr>
          <p:cNvSpPr>
            <a:spLocks/>
          </p:cNvSpPr>
          <p:nvPr/>
        </p:nvSpPr>
        <p:spPr bwMode="auto">
          <a:xfrm>
            <a:off x="3083347" y="3622453"/>
            <a:ext cx="968871" cy="967755"/>
          </a:xfrm>
          <a:custGeom>
            <a:avLst/>
            <a:gdLst>
              <a:gd name="T0" fmla="*/ 0 w 1377314"/>
              <a:gd name="T1" fmla="*/ 1344797 h 1377314"/>
              <a:gd name="T2" fmla="*/ 1368244 w 1377314"/>
              <a:gd name="T3" fmla="*/ 0 h 1377314"/>
              <a:gd name="T4" fmla="*/ 1386331 w 1377314"/>
              <a:gd name="T5" fmla="*/ 17780 h 1377314"/>
              <a:gd name="T6" fmla="*/ 18080 w 1377314"/>
              <a:gd name="T7" fmla="*/ 1362573 h 1377314"/>
              <a:gd name="T8" fmla="*/ 0 w 1377314"/>
              <a:gd name="T9" fmla="*/ 1344797 h 1377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7314" h="1377314">
                <a:moveTo>
                  <a:pt x="0" y="1358802"/>
                </a:moveTo>
                <a:lnTo>
                  <a:pt x="1358802" y="0"/>
                </a:lnTo>
                <a:lnTo>
                  <a:pt x="1376763" y="17960"/>
                </a:lnTo>
                <a:lnTo>
                  <a:pt x="17960" y="1376763"/>
                </a:lnTo>
                <a:lnTo>
                  <a:pt x="0" y="13588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8379" name="object 12">
            <a:extLst>
              <a:ext uri="{FF2B5EF4-FFF2-40B4-BE49-F238E27FC236}">
                <a16:creationId xmlns:a16="http://schemas.microsoft.com/office/drawing/2014/main" id="{F7C54FEA-741C-66F9-F9FD-B2628D59A2FB}"/>
              </a:ext>
            </a:extLst>
          </p:cNvPr>
          <p:cNvSpPr txBox="1">
            <a:spLocks noChangeArrowheads="1"/>
          </p:cNvSpPr>
          <p:nvPr/>
        </p:nvSpPr>
        <p:spPr bwMode="auto">
          <a:xfrm>
            <a:off x="1768451" y="1943671"/>
            <a:ext cx="8853785" cy="10849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bIns="0">
            <a:spAutoFit/>
          </a:bodyPr>
          <a:lstStyle>
            <a:lvl1pPr marL="1758950" indent="-1706563">
              <a:spcBef>
                <a:spcPct val="20000"/>
              </a:spcBef>
              <a:tabLst>
                <a:tab pos="2489200" algn="l"/>
                <a:tab pos="7854950" algn="l"/>
              </a:tabLst>
              <a:defRPr>
                <a:solidFill>
                  <a:schemeClr val="tx1"/>
                </a:solidFill>
                <a:latin typeface="Calibri" panose="020F0502020204030204" pitchFamily="34" charset="0"/>
              </a:defRPr>
            </a:lvl1pPr>
            <a:lvl2pPr marL="742950" indent="-285750">
              <a:spcBef>
                <a:spcPct val="20000"/>
              </a:spcBef>
              <a:tabLst>
                <a:tab pos="2489200" algn="l"/>
                <a:tab pos="7854950" algn="l"/>
              </a:tabLst>
              <a:defRPr>
                <a:solidFill>
                  <a:schemeClr val="tx1"/>
                </a:solidFill>
                <a:latin typeface="Calibri" panose="020F0502020204030204" pitchFamily="34" charset="0"/>
              </a:defRPr>
            </a:lvl2pPr>
            <a:lvl3pPr marL="1143000" indent="-228600">
              <a:spcBef>
                <a:spcPct val="20000"/>
              </a:spcBef>
              <a:tabLst>
                <a:tab pos="2489200" algn="l"/>
                <a:tab pos="7854950" algn="l"/>
              </a:tabLst>
              <a:defRPr>
                <a:solidFill>
                  <a:schemeClr val="tx1"/>
                </a:solidFill>
                <a:latin typeface="Calibri" panose="020F0502020204030204" pitchFamily="34" charset="0"/>
              </a:defRPr>
            </a:lvl3pPr>
            <a:lvl4pPr marL="1600200" indent="-228600">
              <a:spcBef>
                <a:spcPct val="20000"/>
              </a:spcBef>
              <a:tabLst>
                <a:tab pos="2489200" algn="l"/>
                <a:tab pos="7854950" algn="l"/>
              </a:tabLst>
              <a:defRPr>
                <a:solidFill>
                  <a:schemeClr val="tx1"/>
                </a:solidFill>
                <a:latin typeface="Calibri" panose="020F0502020204030204" pitchFamily="34" charset="0"/>
              </a:defRPr>
            </a:lvl4pPr>
            <a:lvl5pPr marL="2057400" indent="-228600">
              <a:spcBef>
                <a:spcPct val="20000"/>
              </a:spcBef>
              <a:tabLst>
                <a:tab pos="2489200" algn="l"/>
                <a:tab pos="7854950"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489200" algn="l"/>
                <a:tab pos="7854950"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489200" algn="l"/>
                <a:tab pos="7854950"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489200" algn="l"/>
                <a:tab pos="7854950"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489200" algn="l"/>
                <a:tab pos="7854950" algn="l"/>
              </a:tabLst>
              <a:defRPr>
                <a:solidFill>
                  <a:schemeClr val="tx1"/>
                </a:solidFill>
                <a:latin typeface="Calibri" panose="020F0502020204030204" pitchFamily="34" charset="0"/>
              </a:defRPr>
            </a:lvl9pPr>
          </a:lstStyle>
          <a:p>
            <a:pPr>
              <a:lnSpc>
                <a:spcPts val="2672"/>
              </a:lnSpc>
              <a:spcBef>
                <a:spcPts val="255"/>
              </a:spcBef>
            </a:pPr>
            <a:r>
              <a:rPr lang="en-US" altLang="en-US" sz="2250">
                <a:solidFill>
                  <a:srgbClr val="010000"/>
                </a:solidFill>
                <a:latin typeface="Courier New" panose="02070309020205020404" pitchFamily="49" charset="0"/>
                <a:cs typeface="Courier New" panose="02070309020205020404" pitchFamily="49" charset="0"/>
              </a:rPr>
              <a:t>$result =	mysql_query(“select *	from Users  where(name=‘$user’ and password=‘$pass’);”);</a:t>
            </a:r>
            <a:endParaRPr lang="en-US" altLang="en-US" sz="2250">
              <a:latin typeface="Courier New" panose="02070309020205020404" pitchFamily="49" charset="0"/>
              <a:cs typeface="Courier New" panose="02070309020205020404" pitchFamily="49" charset="0"/>
            </a:endParaRPr>
          </a:p>
        </p:txBody>
      </p:sp>
      <p:sp>
        <p:nvSpPr>
          <p:cNvPr id="58380" name="object 13">
            <a:extLst>
              <a:ext uri="{FF2B5EF4-FFF2-40B4-BE49-F238E27FC236}">
                <a16:creationId xmlns:a16="http://schemas.microsoft.com/office/drawing/2014/main" id="{2D1A0239-0B6B-C8BA-9881-08F245DF8D63}"/>
              </a:ext>
            </a:extLst>
          </p:cNvPr>
          <p:cNvSpPr>
            <a:spLocks noChangeArrowheads="1"/>
          </p:cNvSpPr>
          <p:nvPr/>
        </p:nvSpPr>
        <p:spPr bwMode="auto">
          <a:xfrm>
            <a:off x="2931543" y="3198293"/>
            <a:ext cx="3645545" cy="66637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381" name="object 14">
            <a:extLst>
              <a:ext uri="{FF2B5EF4-FFF2-40B4-BE49-F238E27FC236}">
                <a16:creationId xmlns:a16="http://schemas.microsoft.com/office/drawing/2014/main" id="{232F6036-691C-11C2-9C55-2EAA7EA76B87}"/>
              </a:ext>
            </a:extLst>
          </p:cNvPr>
          <p:cNvSpPr>
            <a:spLocks noChangeArrowheads="1"/>
          </p:cNvSpPr>
          <p:nvPr/>
        </p:nvSpPr>
        <p:spPr bwMode="auto">
          <a:xfrm>
            <a:off x="2958332" y="3207222"/>
            <a:ext cx="3591967" cy="6128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382" name="object 15">
            <a:extLst>
              <a:ext uri="{FF2B5EF4-FFF2-40B4-BE49-F238E27FC236}">
                <a16:creationId xmlns:a16="http://schemas.microsoft.com/office/drawing/2014/main" id="{E33EA697-48AC-37E7-4701-D0155EE30711}"/>
              </a:ext>
            </a:extLst>
          </p:cNvPr>
          <p:cNvSpPr>
            <a:spLocks/>
          </p:cNvSpPr>
          <p:nvPr/>
        </p:nvSpPr>
        <p:spPr bwMode="auto">
          <a:xfrm>
            <a:off x="2958332" y="3207222"/>
            <a:ext cx="3591967" cy="612800"/>
          </a:xfrm>
          <a:custGeom>
            <a:avLst/>
            <a:gdLst>
              <a:gd name="T0" fmla="*/ 4917503 w 5108575"/>
              <a:gd name="T1" fmla="*/ 0 h 872489"/>
              <a:gd name="T2" fmla="*/ 190500 w 5108575"/>
              <a:gd name="T3" fmla="*/ 0 h 872489"/>
              <a:gd name="T4" fmla="*/ 146821 w 5108575"/>
              <a:gd name="T5" fmla="*/ 4956 h 872489"/>
              <a:gd name="T6" fmla="*/ 106724 w 5108575"/>
              <a:gd name="T7" fmla="*/ 19048 h 872489"/>
              <a:gd name="T8" fmla="*/ 71353 w 5108575"/>
              <a:gd name="T9" fmla="*/ 41173 h 872489"/>
              <a:gd name="T10" fmla="*/ 41851 w 5108575"/>
              <a:gd name="T11" fmla="*/ 70194 h 872489"/>
              <a:gd name="T12" fmla="*/ 19363 w 5108575"/>
              <a:gd name="T13" fmla="*/ 104992 h 872489"/>
              <a:gd name="T14" fmla="*/ 5031 w 5108575"/>
              <a:gd name="T15" fmla="*/ 144438 h 872489"/>
              <a:gd name="T16" fmla="*/ 0 w 5108575"/>
              <a:gd name="T17" fmla="*/ 187409 h 872489"/>
              <a:gd name="T18" fmla="*/ 0 w 5108575"/>
              <a:gd name="T19" fmla="*/ 670899 h 872489"/>
              <a:gd name="T20" fmla="*/ 5031 w 5108575"/>
              <a:gd name="T21" fmla="*/ 713869 h 872489"/>
              <a:gd name="T22" fmla="*/ 19363 w 5108575"/>
              <a:gd name="T23" fmla="*/ 753315 h 872489"/>
              <a:gd name="T24" fmla="*/ 41851 w 5108575"/>
              <a:gd name="T25" fmla="*/ 788112 h 872489"/>
              <a:gd name="T26" fmla="*/ 71353 w 5108575"/>
              <a:gd name="T27" fmla="*/ 817136 h 872489"/>
              <a:gd name="T28" fmla="*/ 106724 w 5108575"/>
              <a:gd name="T29" fmla="*/ 839256 h 872489"/>
              <a:gd name="T30" fmla="*/ 146821 w 5108575"/>
              <a:gd name="T31" fmla="*/ 853363 h 872489"/>
              <a:gd name="T32" fmla="*/ 190500 w 5108575"/>
              <a:gd name="T33" fmla="*/ 858304 h 872489"/>
              <a:gd name="T34" fmla="*/ 4917503 w 5108575"/>
              <a:gd name="T35" fmla="*/ 858304 h 872489"/>
              <a:gd name="T36" fmla="*/ 4961182 w 5108575"/>
              <a:gd name="T37" fmla="*/ 853363 h 872489"/>
              <a:gd name="T38" fmla="*/ 5001279 w 5108575"/>
              <a:gd name="T39" fmla="*/ 839256 h 872489"/>
              <a:gd name="T40" fmla="*/ 5036650 w 5108575"/>
              <a:gd name="T41" fmla="*/ 817136 h 872489"/>
              <a:gd name="T42" fmla="*/ 5066151 w 5108575"/>
              <a:gd name="T43" fmla="*/ 788112 h 872489"/>
              <a:gd name="T44" fmla="*/ 5088640 w 5108575"/>
              <a:gd name="T45" fmla="*/ 753315 h 872489"/>
              <a:gd name="T46" fmla="*/ 5102972 w 5108575"/>
              <a:gd name="T47" fmla="*/ 713869 h 872489"/>
              <a:gd name="T48" fmla="*/ 5108003 w 5108575"/>
              <a:gd name="T49" fmla="*/ 670899 h 872489"/>
              <a:gd name="T50" fmla="*/ 5108003 w 5108575"/>
              <a:gd name="T51" fmla="*/ 187409 h 872489"/>
              <a:gd name="T52" fmla="*/ 5102972 w 5108575"/>
              <a:gd name="T53" fmla="*/ 144438 h 872489"/>
              <a:gd name="T54" fmla="*/ 5088640 w 5108575"/>
              <a:gd name="T55" fmla="*/ 104992 h 872489"/>
              <a:gd name="T56" fmla="*/ 5066151 w 5108575"/>
              <a:gd name="T57" fmla="*/ 70194 h 872489"/>
              <a:gd name="T58" fmla="*/ 5036650 w 5108575"/>
              <a:gd name="T59" fmla="*/ 41173 h 872489"/>
              <a:gd name="T60" fmla="*/ 5001279 w 5108575"/>
              <a:gd name="T61" fmla="*/ 19048 h 872489"/>
              <a:gd name="T62" fmla="*/ 4961182 w 5108575"/>
              <a:gd name="T63" fmla="*/ 4956 h 872489"/>
              <a:gd name="T64" fmla="*/ 4917503 w 5108575"/>
              <a:gd name="T65" fmla="*/ 0 h 8724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108575" h="872489">
                <a:moveTo>
                  <a:pt x="4917503" y="0"/>
                </a:moveTo>
                <a:lnTo>
                  <a:pt x="190500" y="0"/>
                </a:lnTo>
                <a:lnTo>
                  <a:pt x="146821" y="5031"/>
                </a:lnTo>
                <a:lnTo>
                  <a:pt x="106724" y="19363"/>
                </a:lnTo>
                <a:lnTo>
                  <a:pt x="71353" y="41851"/>
                </a:lnTo>
                <a:lnTo>
                  <a:pt x="41851" y="71353"/>
                </a:lnTo>
                <a:lnTo>
                  <a:pt x="19363" y="106724"/>
                </a:lnTo>
                <a:lnTo>
                  <a:pt x="5031" y="146821"/>
                </a:lnTo>
                <a:lnTo>
                  <a:pt x="0" y="190500"/>
                </a:lnTo>
                <a:lnTo>
                  <a:pt x="0" y="681964"/>
                </a:lnTo>
                <a:lnTo>
                  <a:pt x="5031" y="725643"/>
                </a:lnTo>
                <a:lnTo>
                  <a:pt x="19363" y="765740"/>
                </a:lnTo>
                <a:lnTo>
                  <a:pt x="41851" y="801111"/>
                </a:lnTo>
                <a:lnTo>
                  <a:pt x="71353" y="830612"/>
                </a:lnTo>
                <a:lnTo>
                  <a:pt x="106724" y="853101"/>
                </a:lnTo>
                <a:lnTo>
                  <a:pt x="146821" y="867433"/>
                </a:lnTo>
                <a:lnTo>
                  <a:pt x="190500" y="872464"/>
                </a:lnTo>
                <a:lnTo>
                  <a:pt x="4917503" y="872464"/>
                </a:lnTo>
                <a:lnTo>
                  <a:pt x="4961182" y="867433"/>
                </a:lnTo>
                <a:lnTo>
                  <a:pt x="5001279" y="853101"/>
                </a:lnTo>
                <a:lnTo>
                  <a:pt x="5036650" y="830612"/>
                </a:lnTo>
                <a:lnTo>
                  <a:pt x="5066151" y="801111"/>
                </a:lnTo>
                <a:lnTo>
                  <a:pt x="5088640" y="765740"/>
                </a:lnTo>
                <a:lnTo>
                  <a:pt x="5102972" y="725643"/>
                </a:lnTo>
                <a:lnTo>
                  <a:pt x="5108003" y="681964"/>
                </a:lnTo>
                <a:lnTo>
                  <a:pt x="5108003" y="190500"/>
                </a:lnTo>
                <a:lnTo>
                  <a:pt x="5102972" y="146821"/>
                </a:lnTo>
                <a:lnTo>
                  <a:pt x="5088640" y="106724"/>
                </a:lnTo>
                <a:lnTo>
                  <a:pt x="5066151" y="71353"/>
                </a:lnTo>
                <a:lnTo>
                  <a:pt x="5036650" y="41851"/>
                </a:lnTo>
                <a:lnTo>
                  <a:pt x="5001279" y="19363"/>
                </a:lnTo>
                <a:lnTo>
                  <a:pt x="4961182" y="5031"/>
                </a:lnTo>
                <a:lnTo>
                  <a:pt x="4917503" y="0"/>
                </a:lnTo>
                <a:close/>
              </a:path>
            </a:pathLst>
          </a:custGeom>
          <a:solidFill>
            <a:srgbClr val="009CFD">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16" name="object 16">
            <a:extLst>
              <a:ext uri="{FF2B5EF4-FFF2-40B4-BE49-F238E27FC236}">
                <a16:creationId xmlns:a16="http://schemas.microsoft.com/office/drawing/2014/main" id="{015922B2-A76E-B0E3-68A2-3AA440FD248D}"/>
              </a:ext>
            </a:extLst>
          </p:cNvPr>
          <p:cNvSpPr txBox="1"/>
          <p:nvPr/>
        </p:nvSpPr>
        <p:spPr>
          <a:xfrm>
            <a:off x="3497462" y="3341167"/>
            <a:ext cx="2515939" cy="335476"/>
          </a:xfrm>
          <a:prstGeom prst="rect">
            <a:avLst/>
          </a:prstGeom>
        </p:spPr>
        <p:txBody>
          <a:bodyPr lIns="0" tIns="0" rIns="0" bIns="0">
            <a:spAutoFit/>
          </a:bodyPr>
          <a:lstStyle/>
          <a:p>
            <a:pPr marL="8929">
              <a:defRPr/>
            </a:pPr>
            <a:r>
              <a:rPr sz="2180" spc="18" dirty="0">
                <a:solidFill>
                  <a:srgbClr val="FFFFFF"/>
                </a:solidFill>
                <a:latin typeface="Arial"/>
                <a:cs typeface="Arial"/>
              </a:rPr>
              <a:t>select </a:t>
            </a:r>
            <a:r>
              <a:rPr sz="2180" dirty="0">
                <a:solidFill>
                  <a:srgbClr val="FFFFFF"/>
                </a:solidFill>
                <a:latin typeface="Arial"/>
                <a:cs typeface="Arial"/>
              </a:rPr>
              <a:t>/ </a:t>
            </a:r>
            <a:r>
              <a:rPr sz="2180" spc="-11" dirty="0">
                <a:solidFill>
                  <a:srgbClr val="FFFFFF"/>
                </a:solidFill>
                <a:latin typeface="Arial"/>
                <a:cs typeface="Arial"/>
              </a:rPr>
              <a:t>from </a:t>
            </a:r>
            <a:r>
              <a:rPr sz="2180" dirty="0">
                <a:solidFill>
                  <a:srgbClr val="FFFFFF"/>
                </a:solidFill>
                <a:latin typeface="Arial"/>
                <a:cs typeface="Arial"/>
              </a:rPr>
              <a:t>/</a:t>
            </a:r>
            <a:r>
              <a:rPr sz="2180" spc="-53" dirty="0">
                <a:solidFill>
                  <a:srgbClr val="FFFFFF"/>
                </a:solidFill>
                <a:latin typeface="Arial"/>
                <a:cs typeface="Arial"/>
              </a:rPr>
              <a:t> </a:t>
            </a:r>
            <a:r>
              <a:rPr sz="2180" spc="-11" dirty="0">
                <a:solidFill>
                  <a:srgbClr val="FFFFFF"/>
                </a:solidFill>
                <a:latin typeface="Arial"/>
                <a:cs typeface="Arial"/>
              </a:rPr>
              <a:t>where</a:t>
            </a:r>
            <a:endParaRPr sz="2180">
              <a:latin typeface="Arial"/>
              <a:cs typeface="Arial"/>
            </a:endParaRPr>
          </a:p>
        </p:txBody>
      </p:sp>
      <p:sp>
        <p:nvSpPr>
          <p:cNvPr id="58384" name="object 17">
            <a:extLst>
              <a:ext uri="{FF2B5EF4-FFF2-40B4-BE49-F238E27FC236}">
                <a16:creationId xmlns:a16="http://schemas.microsoft.com/office/drawing/2014/main" id="{18BDD78A-3216-7EFC-A995-398DBD2A9339}"/>
              </a:ext>
            </a:extLst>
          </p:cNvPr>
          <p:cNvSpPr>
            <a:spLocks noChangeArrowheads="1"/>
          </p:cNvSpPr>
          <p:nvPr/>
        </p:nvSpPr>
        <p:spPr bwMode="auto">
          <a:xfrm>
            <a:off x="2895824" y="4166048"/>
            <a:ext cx="921990" cy="667494"/>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385" name="object 18">
            <a:extLst>
              <a:ext uri="{FF2B5EF4-FFF2-40B4-BE49-F238E27FC236}">
                <a16:creationId xmlns:a16="http://schemas.microsoft.com/office/drawing/2014/main" id="{E397BA1F-BD1A-191D-8DEB-031AF567CEDA}"/>
              </a:ext>
            </a:extLst>
          </p:cNvPr>
          <p:cNvSpPr>
            <a:spLocks/>
          </p:cNvSpPr>
          <p:nvPr/>
        </p:nvSpPr>
        <p:spPr bwMode="auto">
          <a:xfrm>
            <a:off x="2922613" y="4174978"/>
            <a:ext cx="868412" cy="613916"/>
          </a:xfrm>
          <a:custGeom>
            <a:avLst/>
            <a:gdLst>
              <a:gd name="T0" fmla="*/ 1043990 w 1235075"/>
              <a:gd name="T1" fmla="*/ 0 h 872489"/>
              <a:gd name="T2" fmla="*/ 190500 w 1235075"/>
              <a:gd name="T3" fmla="*/ 0 h 872489"/>
              <a:gd name="T4" fmla="*/ 146817 w 1235075"/>
              <a:gd name="T5" fmla="*/ 5091 h 872489"/>
              <a:gd name="T6" fmla="*/ 106718 w 1235075"/>
              <a:gd name="T7" fmla="*/ 19573 h 872489"/>
              <a:gd name="T8" fmla="*/ 71348 w 1235075"/>
              <a:gd name="T9" fmla="*/ 42316 h 872489"/>
              <a:gd name="T10" fmla="*/ 41847 w 1235075"/>
              <a:gd name="T11" fmla="*/ 72135 h 872489"/>
              <a:gd name="T12" fmla="*/ 19361 w 1235075"/>
              <a:gd name="T13" fmla="*/ 107896 h 872489"/>
              <a:gd name="T14" fmla="*/ 5030 w 1235075"/>
              <a:gd name="T15" fmla="*/ 148434 h 872489"/>
              <a:gd name="T16" fmla="*/ 0 w 1235075"/>
              <a:gd name="T17" fmla="*/ 192593 h 872489"/>
              <a:gd name="T18" fmla="*/ 0 w 1235075"/>
              <a:gd name="T19" fmla="*/ 689458 h 872489"/>
              <a:gd name="T20" fmla="*/ 5030 w 1235075"/>
              <a:gd name="T21" fmla="*/ 733618 h 872489"/>
              <a:gd name="T22" fmla="*/ 19361 w 1235075"/>
              <a:gd name="T23" fmla="*/ 774155 h 872489"/>
              <a:gd name="T24" fmla="*/ 41847 w 1235075"/>
              <a:gd name="T25" fmla="*/ 809916 h 872489"/>
              <a:gd name="T26" fmla="*/ 71348 w 1235075"/>
              <a:gd name="T27" fmla="*/ 839740 h 872489"/>
              <a:gd name="T28" fmla="*/ 106718 w 1235075"/>
              <a:gd name="T29" fmla="*/ 862477 h 872489"/>
              <a:gd name="T30" fmla="*/ 146817 w 1235075"/>
              <a:gd name="T31" fmla="*/ 876966 h 872489"/>
              <a:gd name="T32" fmla="*/ 190500 w 1235075"/>
              <a:gd name="T33" fmla="*/ 882053 h 872489"/>
              <a:gd name="T34" fmla="*/ 1043990 w 1235075"/>
              <a:gd name="T35" fmla="*/ 882053 h 872489"/>
              <a:gd name="T36" fmla="*/ 1087668 w 1235075"/>
              <a:gd name="T37" fmla="*/ 876966 h 872489"/>
              <a:gd name="T38" fmla="*/ 1127763 w 1235075"/>
              <a:gd name="T39" fmla="*/ 862477 h 872489"/>
              <a:gd name="T40" fmla="*/ 1163132 w 1235075"/>
              <a:gd name="T41" fmla="*/ 839740 h 872489"/>
              <a:gd name="T42" fmla="*/ 1192631 w 1235075"/>
              <a:gd name="T43" fmla="*/ 809916 h 872489"/>
              <a:gd name="T44" fmla="*/ 1215117 w 1235075"/>
              <a:gd name="T45" fmla="*/ 774155 h 872489"/>
              <a:gd name="T46" fmla="*/ 1229447 w 1235075"/>
              <a:gd name="T47" fmla="*/ 733618 h 872489"/>
              <a:gd name="T48" fmla="*/ 1234478 w 1235075"/>
              <a:gd name="T49" fmla="*/ 689458 h 872489"/>
              <a:gd name="T50" fmla="*/ 1234478 w 1235075"/>
              <a:gd name="T51" fmla="*/ 192593 h 872489"/>
              <a:gd name="T52" fmla="*/ 1229447 w 1235075"/>
              <a:gd name="T53" fmla="*/ 148434 h 872489"/>
              <a:gd name="T54" fmla="*/ 1215117 w 1235075"/>
              <a:gd name="T55" fmla="*/ 107896 h 872489"/>
              <a:gd name="T56" fmla="*/ 1192631 w 1235075"/>
              <a:gd name="T57" fmla="*/ 72135 h 872489"/>
              <a:gd name="T58" fmla="*/ 1163132 w 1235075"/>
              <a:gd name="T59" fmla="*/ 42316 h 872489"/>
              <a:gd name="T60" fmla="*/ 1127763 w 1235075"/>
              <a:gd name="T61" fmla="*/ 19573 h 872489"/>
              <a:gd name="T62" fmla="*/ 1087668 w 1235075"/>
              <a:gd name="T63" fmla="*/ 5091 h 872489"/>
              <a:gd name="T64" fmla="*/ 1043990 w 1235075"/>
              <a:gd name="T65" fmla="*/ 0 h 8724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35075" h="872489">
                <a:moveTo>
                  <a:pt x="1043990" y="0"/>
                </a:moveTo>
                <a:lnTo>
                  <a:pt x="190500" y="0"/>
                </a:lnTo>
                <a:lnTo>
                  <a:pt x="146817" y="5031"/>
                </a:lnTo>
                <a:lnTo>
                  <a:pt x="106718" y="19363"/>
                </a:lnTo>
                <a:lnTo>
                  <a:pt x="71348" y="41851"/>
                </a:lnTo>
                <a:lnTo>
                  <a:pt x="41847" y="71353"/>
                </a:lnTo>
                <a:lnTo>
                  <a:pt x="19361" y="106724"/>
                </a:lnTo>
                <a:lnTo>
                  <a:pt x="5030" y="146821"/>
                </a:lnTo>
                <a:lnTo>
                  <a:pt x="0" y="190500"/>
                </a:lnTo>
                <a:lnTo>
                  <a:pt x="0" y="681964"/>
                </a:lnTo>
                <a:lnTo>
                  <a:pt x="5030" y="725643"/>
                </a:lnTo>
                <a:lnTo>
                  <a:pt x="19361" y="765740"/>
                </a:lnTo>
                <a:lnTo>
                  <a:pt x="41847" y="801111"/>
                </a:lnTo>
                <a:lnTo>
                  <a:pt x="71348" y="830612"/>
                </a:lnTo>
                <a:lnTo>
                  <a:pt x="106718" y="853101"/>
                </a:lnTo>
                <a:lnTo>
                  <a:pt x="146817" y="867433"/>
                </a:lnTo>
                <a:lnTo>
                  <a:pt x="190500" y="872464"/>
                </a:lnTo>
                <a:lnTo>
                  <a:pt x="1043990" y="872464"/>
                </a:lnTo>
                <a:lnTo>
                  <a:pt x="1087668" y="867433"/>
                </a:lnTo>
                <a:lnTo>
                  <a:pt x="1127763" y="853101"/>
                </a:lnTo>
                <a:lnTo>
                  <a:pt x="1163132" y="830612"/>
                </a:lnTo>
                <a:lnTo>
                  <a:pt x="1192631" y="801111"/>
                </a:lnTo>
                <a:lnTo>
                  <a:pt x="1215117" y="765740"/>
                </a:lnTo>
                <a:lnTo>
                  <a:pt x="1229447" y="725643"/>
                </a:lnTo>
                <a:lnTo>
                  <a:pt x="1234478" y="681964"/>
                </a:lnTo>
                <a:lnTo>
                  <a:pt x="1234478" y="190500"/>
                </a:lnTo>
                <a:lnTo>
                  <a:pt x="1229447" y="146821"/>
                </a:lnTo>
                <a:lnTo>
                  <a:pt x="1215117" y="106724"/>
                </a:lnTo>
                <a:lnTo>
                  <a:pt x="1192631" y="71353"/>
                </a:lnTo>
                <a:lnTo>
                  <a:pt x="1163132" y="41851"/>
                </a:lnTo>
                <a:lnTo>
                  <a:pt x="1127763" y="19363"/>
                </a:lnTo>
                <a:lnTo>
                  <a:pt x="1087668" y="5031"/>
                </a:lnTo>
                <a:lnTo>
                  <a:pt x="1043990" y="0"/>
                </a:lnTo>
                <a:close/>
              </a:path>
            </a:pathLst>
          </a:custGeom>
          <a:solidFill>
            <a:srgbClr val="0088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19" name="object 19">
            <a:extLst>
              <a:ext uri="{FF2B5EF4-FFF2-40B4-BE49-F238E27FC236}">
                <a16:creationId xmlns:a16="http://schemas.microsoft.com/office/drawing/2014/main" id="{F31FD888-91C4-CE37-FA62-05991C64B6AC}"/>
              </a:ext>
            </a:extLst>
          </p:cNvPr>
          <p:cNvSpPr txBox="1"/>
          <p:nvPr/>
        </p:nvSpPr>
        <p:spPr>
          <a:xfrm>
            <a:off x="3292078" y="4314503"/>
            <a:ext cx="126132" cy="335476"/>
          </a:xfrm>
          <a:prstGeom prst="rect">
            <a:avLst/>
          </a:prstGeom>
        </p:spPr>
        <p:txBody>
          <a:bodyPr lIns="0" tIns="0" rIns="0" bIns="0">
            <a:spAutoFit/>
          </a:bodyPr>
          <a:lstStyle/>
          <a:p>
            <a:pPr marL="8929">
              <a:defRPr/>
            </a:pPr>
            <a:r>
              <a:rPr sz="2180" spc="-4" dirty="0">
                <a:solidFill>
                  <a:srgbClr val="FFFFFF"/>
                </a:solidFill>
                <a:latin typeface="Arial"/>
                <a:cs typeface="Arial"/>
              </a:rPr>
              <a:t>*</a:t>
            </a:r>
            <a:endParaRPr sz="2180">
              <a:latin typeface="Arial"/>
              <a:cs typeface="Arial"/>
            </a:endParaRPr>
          </a:p>
        </p:txBody>
      </p:sp>
      <p:sp>
        <p:nvSpPr>
          <p:cNvPr id="58387" name="object 20">
            <a:extLst>
              <a:ext uri="{FF2B5EF4-FFF2-40B4-BE49-F238E27FC236}">
                <a16:creationId xmlns:a16="http://schemas.microsoft.com/office/drawing/2014/main" id="{1DC89FD7-C738-14C3-348E-D4A12678193B}"/>
              </a:ext>
            </a:extLst>
          </p:cNvPr>
          <p:cNvSpPr>
            <a:spLocks noChangeArrowheads="1"/>
          </p:cNvSpPr>
          <p:nvPr/>
        </p:nvSpPr>
        <p:spPr bwMode="auto">
          <a:xfrm>
            <a:off x="3969619" y="4166048"/>
            <a:ext cx="1300385" cy="667494"/>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388" name="object 21">
            <a:extLst>
              <a:ext uri="{FF2B5EF4-FFF2-40B4-BE49-F238E27FC236}">
                <a16:creationId xmlns:a16="http://schemas.microsoft.com/office/drawing/2014/main" id="{2239662F-F03D-E6E2-F62B-420A0C250886}"/>
              </a:ext>
            </a:extLst>
          </p:cNvPr>
          <p:cNvSpPr>
            <a:spLocks/>
          </p:cNvSpPr>
          <p:nvPr/>
        </p:nvSpPr>
        <p:spPr bwMode="auto">
          <a:xfrm>
            <a:off x="3996408" y="4174978"/>
            <a:ext cx="1246807" cy="613916"/>
          </a:xfrm>
          <a:custGeom>
            <a:avLst/>
            <a:gdLst>
              <a:gd name="T0" fmla="*/ 1571003 w 1774189"/>
              <a:gd name="T1" fmla="*/ 0 h 872489"/>
              <a:gd name="T2" fmla="*/ 188971 w 1774189"/>
              <a:gd name="T3" fmla="*/ 0 h 872489"/>
              <a:gd name="T4" fmla="*/ 145644 w 1774189"/>
              <a:gd name="T5" fmla="*/ 5091 h 872489"/>
              <a:gd name="T6" fmla="*/ 105869 w 1774189"/>
              <a:gd name="T7" fmla="*/ 19573 h 872489"/>
              <a:gd name="T8" fmla="*/ 70783 w 1774189"/>
              <a:gd name="T9" fmla="*/ 42316 h 872489"/>
              <a:gd name="T10" fmla="*/ 41521 w 1774189"/>
              <a:gd name="T11" fmla="*/ 72135 h 872489"/>
              <a:gd name="T12" fmla="*/ 19213 w 1774189"/>
              <a:gd name="T13" fmla="*/ 107896 h 872489"/>
              <a:gd name="T14" fmla="*/ 4986 w 1774189"/>
              <a:gd name="T15" fmla="*/ 148434 h 872489"/>
              <a:gd name="T16" fmla="*/ 0 w 1774189"/>
              <a:gd name="T17" fmla="*/ 192593 h 872489"/>
              <a:gd name="T18" fmla="*/ 0 w 1774189"/>
              <a:gd name="T19" fmla="*/ 689458 h 872489"/>
              <a:gd name="T20" fmla="*/ 4986 w 1774189"/>
              <a:gd name="T21" fmla="*/ 733618 h 872489"/>
              <a:gd name="T22" fmla="*/ 19213 w 1774189"/>
              <a:gd name="T23" fmla="*/ 774155 h 872489"/>
              <a:gd name="T24" fmla="*/ 41521 w 1774189"/>
              <a:gd name="T25" fmla="*/ 809916 h 872489"/>
              <a:gd name="T26" fmla="*/ 70783 w 1774189"/>
              <a:gd name="T27" fmla="*/ 839740 h 872489"/>
              <a:gd name="T28" fmla="*/ 105869 w 1774189"/>
              <a:gd name="T29" fmla="*/ 862477 h 872489"/>
              <a:gd name="T30" fmla="*/ 145644 w 1774189"/>
              <a:gd name="T31" fmla="*/ 876966 h 872489"/>
              <a:gd name="T32" fmla="*/ 188971 w 1774189"/>
              <a:gd name="T33" fmla="*/ 882053 h 872489"/>
              <a:gd name="T34" fmla="*/ 1571003 w 1774189"/>
              <a:gd name="T35" fmla="*/ 882053 h 872489"/>
              <a:gd name="T36" fmla="*/ 1614332 w 1774189"/>
              <a:gd name="T37" fmla="*/ 876966 h 872489"/>
              <a:gd name="T38" fmla="*/ 1654108 w 1774189"/>
              <a:gd name="T39" fmla="*/ 862477 h 872489"/>
              <a:gd name="T40" fmla="*/ 1689195 w 1774189"/>
              <a:gd name="T41" fmla="*/ 839740 h 872489"/>
              <a:gd name="T42" fmla="*/ 1718456 w 1774189"/>
              <a:gd name="T43" fmla="*/ 809916 h 872489"/>
              <a:gd name="T44" fmla="*/ 1740765 w 1774189"/>
              <a:gd name="T45" fmla="*/ 774155 h 872489"/>
              <a:gd name="T46" fmla="*/ 1754985 w 1774189"/>
              <a:gd name="T47" fmla="*/ 733618 h 872489"/>
              <a:gd name="T48" fmla="*/ 1759978 w 1774189"/>
              <a:gd name="T49" fmla="*/ 689458 h 872489"/>
              <a:gd name="T50" fmla="*/ 1759978 w 1774189"/>
              <a:gd name="T51" fmla="*/ 192593 h 872489"/>
              <a:gd name="T52" fmla="*/ 1754985 w 1774189"/>
              <a:gd name="T53" fmla="*/ 148434 h 872489"/>
              <a:gd name="T54" fmla="*/ 1740765 w 1774189"/>
              <a:gd name="T55" fmla="*/ 107896 h 872489"/>
              <a:gd name="T56" fmla="*/ 1718456 w 1774189"/>
              <a:gd name="T57" fmla="*/ 72135 h 872489"/>
              <a:gd name="T58" fmla="*/ 1689195 w 1774189"/>
              <a:gd name="T59" fmla="*/ 42316 h 872489"/>
              <a:gd name="T60" fmla="*/ 1654108 w 1774189"/>
              <a:gd name="T61" fmla="*/ 19573 h 872489"/>
              <a:gd name="T62" fmla="*/ 1614332 w 1774189"/>
              <a:gd name="T63" fmla="*/ 5091 h 872489"/>
              <a:gd name="T64" fmla="*/ 1571003 w 1774189"/>
              <a:gd name="T65" fmla="*/ 0 h 8724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4189" h="872489">
                <a:moveTo>
                  <a:pt x="1583702" y="0"/>
                </a:moveTo>
                <a:lnTo>
                  <a:pt x="190500" y="0"/>
                </a:lnTo>
                <a:lnTo>
                  <a:pt x="146821" y="5031"/>
                </a:lnTo>
                <a:lnTo>
                  <a:pt x="106724" y="19363"/>
                </a:lnTo>
                <a:lnTo>
                  <a:pt x="71353" y="41851"/>
                </a:lnTo>
                <a:lnTo>
                  <a:pt x="41851" y="71353"/>
                </a:lnTo>
                <a:lnTo>
                  <a:pt x="19363" y="106724"/>
                </a:lnTo>
                <a:lnTo>
                  <a:pt x="5031" y="146821"/>
                </a:lnTo>
                <a:lnTo>
                  <a:pt x="0" y="190500"/>
                </a:lnTo>
                <a:lnTo>
                  <a:pt x="0" y="681964"/>
                </a:lnTo>
                <a:lnTo>
                  <a:pt x="5031" y="725643"/>
                </a:lnTo>
                <a:lnTo>
                  <a:pt x="19363" y="765740"/>
                </a:lnTo>
                <a:lnTo>
                  <a:pt x="41851" y="801111"/>
                </a:lnTo>
                <a:lnTo>
                  <a:pt x="71353" y="830612"/>
                </a:lnTo>
                <a:lnTo>
                  <a:pt x="106724" y="853101"/>
                </a:lnTo>
                <a:lnTo>
                  <a:pt x="146821" y="867433"/>
                </a:lnTo>
                <a:lnTo>
                  <a:pt x="190500" y="872464"/>
                </a:lnTo>
                <a:lnTo>
                  <a:pt x="1583702" y="872464"/>
                </a:lnTo>
                <a:lnTo>
                  <a:pt x="1627381" y="867433"/>
                </a:lnTo>
                <a:lnTo>
                  <a:pt x="1667478" y="853101"/>
                </a:lnTo>
                <a:lnTo>
                  <a:pt x="1702849" y="830612"/>
                </a:lnTo>
                <a:lnTo>
                  <a:pt x="1732350" y="801111"/>
                </a:lnTo>
                <a:lnTo>
                  <a:pt x="1754839" y="765740"/>
                </a:lnTo>
                <a:lnTo>
                  <a:pt x="1769171" y="725643"/>
                </a:lnTo>
                <a:lnTo>
                  <a:pt x="1774202" y="681964"/>
                </a:lnTo>
                <a:lnTo>
                  <a:pt x="1774202" y="190500"/>
                </a:lnTo>
                <a:lnTo>
                  <a:pt x="1769171" y="146821"/>
                </a:lnTo>
                <a:lnTo>
                  <a:pt x="1754839" y="106724"/>
                </a:lnTo>
                <a:lnTo>
                  <a:pt x="1732350" y="71353"/>
                </a:lnTo>
                <a:lnTo>
                  <a:pt x="1702849" y="41851"/>
                </a:lnTo>
                <a:lnTo>
                  <a:pt x="1667478" y="19363"/>
                </a:lnTo>
                <a:lnTo>
                  <a:pt x="1627381" y="5031"/>
                </a:lnTo>
                <a:lnTo>
                  <a:pt x="1583702" y="0"/>
                </a:lnTo>
                <a:close/>
              </a:path>
            </a:pathLst>
          </a:custGeom>
          <a:solidFill>
            <a:srgbClr val="0088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22" name="object 22">
            <a:extLst>
              <a:ext uri="{FF2B5EF4-FFF2-40B4-BE49-F238E27FC236}">
                <a16:creationId xmlns:a16="http://schemas.microsoft.com/office/drawing/2014/main" id="{241404E1-C1EF-7D57-1BCC-E0C76CB04223}"/>
              </a:ext>
            </a:extLst>
          </p:cNvPr>
          <p:cNvSpPr txBox="1"/>
          <p:nvPr/>
        </p:nvSpPr>
        <p:spPr>
          <a:xfrm>
            <a:off x="4247555" y="4314503"/>
            <a:ext cx="741164" cy="335476"/>
          </a:xfrm>
          <a:prstGeom prst="rect">
            <a:avLst/>
          </a:prstGeom>
        </p:spPr>
        <p:txBody>
          <a:bodyPr lIns="0" tIns="0" rIns="0" bIns="0">
            <a:spAutoFit/>
          </a:bodyPr>
          <a:lstStyle/>
          <a:p>
            <a:pPr marL="8929">
              <a:defRPr/>
            </a:pPr>
            <a:r>
              <a:rPr sz="2180" spc="-4" dirty="0">
                <a:solidFill>
                  <a:srgbClr val="FFFFFF"/>
                </a:solidFill>
                <a:latin typeface="Arial"/>
                <a:cs typeface="Arial"/>
              </a:rPr>
              <a:t>Users</a:t>
            </a:r>
            <a:endParaRPr sz="2180">
              <a:latin typeface="Arial"/>
              <a:cs typeface="Arial"/>
            </a:endParaRPr>
          </a:p>
        </p:txBody>
      </p:sp>
      <p:sp>
        <p:nvSpPr>
          <p:cNvPr id="58390" name="object 23">
            <a:extLst>
              <a:ext uri="{FF2B5EF4-FFF2-40B4-BE49-F238E27FC236}">
                <a16:creationId xmlns:a16="http://schemas.microsoft.com/office/drawing/2014/main" id="{8FCD20B1-E284-0F9F-F448-152420778193}"/>
              </a:ext>
            </a:extLst>
          </p:cNvPr>
          <p:cNvSpPr>
            <a:spLocks noChangeArrowheads="1"/>
          </p:cNvSpPr>
          <p:nvPr/>
        </p:nvSpPr>
        <p:spPr bwMode="auto">
          <a:xfrm>
            <a:off x="6137300" y="4166048"/>
            <a:ext cx="1301502" cy="667494"/>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391" name="object 24">
            <a:extLst>
              <a:ext uri="{FF2B5EF4-FFF2-40B4-BE49-F238E27FC236}">
                <a16:creationId xmlns:a16="http://schemas.microsoft.com/office/drawing/2014/main" id="{A080D4E3-9FF4-4994-C055-368C16735D20}"/>
              </a:ext>
            </a:extLst>
          </p:cNvPr>
          <p:cNvSpPr>
            <a:spLocks noChangeArrowheads="1"/>
          </p:cNvSpPr>
          <p:nvPr/>
        </p:nvSpPr>
        <p:spPr bwMode="auto">
          <a:xfrm>
            <a:off x="6164089" y="4174978"/>
            <a:ext cx="1247924" cy="613916"/>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392" name="object 25">
            <a:extLst>
              <a:ext uri="{FF2B5EF4-FFF2-40B4-BE49-F238E27FC236}">
                <a16:creationId xmlns:a16="http://schemas.microsoft.com/office/drawing/2014/main" id="{EDE6DE5B-D3CE-898E-E071-B4F6D9142D4C}"/>
              </a:ext>
            </a:extLst>
          </p:cNvPr>
          <p:cNvSpPr>
            <a:spLocks/>
          </p:cNvSpPr>
          <p:nvPr/>
        </p:nvSpPr>
        <p:spPr bwMode="auto">
          <a:xfrm>
            <a:off x="6164089" y="4174978"/>
            <a:ext cx="1247924" cy="613916"/>
          </a:xfrm>
          <a:custGeom>
            <a:avLst/>
            <a:gdLst>
              <a:gd name="T0" fmla="*/ 1592225 w 1774190"/>
              <a:gd name="T1" fmla="*/ 0 h 872489"/>
              <a:gd name="T2" fmla="*/ 191534 w 1774190"/>
              <a:gd name="T3" fmla="*/ 0 h 872489"/>
              <a:gd name="T4" fmla="*/ 147624 w 1774190"/>
              <a:gd name="T5" fmla="*/ 5091 h 872489"/>
              <a:gd name="T6" fmla="*/ 107299 w 1774190"/>
              <a:gd name="T7" fmla="*/ 19573 h 872489"/>
              <a:gd name="T8" fmla="*/ 71745 w 1774190"/>
              <a:gd name="T9" fmla="*/ 42316 h 872489"/>
              <a:gd name="T10" fmla="*/ 42077 w 1774190"/>
              <a:gd name="T11" fmla="*/ 72135 h 872489"/>
              <a:gd name="T12" fmla="*/ 19468 w 1774190"/>
              <a:gd name="T13" fmla="*/ 107896 h 872489"/>
              <a:gd name="T14" fmla="*/ 5061 w 1774190"/>
              <a:gd name="T15" fmla="*/ 148434 h 872489"/>
              <a:gd name="T16" fmla="*/ 0 w 1774190"/>
              <a:gd name="T17" fmla="*/ 192593 h 872489"/>
              <a:gd name="T18" fmla="*/ 0 w 1774190"/>
              <a:gd name="T19" fmla="*/ 689458 h 872489"/>
              <a:gd name="T20" fmla="*/ 5061 w 1774190"/>
              <a:gd name="T21" fmla="*/ 733618 h 872489"/>
              <a:gd name="T22" fmla="*/ 19468 w 1774190"/>
              <a:gd name="T23" fmla="*/ 774155 h 872489"/>
              <a:gd name="T24" fmla="*/ 42077 w 1774190"/>
              <a:gd name="T25" fmla="*/ 809916 h 872489"/>
              <a:gd name="T26" fmla="*/ 71745 w 1774190"/>
              <a:gd name="T27" fmla="*/ 839740 h 872489"/>
              <a:gd name="T28" fmla="*/ 107299 w 1774190"/>
              <a:gd name="T29" fmla="*/ 862477 h 872489"/>
              <a:gd name="T30" fmla="*/ 147624 w 1774190"/>
              <a:gd name="T31" fmla="*/ 876966 h 872489"/>
              <a:gd name="T32" fmla="*/ 191534 w 1774190"/>
              <a:gd name="T33" fmla="*/ 882053 h 872489"/>
              <a:gd name="T34" fmla="*/ 1592225 w 1774190"/>
              <a:gd name="T35" fmla="*/ 882053 h 872489"/>
              <a:gd name="T36" fmla="*/ 1636144 w 1774190"/>
              <a:gd name="T37" fmla="*/ 876966 h 872489"/>
              <a:gd name="T38" fmla="*/ 1676458 w 1774190"/>
              <a:gd name="T39" fmla="*/ 862477 h 872489"/>
              <a:gd name="T40" fmla="*/ 1712019 w 1774190"/>
              <a:gd name="T41" fmla="*/ 839740 h 872489"/>
              <a:gd name="T42" fmla="*/ 1741677 w 1774190"/>
              <a:gd name="T43" fmla="*/ 809916 h 872489"/>
              <a:gd name="T44" fmla="*/ 1764286 w 1774190"/>
              <a:gd name="T45" fmla="*/ 774155 h 872489"/>
              <a:gd name="T46" fmla="*/ 1778692 w 1774190"/>
              <a:gd name="T47" fmla="*/ 733618 h 872489"/>
              <a:gd name="T48" fmla="*/ 1783751 w 1774190"/>
              <a:gd name="T49" fmla="*/ 689458 h 872489"/>
              <a:gd name="T50" fmla="*/ 1783751 w 1774190"/>
              <a:gd name="T51" fmla="*/ 192593 h 872489"/>
              <a:gd name="T52" fmla="*/ 1778692 w 1774190"/>
              <a:gd name="T53" fmla="*/ 148434 h 872489"/>
              <a:gd name="T54" fmla="*/ 1764286 w 1774190"/>
              <a:gd name="T55" fmla="*/ 107896 h 872489"/>
              <a:gd name="T56" fmla="*/ 1741677 w 1774190"/>
              <a:gd name="T57" fmla="*/ 72135 h 872489"/>
              <a:gd name="T58" fmla="*/ 1712019 w 1774190"/>
              <a:gd name="T59" fmla="*/ 42316 h 872489"/>
              <a:gd name="T60" fmla="*/ 1676458 w 1774190"/>
              <a:gd name="T61" fmla="*/ 19573 h 872489"/>
              <a:gd name="T62" fmla="*/ 1636144 w 1774190"/>
              <a:gd name="T63" fmla="*/ 5091 h 872489"/>
              <a:gd name="T64" fmla="*/ 1592225 w 1774190"/>
              <a:gd name="T65" fmla="*/ 0 h 8724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4190" h="872489">
                <a:moveTo>
                  <a:pt x="1583702" y="0"/>
                </a:moveTo>
                <a:lnTo>
                  <a:pt x="190512" y="0"/>
                </a:lnTo>
                <a:lnTo>
                  <a:pt x="146829" y="5031"/>
                </a:lnTo>
                <a:lnTo>
                  <a:pt x="106729" y="19363"/>
                </a:lnTo>
                <a:lnTo>
                  <a:pt x="71355" y="41851"/>
                </a:lnTo>
                <a:lnTo>
                  <a:pt x="41852" y="71353"/>
                </a:lnTo>
                <a:lnTo>
                  <a:pt x="19363" y="106724"/>
                </a:lnTo>
                <a:lnTo>
                  <a:pt x="5031" y="146821"/>
                </a:lnTo>
                <a:lnTo>
                  <a:pt x="0" y="190500"/>
                </a:lnTo>
                <a:lnTo>
                  <a:pt x="0" y="681964"/>
                </a:lnTo>
                <a:lnTo>
                  <a:pt x="5031" y="725643"/>
                </a:lnTo>
                <a:lnTo>
                  <a:pt x="19363" y="765740"/>
                </a:lnTo>
                <a:lnTo>
                  <a:pt x="41852" y="801111"/>
                </a:lnTo>
                <a:lnTo>
                  <a:pt x="71355" y="830612"/>
                </a:lnTo>
                <a:lnTo>
                  <a:pt x="106729" y="853101"/>
                </a:lnTo>
                <a:lnTo>
                  <a:pt x="146829" y="867433"/>
                </a:lnTo>
                <a:lnTo>
                  <a:pt x="190512" y="872464"/>
                </a:lnTo>
                <a:lnTo>
                  <a:pt x="1583702" y="872464"/>
                </a:lnTo>
                <a:lnTo>
                  <a:pt x="1627385" y="867433"/>
                </a:lnTo>
                <a:lnTo>
                  <a:pt x="1667483" y="853101"/>
                </a:lnTo>
                <a:lnTo>
                  <a:pt x="1702854" y="830612"/>
                </a:lnTo>
                <a:lnTo>
                  <a:pt x="1732354" y="801111"/>
                </a:lnTo>
                <a:lnTo>
                  <a:pt x="1754841" y="765740"/>
                </a:lnTo>
                <a:lnTo>
                  <a:pt x="1769171" y="725643"/>
                </a:lnTo>
                <a:lnTo>
                  <a:pt x="1774202" y="681964"/>
                </a:lnTo>
                <a:lnTo>
                  <a:pt x="1774202" y="190500"/>
                </a:lnTo>
                <a:lnTo>
                  <a:pt x="1769171" y="146821"/>
                </a:lnTo>
                <a:lnTo>
                  <a:pt x="1754841" y="106724"/>
                </a:lnTo>
                <a:lnTo>
                  <a:pt x="1732354" y="71353"/>
                </a:lnTo>
                <a:lnTo>
                  <a:pt x="1702854" y="41851"/>
                </a:lnTo>
                <a:lnTo>
                  <a:pt x="1667483" y="19363"/>
                </a:lnTo>
                <a:lnTo>
                  <a:pt x="1627385" y="5031"/>
                </a:lnTo>
                <a:lnTo>
                  <a:pt x="1583702" y="0"/>
                </a:lnTo>
                <a:close/>
              </a:path>
            </a:pathLst>
          </a:custGeom>
          <a:solidFill>
            <a:srgbClr val="009CFD">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26" name="object 26">
            <a:extLst>
              <a:ext uri="{FF2B5EF4-FFF2-40B4-BE49-F238E27FC236}">
                <a16:creationId xmlns:a16="http://schemas.microsoft.com/office/drawing/2014/main" id="{AF7E30B2-2B71-8FCA-AF13-4708B9F58B92}"/>
              </a:ext>
            </a:extLst>
          </p:cNvPr>
          <p:cNvSpPr txBox="1"/>
          <p:nvPr/>
        </p:nvSpPr>
        <p:spPr>
          <a:xfrm>
            <a:off x="6542484" y="4314503"/>
            <a:ext cx="495598" cy="335476"/>
          </a:xfrm>
          <a:prstGeom prst="rect">
            <a:avLst/>
          </a:prstGeom>
        </p:spPr>
        <p:txBody>
          <a:bodyPr lIns="0" tIns="0" rIns="0" bIns="0">
            <a:spAutoFit/>
          </a:bodyPr>
          <a:lstStyle/>
          <a:p>
            <a:pPr marL="8929">
              <a:defRPr/>
            </a:pPr>
            <a:r>
              <a:rPr sz="2180" spc="39" dirty="0">
                <a:solidFill>
                  <a:srgbClr val="FFFFFF"/>
                </a:solidFill>
                <a:latin typeface="Arial"/>
                <a:cs typeface="Arial"/>
              </a:rPr>
              <a:t>and</a:t>
            </a:r>
            <a:endParaRPr sz="2180">
              <a:latin typeface="Arial"/>
              <a:cs typeface="Arial"/>
            </a:endParaRPr>
          </a:p>
        </p:txBody>
      </p:sp>
      <p:sp>
        <p:nvSpPr>
          <p:cNvPr id="58394" name="object 27">
            <a:extLst>
              <a:ext uri="{FF2B5EF4-FFF2-40B4-BE49-F238E27FC236}">
                <a16:creationId xmlns:a16="http://schemas.microsoft.com/office/drawing/2014/main" id="{8A717F0C-EA98-4217-3CA5-CB677D7C8018}"/>
              </a:ext>
            </a:extLst>
          </p:cNvPr>
          <p:cNvSpPr>
            <a:spLocks noChangeArrowheads="1"/>
          </p:cNvSpPr>
          <p:nvPr/>
        </p:nvSpPr>
        <p:spPr bwMode="auto">
          <a:xfrm>
            <a:off x="5086945" y="5133803"/>
            <a:ext cx="673076" cy="667494"/>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395" name="object 28">
            <a:extLst>
              <a:ext uri="{FF2B5EF4-FFF2-40B4-BE49-F238E27FC236}">
                <a16:creationId xmlns:a16="http://schemas.microsoft.com/office/drawing/2014/main" id="{E03780AC-A2DC-B84D-D0D9-E72377EEDC70}"/>
              </a:ext>
            </a:extLst>
          </p:cNvPr>
          <p:cNvSpPr>
            <a:spLocks noChangeArrowheads="1"/>
          </p:cNvSpPr>
          <p:nvPr/>
        </p:nvSpPr>
        <p:spPr bwMode="auto">
          <a:xfrm>
            <a:off x="5113735" y="5142732"/>
            <a:ext cx="619497" cy="613916"/>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396" name="object 29">
            <a:extLst>
              <a:ext uri="{FF2B5EF4-FFF2-40B4-BE49-F238E27FC236}">
                <a16:creationId xmlns:a16="http://schemas.microsoft.com/office/drawing/2014/main" id="{EF2B4438-7C24-A344-DA66-8875282CDBFF}"/>
              </a:ext>
            </a:extLst>
          </p:cNvPr>
          <p:cNvSpPr>
            <a:spLocks/>
          </p:cNvSpPr>
          <p:nvPr/>
        </p:nvSpPr>
        <p:spPr bwMode="auto">
          <a:xfrm>
            <a:off x="5113735" y="5142732"/>
            <a:ext cx="619497" cy="613916"/>
          </a:xfrm>
          <a:custGeom>
            <a:avLst/>
            <a:gdLst>
              <a:gd name="T0" fmla="*/ 686882 w 881379"/>
              <a:gd name="T1" fmla="*/ 0 h 872490"/>
              <a:gd name="T2" fmla="*/ 189480 w 881379"/>
              <a:gd name="T3" fmla="*/ 0 h 872490"/>
              <a:gd name="T4" fmla="*/ 146029 w 881379"/>
              <a:gd name="T5" fmla="*/ 5091 h 872490"/>
              <a:gd name="T6" fmla="*/ 106148 w 881379"/>
              <a:gd name="T7" fmla="*/ 19573 h 872490"/>
              <a:gd name="T8" fmla="*/ 70964 w 881379"/>
              <a:gd name="T9" fmla="*/ 42314 h 872490"/>
              <a:gd name="T10" fmla="*/ 41622 w 881379"/>
              <a:gd name="T11" fmla="*/ 72133 h 872490"/>
              <a:gd name="T12" fmla="*/ 19256 w 881379"/>
              <a:gd name="T13" fmla="*/ 107894 h 872490"/>
              <a:gd name="T14" fmla="*/ 5000 w 881379"/>
              <a:gd name="T15" fmla="*/ 148432 h 872490"/>
              <a:gd name="T16" fmla="*/ 0 w 881379"/>
              <a:gd name="T17" fmla="*/ 192591 h 872490"/>
              <a:gd name="T18" fmla="*/ 0 w 881379"/>
              <a:gd name="T19" fmla="*/ 689447 h 872490"/>
              <a:gd name="T20" fmla="*/ 5000 w 881379"/>
              <a:gd name="T21" fmla="*/ 733606 h 872490"/>
              <a:gd name="T22" fmla="*/ 19256 w 881379"/>
              <a:gd name="T23" fmla="*/ 774143 h 872490"/>
              <a:gd name="T24" fmla="*/ 41622 w 881379"/>
              <a:gd name="T25" fmla="*/ 809901 h 872490"/>
              <a:gd name="T26" fmla="*/ 70964 w 881379"/>
              <a:gd name="T27" fmla="*/ 839726 h 872490"/>
              <a:gd name="T28" fmla="*/ 106148 w 881379"/>
              <a:gd name="T29" fmla="*/ 862462 h 872490"/>
              <a:gd name="T30" fmla="*/ 146029 w 881379"/>
              <a:gd name="T31" fmla="*/ 876951 h 872490"/>
              <a:gd name="T32" fmla="*/ 189480 w 881379"/>
              <a:gd name="T33" fmla="*/ 882037 h 872490"/>
              <a:gd name="T34" fmla="*/ 686882 w 881379"/>
              <a:gd name="T35" fmla="*/ 882037 h 872490"/>
              <a:gd name="T36" fmla="*/ 730331 w 881379"/>
              <a:gd name="T37" fmla="*/ 876951 h 872490"/>
              <a:gd name="T38" fmla="*/ 770215 w 881379"/>
              <a:gd name="T39" fmla="*/ 862462 h 872490"/>
              <a:gd name="T40" fmla="*/ 805396 w 881379"/>
              <a:gd name="T41" fmla="*/ 839726 h 872490"/>
              <a:gd name="T42" fmla="*/ 834738 w 881379"/>
              <a:gd name="T43" fmla="*/ 809901 h 872490"/>
              <a:gd name="T44" fmla="*/ 857102 w 881379"/>
              <a:gd name="T45" fmla="*/ 774143 h 872490"/>
              <a:gd name="T46" fmla="*/ 871356 w 881379"/>
              <a:gd name="T47" fmla="*/ 733606 h 872490"/>
              <a:gd name="T48" fmla="*/ 876360 w 881379"/>
              <a:gd name="T49" fmla="*/ 689447 h 872490"/>
              <a:gd name="T50" fmla="*/ 876360 w 881379"/>
              <a:gd name="T51" fmla="*/ 192591 h 872490"/>
              <a:gd name="T52" fmla="*/ 871356 w 881379"/>
              <a:gd name="T53" fmla="*/ 148432 h 872490"/>
              <a:gd name="T54" fmla="*/ 857102 w 881379"/>
              <a:gd name="T55" fmla="*/ 107894 h 872490"/>
              <a:gd name="T56" fmla="*/ 834738 w 881379"/>
              <a:gd name="T57" fmla="*/ 72133 h 872490"/>
              <a:gd name="T58" fmla="*/ 805396 w 881379"/>
              <a:gd name="T59" fmla="*/ 42314 h 872490"/>
              <a:gd name="T60" fmla="*/ 770215 w 881379"/>
              <a:gd name="T61" fmla="*/ 19573 h 872490"/>
              <a:gd name="T62" fmla="*/ 730331 w 881379"/>
              <a:gd name="T63" fmla="*/ 5091 h 872490"/>
              <a:gd name="T64" fmla="*/ 686882 w 881379"/>
              <a:gd name="T65" fmla="*/ 0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81379" h="872490">
                <a:moveTo>
                  <a:pt x="690587" y="0"/>
                </a:moveTo>
                <a:lnTo>
                  <a:pt x="190500" y="0"/>
                </a:lnTo>
                <a:lnTo>
                  <a:pt x="146817" y="5031"/>
                </a:lnTo>
                <a:lnTo>
                  <a:pt x="106718" y="19363"/>
                </a:lnTo>
                <a:lnTo>
                  <a:pt x="71348" y="41851"/>
                </a:lnTo>
                <a:lnTo>
                  <a:pt x="41847" y="71353"/>
                </a:lnTo>
                <a:lnTo>
                  <a:pt x="19361" y="106724"/>
                </a:lnTo>
                <a:lnTo>
                  <a:pt x="5030" y="146821"/>
                </a:lnTo>
                <a:lnTo>
                  <a:pt x="0" y="190500"/>
                </a:lnTo>
                <a:lnTo>
                  <a:pt x="0" y="681964"/>
                </a:lnTo>
                <a:lnTo>
                  <a:pt x="5030" y="725643"/>
                </a:lnTo>
                <a:lnTo>
                  <a:pt x="19361" y="765740"/>
                </a:lnTo>
                <a:lnTo>
                  <a:pt x="41847" y="801111"/>
                </a:lnTo>
                <a:lnTo>
                  <a:pt x="71348" y="830612"/>
                </a:lnTo>
                <a:lnTo>
                  <a:pt x="106718" y="853101"/>
                </a:lnTo>
                <a:lnTo>
                  <a:pt x="146817" y="867433"/>
                </a:lnTo>
                <a:lnTo>
                  <a:pt x="190500" y="872464"/>
                </a:lnTo>
                <a:lnTo>
                  <a:pt x="690587" y="872464"/>
                </a:lnTo>
                <a:lnTo>
                  <a:pt x="734270" y="867433"/>
                </a:lnTo>
                <a:lnTo>
                  <a:pt x="774369" y="853101"/>
                </a:lnTo>
                <a:lnTo>
                  <a:pt x="809739" y="830612"/>
                </a:lnTo>
                <a:lnTo>
                  <a:pt x="839240" y="801111"/>
                </a:lnTo>
                <a:lnTo>
                  <a:pt x="861726" y="765740"/>
                </a:lnTo>
                <a:lnTo>
                  <a:pt x="876057" y="725643"/>
                </a:lnTo>
                <a:lnTo>
                  <a:pt x="881087" y="681964"/>
                </a:lnTo>
                <a:lnTo>
                  <a:pt x="881087" y="190500"/>
                </a:lnTo>
                <a:lnTo>
                  <a:pt x="876057" y="146821"/>
                </a:lnTo>
                <a:lnTo>
                  <a:pt x="861726" y="106724"/>
                </a:lnTo>
                <a:lnTo>
                  <a:pt x="839240" y="71353"/>
                </a:lnTo>
                <a:lnTo>
                  <a:pt x="809739" y="41851"/>
                </a:lnTo>
                <a:lnTo>
                  <a:pt x="774369" y="19363"/>
                </a:lnTo>
                <a:lnTo>
                  <a:pt x="734270" y="5031"/>
                </a:lnTo>
                <a:lnTo>
                  <a:pt x="690587" y="0"/>
                </a:lnTo>
                <a:close/>
              </a:path>
            </a:pathLst>
          </a:custGeom>
          <a:solidFill>
            <a:srgbClr val="009CFD">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30" name="object 30">
            <a:extLst>
              <a:ext uri="{FF2B5EF4-FFF2-40B4-BE49-F238E27FC236}">
                <a16:creationId xmlns:a16="http://schemas.microsoft.com/office/drawing/2014/main" id="{7F2F1FD1-4C86-63C1-CDE5-F79BE28B1694}"/>
              </a:ext>
            </a:extLst>
          </p:cNvPr>
          <p:cNvSpPr txBox="1"/>
          <p:nvPr/>
        </p:nvSpPr>
        <p:spPr>
          <a:xfrm>
            <a:off x="5319117" y="5278909"/>
            <a:ext cx="200918" cy="335476"/>
          </a:xfrm>
          <a:prstGeom prst="rect">
            <a:avLst/>
          </a:prstGeom>
        </p:spPr>
        <p:txBody>
          <a:bodyPr lIns="0" tIns="0" rIns="0" bIns="0">
            <a:spAutoFit/>
          </a:bodyPr>
          <a:lstStyle/>
          <a:p>
            <a:pPr marL="8929">
              <a:defRPr/>
            </a:pPr>
            <a:r>
              <a:rPr sz="2180" spc="165" dirty="0">
                <a:solidFill>
                  <a:srgbClr val="FFFFFF"/>
                </a:solidFill>
                <a:latin typeface="Arial"/>
                <a:cs typeface="Arial"/>
              </a:rPr>
              <a:t>=</a:t>
            </a:r>
            <a:endParaRPr sz="2180">
              <a:latin typeface="Arial"/>
              <a:cs typeface="Arial"/>
            </a:endParaRPr>
          </a:p>
        </p:txBody>
      </p:sp>
      <p:sp>
        <p:nvSpPr>
          <p:cNvPr id="58398" name="object 31">
            <a:extLst>
              <a:ext uri="{FF2B5EF4-FFF2-40B4-BE49-F238E27FC236}">
                <a16:creationId xmlns:a16="http://schemas.microsoft.com/office/drawing/2014/main" id="{C78C5DDE-4E64-9A7A-35D0-D4FDA95E5883}"/>
              </a:ext>
            </a:extLst>
          </p:cNvPr>
          <p:cNvSpPr>
            <a:spLocks noChangeArrowheads="1"/>
          </p:cNvSpPr>
          <p:nvPr/>
        </p:nvSpPr>
        <p:spPr bwMode="auto">
          <a:xfrm>
            <a:off x="4196209" y="6101558"/>
            <a:ext cx="1116211" cy="667494"/>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399" name="object 32">
            <a:extLst>
              <a:ext uri="{FF2B5EF4-FFF2-40B4-BE49-F238E27FC236}">
                <a16:creationId xmlns:a16="http://schemas.microsoft.com/office/drawing/2014/main" id="{C0161525-7A16-88D2-B140-96BACCD713DD}"/>
              </a:ext>
            </a:extLst>
          </p:cNvPr>
          <p:cNvSpPr>
            <a:spLocks/>
          </p:cNvSpPr>
          <p:nvPr/>
        </p:nvSpPr>
        <p:spPr bwMode="auto">
          <a:xfrm>
            <a:off x="4222998" y="6110487"/>
            <a:ext cx="1062633" cy="613916"/>
          </a:xfrm>
          <a:custGeom>
            <a:avLst/>
            <a:gdLst>
              <a:gd name="T0" fmla="*/ 1328360 w 1510664"/>
              <a:gd name="T1" fmla="*/ 0 h 872490"/>
              <a:gd name="T2" fmla="*/ 191706 w 1510664"/>
              <a:gd name="T3" fmla="*/ 0 h 872490"/>
              <a:gd name="T4" fmla="*/ 147751 w 1510664"/>
              <a:gd name="T5" fmla="*/ 5091 h 872490"/>
              <a:gd name="T6" fmla="*/ 107399 w 1510664"/>
              <a:gd name="T7" fmla="*/ 19573 h 872490"/>
              <a:gd name="T8" fmla="*/ 71803 w 1510664"/>
              <a:gd name="T9" fmla="*/ 42314 h 872490"/>
              <a:gd name="T10" fmla="*/ 42121 w 1510664"/>
              <a:gd name="T11" fmla="*/ 72133 h 872490"/>
              <a:gd name="T12" fmla="*/ 19483 w 1510664"/>
              <a:gd name="T13" fmla="*/ 107894 h 872490"/>
              <a:gd name="T14" fmla="*/ 5061 w 1510664"/>
              <a:gd name="T15" fmla="*/ 148432 h 872490"/>
              <a:gd name="T16" fmla="*/ 0 w 1510664"/>
              <a:gd name="T17" fmla="*/ 192591 h 872490"/>
              <a:gd name="T18" fmla="*/ 0 w 1510664"/>
              <a:gd name="T19" fmla="*/ 689448 h 872490"/>
              <a:gd name="T20" fmla="*/ 5061 w 1510664"/>
              <a:gd name="T21" fmla="*/ 733608 h 872490"/>
              <a:gd name="T22" fmla="*/ 19483 w 1510664"/>
              <a:gd name="T23" fmla="*/ 774145 h 872490"/>
              <a:gd name="T24" fmla="*/ 42121 w 1510664"/>
              <a:gd name="T25" fmla="*/ 809903 h 872490"/>
              <a:gd name="T26" fmla="*/ 71803 w 1510664"/>
              <a:gd name="T27" fmla="*/ 839728 h 872490"/>
              <a:gd name="T28" fmla="*/ 107399 w 1510664"/>
              <a:gd name="T29" fmla="*/ 862464 h 872490"/>
              <a:gd name="T30" fmla="*/ 147751 w 1510664"/>
              <a:gd name="T31" fmla="*/ 876952 h 872490"/>
              <a:gd name="T32" fmla="*/ 191706 w 1510664"/>
              <a:gd name="T33" fmla="*/ 882038 h 872490"/>
              <a:gd name="T34" fmla="*/ 1328360 w 1510664"/>
              <a:gd name="T35" fmla="*/ 882038 h 872490"/>
              <a:gd name="T36" fmla="*/ 1372316 w 1510664"/>
              <a:gd name="T37" fmla="*/ 876952 h 872490"/>
              <a:gd name="T38" fmla="*/ 1412664 w 1510664"/>
              <a:gd name="T39" fmla="*/ 862464 h 872490"/>
              <a:gd name="T40" fmla="*/ 1448260 w 1510664"/>
              <a:gd name="T41" fmla="*/ 839728 h 872490"/>
              <a:gd name="T42" fmla="*/ 1477950 w 1510664"/>
              <a:gd name="T43" fmla="*/ 809903 h 872490"/>
              <a:gd name="T44" fmla="*/ 1500580 w 1510664"/>
              <a:gd name="T45" fmla="*/ 774145 h 872490"/>
              <a:gd name="T46" fmla="*/ 1515003 w 1510664"/>
              <a:gd name="T47" fmla="*/ 733608 h 872490"/>
              <a:gd name="T48" fmla="*/ 1520066 w 1510664"/>
              <a:gd name="T49" fmla="*/ 689448 h 872490"/>
              <a:gd name="T50" fmla="*/ 1520066 w 1510664"/>
              <a:gd name="T51" fmla="*/ 192591 h 872490"/>
              <a:gd name="T52" fmla="*/ 1515003 w 1510664"/>
              <a:gd name="T53" fmla="*/ 148432 h 872490"/>
              <a:gd name="T54" fmla="*/ 1500580 w 1510664"/>
              <a:gd name="T55" fmla="*/ 107894 h 872490"/>
              <a:gd name="T56" fmla="*/ 1477950 w 1510664"/>
              <a:gd name="T57" fmla="*/ 72133 h 872490"/>
              <a:gd name="T58" fmla="*/ 1448260 w 1510664"/>
              <a:gd name="T59" fmla="*/ 42314 h 872490"/>
              <a:gd name="T60" fmla="*/ 1412664 w 1510664"/>
              <a:gd name="T61" fmla="*/ 19573 h 872490"/>
              <a:gd name="T62" fmla="*/ 1372316 w 1510664"/>
              <a:gd name="T63" fmla="*/ 5091 h 872490"/>
              <a:gd name="T64" fmla="*/ 1328360 w 1510664"/>
              <a:gd name="T65" fmla="*/ 0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10664" h="872490">
                <a:moveTo>
                  <a:pt x="1319999" y="0"/>
                </a:moveTo>
                <a:lnTo>
                  <a:pt x="190500" y="0"/>
                </a:lnTo>
                <a:lnTo>
                  <a:pt x="146821" y="5031"/>
                </a:lnTo>
                <a:lnTo>
                  <a:pt x="106724" y="19363"/>
                </a:lnTo>
                <a:lnTo>
                  <a:pt x="71353" y="41851"/>
                </a:lnTo>
                <a:lnTo>
                  <a:pt x="41851" y="71353"/>
                </a:lnTo>
                <a:lnTo>
                  <a:pt x="19363" y="106724"/>
                </a:lnTo>
                <a:lnTo>
                  <a:pt x="5031" y="146821"/>
                </a:lnTo>
                <a:lnTo>
                  <a:pt x="0" y="190500"/>
                </a:lnTo>
                <a:lnTo>
                  <a:pt x="0" y="681965"/>
                </a:lnTo>
                <a:lnTo>
                  <a:pt x="5031" y="725645"/>
                </a:lnTo>
                <a:lnTo>
                  <a:pt x="19363" y="765742"/>
                </a:lnTo>
                <a:lnTo>
                  <a:pt x="41851" y="801113"/>
                </a:lnTo>
                <a:lnTo>
                  <a:pt x="71353" y="830614"/>
                </a:lnTo>
                <a:lnTo>
                  <a:pt x="106724" y="853103"/>
                </a:lnTo>
                <a:lnTo>
                  <a:pt x="146821" y="867434"/>
                </a:lnTo>
                <a:lnTo>
                  <a:pt x="190500" y="872465"/>
                </a:lnTo>
                <a:lnTo>
                  <a:pt x="1319999" y="872465"/>
                </a:lnTo>
                <a:lnTo>
                  <a:pt x="1363678" y="867434"/>
                </a:lnTo>
                <a:lnTo>
                  <a:pt x="1403775" y="853103"/>
                </a:lnTo>
                <a:lnTo>
                  <a:pt x="1439146" y="830614"/>
                </a:lnTo>
                <a:lnTo>
                  <a:pt x="1468648" y="801113"/>
                </a:lnTo>
                <a:lnTo>
                  <a:pt x="1491136" y="765742"/>
                </a:lnTo>
                <a:lnTo>
                  <a:pt x="1505468" y="725645"/>
                </a:lnTo>
                <a:lnTo>
                  <a:pt x="1510499" y="681965"/>
                </a:lnTo>
                <a:lnTo>
                  <a:pt x="1510499" y="190500"/>
                </a:lnTo>
                <a:lnTo>
                  <a:pt x="1505468" y="146821"/>
                </a:lnTo>
                <a:lnTo>
                  <a:pt x="1491136" y="106724"/>
                </a:lnTo>
                <a:lnTo>
                  <a:pt x="1468648" y="71353"/>
                </a:lnTo>
                <a:lnTo>
                  <a:pt x="1439146" y="41851"/>
                </a:lnTo>
                <a:lnTo>
                  <a:pt x="1403775" y="19363"/>
                </a:lnTo>
                <a:lnTo>
                  <a:pt x="1363678" y="5031"/>
                </a:lnTo>
                <a:lnTo>
                  <a:pt x="1319999" y="0"/>
                </a:lnTo>
                <a:close/>
              </a:path>
            </a:pathLst>
          </a:custGeom>
          <a:solidFill>
            <a:srgbClr val="0088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33" name="object 33">
            <a:extLst>
              <a:ext uri="{FF2B5EF4-FFF2-40B4-BE49-F238E27FC236}">
                <a16:creationId xmlns:a16="http://schemas.microsoft.com/office/drawing/2014/main" id="{8D752A0A-E767-0E29-36AA-4DA69211BE77}"/>
              </a:ext>
            </a:extLst>
          </p:cNvPr>
          <p:cNvSpPr txBox="1"/>
          <p:nvPr/>
        </p:nvSpPr>
        <p:spPr>
          <a:xfrm>
            <a:off x="4399359" y="6243316"/>
            <a:ext cx="709910" cy="335476"/>
          </a:xfrm>
          <a:prstGeom prst="rect">
            <a:avLst/>
          </a:prstGeom>
        </p:spPr>
        <p:txBody>
          <a:bodyPr lIns="0" tIns="0" rIns="0" bIns="0">
            <a:spAutoFit/>
          </a:bodyPr>
          <a:lstStyle/>
          <a:p>
            <a:pPr marL="8929">
              <a:defRPr/>
            </a:pPr>
            <a:r>
              <a:rPr sz="2180" spc="-4" dirty="0">
                <a:solidFill>
                  <a:srgbClr val="FFFFFF"/>
                </a:solidFill>
                <a:latin typeface="Arial"/>
                <a:cs typeface="Arial"/>
              </a:rPr>
              <a:t>name</a:t>
            </a:r>
            <a:endParaRPr sz="2180">
              <a:latin typeface="Arial"/>
              <a:cs typeface="Arial"/>
            </a:endParaRPr>
          </a:p>
        </p:txBody>
      </p:sp>
      <p:sp>
        <p:nvSpPr>
          <p:cNvPr id="58401" name="object 34">
            <a:extLst>
              <a:ext uri="{FF2B5EF4-FFF2-40B4-BE49-F238E27FC236}">
                <a16:creationId xmlns:a16="http://schemas.microsoft.com/office/drawing/2014/main" id="{6570EA9F-B706-FD95-14FE-CB7F70DF23CC}"/>
              </a:ext>
            </a:extLst>
          </p:cNvPr>
          <p:cNvSpPr>
            <a:spLocks noChangeArrowheads="1"/>
          </p:cNvSpPr>
          <p:nvPr/>
        </p:nvSpPr>
        <p:spPr bwMode="auto">
          <a:xfrm>
            <a:off x="5543476" y="6101558"/>
            <a:ext cx="1215553" cy="667494"/>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402" name="object 35">
            <a:extLst>
              <a:ext uri="{FF2B5EF4-FFF2-40B4-BE49-F238E27FC236}">
                <a16:creationId xmlns:a16="http://schemas.microsoft.com/office/drawing/2014/main" id="{FB83E92D-20A0-BB2F-94FD-984A087EF951}"/>
              </a:ext>
            </a:extLst>
          </p:cNvPr>
          <p:cNvSpPr>
            <a:spLocks/>
          </p:cNvSpPr>
          <p:nvPr/>
        </p:nvSpPr>
        <p:spPr bwMode="auto">
          <a:xfrm>
            <a:off x="5570265" y="6110487"/>
            <a:ext cx="1161975" cy="613916"/>
          </a:xfrm>
          <a:custGeom>
            <a:avLst/>
            <a:gdLst>
              <a:gd name="T0" fmla="*/ 1458027 w 1652904"/>
              <a:gd name="T1" fmla="*/ 0 h 872490"/>
              <a:gd name="T2" fmla="*/ 189955 w 1652904"/>
              <a:gd name="T3" fmla="*/ 0 h 872490"/>
              <a:gd name="T4" fmla="*/ 146401 w 1652904"/>
              <a:gd name="T5" fmla="*/ 5091 h 872490"/>
              <a:gd name="T6" fmla="*/ 106424 w 1652904"/>
              <a:gd name="T7" fmla="*/ 19573 h 872490"/>
              <a:gd name="T8" fmla="*/ 71143 w 1652904"/>
              <a:gd name="T9" fmla="*/ 42314 h 872490"/>
              <a:gd name="T10" fmla="*/ 41731 w 1652904"/>
              <a:gd name="T11" fmla="*/ 72133 h 872490"/>
              <a:gd name="T12" fmla="*/ 19303 w 1652904"/>
              <a:gd name="T13" fmla="*/ 107894 h 872490"/>
              <a:gd name="T14" fmla="*/ 5016 w 1652904"/>
              <a:gd name="T15" fmla="*/ 148432 h 872490"/>
              <a:gd name="T16" fmla="*/ 0 w 1652904"/>
              <a:gd name="T17" fmla="*/ 192591 h 872490"/>
              <a:gd name="T18" fmla="*/ 0 w 1652904"/>
              <a:gd name="T19" fmla="*/ 689448 h 872490"/>
              <a:gd name="T20" fmla="*/ 5016 w 1652904"/>
              <a:gd name="T21" fmla="*/ 733608 h 872490"/>
              <a:gd name="T22" fmla="*/ 19303 w 1652904"/>
              <a:gd name="T23" fmla="*/ 774145 h 872490"/>
              <a:gd name="T24" fmla="*/ 41731 w 1652904"/>
              <a:gd name="T25" fmla="*/ 809903 h 872490"/>
              <a:gd name="T26" fmla="*/ 71143 w 1652904"/>
              <a:gd name="T27" fmla="*/ 839728 h 872490"/>
              <a:gd name="T28" fmla="*/ 106424 w 1652904"/>
              <a:gd name="T29" fmla="*/ 862464 h 872490"/>
              <a:gd name="T30" fmla="*/ 146401 w 1652904"/>
              <a:gd name="T31" fmla="*/ 876952 h 872490"/>
              <a:gd name="T32" fmla="*/ 189955 w 1652904"/>
              <a:gd name="T33" fmla="*/ 882038 h 872490"/>
              <a:gd name="T34" fmla="*/ 1458027 w 1652904"/>
              <a:gd name="T35" fmla="*/ 882038 h 872490"/>
              <a:gd name="T36" fmla="*/ 1501580 w 1652904"/>
              <a:gd name="T37" fmla="*/ 876952 h 872490"/>
              <a:gd name="T38" fmla="*/ 1541562 w 1652904"/>
              <a:gd name="T39" fmla="*/ 862464 h 872490"/>
              <a:gd name="T40" fmla="*/ 1576829 w 1652904"/>
              <a:gd name="T41" fmla="*/ 839728 h 872490"/>
              <a:gd name="T42" fmla="*/ 1606247 w 1652904"/>
              <a:gd name="T43" fmla="*/ 809903 h 872490"/>
              <a:gd name="T44" fmla="*/ 1628670 w 1652904"/>
              <a:gd name="T45" fmla="*/ 774145 h 872490"/>
              <a:gd name="T46" fmla="*/ 1642961 w 1652904"/>
              <a:gd name="T47" fmla="*/ 733608 h 872490"/>
              <a:gd name="T48" fmla="*/ 1647979 w 1652904"/>
              <a:gd name="T49" fmla="*/ 689448 h 872490"/>
              <a:gd name="T50" fmla="*/ 1647979 w 1652904"/>
              <a:gd name="T51" fmla="*/ 192591 h 872490"/>
              <a:gd name="T52" fmla="*/ 1642961 w 1652904"/>
              <a:gd name="T53" fmla="*/ 148432 h 872490"/>
              <a:gd name="T54" fmla="*/ 1628670 w 1652904"/>
              <a:gd name="T55" fmla="*/ 107894 h 872490"/>
              <a:gd name="T56" fmla="*/ 1606247 w 1652904"/>
              <a:gd name="T57" fmla="*/ 72133 h 872490"/>
              <a:gd name="T58" fmla="*/ 1576829 w 1652904"/>
              <a:gd name="T59" fmla="*/ 42314 h 872490"/>
              <a:gd name="T60" fmla="*/ 1541562 w 1652904"/>
              <a:gd name="T61" fmla="*/ 19573 h 872490"/>
              <a:gd name="T62" fmla="*/ 1501580 w 1652904"/>
              <a:gd name="T63" fmla="*/ 5091 h 872490"/>
              <a:gd name="T64" fmla="*/ 1458027 w 1652904"/>
              <a:gd name="T65" fmla="*/ 0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52904" h="872490">
                <a:moveTo>
                  <a:pt x="1462227" y="0"/>
                </a:moveTo>
                <a:lnTo>
                  <a:pt x="190500" y="0"/>
                </a:lnTo>
                <a:lnTo>
                  <a:pt x="146821" y="5031"/>
                </a:lnTo>
                <a:lnTo>
                  <a:pt x="106724" y="19363"/>
                </a:lnTo>
                <a:lnTo>
                  <a:pt x="71353" y="41851"/>
                </a:lnTo>
                <a:lnTo>
                  <a:pt x="41851" y="71353"/>
                </a:lnTo>
                <a:lnTo>
                  <a:pt x="19363" y="106724"/>
                </a:lnTo>
                <a:lnTo>
                  <a:pt x="5031" y="146821"/>
                </a:lnTo>
                <a:lnTo>
                  <a:pt x="0" y="190500"/>
                </a:lnTo>
                <a:lnTo>
                  <a:pt x="0" y="681965"/>
                </a:lnTo>
                <a:lnTo>
                  <a:pt x="5031" y="725645"/>
                </a:lnTo>
                <a:lnTo>
                  <a:pt x="19363" y="765742"/>
                </a:lnTo>
                <a:lnTo>
                  <a:pt x="41851" y="801113"/>
                </a:lnTo>
                <a:lnTo>
                  <a:pt x="71353" y="830614"/>
                </a:lnTo>
                <a:lnTo>
                  <a:pt x="106724" y="853103"/>
                </a:lnTo>
                <a:lnTo>
                  <a:pt x="146821" y="867434"/>
                </a:lnTo>
                <a:lnTo>
                  <a:pt x="190500" y="872465"/>
                </a:lnTo>
                <a:lnTo>
                  <a:pt x="1462227" y="872465"/>
                </a:lnTo>
                <a:lnTo>
                  <a:pt x="1505906" y="867434"/>
                </a:lnTo>
                <a:lnTo>
                  <a:pt x="1546002" y="853103"/>
                </a:lnTo>
                <a:lnTo>
                  <a:pt x="1581373" y="830614"/>
                </a:lnTo>
                <a:lnTo>
                  <a:pt x="1610875" y="801113"/>
                </a:lnTo>
                <a:lnTo>
                  <a:pt x="1633363" y="765742"/>
                </a:lnTo>
                <a:lnTo>
                  <a:pt x="1647695" y="725645"/>
                </a:lnTo>
                <a:lnTo>
                  <a:pt x="1652727" y="681965"/>
                </a:lnTo>
                <a:lnTo>
                  <a:pt x="1652727" y="190500"/>
                </a:lnTo>
                <a:lnTo>
                  <a:pt x="1647695" y="146821"/>
                </a:lnTo>
                <a:lnTo>
                  <a:pt x="1633363" y="106724"/>
                </a:lnTo>
                <a:lnTo>
                  <a:pt x="1610875" y="71353"/>
                </a:lnTo>
                <a:lnTo>
                  <a:pt x="1581373" y="41851"/>
                </a:lnTo>
                <a:lnTo>
                  <a:pt x="1546002" y="19363"/>
                </a:lnTo>
                <a:lnTo>
                  <a:pt x="1505906" y="5031"/>
                </a:lnTo>
                <a:lnTo>
                  <a:pt x="1462227" y="0"/>
                </a:lnTo>
                <a:close/>
              </a:path>
            </a:pathLst>
          </a:custGeom>
          <a:solidFill>
            <a:srgbClr val="0088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8403" name="object 36">
            <a:extLst>
              <a:ext uri="{FF2B5EF4-FFF2-40B4-BE49-F238E27FC236}">
                <a16:creationId xmlns:a16="http://schemas.microsoft.com/office/drawing/2014/main" id="{D88554A8-8E8A-FC10-C2F8-D0FB60B86EA2}"/>
              </a:ext>
            </a:extLst>
          </p:cNvPr>
          <p:cNvSpPr>
            <a:spLocks noChangeArrowheads="1"/>
          </p:cNvSpPr>
          <p:nvPr/>
        </p:nvSpPr>
        <p:spPr bwMode="auto">
          <a:xfrm>
            <a:off x="7926586" y="5133803"/>
            <a:ext cx="673076" cy="667494"/>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404" name="object 37">
            <a:extLst>
              <a:ext uri="{FF2B5EF4-FFF2-40B4-BE49-F238E27FC236}">
                <a16:creationId xmlns:a16="http://schemas.microsoft.com/office/drawing/2014/main" id="{A940449A-7521-02C6-758F-0970DFFCC408}"/>
              </a:ext>
            </a:extLst>
          </p:cNvPr>
          <p:cNvSpPr>
            <a:spLocks noChangeArrowheads="1"/>
          </p:cNvSpPr>
          <p:nvPr/>
        </p:nvSpPr>
        <p:spPr bwMode="auto">
          <a:xfrm>
            <a:off x="7953376" y="5142732"/>
            <a:ext cx="619497" cy="613916"/>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405" name="object 38">
            <a:extLst>
              <a:ext uri="{FF2B5EF4-FFF2-40B4-BE49-F238E27FC236}">
                <a16:creationId xmlns:a16="http://schemas.microsoft.com/office/drawing/2014/main" id="{5F499394-31CE-CE63-CE22-117A71610B84}"/>
              </a:ext>
            </a:extLst>
          </p:cNvPr>
          <p:cNvSpPr>
            <a:spLocks/>
          </p:cNvSpPr>
          <p:nvPr/>
        </p:nvSpPr>
        <p:spPr bwMode="auto">
          <a:xfrm>
            <a:off x="7953376" y="5142732"/>
            <a:ext cx="619497" cy="613916"/>
          </a:xfrm>
          <a:custGeom>
            <a:avLst/>
            <a:gdLst>
              <a:gd name="T0" fmla="*/ 686882 w 881379"/>
              <a:gd name="T1" fmla="*/ 0 h 872490"/>
              <a:gd name="T2" fmla="*/ 189480 w 881379"/>
              <a:gd name="T3" fmla="*/ 0 h 872490"/>
              <a:gd name="T4" fmla="*/ 146029 w 881379"/>
              <a:gd name="T5" fmla="*/ 5091 h 872490"/>
              <a:gd name="T6" fmla="*/ 106148 w 881379"/>
              <a:gd name="T7" fmla="*/ 19573 h 872490"/>
              <a:gd name="T8" fmla="*/ 70964 w 881379"/>
              <a:gd name="T9" fmla="*/ 42314 h 872490"/>
              <a:gd name="T10" fmla="*/ 41622 w 881379"/>
              <a:gd name="T11" fmla="*/ 72133 h 872490"/>
              <a:gd name="T12" fmla="*/ 19256 w 881379"/>
              <a:gd name="T13" fmla="*/ 107894 h 872490"/>
              <a:gd name="T14" fmla="*/ 5000 w 881379"/>
              <a:gd name="T15" fmla="*/ 148432 h 872490"/>
              <a:gd name="T16" fmla="*/ 0 w 881379"/>
              <a:gd name="T17" fmla="*/ 192591 h 872490"/>
              <a:gd name="T18" fmla="*/ 0 w 881379"/>
              <a:gd name="T19" fmla="*/ 689447 h 872490"/>
              <a:gd name="T20" fmla="*/ 5000 w 881379"/>
              <a:gd name="T21" fmla="*/ 733606 h 872490"/>
              <a:gd name="T22" fmla="*/ 19256 w 881379"/>
              <a:gd name="T23" fmla="*/ 774143 h 872490"/>
              <a:gd name="T24" fmla="*/ 41622 w 881379"/>
              <a:gd name="T25" fmla="*/ 809901 h 872490"/>
              <a:gd name="T26" fmla="*/ 70964 w 881379"/>
              <a:gd name="T27" fmla="*/ 839726 h 872490"/>
              <a:gd name="T28" fmla="*/ 106148 w 881379"/>
              <a:gd name="T29" fmla="*/ 862462 h 872490"/>
              <a:gd name="T30" fmla="*/ 146029 w 881379"/>
              <a:gd name="T31" fmla="*/ 876951 h 872490"/>
              <a:gd name="T32" fmla="*/ 189480 w 881379"/>
              <a:gd name="T33" fmla="*/ 882037 h 872490"/>
              <a:gd name="T34" fmla="*/ 686882 w 881379"/>
              <a:gd name="T35" fmla="*/ 882037 h 872490"/>
              <a:gd name="T36" fmla="*/ 730331 w 881379"/>
              <a:gd name="T37" fmla="*/ 876951 h 872490"/>
              <a:gd name="T38" fmla="*/ 770215 w 881379"/>
              <a:gd name="T39" fmla="*/ 862462 h 872490"/>
              <a:gd name="T40" fmla="*/ 805396 w 881379"/>
              <a:gd name="T41" fmla="*/ 839726 h 872490"/>
              <a:gd name="T42" fmla="*/ 834738 w 881379"/>
              <a:gd name="T43" fmla="*/ 809901 h 872490"/>
              <a:gd name="T44" fmla="*/ 857102 w 881379"/>
              <a:gd name="T45" fmla="*/ 774143 h 872490"/>
              <a:gd name="T46" fmla="*/ 871356 w 881379"/>
              <a:gd name="T47" fmla="*/ 733606 h 872490"/>
              <a:gd name="T48" fmla="*/ 876360 w 881379"/>
              <a:gd name="T49" fmla="*/ 689447 h 872490"/>
              <a:gd name="T50" fmla="*/ 876360 w 881379"/>
              <a:gd name="T51" fmla="*/ 192591 h 872490"/>
              <a:gd name="T52" fmla="*/ 871356 w 881379"/>
              <a:gd name="T53" fmla="*/ 148432 h 872490"/>
              <a:gd name="T54" fmla="*/ 857102 w 881379"/>
              <a:gd name="T55" fmla="*/ 107894 h 872490"/>
              <a:gd name="T56" fmla="*/ 834738 w 881379"/>
              <a:gd name="T57" fmla="*/ 72133 h 872490"/>
              <a:gd name="T58" fmla="*/ 805396 w 881379"/>
              <a:gd name="T59" fmla="*/ 42314 h 872490"/>
              <a:gd name="T60" fmla="*/ 770215 w 881379"/>
              <a:gd name="T61" fmla="*/ 19573 h 872490"/>
              <a:gd name="T62" fmla="*/ 730331 w 881379"/>
              <a:gd name="T63" fmla="*/ 5091 h 872490"/>
              <a:gd name="T64" fmla="*/ 686882 w 881379"/>
              <a:gd name="T65" fmla="*/ 0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81379" h="872490">
                <a:moveTo>
                  <a:pt x="690587" y="0"/>
                </a:moveTo>
                <a:lnTo>
                  <a:pt x="190500" y="0"/>
                </a:lnTo>
                <a:lnTo>
                  <a:pt x="146817" y="5031"/>
                </a:lnTo>
                <a:lnTo>
                  <a:pt x="106718" y="19363"/>
                </a:lnTo>
                <a:lnTo>
                  <a:pt x="71348" y="41851"/>
                </a:lnTo>
                <a:lnTo>
                  <a:pt x="41847" y="71353"/>
                </a:lnTo>
                <a:lnTo>
                  <a:pt x="19361" y="106724"/>
                </a:lnTo>
                <a:lnTo>
                  <a:pt x="5030" y="146821"/>
                </a:lnTo>
                <a:lnTo>
                  <a:pt x="0" y="190500"/>
                </a:lnTo>
                <a:lnTo>
                  <a:pt x="0" y="681964"/>
                </a:lnTo>
                <a:lnTo>
                  <a:pt x="5030" y="725643"/>
                </a:lnTo>
                <a:lnTo>
                  <a:pt x="19361" y="765740"/>
                </a:lnTo>
                <a:lnTo>
                  <a:pt x="41847" y="801111"/>
                </a:lnTo>
                <a:lnTo>
                  <a:pt x="71348" y="830612"/>
                </a:lnTo>
                <a:lnTo>
                  <a:pt x="106718" y="853101"/>
                </a:lnTo>
                <a:lnTo>
                  <a:pt x="146817" y="867433"/>
                </a:lnTo>
                <a:lnTo>
                  <a:pt x="190500" y="872464"/>
                </a:lnTo>
                <a:lnTo>
                  <a:pt x="690587" y="872464"/>
                </a:lnTo>
                <a:lnTo>
                  <a:pt x="734270" y="867433"/>
                </a:lnTo>
                <a:lnTo>
                  <a:pt x="774369" y="853101"/>
                </a:lnTo>
                <a:lnTo>
                  <a:pt x="809739" y="830612"/>
                </a:lnTo>
                <a:lnTo>
                  <a:pt x="839240" y="801111"/>
                </a:lnTo>
                <a:lnTo>
                  <a:pt x="861726" y="765740"/>
                </a:lnTo>
                <a:lnTo>
                  <a:pt x="876057" y="725643"/>
                </a:lnTo>
                <a:lnTo>
                  <a:pt x="881087" y="681964"/>
                </a:lnTo>
                <a:lnTo>
                  <a:pt x="881087" y="190500"/>
                </a:lnTo>
                <a:lnTo>
                  <a:pt x="876057" y="146821"/>
                </a:lnTo>
                <a:lnTo>
                  <a:pt x="861726" y="106724"/>
                </a:lnTo>
                <a:lnTo>
                  <a:pt x="839240" y="71353"/>
                </a:lnTo>
                <a:lnTo>
                  <a:pt x="809739" y="41851"/>
                </a:lnTo>
                <a:lnTo>
                  <a:pt x="774369" y="19363"/>
                </a:lnTo>
                <a:lnTo>
                  <a:pt x="734270" y="5031"/>
                </a:lnTo>
                <a:lnTo>
                  <a:pt x="690587" y="0"/>
                </a:lnTo>
                <a:close/>
              </a:path>
            </a:pathLst>
          </a:custGeom>
          <a:solidFill>
            <a:srgbClr val="009CFD">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39" name="object 39">
            <a:extLst>
              <a:ext uri="{FF2B5EF4-FFF2-40B4-BE49-F238E27FC236}">
                <a16:creationId xmlns:a16="http://schemas.microsoft.com/office/drawing/2014/main" id="{34D58372-5D5A-5FAC-1EC2-299CDE80CE39}"/>
              </a:ext>
            </a:extLst>
          </p:cNvPr>
          <p:cNvSpPr txBox="1"/>
          <p:nvPr/>
        </p:nvSpPr>
        <p:spPr>
          <a:xfrm>
            <a:off x="8158758" y="5278909"/>
            <a:ext cx="200918" cy="335476"/>
          </a:xfrm>
          <a:prstGeom prst="rect">
            <a:avLst/>
          </a:prstGeom>
        </p:spPr>
        <p:txBody>
          <a:bodyPr lIns="0" tIns="0" rIns="0" bIns="0">
            <a:spAutoFit/>
          </a:bodyPr>
          <a:lstStyle/>
          <a:p>
            <a:pPr marL="8929">
              <a:defRPr/>
            </a:pPr>
            <a:r>
              <a:rPr sz="2180" spc="165" dirty="0">
                <a:solidFill>
                  <a:srgbClr val="FFFFFF"/>
                </a:solidFill>
                <a:latin typeface="Arial"/>
                <a:cs typeface="Arial"/>
              </a:rPr>
              <a:t>=</a:t>
            </a:r>
            <a:endParaRPr sz="2180">
              <a:latin typeface="Arial"/>
              <a:cs typeface="Arial"/>
            </a:endParaRPr>
          </a:p>
        </p:txBody>
      </p:sp>
      <p:sp>
        <p:nvSpPr>
          <p:cNvPr id="58407" name="object 40">
            <a:extLst>
              <a:ext uri="{FF2B5EF4-FFF2-40B4-BE49-F238E27FC236}">
                <a16:creationId xmlns:a16="http://schemas.microsoft.com/office/drawing/2014/main" id="{F35E614B-AADD-9C3F-123F-009F599F53B5}"/>
              </a:ext>
            </a:extLst>
          </p:cNvPr>
          <p:cNvSpPr>
            <a:spLocks noChangeArrowheads="1"/>
          </p:cNvSpPr>
          <p:nvPr/>
        </p:nvSpPr>
        <p:spPr bwMode="auto">
          <a:xfrm>
            <a:off x="6952135" y="6090396"/>
            <a:ext cx="1551533" cy="667494"/>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408" name="object 41">
            <a:extLst>
              <a:ext uri="{FF2B5EF4-FFF2-40B4-BE49-F238E27FC236}">
                <a16:creationId xmlns:a16="http://schemas.microsoft.com/office/drawing/2014/main" id="{0F3A20C9-67A4-AAE2-2842-4281F92CEAB5}"/>
              </a:ext>
            </a:extLst>
          </p:cNvPr>
          <p:cNvSpPr>
            <a:spLocks/>
          </p:cNvSpPr>
          <p:nvPr/>
        </p:nvSpPr>
        <p:spPr bwMode="auto">
          <a:xfrm>
            <a:off x="6978923" y="6099325"/>
            <a:ext cx="1499071" cy="613916"/>
          </a:xfrm>
          <a:custGeom>
            <a:avLst/>
            <a:gdLst>
              <a:gd name="T0" fmla="*/ 1937113 w 2132329"/>
              <a:gd name="T1" fmla="*/ 0 h 872490"/>
              <a:gd name="T2" fmla="*/ 190080 w 2132329"/>
              <a:gd name="T3" fmla="*/ 0 h 872490"/>
              <a:gd name="T4" fmla="*/ 146491 w 2132329"/>
              <a:gd name="T5" fmla="*/ 5091 h 872490"/>
              <a:gd name="T6" fmla="*/ 106484 w 2132329"/>
              <a:gd name="T7" fmla="*/ 19573 h 872490"/>
              <a:gd name="T8" fmla="*/ 71188 w 2132329"/>
              <a:gd name="T9" fmla="*/ 42314 h 872490"/>
              <a:gd name="T10" fmla="*/ 41761 w 2132329"/>
              <a:gd name="T11" fmla="*/ 72133 h 872490"/>
              <a:gd name="T12" fmla="*/ 19318 w 2132329"/>
              <a:gd name="T13" fmla="*/ 107894 h 872490"/>
              <a:gd name="T14" fmla="*/ 5016 w 2132329"/>
              <a:gd name="T15" fmla="*/ 148432 h 872490"/>
              <a:gd name="T16" fmla="*/ 0 w 2132329"/>
              <a:gd name="T17" fmla="*/ 192591 h 872490"/>
              <a:gd name="T18" fmla="*/ 0 w 2132329"/>
              <a:gd name="T19" fmla="*/ 689451 h 872490"/>
              <a:gd name="T20" fmla="*/ 5016 w 2132329"/>
              <a:gd name="T21" fmla="*/ 733611 h 872490"/>
              <a:gd name="T22" fmla="*/ 19318 w 2132329"/>
              <a:gd name="T23" fmla="*/ 774148 h 872490"/>
              <a:gd name="T24" fmla="*/ 41761 w 2132329"/>
              <a:gd name="T25" fmla="*/ 809906 h 872490"/>
              <a:gd name="T26" fmla="*/ 71188 w 2132329"/>
              <a:gd name="T27" fmla="*/ 839731 h 872490"/>
              <a:gd name="T28" fmla="*/ 106484 w 2132329"/>
              <a:gd name="T29" fmla="*/ 862466 h 872490"/>
              <a:gd name="T30" fmla="*/ 146491 w 2132329"/>
              <a:gd name="T31" fmla="*/ 876955 h 872490"/>
              <a:gd name="T32" fmla="*/ 190080 w 2132329"/>
              <a:gd name="T33" fmla="*/ 882041 h 872490"/>
              <a:gd name="T34" fmla="*/ 1937113 w 2132329"/>
              <a:gd name="T35" fmla="*/ 882041 h 872490"/>
              <a:gd name="T36" fmla="*/ 1980694 w 2132329"/>
              <a:gd name="T37" fmla="*/ 876955 h 872490"/>
              <a:gd name="T38" fmla="*/ 2020704 w 2132329"/>
              <a:gd name="T39" fmla="*/ 862466 h 872490"/>
              <a:gd name="T40" fmla="*/ 2055998 w 2132329"/>
              <a:gd name="T41" fmla="*/ 839731 h 872490"/>
              <a:gd name="T42" fmla="*/ 2085433 w 2132329"/>
              <a:gd name="T43" fmla="*/ 809906 h 872490"/>
              <a:gd name="T44" fmla="*/ 2107867 w 2132329"/>
              <a:gd name="T45" fmla="*/ 774148 h 872490"/>
              <a:gd name="T46" fmla="*/ 2122165 w 2132329"/>
              <a:gd name="T47" fmla="*/ 733611 h 872490"/>
              <a:gd name="T48" fmla="*/ 2127186 w 2132329"/>
              <a:gd name="T49" fmla="*/ 689451 h 872490"/>
              <a:gd name="T50" fmla="*/ 2127186 w 2132329"/>
              <a:gd name="T51" fmla="*/ 192591 h 872490"/>
              <a:gd name="T52" fmla="*/ 2122165 w 2132329"/>
              <a:gd name="T53" fmla="*/ 148432 h 872490"/>
              <a:gd name="T54" fmla="*/ 2107867 w 2132329"/>
              <a:gd name="T55" fmla="*/ 107894 h 872490"/>
              <a:gd name="T56" fmla="*/ 2085433 w 2132329"/>
              <a:gd name="T57" fmla="*/ 72133 h 872490"/>
              <a:gd name="T58" fmla="*/ 2055998 w 2132329"/>
              <a:gd name="T59" fmla="*/ 42314 h 872490"/>
              <a:gd name="T60" fmla="*/ 2020704 w 2132329"/>
              <a:gd name="T61" fmla="*/ 19573 h 872490"/>
              <a:gd name="T62" fmla="*/ 1980694 w 2132329"/>
              <a:gd name="T63" fmla="*/ 5091 h 872490"/>
              <a:gd name="T64" fmla="*/ 1937113 w 2132329"/>
              <a:gd name="T65" fmla="*/ 0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32329" h="872490">
                <a:moveTo>
                  <a:pt x="1941436" y="0"/>
                </a:moveTo>
                <a:lnTo>
                  <a:pt x="190500" y="0"/>
                </a:lnTo>
                <a:lnTo>
                  <a:pt x="146821" y="5031"/>
                </a:lnTo>
                <a:lnTo>
                  <a:pt x="106724" y="19363"/>
                </a:lnTo>
                <a:lnTo>
                  <a:pt x="71353" y="41851"/>
                </a:lnTo>
                <a:lnTo>
                  <a:pt x="41851" y="71353"/>
                </a:lnTo>
                <a:lnTo>
                  <a:pt x="19363" y="106724"/>
                </a:lnTo>
                <a:lnTo>
                  <a:pt x="5031" y="146821"/>
                </a:lnTo>
                <a:lnTo>
                  <a:pt x="0" y="190500"/>
                </a:lnTo>
                <a:lnTo>
                  <a:pt x="0" y="681968"/>
                </a:lnTo>
                <a:lnTo>
                  <a:pt x="5031" y="725648"/>
                </a:lnTo>
                <a:lnTo>
                  <a:pt x="19363" y="765745"/>
                </a:lnTo>
                <a:lnTo>
                  <a:pt x="41851" y="801116"/>
                </a:lnTo>
                <a:lnTo>
                  <a:pt x="71353" y="830617"/>
                </a:lnTo>
                <a:lnTo>
                  <a:pt x="106724" y="853105"/>
                </a:lnTo>
                <a:lnTo>
                  <a:pt x="146821" y="867437"/>
                </a:lnTo>
                <a:lnTo>
                  <a:pt x="190500" y="872468"/>
                </a:lnTo>
                <a:lnTo>
                  <a:pt x="1941436" y="872468"/>
                </a:lnTo>
                <a:lnTo>
                  <a:pt x="1985119" y="867437"/>
                </a:lnTo>
                <a:lnTo>
                  <a:pt x="2025217" y="853105"/>
                </a:lnTo>
                <a:lnTo>
                  <a:pt x="2060588" y="830617"/>
                </a:lnTo>
                <a:lnTo>
                  <a:pt x="2090088" y="801116"/>
                </a:lnTo>
                <a:lnTo>
                  <a:pt x="2112575" y="765745"/>
                </a:lnTo>
                <a:lnTo>
                  <a:pt x="2126905" y="725648"/>
                </a:lnTo>
                <a:lnTo>
                  <a:pt x="2131936" y="681968"/>
                </a:lnTo>
                <a:lnTo>
                  <a:pt x="2131936" y="190500"/>
                </a:lnTo>
                <a:lnTo>
                  <a:pt x="2126905" y="146821"/>
                </a:lnTo>
                <a:lnTo>
                  <a:pt x="2112575" y="106724"/>
                </a:lnTo>
                <a:lnTo>
                  <a:pt x="2090088" y="71353"/>
                </a:lnTo>
                <a:lnTo>
                  <a:pt x="2060588" y="41851"/>
                </a:lnTo>
                <a:lnTo>
                  <a:pt x="2025217" y="19363"/>
                </a:lnTo>
                <a:lnTo>
                  <a:pt x="1985119" y="5031"/>
                </a:lnTo>
                <a:lnTo>
                  <a:pt x="1941436" y="0"/>
                </a:lnTo>
                <a:close/>
              </a:path>
            </a:pathLst>
          </a:custGeom>
          <a:solidFill>
            <a:srgbClr val="0088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42" name="object 42">
            <a:extLst>
              <a:ext uri="{FF2B5EF4-FFF2-40B4-BE49-F238E27FC236}">
                <a16:creationId xmlns:a16="http://schemas.microsoft.com/office/drawing/2014/main" id="{11397576-0C0A-AE62-C758-B0B464D3FDA9}"/>
              </a:ext>
            </a:extLst>
          </p:cNvPr>
          <p:cNvSpPr txBox="1"/>
          <p:nvPr/>
        </p:nvSpPr>
        <p:spPr>
          <a:xfrm>
            <a:off x="7113984" y="6234386"/>
            <a:ext cx="1227832" cy="335476"/>
          </a:xfrm>
          <a:prstGeom prst="rect">
            <a:avLst/>
          </a:prstGeom>
        </p:spPr>
        <p:txBody>
          <a:bodyPr lIns="0" tIns="0" rIns="0" bIns="0">
            <a:spAutoFit/>
          </a:bodyPr>
          <a:lstStyle/>
          <a:p>
            <a:pPr marL="8929">
              <a:defRPr/>
            </a:pPr>
            <a:r>
              <a:rPr sz="2180" spc="21" dirty="0">
                <a:solidFill>
                  <a:srgbClr val="FFFFFF"/>
                </a:solidFill>
                <a:latin typeface="Arial"/>
                <a:cs typeface="Arial"/>
              </a:rPr>
              <a:t>password</a:t>
            </a:r>
            <a:endParaRPr sz="2180">
              <a:latin typeface="Arial"/>
              <a:cs typeface="Arial"/>
            </a:endParaRPr>
          </a:p>
        </p:txBody>
      </p:sp>
      <p:sp>
        <p:nvSpPr>
          <p:cNvPr id="58410" name="object 43">
            <a:extLst>
              <a:ext uri="{FF2B5EF4-FFF2-40B4-BE49-F238E27FC236}">
                <a16:creationId xmlns:a16="http://schemas.microsoft.com/office/drawing/2014/main" id="{E149F6A0-0590-FBD8-8B01-5F3F61FE1F4D}"/>
              </a:ext>
            </a:extLst>
          </p:cNvPr>
          <p:cNvSpPr>
            <a:spLocks noChangeArrowheads="1"/>
          </p:cNvSpPr>
          <p:nvPr/>
        </p:nvSpPr>
        <p:spPr bwMode="auto">
          <a:xfrm>
            <a:off x="8517062" y="6090396"/>
            <a:ext cx="1215553" cy="667494"/>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411" name="object 44">
            <a:extLst>
              <a:ext uri="{FF2B5EF4-FFF2-40B4-BE49-F238E27FC236}">
                <a16:creationId xmlns:a16="http://schemas.microsoft.com/office/drawing/2014/main" id="{F66638D4-89CF-1664-87CD-15463E074DC7}"/>
              </a:ext>
            </a:extLst>
          </p:cNvPr>
          <p:cNvSpPr>
            <a:spLocks/>
          </p:cNvSpPr>
          <p:nvPr/>
        </p:nvSpPr>
        <p:spPr bwMode="auto">
          <a:xfrm>
            <a:off x="8543851" y="6099325"/>
            <a:ext cx="1161975" cy="613916"/>
          </a:xfrm>
          <a:custGeom>
            <a:avLst/>
            <a:gdLst>
              <a:gd name="T0" fmla="*/ 1458027 w 1652904"/>
              <a:gd name="T1" fmla="*/ 0 h 872490"/>
              <a:gd name="T2" fmla="*/ 189955 w 1652904"/>
              <a:gd name="T3" fmla="*/ 0 h 872490"/>
              <a:gd name="T4" fmla="*/ 146401 w 1652904"/>
              <a:gd name="T5" fmla="*/ 5091 h 872490"/>
              <a:gd name="T6" fmla="*/ 106424 w 1652904"/>
              <a:gd name="T7" fmla="*/ 19573 h 872490"/>
              <a:gd name="T8" fmla="*/ 71143 w 1652904"/>
              <a:gd name="T9" fmla="*/ 42314 h 872490"/>
              <a:gd name="T10" fmla="*/ 41731 w 1652904"/>
              <a:gd name="T11" fmla="*/ 72133 h 872490"/>
              <a:gd name="T12" fmla="*/ 19303 w 1652904"/>
              <a:gd name="T13" fmla="*/ 107894 h 872490"/>
              <a:gd name="T14" fmla="*/ 5016 w 1652904"/>
              <a:gd name="T15" fmla="*/ 148432 h 872490"/>
              <a:gd name="T16" fmla="*/ 0 w 1652904"/>
              <a:gd name="T17" fmla="*/ 192591 h 872490"/>
              <a:gd name="T18" fmla="*/ 0 w 1652904"/>
              <a:gd name="T19" fmla="*/ 689451 h 872490"/>
              <a:gd name="T20" fmla="*/ 5016 w 1652904"/>
              <a:gd name="T21" fmla="*/ 733611 h 872490"/>
              <a:gd name="T22" fmla="*/ 19303 w 1652904"/>
              <a:gd name="T23" fmla="*/ 774148 h 872490"/>
              <a:gd name="T24" fmla="*/ 41731 w 1652904"/>
              <a:gd name="T25" fmla="*/ 809906 h 872490"/>
              <a:gd name="T26" fmla="*/ 71143 w 1652904"/>
              <a:gd name="T27" fmla="*/ 839731 h 872490"/>
              <a:gd name="T28" fmla="*/ 106424 w 1652904"/>
              <a:gd name="T29" fmla="*/ 862466 h 872490"/>
              <a:gd name="T30" fmla="*/ 146401 w 1652904"/>
              <a:gd name="T31" fmla="*/ 876955 h 872490"/>
              <a:gd name="T32" fmla="*/ 189955 w 1652904"/>
              <a:gd name="T33" fmla="*/ 882041 h 872490"/>
              <a:gd name="T34" fmla="*/ 1458027 w 1652904"/>
              <a:gd name="T35" fmla="*/ 882041 h 872490"/>
              <a:gd name="T36" fmla="*/ 1501580 w 1652904"/>
              <a:gd name="T37" fmla="*/ 876955 h 872490"/>
              <a:gd name="T38" fmla="*/ 1541562 w 1652904"/>
              <a:gd name="T39" fmla="*/ 862466 h 872490"/>
              <a:gd name="T40" fmla="*/ 1576829 w 1652904"/>
              <a:gd name="T41" fmla="*/ 839731 h 872490"/>
              <a:gd name="T42" fmla="*/ 1606247 w 1652904"/>
              <a:gd name="T43" fmla="*/ 809906 h 872490"/>
              <a:gd name="T44" fmla="*/ 1628670 w 1652904"/>
              <a:gd name="T45" fmla="*/ 774148 h 872490"/>
              <a:gd name="T46" fmla="*/ 1642961 w 1652904"/>
              <a:gd name="T47" fmla="*/ 733611 h 872490"/>
              <a:gd name="T48" fmla="*/ 1647979 w 1652904"/>
              <a:gd name="T49" fmla="*/ 689451 h 872490"/>
              <a:gd name="T50" fmla="*/ 1647979 w 1652904"/>
              <a:gd name="T51" fmla="*/ 192591 h 872490"/>
              <a:gd name="T52" fmla="*/ 1642961 w 1652904"/>
              <a:gd name="T53" fmla="*/ 148432 h 872490"/>
              <a:gd name="T54" fmla="*/ 1628670 w 1652904"/>
              <a:gd name="T55" fmla="*/ 107894 h 872490"/>
              <a:gd name="T56" fmla="*/ 1606247 w 1652904"/>
              <a:gd name="T57" fmla="*/ 72133 h 872490"/>
              <a:gd name="T58" fmla="*/ 1576829 w 1652904"/>
              <a:gd name="T59" fmla="*/ 42314 h 872490"/>
              <a:gd name="T60" fmla="*/ 1541562 w 1652904"/>
              <a:gd name="T61" fmla="*/ 19573 h 872490"/>
              <a:gd name="T62" fmla="*/ 1501580 w 1652904"/>
              <a:gd name="T63" fmla="*/ 5091 h 872490"/>
              <a:gd name="T64" fmla="*/ 1458027 w 1652904"/>
              <a:gd name="T65" fmla="*/ 0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52904" h="872490">
                <a:moveTo>
                  <a:pt x="1462227" y="0"/>
                </a:moveTo>
                <a:lnTo>
                  <a:pt x="190500" y="0"/>
                </a:lnTo>
                <a:lnTo>
                  <a:pt x="146821" y="5031"/>
                </a:lnTo>
                <a:lnTo>
                  <a:pt x="106724" y="19363"/>
                </a:lnTo>
                <a:lnTo>
                  <a:pt x="71353" y="41851"/>
                </a:lnTo>
                <a:lnTo>
                  <a:pt x="41851" y="71353"/>
                </a:lnTo>
                <a:lnTo>
                  <a:pt x="19363" y="106724"/>
                </a:lnTo>
                <a:lnTo>
                  <a:pt x="5031" y="146821"/>
                </a:lnTo>
                <a:lnTo>
                  <a:pt x="0" y="190500"/>
                </a:lnTo>
                <a:lnTo>
                  <a:pt x="0" y="681968"/>
                </a:lnTo>
                <a:lnTo>
                  <a:pt x="5031" y="725648"/>
                </a:lnTo>
                <a:lnTo>
                  <a:pt x="19363" y="765745"/>
                </a:lnTo>
                <a:lnTo>
                  <a:pt x="41851" y="801116"/>
                </a:lnTo>
                <a:lnTo>
                  <a:pt x="71353" y="830617"/>
                </a:lnTo>
                <a:lnTo>
                  <a:pt x="106724" y="853105"/>
                </a:lnTo>
                <a:lnTo>
                  <a:pt x="146821" y="867437"/>
                </a:lnTo>
                <a:lnTo>
                  <a:pt x="190500" y="872468"/>
                </a:lnTo>
                <a:lnTo>
                  <a:pt x="1462227" y="872468"/>
                </a:lnTo>
                <a:lnTo>
                  <a:pt x="1505906" y="867437"/>
                </a:lnTo>
                <a:lnTo>
                  <a:pt x="1546002" y="853105"/>
                </a:lnTo>
                <a:lnTo>
                  <a:pt x="1581373" y="830617"/>
                </a:lnTo>
                <a:lnTo>
                  <a:pt x="1610875" y="801116"/>
                </a:lnTo>
                <a:lnTo>
                  <a:pt x="1633363" y="765745"/>
                </a:lnTo>
                <a:lnTo>
                  <a:pt x="1647695" y="725648"/>
                </a:lnTo>
                <a:lnTo>
                  <a:pt x="1652727" y="681968"/>
                </a:lnTo>
                <a:lnTo>
                  <a:pt x="1652727" y="190500"/>
                </a:lnTo>
                <a:lnTo>
                  <a:pt x="1647695" y="146821"/>
                </a:lnTo>
                <a:lnTo>
                  <a:pt x="1633363" y="106724"/>
                </a:lnTo>
                <a:lnTo>
                  <a:pt x="1610875" y="71353"/>
                </a:lnTo>
                <a:lnTo>
                  <a:pt x="1581373" y="41851"/>
                </a:lnTo>
                <a:lnTo>
                  <a:pt x="1546002" y="19363"/>
                </a:lnTo>
                <a:lnTo>
                  <a:pt x="1505906" y="5031"/>
                </a:lnTo>
                <a:lnTo>
                  <a:pt x="1462227" y="0"/>
                </a:lnTo>
                <a:close/>
              </a:path>
            </a:pathLst>
          </a:custGeom>
          <a:solidFill>
            <a:srgbClr val="0088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45" name="object 45">
            <a:extLst>
              <a:ext uri="{FF2B5EF4-FFF2-40B4-BE49-F238E27FC236}">
                <a16:creationId xmlns:a16="http://schemas.microsoft.com/office/drawing/2014/main" id="{7EAD5418-9144-2BAC-F0FE-2CE5AF22E9C5}"/>
              </a:ext>
            </a:extLst>
          </p:cNvPr>
          <p:cNvSpPr txBox="1"/>
          <p:nvPr/>
        </p:nvSpPr>
        <p:spPr>
          <a:xfrm>
            <a:off x="8739187" y="6234386"/>
            <a:ext cx="772418" cy="335476"/>
          </a:xfrm>
          <a:prstGeom prst="rect">
            <a:avLst/>
          </a:prstGeom>
        </p:spPr>
        <p:txBody>
          <a:bodyPr lIns="0" tIns="0" rIns="0" bIns="0">
            <a:spAutoFit/>
          </a:bodyPr>
          <a:lstStyle/>
          <a:p>
            <a:pPr marL="8929">
              <a:defRPr/>
            </a:pPr>
            <a:r>
              <a:rPr sz="2180" spc="21" dirty="0">
                <a:solidFill>
                  <a:srgbClr val="FFFFFF"/>
                </a:solidFill>
                <a:latin typeface="Arial"/>
                <a:cs typeface="Arial"/>
              </a:rPr>
              <a:t>$pass</a:t>
            </a:r>
            <a:endParaRPr sz="2180">
              <a:latin typeface="Arial"/>
              <a:cs typeface="Arial"/>
            </a:endParaRPr>
          </a:p>
        </p:txBody>
      </p:sp>
      <p:sp>
        <p:nvSpPr>
          <p:cNvPr id="58413" name="object 46">
            <a:extLst>
              <a:ext uri="{FF2B5EF4-FFF2-40B4-BE49-F238E27FC236}">
                <a16:creationId xmlns:a16="http://schemas.microsoft.com/office/drawing/2014/main" id="{7B91CFBC-A932-2CA3-BA58-4B979B34ABFC}"/>
              </a:ext>
            </a:extLst>
          </p:cNvPr>
          <p:cNvSpPr>
            <a:spLocks noChangeArrowheads="1"/>
          </p:cNvSpPr>
          <p:nvPr/>
        </p:nvSpPr>
        <p:spPr bwMode="auto">
          <a:xfrm>
            <a:off x="5494363" y="6052444"/>
            <a:ext cx="1313780" cy="765721"/>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414" name="object 47">
            <a:extLst>
              <a:ext uri="{FF2B5EF4-FFF2-40B4-BE49-F238E27FC236}">
                <a16:creationId xmlns:a16="http://schemas.microsoft.com/office/drawing/2014/main" id="{5E952432-EEDE-23B0-2F09-DA990CA8B538}"/>
              </a:ext>
            </a:extLst>
          </p:cNvPr>
          <p:cNvSpPr>
            <a:spLocks noChangeArrowheads="1"/>
          </p:cNvSpPr>
          <p:nvPr/>
        </p:nvSpPr>
        <p:spPr bwMode="auto">
          <a:xfrm>
            <a:off x="5570265" y="6110487"/>
            <a:ext cx="1161975" cy="613916"/>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endParaRPr lang="en-US" altLang="en-US" sz="1266"/>
          </a:p>
        </p:txBody>
      </p:sp>
      <p:sp>
        <p:nvSpPr>
          <p:cNvPr id="58415" name="object 48">
            <a:extLst>
              <a:ext uri="{FF2B5EF4-FFF2-40B4-BE49-F238E27FC236}">
                <a16:creationId xmlns:a16="http://schemas.microsoft.com/office/drawing/2014/main" id="{ADBD2FA1-71A4-3BF1-9829-8523A1AB9110}"/>
              </a:ext>
            </a:extLst>
          </p:cNvPr>
          <p:cNvSpPr>
            <a:spLocks/>
          </p:cNvSpPr>
          <p:nvPr/>
        </p:nvSpPr>
        <p:spPr bwMode="auto">
          <a:xfrm>
            <a:off x="5570265" y="6110487"/>
            <a:ext cx="1161975" cy="613916"/>
          </a:xfrm>
          <a:custGeom>
            <a:avLst/>
            <a:gdLst>
              <a:gd name="T0" fmla="*/ 1458027 w 1652904"/>
              <a:gd name="T1" fmla="*/ 0 h 872490"/>
              <a:gd name="T2" fmla="*/ 189955 w 1652904"/>
              <a:gd name="T3" fmla="*/ 0 h 872490"/>
              <a:gd name="T4" fmla="*/ 146401 w 1652904"/>
              <a:gd name="T5" fmla="*/ 5091 h 872490"/>
              <a:gd name="T6" fmla="*/ 106424 w 1652904"/>
              <a:gd name="T7" fmla="*/ 19573 h 872490"/>
              <a:gd name="T8" fmla="*/ 71143 w 1652904"/>
              <a:gd name="T9" fmla="*/ 42314 h 872490"/>
              <a:gd name="T10" fmla="*/ 41731 w 1652904"/>
              <a:gd name="T11" fmla="*/ 72133 h 872490"/>
              <a:gd name="T12" fmla="*/ 19303 w 1652904"/>
              <a:gd name="T13" fmla="*/ 107894 h 872490"/>
              <a:gd name="T14" fmla="*/ 5016 w 1652904"/>
              <a:gd name="T15" fmla="*/ 148432 h 872490"/>
              <a:gd name="T16" fmla="*/ 0 w 1652904"/>
              <a:gd name="T17" fmla="*/ 192591 h 872490"/>
              <a:gd name="T18" fmla="*/ 0 w 1652904"/>
              <a:gd name="T19" fmla="*/ 689448 h 872490"/>
              <a:gd name="T20" fmla="*/ 5016 w 1652904"/>
              <a:gd name="T21" fmla="*/ 733608 h 872490"/>
              <a:gd name="T22" fmla="*/ 19303 w 1652904"/>
              <a:gd name="T23" fmla="*/ 774145 h 872490"/>
              <a:gd name="T24" fmla="*/ 41731 w 1652904"/>
              <a:gd name="T25" fmla="*/ 809903 h 872490"/>
              <a:gd name="T26" fmla="*/ 71143 w 1652904"/>
              <a:gd name="T27" fmla="*/ 839728 h 872490"/>
              <a:gd name="T28" fmla="*/ 106424 w 1652904"/>
              <a:gd name="T29" fmla="*/ 862464 h 872490"/>
              <a:gd name="T30" fmla="*/ 146401 w 1652904"/>
              <a:gd name="T31" fmla="*/ 876952 h 872490"/>
              <a:gd name="T32" fmla="*/ 189955 w 1652904"/>
              <a:gd name="T33" fmla="*/ 882038 h 872490"/>
              <a:gd name="T34" fmla="*/ 1458027 w 1652904"/>
              <a:gd name="T35" fmla="*/ 882038 h 872490"/>
              <a:gd name="T36" fmla="*/ 1501580 w 1652904"/>
              <a:gd name="T37" fmla="*/ 876952 h 872490"/>
              <a:gd name="T38" fmla="*/ 1541562 w 1652904"/>
              <a:gd name="T39" fmla="*/ 862464 h 872490"/>
              <a:gd name="T40" fmla="*/ 1576829 w 1652904"/>
              <a:gd name="T41" fmla="*/ 839728 h 872490"/>
              <a:gd name="T42" fmla="*/ 1606247 w 1652904"/>
              <a:gd name="T43" fmla="*/ 809903 h 872490"/>
              <a:gd name="T44" fmla="*/ 1628670 w 1652904"/>
              <a:gd name="T45" fmla="*/ 774145 h 872490"/>
              <a:gd name="T46" fmla="*/ 1642961 w 1652904"/>
              <a:gd name="T47" fmla="*/ 733608 h 872490"/>
              <a:gd name="T48" fmla="*/ 1647979 w 1652904"/>
              <a:gd name="T49" fmla="*/ 689448 h 872490"/>
              <a:gd name="T50" fmla="*/ 1647979 w 1652904"/>
              <a:gd name="T51" fmla="*/ 192591 h 872490"/>
              <a:gd name="T52" fmla="*/ 1642961 w 1652904"/>
              <a:gd name="T53" fmla="*/ 148432 h 872490"/>
              <a:gd name="T54" fmla="*/ 1628670 w 1652904"/>
              <a:gd name="T55" fmla="*/ 107894 h 872490"/>
              <a:gd name="T56" fmla="*/ 1606247 w 1652904"/>
              <a:gd name="T57" fmla="*/ 72133 h 872490"/>
              <a:gd name="T58" fmla="*/ 1576829 w 1652904"/>
              <a:gd name="T59" fmla="*/ 42314 h 872490"/>
              <a:gd name="T60" fmla="*/ 1541562 w 1652904"/>
              <a:gd name="T61" fmla="*/ 19573 h 872490"/>
              <a:gd name="T62" fmla="*/ 1501580 w 1652904"/>
              <a:gd name="T63" fmla="*/ 5091 h 872490"/>
              <a:gd name="T64" fmla="*/ 1458027 w 1652904"/>
              <a:gd name="T65" fmla="*/ 0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52904" h="872490">
                <a:moveTo>
                  <a:pt x="1462227" y="0"/>
                </a:moveTo>
                <a:lnTo>
                  <a:pt x="190500" y="0"/>
                </a:lnTo>
                <a:lnTo>
                  <a:pt x="146821" y="5031"/>
                </a:lnTo>
                <a:lnTo>
                  <a:pt x="106724" y="19363"/>
                </a:lnTo>
                <a:lnTo>
                  <a:pt x="71353" y="41851"/>
                </a:lnTo>
                <a:lnTo>
                  <a:pt x="41851" y="71353"/>
                </a:lnTo>
                <a:lnTo>
                  <a:pt x="19363" y="106724"/>
                </a:lnTo>
                <a:lnTo>
                  <a:pt x="5031" y="146821"/>
                </a:lnTo>
                <a:lnTo>
                  <a:pt x="0" y="190500"/>
                </a:lnTo>
                <a:lnTo>
                  <a:pt x="0" y="681965"/>
                </a:lnTo>
                <a:lnTo>
                  <a:pt x="5031" y="725645"/>
                </a:lnTo>
                <a:lnTo>
                  <a:pt x="19363" y="765742"/>
                </a:lnTo>
                <a:lnTo>
                  <a:pt x="41851" y="801113"/>
                </a:lnTo>
                <a:lnTo>
                  <a:pt x="71353" y="830614"/>
                </a:lnTo>
                <a:lnTo>
                  <a:pt x="106724" y="853103"/>
                </a:lnTo>
                <a:lnTo>
                  <a:pt x="146821" y="867434"/>
                </a:lnTo>
                <a:lnTo>
                  <a:pt x="190500" y="872465"/>
                </a:lnTo>
                <a:lnTo>
                  <a:pt x="1462227" y="872465"/>
                </a:lnTo>
                <a:lnTo>
                  <a:pt x="1505906" y="867434"/>
                </a:lnTo>
                <a:lnTo>
                  <a:pt x="1546002" y="853103"/>
                </a:lnTo>
                <a:lnTo>
                  <a:pt x="1581373" y="830614"/>
                </a:lnTo>
                <a:lnTo>
                  <a:pt x="1610875" y="801113"/>
                </a:lnTo>
                <a:lnTo>
                  <a:pt x="1633363" y="765742"/>
                </a:lnTo>
                <a:lnTo>
                  <a:pt x="1647695" y="725645"/>
                </a:lnTo>
                <a:lnTo>
                  <a:pt x="1652727" y="681965"/>
                </a:lnTo>
                <a:lnTo>
                  <a:pt x="1652727" y="190500"/>
                </a:lnTo>
                <a:lnTo>
                  <a:pt x="1647695" y="146821"/>
                </a:lnTo>
                <a:lnTo>
                  <a:pt x="1633363" y="106724"/>
                </a:lnTo>
                <a:lnTo>
                  <a:pt x="1610875" y="71353"/>
                </a:lnTo>
                <a:lnTo>
                  <a:pt x="1581373" y="41851"/>
                </a:lnTo>
                <a:lnTo>
                  <a:pt x="1546002" y="19363"/>
                </a:lnTo>
                <a:lnTo>
                  <a:pt x="1505906" y="5031"/>
                </a:lnTo>
                <a:lnTo>
                  <a:pt x="1462227" y="0"/>
                </a:lnTo>
                <a:close/>
              </a:path>
            </a:pathLst>
          </a:custGeom>
          <a:solidFill>
            <a:srgbClr val="009CFD">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266"/>
          </a:p>
        </p:txBody>
      </p:sp>
      <p:sp>
        <p:nvSpPr>
          <p:cNvPr id="58416" name="object 49">
            <a:extLst>
              <a:ext uri="{FF2B5EF4-FFF2-40B4-BE49-F238E27FC236}">
                <a16:creationId xmlns:a16="http://schemas.microsoft.com/office/drawing/2014/main" id="{4C8D8B11-71C7-C4EC-EE46-8AE8F35E5826}"/>
              </a:ext>
            </a:extLst>
          </p:cNvPr>
          <p:cNvSpPr>
            <a:spLocks/>
          </p:cNvSpPr>
          <p:nvPr/>
        </p:nvSpPr>
        <p:spPr bwMode="auto">
          <a:xfrm>
            <a:off x="5570265" y="6110487"/>
            <a:ext cx="1161975" cy="613916"/>
          </a:xfrm>
          <a:custGeom>
            <a:avLst/>
            <a:gdLst>
              <a:gd name="T0" fmla="*/ 0 w 1652904"/>
              <a:gd name="T1" fmla="*/ 689447 h 872490"/>
              <a:gd name="T2" fmla="*/ 0 w 1652904"/>
              <a:gd name="T3" fmla="*/ 192591 h 872490"/>
              <a:gd name="T4" fmla="*/ 5016 w 1652904"/>
              <a:gd name="T5" fmla="*/ 148431 h 872490"/>
              <a:gd name="T6" fmla="*/ 19302 w 1652904"/>
              <a:gd name="T7" fmla="*/ 107892 h 872490"/>
              <a:gd name="T8" fmla="*/ 41730 w 1652904"/>
              <a:gd name="T9" fmla="*/ 72131 h 872490"/>
              <a:gd name="T10" fmla="*/ 71141 w 1652904"/>
              <a:gd name="T11" fmla="*/ 42313 h 872490"/>
              <a:gd name="T12" fmla="*/ 106422 w 1652904"/>
              <a:gd name="T13" fmla="*/ 19572 h 872490"/>
              <a:gd name="T14" fmla="*/ 146400 w 1652904"/>
              <a:gd name="T15" fmla="*/ 5091 h 872490"/>
              <a:gd name="T16" fmla="*/ 189955 w 1652904"/>
              <a:gd name="T17" fmla="*/ 0 h 872490"/>
              <a:gd name="T18" fmla="*/ 1458014 w 1652904"/>
              <a:gd name="T19" fmla="*/ 0 h 872490"/>
              <a:gd name="T20" fmla="*/ 1501571 w 1652904"/>
              <a:gd name="T21" fmla="*/ 5091 h 872490"/>
              <a:gd name="T22" fmla="*/ 1541555 w 1652904"/>
              <a:gd name="T23" fmla="*/ 19572 h 872490"/>
              <a:gd name="T24" fmla="*/ 1576822 w 1652904"/>
              <a:gd name="T25" fmla="*/ 42313 h 872490"/>
              <a:gd name="T26" fmla="*/ 1606238 w 1652904"/>
              <a:gd name="T27" fmla="*/ 72131 h 872490"/>
              <a:gd name="T28" fmla="*/ 1628660 w 1652904"/>
              <a:gd name="T29" fmla="*/ 107892 h 872490"/>
              <a:gd name="T30" fmla="*/ 1642949 w 1652904"/>
              <a:gd name="T31" fmla="*/ 148431 h 872490"/>
              <a:gd name="T32" fmla="*/ 1647966 w 1652904"/>
              <a:gd name="T33" fmla="*/ 192591 h 872490"/>
              <a:gd name="T34" fmla="*/ 1647966 w 1652904"/>
              <a:gd name="T35" fmla="*/ 689447 h 872490"/>
              <a:gd name="T36" fmla="*/ 1642949 w 1652904"/>
              <a:gd name="T37" fmla="*/ 733607 h 872490"/>
              <a:gd name="T38" fmla="*/ 1628660 w 1652904"/>
              <a:gd name="T39" fmla="*/ 774144 h 872490"/>
              <a:gd name="T40" fmla="*/ 1606238 w 1652904"/>
              <a:gd name="T41" fmla="*/ 809902 h 872490"/>
              <a:gd name="T42" fmla="*/ 1576822 w 1652904"/>
              <a:gd name="T43" fmla="*/ 839728 h 872490"/>
              <a:gd name="T44" fmla="*/ 1541555 w 1652904"/>
              <a:gd name="T45" fmla="*/ 862463 h 872490"/>
              <a:gd name="T46" fmla="*/ 1501571 w 1652904"/>
              <a:gd name="T47" fmla="*/ 876951 h 872490"/>
              <a:gd name="T48" fmla="*/ 1458014 w 1652904"/>
              <a:gd name="T49" fmla="*/ 882037 h 872490"/>
              <a:gd name="T50" fmla="*/ 189955 w 1652904"/>
              <a:gd name="T51" fmla="*/ 882037 h 872490"/>
              <a:gd name="T52" fmla="*/ 146400 w 1652904"/>
              <a:gd name="T53" fmla="*/ 876951 h 872490"/>
              <a:gd name="T54" fmla="*/ 106422 w 1652904"/>
              <a:gd name="T55" fmla="*/ 862463 h 872490"/>
              <a:gd name="T56" fmla="*/ 71141 w 1652904"/>
              <a:gd name="T57" fmla="*/ 839728 h 872490"/>
              <a:gd name="T58" fmla="*/ 41730 w 1652904"/>
              <a:gd name="T59" fmla="*/ 809902 h 872490"/>
              <a:gd name="T60" fmla="*/ 19302 w 1652904"/>
              <a:gd name="T61" fmla="*/ 774144 h 872490"/>
              <a:gd name="T62" fmla="*/ 5016 w 1652904"/>
              <a:gd name="T63" fmla="*/ 733607 h 872490"/>
              <a:gd name="T64" fmla="*/ 0 w 1652904"/>
              <a:gd name="T65" fmla="*/ 689447 h 872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52904" h="872490">
                <a:moveTo>
                  <a:pt x="0" y="681964"/>
                </a:moveTo>
                <a:lnTo>
                  <a:pt x="0" y="190500"/>
                </a:lnTo>
                <a:lnTo>
                  <a:pt x="5031" y="146820"/>
                </a:lnTo>
                <a:lnTo>
                  <a:pt x="19362" y="106722"/>
                </a:lnTo>
                <a:lnTo>
                  <a:pt x="41850" y="71351"/>
                </a:lnTo>
                <a:lnTo>
                  <a:pt x="71351" y="41850"/>
                </a:lnTo>
                <a:lnTo>
                  <a:pt x="106722" y="19362"/>
                </a:lnTo>
                <a:lnTo>
                  <a:pt x="146820" y="5031"/>
                </a:lnTo>
                <a:lnTo>
                  <a:pt x="190500" y="0"/>
                </a:lnTo>
                <a:lnTo>
                  <a:pt x="1462214" y="0"/>
                </a:lnTo>
                <a:lnTo>
                  <a:pt x="1505897" y="5031"/>
                </a:lnTo>
                <a:lnTo>
                  <a:pt x="1545995" y="19362"/>
                </a:lnTo>
                <a:lnTo>
                  <a:pt x="1581366" y="41850"/>
                </a:lnTo>
                <a:lnTo>
                  <a:pt x="1610866" y="71351"/>
                </a:lnTo>
                <a:lnTo>
                  <a:pt x="1633353" y="106722"/>
                </a:lnTo>
                <a:lnTo>
                  <a:pt x="1647683" y="146820"/>
                </a:lnTo>
                <a:lnTo>
                  <a:pt x="1652714" y="190500"/>
                </a:lnTo>
                <a:lnTo>
                  <a:pt x="1652714" y="681964"/>
                </a:lnTo>
                <a:lnTo>
                  <a:pt x="1647683" y="725644"/>
                </a:lnTo>
                <a:lnTo>
                  <a:pt x="1633353" y="765741"/>
                </a:lnTo>
                <a:lnTo>
                  <a:pt x="1610866" y="801112"/>
                </a:lnTo>
                <a:lnTo>
                  <a:pt x="1581366" y="830614"/>
                </a:lnTo>
                <a:lnTo>
                  <a:pt x="1545995" y="853102"/>
                </a:lnTo>
                <a:lnTo>
                  <a:pt x="1505897" y="867433"/>
                </a:lnTo>
                <a:lnTo>
                  <a:pt x="1462214" y="872464"/>
                </a:lnTo>
                <a:lnTo>
                  <a:pt x="190500" y="872464"/>
                </a:lnTo>
                <a:lnTo>
                  <a:pt x="146820" y="867433"/>
                </a:lnTo>
                <a:lnTo>
                  <a:pt x="106722" y="853102"/>
                </a:lnTo>
                <a:lnTo>
                  <a:pt x="71351" y="830614"/>
                </a:lnTo>
                <a:lnTo>
                  <a:pt x="41850" y="801112"/>
                </a:lnTo>
                <a:lnTo>
                  <a:pt x="19362" y="765741"/>
                </a:lnTo>
                <a:lnTo>
                  <a:pt x="5031" y="725644"/>
                </a:lnTo>
                <a:lnTo>
                  <a:pt x="0" y="681964"/>
                </a:lnTo>
                <a:close/>
              </a:path>
            </a:pathLst>
          </a:custGeom>
          <a:noFill/>
          <a:ln w="139700">
            <a:solidFill>
              <a:srgbClr val="C8250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266"/>
          </a:p>
        </p:txBody>
      </p:sp>
      <p:sp>
        <p:nvSpPr>
          <p:cNvPr id="51" name="object 36">
            <a:extLst>
              <a:ext uri="{FF2B5EF4-FFF2-40B4-BE49-F238E27FC236}">
                <a16:creationId xmlns:a16="http://schemas.microsoft.com/office/drawing/2014/main" id="{E7EB9AB8-6CA0-FCCB-DD09-CA0EA3DCDDE2}"/>
              </a:ext>
            </a:extLst>
          </p:cNvPr>
          <p:cNvSpPr txBox="1"/>
          <p:nvPr/>
        </p:nvSpPr>
        <p:spPr>
          <a:xfrm>
            <a:off x="5792391" y="6243316"/>
            <a:ext cx="709910" cy="335476"/>
          </a:xfrm>
          <a:prstGeom prst="rect">
            <a:avLst/>
          </a:prstGeom>
        </p:spPr>
        <p:txBody>
          <a:bodyPr lIns="0" tIns="0" rIns="0" bIns="0">
            <a:spAutoFit/>
          </a:bodyPr>
          <a:lstStyle/>
          <a:p>
            <a:pPr marL="8929">
              <a:defRPr/>
            </a:pPr>
            <a:r>
              <a:rPr sz="2180" spc="-4" dirty="0">
                <a:solidFill>
                  <a:srgbClr val="FFFFFF"/>
                </a:solidFill>
                <a:latin typeface="Arial"/>
                <a:cs typeface="Arial"/>
              </a:rPr>
              <a:t>$user</a:t>
            </a:r>
            <a:endParaRPr sz="2180" dirty="0">
              <a:latin typeface="Arial"/>
              <a:cs typeface="Arial"/>
            </a:endParaRPr>
          </a:p>
        </p:txBody>
      </p:sp>
      <p:sp>
        <p:nvSpPr>
          <p:cNvPr id="2" name="Title 1">
            <a:extLst>
              <a:ext uri="{FF2B5EF4-FFF2-40B4-BE49-F238E27FC236}">
                <a16:creationId xmlns:a16="http://schemas.microsoft.com/office/drawing/2014/main" id="{BE1CCFDD-A4DA-5B69-3260-2BEAD0D687EA}"/>
              </a:ext>
            </a:extLst>
          </p:cNvPr>
          <p:cNvSpPr>
            <a:spLocks noGrp="1"/>
          </p:cNvSpPr>
          <p:nvPr>
            <p:ph type="title"/>
          </p:nvPr>
        </p:nvSpPr>
        <p:spPr/>
        <p:txBody>
          <a:bodyPr>
            <a:normAutofit/>
          </a:bodyPr>
          <a:lstStyle/>
          <a:p>
            <a:r>
              <a:rPr lang="en-AU" sz="3600" spc="-105" dirty="0"/>
              <a:t>The </a:t>
            </a:r>
            <a:r>
              <a:rPr lang="en-AU" sz="3600" spc="60" dirty="0"/>
              <a:t>underlying</a:t>
            </a:r>
            <a:r>
              <a:rPr lang="en-AU" sz="3600" spc="67" dirty="0"/>
              <a:t> </a:t>
            </a:r>
            <a:r>
              <a:rPr lang="en-AU" sz="3600" spc="-4" dirty="0"/>
              <a:t>issue</a:t>
            </a:r>
            <a:endParaRPr lang="en-US" sz="3600" dirty="0"/>
          </a:p>
        </p:txBody>
      </p:sp>
      <p:sp>
        <p:nvSpPr>
          <p:cNvPr id="4" name="Slide Number Placeholder 3">
            <a:extLst>
              <a:ext uri="{FF2B5EF4-FFF2-40B4-BE49-F238E27FC236}">
                <a16:creationId xmlns:a16="http://schemas.microsoft.com/office/drawing/2014/main" id="{6330223B-2C45-AFD4-63B7-5113D79F2C79}"/>
              </a:ext>
            </a:extLst>
          </p:cNvPr>
          <p:cNvSpPr>
            <a:spLocks noGrp="1"/>
          </p:cNvSpPr>
          <p:nvPr>
            <p:ph type="sldNum" sz="quarter" idx="12"/>
          </p:nvPr>
        </p:nvSpPr>
        <p:spPr/>
        <p:txBody>
          <a:bodyPr/>
          <a:lstStyle/>
          <a:p>
            <a:fld id="{C38B9B5B-4308-F84D-8829-601BFF5929BE}"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D403C-219E-C94F-B028-75D23FADA267}"/>
              </a:ext>
            </a:extLst>
          </p:cNvPr>
          <p:cNvSpPr>
            <a:spLocks noGrp="1"/>
          </p:cNvSpPr>
          <p:nvPr>
            <p:ph type="title"/>
          </p:nvPr>
        </p:nvSpPr>
        <p:spPr/>
        <p:txBody>
          <a:bodyPr/>
          <a:lstStyle/>
          <a:p>
            <a:r>
              <a:rPr lang="en-US" dirty="0"/>
              <a:t>Three-tier model</a:t>
            </a:r>
          </a:p>
        </p:txBody>
      </p:sp>
      <p:sp>
        <p:nvSpPr>
          <p:cNvPr id="3" name="Content Placeholder 2">
            <a:extLst>
              <a:ext uri="{FF2B5EF4-FFF2-40B4-BE49-F238E27FC236}">
                <a16:creationId xmlns:a16="http://schemas.microsoft.com/office/drawing/2014/main" id="{B4E8DCC7-D598-2C4E-9400-4DB54BD1BB49}"/>
              </a:ext>
            </a:extLst>
          </p:cNvPr>
          <p:cNvSpPr>
            <a:spLocks noGrp="1"/>
          </p:cNvSpPr>
          <p:nvPr>
            <p:ph idx="1"/>
          </p:nvPr>
        </p:nvSpPr>
        <p:spPr>
          <a:xfrm>
            <a:off x="581193" y="1589848"/>
            <a:ext cx="11029615" cy="3678303"/>
          </a:xfrm>
        </p:spPr>
        <p:txBody>
          <a:bodyPr/>
          <a:lstStyle/>
          <a:p>
            <a:r>
              <a:rPr lang="en-AU" dirty="0"/>
              <a:t>A web server is not sophisticated storage software. Complicated operations on data, done by commercial sites and anyone else presenting lots of dynamic data, should be handled by a separate database.</a:t>
            </a:r>
            <a:endParaRPr lang="en-US" dirty="0"/>
          </a:p>
        </p:txBody>
      </p:sp>
      <p:pic>
        <p:nvPicPr>
          <p:cNvPr id="4" name="Picture 3">
            <a:extLst>
              <a:ext uri="{FF2B5EF4-FFF2-40B4-BE49-F238E27FC236}">
                <a16:creationId xmlns:a16="http://schemas.microsoft.com/office/drawing/2014/main" id="{9F2EEC0B-883F-2947-87F3-7BB3DEACA891}"/>
              </a:ext>
            </a:extLst>
          </p:cNvPr>
          <p:cNvPicPr>
            <a:picLocks noChangeAspect="1"/>
          </p:cNvPicPr>
          <p:nvPr/>
        </p:nvPicPr>
        <p:blipFill>
          <a:blip r:embed="rId2"/>
          <a:stretch>
            <a:fillRect/>
          </a:stretch>
        </p:blipFill>
        <p:spPr>
          <a:xfrm>
            <a:off x="2911839" y="3887125"/>
            <a:ext cx="6858000" cy="2616200"/>
          </a:xfrm>
          <a:prstGeom prst="rect">
            <a:avLst/>
          </a:prstGeom>
        </p:spPr>
      </p:pic>
      <p:sp>
        <p:nvSpPr>
          <p:cNvPr id="5" name="Slide Number Placeholder 4">
            <a:extLst>
              <a:ext uri="{FF2B5EF4-FFF2-40B4-BE49-F238E27FC236}">
                <a16:creationId xmlns:a16="http://schemas.microsoft.com/office/drawing/2014/main" id="{04A7CCA6-7743-D757-C263-86C2578CC720}"/>
              </a:ext>
            </a:extLst>
          </p:cNvPr>
          <p:cNvSpPr>
            <a:spLocks noGrp="1"/>
          </p:cNvSpPr>
          <p:nvPr>
            <p:ph type="sldNum" sz="quarter" idx="12"/>
          </p:nvPr>
        </p:nvSpPr>
        <p:spPr/>
        <p:txBody>
          <a:bodyPr/>
          <a:lstStyle/>
          <a:p>
            <a:fld id="{C38B9B5B-4308-F84D-8829-601BFF5929BE}" type="slidenum">
              <a:rPr lang="en-US" smtClean="0"/>
              <a:t>5</a:t>
            </a:fld>
            <a:endParaRPr lang="en-US"/>
          </a:p>
        </p:txBody>
      </p:sp>
    </p:spTree>
    <p:extLst>
      <p:ext uri="{BB962C8B-B14F-4D97-AF65-F5344CB8AC3E}">
        <p14:creationId xmlns:p14="http://schemas.microsoft.com/office/powerpoint/2010/main" val="6167504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object 3">
            <a:extLst>
              <a:ext uri="{FF2B5EF4-FFF2-40B4-BE49-F238E27FC236}">
                <a16:creationId xmlns:a16="http://schemas.microsoft.com/office/drawing/2014/main" id="{C870B94C-31F4-7D48-58D1-60EFA1E9654C}"/>
              </a:ext>
            </a:extLst>
          </p:cNvPr>
          <p:cNvSpPr txBox="1">
            <a:spLocks noChangeArrowheads="1"/>
          </p:cNvSpPr>
          <p:nvPr/>
        </p:nvSpPr>
        <p:spPr bwMode="auto">
          <a:xfrm>
            <a:off x="1670224" y="3805077"/>
            <a:ext cx="8852669" cy="107571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36611" rIns="0" bIns="0">
            <a:spAutoFit/>
          </a:bodyPr>
          <a:lstStyle>
            <a:lvl1pPr marL="1758950" indent="-1706563">
              <a:spcBef>
                <a:spcPct val="20000"/>
              </a:spcBef>
              <a:tabLst>
                <a:tab pos="2490788" algn="l"/>
                <a:tab pos="7856538" algn="l"/>
              </a:tabLst>
              <a:defRPr>
                <a:solidFill>
                  <a:schemeClr val="tx1"/>
                </a:solidFill>
                <a:latin typeface="Calibri" panose="020F0502020204030204" pitchFamily="34" charset="0"/>
              </a:defRPr>
            </a:lvl1pPr>
            <a:lvl2pPr marL="742950" indent="-285750">
              <a:spcBef>
                <a:spcPct val="20000"/>
              </a:spcBef>
              <a:tabLst>
                <a:tab pos="2490788" algn="l"/>
                <a:tab pos="7856538" algn="l"/>
              </a:tabLst>
              <a:defRPr>
                <a:solidFill>
                  <a:schemeClr val="tx1"/>
                </a:solidFill>
                <a:latin typeface="Calibri" panose="020F0502020204030204" pitchFamily="34" charset="0"/>
              </a:defRPr>
            </a:lvl2pPr>
            <a:lvl3pPr marL="1143000" indent="-228600">
              <a:spcBef>
                <a:spcPct val="20000"/>
              </a:spcBef>
              <a:tabLst>
                <a:tab pos="2490788" algn="l"/>
                <a:tab pos="7856538" algn="l"/>
              </a:tabLst>
              <a:defRPr>
                <a:solidFill>
                  <a:schemeClr val="tx1"/>
                </a:solidFill>
                <a:latin typeface="Calibri" panose="020F0502020204030204" pitchFamily="34" charset="0"/>
              </a:defRPr>
            </a:lvl3pPr>
            <a:lvl4pPr marL="1600200" indent="-228600">
              <a:spcBef>
                <a:spcPct val="20000"/>
              </a:spcBef>
              <a:tabLst>
                <a:tab pos="2490788" algn="l"/>
                <a:tab pos="7856538" algn="l"/>
              </a:tabLst>
              <a:defRPr>
                <a:solidFill>
                  <a:schemeClr val="tx1"/>
                </a:solidFill>
                <a:latin typeface="Calibri" panose="020F0502020204030204" pitchFamily="34" charset="0"/>
              </a:defRPr>
            </a:lvl4pPr>
            <a:lvl5pPr marL="2057400" indent="-228600">
              <a:spcBef>
                <a:spcPct val="20000"/>
              </a:spcBef>
              <a:tabLst>
                <a:tab pos="2490788" algn="l"/>
                <a:tab pos="7856538"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9pPr>
          </a:lstStyle>
          <a:p>
            <a:pPr>
              <a:lnSpc>
                <a:spcPts val="2672"/>
              </a:lnSpc>
              <a:spcBef>
                <a:spcPts val="290"/>
              </a:spcBef>
            </a:pPr>
            <a:r>
              <a:rPr lang="en-US" altLang="en-US" sz="2250">
                <a:solidFill>
                  <a:srgbClr val="010000"/>
                </a:solidFill>
                <a:latin typeface="Courier New" panose="02070309020205020404" pitchFamily="49" charset="0"/>
                <a:cs typeface="Courier New" panose="02070309020205020404" pitchFamily="49" charset="0"/>
              </a:rPr>
              <a:t>$result =	mysql_query(“select *	from Users  where(name=‘$user’ and password=‘$pass’);”);</a:t>
            </a:r>
            <a:endParaRPr lang="en-US" altLang="en-US" sz="2250">
              <a:latin typeface="Courier New" panose="02070309020205020404" pitchFamily="49" charset="0"/>
              <a:cs typeface="Courier New" panose="02070309020205020404" pitchFamily="49" charset="0"/>
            </a:endParaRPr>
          </a:p>
        </p:txBody>
      </p:sp>
      <p:sp>
        <p:nvSpPr>
          <p:cNvPr id="4" name="object 4">
            <a:extLst>
              <a:ext uri="{FF2B5EF4-FFF2-40B4-BE49-F238E27FC236}">
                <a16:creationId xmlns:a16="http://schemas.microsoft.com/office/drawing/2014/main" id="{A29FA2CE-642A-446E-6F47-9A4C3EC2FAFD}"/>
              </a:ext>
            </a:extLst>
          </p:cNvPr>
          <p:cNvSpPr txBox="1"/>
          <p:nvPr/>
        </p:nvSpPr>
        <p:spPr>
          <a:xfrm>
            <a:off x="3042047" y="2376327"/>
            <a:ext cx="6129115" cy="881523"/>
          </a:xfrm>
          <a:prstGeom prst="rect">
            <a:avLst/>
          </a:prstGeom>
        </p:spPr>
        <p:txBody>
          <a:bodyPr lIns="0" tIns="0" rIns="0" bIns="0">
            <a:spAutoFit/>
          </a:bodyPr>
          <a:lstStyle/>
          <a:p>
            <a:pPr marL="8929">
              <a:defRPr/>
            </a:pPr>
            <a:r>
              <a:rPr sz="2531" b="1" dirty="0">
                <a:solidFill>
                  <a:srgbClr val="C82506"/>
                </a:solidFill>
                <a:latin typeface="Arial"/>
                <a:cs typeface="Arial"/>
              </a:rPr>
              <a:t>3. </a:t>
            </a:r>
            <a:r>
              <a:rPr sz="2531" b="1" spc="-4" dirty="0">
                <a:solidFill>
                  <a:srgbClr val="C82506"/>
                </a:solidFill>
                <a:latin typeface="Arial"/>
                <a:cs typeface="Arial"/>
              </a:rPr>
              <a:t>Prepared statements </a:t>
            </a:r>
            <a:r>
              <a:rPr sz="2531" b="1" dirty="0">
                <a:solidFill>
                  <a:srgbClr val="C82506"/>
                </a:solidFill>
                <a:latin typeface="Arial"/>
                <a:cs typeface="Arial"/>
              </a:rPr>
              <a:t>&amp; </a:t>
            </a:r>
            <a:r>
              <a:rPr sz="2531" b="1" spc="-4" dirty="0">
                <a:solidFill>
                  <a:srgbClr val="C82506"/>
                </a:solidFill>
                <a:latin typeface="Arial"/>
                <a:cs typeface="Arial"/>
              </a:rPr>
              <a:t>bind</a:t>
            </a:r>
            <a:r>
              <a:rPr sz="2531" b="1" spc="7" dirty="0">
                <a:solidFill>
                  <a:srgbClr val="C82506"/>
                </a:solidFill>
                <a:latin typeface="Arial"/>
                <a:cs typeface="Arial"/>
              </a:rPr>
              <a:t> </a:t>
            </a:r>
            <a:r>
              <a:rPr sz="2531" b="1" spc="-4" dirty="0">
                <a:solidFill>
                  <a:srgbClr val="C82506"/>
                </a:solidFill>
                <a:latin typeface="Arial"/>
                <a:cs typeface="Arial"/>
              </a:rPr>
              <a:t>variables</a:t>
            </a:r>
            <a:endParaRPr sz="2531">
              <a:latin typeface="Arial"/>
              <a:cs typeface="Arial"/>
            </a:endParaRPr>
          </a:p>
          <a:p>
            <a:pPr marL="8929">
              <a:spcBef>
                <a:spcPts val="830"/>
              </a:spcBef>
              <a:defRPr/>
            </a:pPr>
            <a:r>
              <a:rPr sz="2531" spc="-4" dirty="0">
                <a:latin typeface="Arial"/>
                <a:cs typeface="Arial"/>
              </a:rPr>
              <a:t>Key </a:t>
            </a:r>
            <a:r>
              <a:rPr sz="2531" spc="25" dirty="0">
                <a:latin typeface="Arial"/>
                <a:cs typeface="Arial"/>
              </a:rPr>
              <a:t>idea: </a:t>
            </a:r>
            <a:r>
              <a:rPr sz="2531" i="1" spc="32" dirty="0">
                <a:latin typeface="Arial"/>
                <a:cs typeface="Arial"/>
              </a:rPr>
              <a:t>Decouple </a:t>
            </a:r>
            <a:r>
              <a:rPr sz="2531" dirty="0">
                <a:latin typeface="Arial"/>
                <a:cs typeface="Arial"/>
              </a:rPr>
              <a:t>the </a:t>
            </a:r>
            <a:r>
              <a:rPr sz="2531" spc="67" dirty="0">
                <a:latin typeface="Arial"/>
                <a:cs typeface="Arial"/>
              </a:rPr>
              <a:t>code </a:t>
            </a:r>
            <a:r>
              <a:rPr sz="2531" spc="46" dirty="0">
                <a:latin typeface="Arial"/>
                <a:cs typeface="Arial"/>
              </a:rPr>
              <a:t>and </a:t>
            </a:r>
            <a:r>
              <a:rPr sz="2531" dirty="0">
                <a:latin typeface="Arial"/>
                <a:cs typeface="Arial"/>
              </a:rPr>
              <a:t>the</a:t>
            </a:r>
            <a:r>
              <a:rPr sz="2531" spc="-161" dirty="0">
                <a:latin typeface="Arial"/>
                <a:cs typeface="Arial"/>
              </a:rPr>
              <a:t> </a:t>
            </a:r>
            <a:r>
              <a:rPr sz="2531" spc="32" dirty="0">
                <a:latin typeface="Arial"/>
                <a:cs typeface="Arial"/>
              </a:rPr>
              <a:t>data</a:t>
            </a:r>
            <a:endParaRPr sz="2531">
              <a:latin typeface="Arial"/>
              <a:cs typeface="Arial"/>
            </a:endParaRPr>
          </a:p>
        </p:txBody>
      </p:sp>
      <p:sp>
        <p:nvSpPr>
          <p:cNvPr id="3" name="Title 2">
            <a:extLst>
              <a:ext uri="{FF2B5EF4-FFF2-40B4-BE49-F238E27FC236}">
                <a16:creationId xmlns:a16="http://schemas.microsoft.com/office/drawing/2014/main" id="{BF23F127-067B-AE13-A859-83F67DBCC3EB}"/>
              </a:ext>
            </a:extLst>
          </p:cNvPr>
          <p:cNvSpPr>
            <a:spLocks noGrp="1"/>
          </p:cNvSpPr>
          <p:nvPr>
            <p:ph type="title"/>
          </p:nvPr>
        </p:nvSpPr>
        <p:spPr/>
        <p:txBody>
          <a:bodyPr/>
          <a:lstStyle/>
          <a:p>
            <a:r>
              <a:rPr lang="en-AU" sz="2800" spc="-77" dirty="0"/>
              <a:t>SQL </a:t>
            </a:r>
            <a:r>
              <a:rPr lang="en-AU" sz="2800" spc="28" dirty="0"/>
              <a:t>injection</a:t>
            </a:r>
            <a:r>
              <a:rPr lang="en-AU" sz="2800" spc="46" dirty="0"/>
              <a:t> </a:t>
            </a:r>
            <a:r>
              <a:rPr lang="en-AU" sz="2800" spc="18" dirty="0"/>
              <a:t>countermeasures</a:t>
            </a:r>
            <a:endParaRPr lang="en-US" dirty="0"/>
          </a:p>
        </p:txBody>
      </p:sp>
      <p:sp>
        <p:nvSpPr>
          <p:cNvPr id="6" name="Slide Number Placeholder 5">
            <a:extLst>
              <a:ext uri="{FF2B5EF4-FFF2-40B4-BE49-F238E27FC236}">
                <a16:creationId xmlns:a16="http://schemas.microsoft.com/office/drawing/2014/main" id="{570C0103-5FA3-B64E-F592-7758251C5C4D}"/>
              </a:ext>
            </a:extLst>
          </p:cNvPr>
          <p:cNvSpPr>
            <a:spLocks noGrp="1"/>
          </p:cNvSpPr>
          <p:nvPr>
            <p:ph type="sldNum" sz="quarter" idx="12"/>
          </p:nvPr>
        </p:nvSpPr>
        <p:spPr/>
        <p:txBody>
          <a:bodyPr/>
          <a:lstStyle/>
          <a:p>
            <a:fld id="{C38B9B5B-4308-F84D-8829-601BFF5929BE}"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DF8C-A177-65A8-A410-7EA25D1C3E50}"/>
              </a:ext>
            </a:extLst>
          </p:cNvPr>
          <p:cNvSpPr>
            <a:spLocks noGrp="1"/>
          </p:cNvSpPr>
          <p:nvPr>
            <p:ph type="title"/>
          </p:nvPr>
        </p:nvSpPr>
        <p:spPr/>
        <p:txBody>
          <a:bodyPr>
            <a:normAutofit/>
          </a:bodyPr>
          <a:lstStyle/>
          <a:p>
            <a:r>
              <a:rPr lang="en-US" altLang="en-US" sz="3600" dirty="0">
                <a:cs typeface="Arial" panose="020B0604020202020204" pitchFamily="34" charset="0"/>
              </a:rPr>
              <a:t>Prepared Statements</a:t>
            </a:r>
            <a:endParaRPr lang="en-US" sz="3600" dirty="0"/>
          </a:p>
        </p:txBody>
      </p:sp>
      <p:sp>
        <p:nvSpPr>
          <p:cNvPr id="3" name="Text Placeholder 2">
            <a:extLst>
              <a:ext uri="{FF2B5EF4-FFF2-40B4-BE49-F238E27FC236}">
                <a16:creationId xmlns:a16="http://schemas.microsoft.com/office/drawing/2014/main" id="{C213817B-6E0F-2C3D-3278-2A54C0B7D27C}"/>
              </a:ext>
            </a:extLst>
          </p:cNvPr>
          <p:cNvSpPr>
            <a:spLocks noGrp="1"/>
          </p:cNvSpPr>
          <p:nvPr>
            <p:ph idx="1"/>
          </p:nvPr>
        </p:nvSpPr>
        <p:spPr/>
        <p:txBody>
          <a:bodyPr>
            <a:normAutofit fontScale="92500" lnSpcReduction="10000"/>
          </a:bodyPr>
          <a:lstStyle/>
          <a:p>
            <a:pPr marL="321457" indent="-321457">
              <a:buFont typeface="Arial" panose="020B0604020202020204" pitchFamily="34" charset="0"/>
              <a:buChar char="•"/>
              <a:defRPr/>
            </a:pPr>
            <a:r>
              <a:rPr lang="en-AU" sz="2250" dirty="0"/>
              <a:t>A prepared statement is a feature used to execute the same (or similar) SQL statements repeatedly with high efficiency.</a:t>
            </a:r>
          </a:p>
          <a:p>
            <a:pPr marL="321457" indent="-321457">
              <a:buFont typeface="Arial" panose="020B0604020202020204" pitchFamily="34" charset="0"/>
              <a:buChar char="•"/>
              <a:defRPr/>
            </a:pPr>
            <a:r>
              <a:rPr lang="en-AU" sz="2250" dirty="0"/>
              <a:t>Prepared statements basically work like this:</a:t>
            </a:r>
          </a:p>
          <a:p>
            <a:pPr marL="321457" indent="-321457">
              <a:buFont typeface="Arial" panose="020B0604020202020204" pitchFamily="34" charset="0"/>
              <a:buChar char="•"/>
              <a:defRPr/>
            </a:pPr>
            <a:r>
              <a:rPr lang="en-AU" sz="2250" dirty="0"/>
              <a:t>Prepare: An SQL statement template is created and sent to the database. Certain values are left unspecified, called parameters (</a:t>
            </a:r>
            <a:r>
              <a:rPr lang="en-AU" sz="2250" dirty="0" err="1"/>
              <a:t>labeled</a:t>
            </a:r>
            <a:r>
              <a:rPr lang="en-AU" sz="2250" dirty="0"/>
              <a:t> "?"). Example: INSERT INTO </a:t>
            </a:r>
            <a:r>
              <a:rPr lang="en-AU" sz="2250" dirty="0" err="1"/>
              <a:t>MyGuests</a:t>
            </a:r>
            <a:r>
              <a:rPr lang="en-AU" sz="2250" dirty="0"/>
              <a:t> VALUES(?, ?, ?)</a:t>
            </a:r>
          </a:p>
          <a:p>
            <a:pPr marL="321457" indent="-321457">
              <a:buFont typeface="Arial" panose="020B0604020202020204" pitchFamily="34" charset="0"/>
              <a:buChar char="•"/>
              <a:defRPr/>
            </a:pPr>
            <a:r>
              <a:rPr lang="en-AU" sz="2250" dirty="0"/>
              <a:t>The database parses, compiles, and performs query optimization on the SQL statement template, and stores the result without executing it</a:t>
            </a:r>
          </a:p>
          <a:p>
            <a:pPr marL="321457" indent="-321457">
              <a:buFont typeface="Arial" panose="020B0604020202020204" pitchFamily="34" charset="0"/>
              <a:buChar char="•"/>
              <a:defRPr/>
            </a:pPr>
            <a:r>
              <a:rPr lang="en-AU" sz="2250" dirty="0"/>
              <a:t>Execute: At a later time, the application binds the values to the parameters, and the database executes the statement. The application may execute the statement as many times as it wants with different values</a:t>
            </a:r>
          </a:p>
          <a:p>
            <a:pPr>
              <a:defRPr/>
            </a:pPr>
            <a:endParaRPr lang="en-US" sz="2250" dirty="0"/>
          </a:p>
        </p:txBody>
      </p:sp>
      <p:sp>
        <p:nvSpPr>
          <p:cNvPr id="71683" name="Rectangle 3">
            <a:extLst>
              <a:ext uri="{FF2B5EF4-FFF2-40B4-BE49-F238E27FC236}">
                <a16:creationId xmlns:a16="http://schemas.microsoft.com/office/drawing/2014/main" id="{8C23013D-A5D7-63A6-211A-83B99B08158E}"/>
              </a:ext>
            </a:extLst>
          </p:cNvPr>
          <p:cNvSpPr>
            <a:spLocks noChangeArrowheads="1"/>
          </p:cNvSpPr>
          <p:nvPr/>
        </p:nvSpPr>
        <p:spPr bwMode="auto">
          <a:xfrm>
            <a:off x="6096000" y="6442770"/>
            <a:ext cx="4572000" cy="24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984"/>
              <a:t>Source: https://www.w3schools.com/php/php_mysql_prepared_statements.asp</a:t>
            </a:r>
          </a:p>
        </p:txBody>
      </p:sp>
      <p:sp>
        <p:nvSpPr>
          <p:cNvPr id="4" name="Slide Number Placeholder 3">
            <a:extLst>
              <a:ext uri="{FF2B5EF4-FFF2-40B4-BE49-F238E27FC236}">
                <a16:creationId xmlns:a16="http://schemas.microsoft.com/office/drawing/2014/main" id="{BE45F1B9-6820-CE58-8434-9647C8E5321F}"/>
              </a:ext>
            </a:extLst>
          </p:cNvPr>
          <p:cNvSpPr>
            <a:spLocks noGrp="1"/>
          </p:cNvSpPr>
          <p:nvPr>
            <p:ph type="sldNum" sz="quarter" idx="12"/>
          </p:nvPr>
        </p:nvSpPr>
        <p:spPr/>
        <p:txBody>
          <a:bodyPr/>
          <a:lstStyle/>
          <a:p>
            <a:fld id="{C38B9B5B-4308-F84D-8829-601BFF5929BE}"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BD48-49EB-D1E2-6B64-1903BF8C104B}"/>
              </a:ext>
            </a:extLst>
          </p:cNvPr>
          <p:cNvSpPr>
            <a:spLocks noGrp="1"/>
          </p:cNvSpPr>
          <p:nvPr>
            <p:ph type="title"/>
          </p:nvPr>
        </p:nvSpPr>
        <p:spPr/>
        <p:txBody>
          <a:bodyPr>
            <a:normAutofit/>
          </a:bodyPr>
          <a:lstStyle/>
          <a:p>
            <a:r>
              <a:rPr lang="en-US" altLang="en-US" sz="3600" dirty="0">
                <a:cs typeface="Arial" panose="020B0604020202020204" pitchFamily="34" charset="0"/>
              </a:rPr>
              <a:t>Prepared Statements</a:t>
            </a:r>
            <a:endParaRPr lang="en-US" sz="3600" dirty="0"/>
          </a:p>
        </p:txBody>
      </p:sp>
      <p:sp>
        <p:nvSpPr>
          <p:cNvPr id="72706" name="Text Placeholder 2">
            <a:extLst>
              <a:ext uri="{FF2B5EF4-FFF2-40B4-BE49-F238E27FC236}">
                <a16:creationId xmlns:a16="http://schemas.microsoft.com/office/drawing/2014/main" id="{F4D35EE2-9F3C-1A15-E7BE-BA2E5253C79A}"/>
              </a:ext>
            </a:extLst>
          </p:cNvPr>
          <p:cNvSpPr>
            <a:spLocks noGrp="1"/>
          </p:cNvSpPr>
          <p:nvPr>
            <p:ph idx="1"/>
          </p:nvPr>
        </p:nvSpPr>
        <p:spPr/>
        <p:txBody>
          <a:bodyPr>
            <a:normAutofit/>
          </a:bodyPr>
          <a:lstStyle/>
          <a:p>
            <a:pPr marL="321457" indent="-321457">
              <a:buFontTx/>
              <a:buChar char="•"/>
            </a:pPr>
            <a:r>
              <a:rPr lang="en-AU" altLang="en-US" sz="2250" dirty="0"/>
              <a:t>Compared to executing SQL statements directly, prepared statements have three main advantages:</a:t>
            </a:r>
          </a:p>
          <a:p>
            <a:pPr marL="645457" lvl="1" indent="-321457">
              <a:buFontTx/>
              <a:buChar char="•"/>
            </a:pPr>
            <a:r>
              <a:rPr lang="en-AU" altLang="en-US" sz="2050" dirty="0"/>
              <a:t>Prepared statements reduce parsing time as the preparation on the query is done only once (although the statement is executed multiple times)</a:t>
            </a:r>
          </a:p>
          <a:p>
            <a:pPr marL="645457" lvl="1" indent="-321457">
              <a:buFontTx/>
              <a:buChar char="•"/>
            </a:pPr>
            <a:r>
              <a:rPr lang="en-AU" altLang="en-US" sz="2050" dirty="0"/>
              <a:t>Bound parameters minimize bandwidth to the server as you need send only the parameters each time, and not the whole query</a:t>
            </a:r>
          </a:p>
          <a:p>
            <a:pPr marL="645457" lvl="1" indent="-321457">
              <a:buFontTx/>
              <a:buChar char="•"/>
            </a:pPr>
            <a:r>
              <a:rPr lang="en-AU" altLang="en-US" sz="2050" dirty="0"/>
              <a:t>Prepared statements are very useful against SQL injections, because parameter values, which are transmitted later using a different protocol, need not be correctly escaped. If the original statement template is not derived from external input, SQL injection cannot occur.</a:t>
            </a:r>
          </a:p>
          <a:p>
            <a:pPr marL="321457" indent="-321457">
              <a:buFontTx/>
              <a:buChar char="•"/>
            </a:pPr>
            <a:endParaRPr lang="en-US" altLang="en-US" sz="2250" dirty="0"/>
          </a:p>
        </p:txBody>
      </p:sp>
      <p:sp>
        <p:nvSpPr>
          <p:cNvPr id="72707" name="Rectangle 3">
            <a:extLst>
              <a:ext uri="{FF2B5EF4-FFF2-40B4-BE49-F238E27FC236}">
                <a16:creationId xmlns:a16="http://schemas.microsoft.com/office/drawing/2014/main" id="{7513FCEF-156B-67AC-AEBE-CBFC1DE4BDEF}"/>
              </a:ext>
            </a:extLst>
          </p:cNvPr>
          <p:cNvSpPr>
            <a:spLocks noChangeArrowheads="1"/>
          </p:cNvSpPr>
          <p:nvPr/>
        </p:nvSpPr>
        <p:spPr bwMode="auto">
          <a:xfrm>
            <a:off x="6096000" y="6442770"/>
            <a:ext cx="4572000" cy="24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984"/>
              <a:t>Source: https://www.w3schools.com/php/php_mysql_prepared_statements.asp</a:t>
            </a:r>
          </a:p>
        </p:txBody>
      </p:sp>
      <p:sp>
        <p:nvSpPr>
          <p:cNvPr id="3" name="Slide Number Placeholder 2">
            <a:extLst>
              <a:ext uri="{FF2B5EF4-FFF2-40B4-BE49-F238E27FC236}">
                <a16:creationId xmlns:a16="http://schemas.microsoft.com/office/drawing/2014/main" id="{20046DFF-BBC4-C286-DD81-2F51FBBE98A2}"/>
              </a:ext>
            </a:extLst>
          </p:cNvPr>
          <p:cNvSpPr>
            <a:spLocks noGrp="1"/>
          </p:cNvSpPr>
          <p:nvPr>
            <p:ph type="sldNum" sz="quarter" idx="12"/>
          </p:nvPr>
        </p:nvSpPr>
        <p:spPr/>
        <p:txBody>
          <a:bodyPr/>
          <a:lstStyle/>
          <a:p>
            <a:fld id="{C38B9B5B-4308-F84D-8829-601BFF5929BE}"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A1351AE-BC61-59EC-8C1B-400CF7B8ED59}"/>
              </a:ext>
            </a:extLst>
          </p:cNvPr>
          <p:cNvSpPr txBox="1"/>
          <p:nvPr/>
        </p:nvSpPr>
        <p:spPr>
          <a:xfrm>
            <a:off x="1782962" y="4395792"/>
            <a:ext cx="1561579" cy="346249"/>
          </a:xfrm>
          <a:prstGeom prst="rect">
            <a:avLst/>
          </a:prstGeom>
        </p:spPr>
        <p:txBody>
          <a:bodyPr lIns="0" tIns="0" rIns="0" bIns="0">
            <a:spAutoFit/>
          </a:bodyPr>
          <a:lstStyle/>
          <a:p>
            <a:pPr marL="8929">
              <a:tabLst>
                <a:tab pos="1037593" algn="l"/>
              </a:tabLst>
              <a:defRPr/>
            </a:pPr>
            <a:r>
              <a:rPr sz="2250" spc="-4" dirty="0">
                <a:solidFill>
                  <a:srgbClr val="010000"/>
                </a:solidFill>
                <a:latin typeface="Courier New"/>
                <a:cs typeface="Courier New"/>
              </a:rPr>
              <a:t>$d</a:t>
            </a:r>
            <a:r>
              <a:rPr sz="2250" dirty="0">
                <a:solidFill>
                  <a:srgbClr val="010000"/>
                </a:solidFill>
                <a:latin typeface="Courier New"/>
                <a:cs typeface="Courier New"/>
              </a:rPr>
              <a:t>b =	</a:t>
            </a:r>
            <a:r>
              <a:rPr sz="2250" spc="-4" dirty="0">
                <a:solidFill>
                  <a:srgbClr val="010000"/>
                </a:solidFill>
                <a:latin typeface="Courier New"/>
                <a:cs typeface="Courier New"/>
              </a:rPr>
              <a:t>new</a:t>
            </a:r>
            <a:endParaRPr sz="2250">
              <a:latin typeface="Courier New"/>
              <a:cs typeface="Courier New"/>
            </a:endParaRPr>
          </a:p>
        </p:txBody>
      </p:sp>
      <p:sp>
        <p:nvSpPr>
          <p:cNvPr id="4" name="object 4">
            <a:extLst>
              <a:ext uri="{FF2B5EF4-FFF2-40B4-BE49-F238E27FC236}">
                <a16:creationId xmlns:a16="http://schemas.microsoft.com/office/drawing/2014/main" id="{F69ABF5D-102A-C3BC-BB94-BD2D91C0B2E0}"/>
              </a:ext>
            </a:extLst>
          </p:cNvPr>
          <p:cNvSpPr txBox="1"/>
          <p:nvPr/>
        </p:nvSpPr>
        <p:spPr>
          <a:xfrm>
            <a:off x="3497461" y="4395792"/>
            <a:ext cx="3104183"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mysql(“localhost”,</a:t>
            </a:r>
            <a:endParaRPr sz="2250">
              <a:latin typeface="Courier New"/>
              <a:cs typeface="Courier New"/>
            </a:endParaRPr>
          </a:p>
        </p:txBody>
      </p:sp>
      <p:sp>
        <p:nvSpPr>
          <p:cNvPr id="5" name="object 5">
            <a:extLst>
              <a:ext uri="{FF2B5EF4-FFF2-40B4-BE49-F238E27FC236}">
                <a16:creationId xmlns:a16="http://schemas.microsoft.com/office/drawing/2014/main" id="{00A5F80B-176E-3BEE-16C8-6736E5340F8D}"/>
              </a:ext>
            </a:extLst>
          </p:cNvPr>
          <p:cNvSpPr txBox="1"/>
          <p:nvPr/>
        </p:nvSpPr>
        <p:spPr>
          <a:xfrm>
            <a:off x="6755681" y="4395792"/>
            <a:ext cx="1217786"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“user”,</a:t>
            </a:r>
            <a:endParaRPr sz="2250">
              <a:latin typeface="Courier New"/>
              <a:cs typeface="Courier New"/>
            </a:endParaRPr>
          </a:p>
        </p:txBody>
      </p:sp>
      <p:sp>
        <p:nvSpPr>
          <p:cNvPr id="6" name="object 6">
            <a:extLst>
              <a:ext uri="{FF2B5EF4-FFF2-40B4-BE49-F238E27FC236}">
                <a16:creationId xmlns:a16="http://schemas.microsoft.com/office/drawing/2014/main" id="{4B3D8590-0DFE-602F-5489-B24558A588C2}"/>
              </a:ext>
            </a:extLst>
          </p:cNvPr>
          <p:cNvSpPr txBox="1"/>
          <p:nvPr/>
        </p:nvSpPr>
        <p:spPr>
          <a:xfrm>
            <a:off x="8127505" y="4395792"/>
            <a:ext cx="1217786"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“pass”,</a:t>
            </a:r>
            <a:endParaRPr sz="2250">
              <a:latin typeface="Courier New"/>
              <a:cs typeface="Courier New"/>
            </a:endParaRPr>
          </a:p>
        </p:txBody>
      </p:sp>
      <p:sp>
        <p:nvSpPr>
          <p:cNvPr id="60422" name="object 7">
            <a:extLst>
              <a:ext uri="{FF2B5EF4-FFF2-40B4-BE49-F238E27FC236}">
                <a16:creationId xmlns:a16="http://schemas.microsoft.com/office/drawing/2014/main" id="{61AFDC34-36E4-B620-870C-27A3C05B6F5C}"/>
              </a:ext>
            </a:extLst>
          </p:cNvPr>
          <p:cNvSpPr txBox="1">
            <a:spLocks noChangeArrowheads="1"/>
          </p:cNvSpPr>
          <p:nvPr/>
        </p:nvSpPr>
        <p:spPr bwMode="auto">
          <a:xfrm>
            <a:off x="9499328" y="4395792"/>
            <a:ext cx="104700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r>
              <a:rPr lang="en-US" altLang="en-US" sz="2250">
                <a:solidFill>
                  <a:srgbClr val="010000"/>
                </a:solidFill>
                <a:latin typeface="Courier New" panose="02070309020205020404" pitchFamily="49" charset="0"/>
                <a:cs typeface="Courier New" panose="02070309020205020404" pitchFamily="49" charset="0"/>
              </a:rPr>
              <a:t>“DB”);</a:t>
            </a:r>
            <a:endParaRPr lang="en-US" altLang="en-US" sz="2250">
              <a:latin typeface="Courier New" panose="02070309020205020404" pitchFamily="49" charset="0"/>
              <a:cs typeface="Courier New" panose="02070309020205020404" pitchFamily="49" charset="0"/>
            </a:endParaRPr>
          </a:p>
        </p:txBody>
      </p:sp>
      <p:sp>
        <p:nvSpPr>
          <p:cNvPr id="8" name="object 8">
            <a:extLst>
              <a:ext uri="{FF2B5EF4-FFF2-40B4-BE49-F238E27FC236}">
                <a16:creationId xmlns:a16="http://schemas.microsoft.com/office/drawing/2014/main" id="{A41F912B-C1EE-9D8A-272B-5335BF6DBF7F}"/>
              </a:ext>
            </a:extLst>
          </p:cNvPr>
          <p:cNvSpPr txBox="1"/>
          <p:nvPr/>
        </p:nvSpPr>
        <p:spPr>
          <a:xfrm>
            <a:off x="1782961" y="5074448"/>
            <a:ext cx="1732359"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$statement</a:t>
            </a:r>
            <a:endParaRPr sz="2250">
              <a:latin typeface="Courier New"/>
              <a:cs typeface="Courier New"/>
            </a:endParaRPr>
          </a:p>
        </p:txBody>
      </p:sp>
      <p:sp>
        <p:nvSpPr>
          <p:cNvPr id="9" name="object 9">
            <a:extLst>
              <a:ext uri="{FF2B5EF4-FFF2-40B4-BE49-F238E27FC236}">
                <a16:creationId xmlns:a16="http://schemas.microsoft.com/office/drawing/2014/main" id="{2051EEAA-0239-37D4-B962-21C03ADD2F98}"/>
              </a:ext>
            </a:extLst>
          </p:cNvPr>
          <p:cNvSpPr txBox="1"/>
          <p:nvPr/>
        </p:nvSpPr>
        <p:spPr>
          <a:xfrm>
            <a:off x="3669358" y="5074448"/>
            <a:ext cx="3789536" cy="346249"/>
          </a:xfrm>
          <a:prstGeom prst="rect">
            <a:avLst/>
          </a:prstGeom>
        </p:spPr>
        <p:txBody>
          <a:bodyPr lIns="0" tIns="0" rIns="0" bIns="0">
            <a:spAutoFit/>
          </a:bodyPr>
          <a:lstStyle/>
          <a:p>
            <a:pPr marL="8929">
              <a:tabLst>
                <a:tab pos="351817" algn="l"/>
              </a:tabLst>
              <a:defRPr/>
            </a:pPr>
            <a:r>
              <a:rPr sz="2250" dirty="0">
                <a:solidFill>
                  <a:srgbClr val="010000"/>
                </a:solidFill>
                <a:latin typeface="Courier New"/>
                <a:cs typeface="Courier New"/>
              </a:rPr>
              <a:t>=	</a:t>
            </a:r>
            <a:r>
              <a:rPr sz="2250" spc="-4" dirty="0">
                <a:solidFill>
                  <a:srgbClr val="010000"/>
                </a:solidFill>
                <a:latin typeface="Courier New"/>
                <a:cs typeface="Courier New"/>
              </a:rPr>
              <a:t>$db-&gt;</a:t>
            </a:r>
            <a:r>
              <a:rPr sz="2250" spc="-4" dirty="0">
                <a:solidFill>
                  <a:srgbClr val="C82506"/>
                </a:solidFill>
                <a:latin typeface="Courier New"/>
                <a:cs typeface="Courier New"/>
              </a:rPr>
              <a:t>prepare</a:t>
            </a:r>
            <a:r>
              <a:rPr sz="2250" spc="-4" dirty="0">
                <a:solidFill>
                  <a:srgbClr val="010000"/>
                </a:solidFill>
                <a:latin typeface="Courier New"/>
                <a:cs typeface="Courier New"/>
              </a:rPr>
              <a:t>(“select</a:t>
            </a:r>
            <a:endParaRPr sz="2250">
              <a:latin typeface="Courier New"/>
              <a:cs typeface="Courier New"/>
            </a:endParaRPr>
          </a:p>
        </p:txBody>
      </p:sp>
      <p:sp>
        <p:nvSpPr>
          <p:cNvPr id="10" name="object 10">
            <a:extLst>
              <a:ext uri="{FF2B5EF4-FFF2-40B4-BE49-F238E27FC236}">
                <a16:creationId xmlns:a16="http://schemas.microsoft.com/office/drawing/2014/main" id="{6A0BBAE9-FAB0-F903-4A3B-1688D4879BA6}"/>
              </a:ext>
            </a:extLst>
          </p:cNvPr>
          <p:cNvSpPr txBox="1"/>
          <p:nvPr/>
        </p:nvSpPr>
        <p:spPr>
          <a:xfrm>
            <a:off x="7612931" y="5074448"/>
            <a:ext cx="1047006" cy="346249"/>
          </a:xfrm>
          <a:prstGeom prst="rect">
            <a:avLst/>
          </a:prstGeom>
        </p:spPr>
        <p:txBody>
          <a:bodyPr lIns="0" tIns="0" rIns="0" bIns="0">
            <a:spAutoFit/>
          </a:bodyPr>
          <a:lstStyle/>
          <a:p>
            <a:pPr marL="8929">
              <a:tabLst>
                <a:tab pos="351817" algn="l"/>
              </a:tabLst>
              <a:defRPr/>
            </a:pPr>
            <a:r>
              <a:rPr sz="2250" dirty="0">
                <a:solidFill>
                  <a:srgbClr val="010000"/>
                </a:solidFill>
                <a:latin typeface="Courier New"/>
                <a:cs typeface="Courier New"/>
              </a:rPr>
              <a:t>*	</a:t>
            </a:r>
            <a:r>
              <a:rPr sz="2250" spc="-4" dirty="0">
                <a:solidFill>
                  <a:srgbClr val="010000"/>
                </a:solidFill>
                <a:latin typeface="Courier New"/>
                <a:cs typeface="Courier New"/>
              </a:rPr>
              <a:t>from</a:t>
            </a:r>
            <a:endParaRPr sz="2250">
              <a:latin typeface="Courier New"/>
              <a:cs typeface="Courier New"/>
            </a:endParaRPr>
          </a:p>
        </p:txBody>
      </p:sp>
      <p:sp>
        <p:nvSpPr>
          <p:cNvPr id="60426" name="object 11">
            <a:extLst>
              <a:ext uri="{FF2B5EF4-FFF2-40B4-BE49-F238E27FC236}">
                <a16:creationId xmlns:a16="http://schemas.microsoft.com/office/drawing/2014/main" id="{9D94E277-4975-E6C4-225C-1342C35C8BC8}"/>
              </a:ext>
            </a:extLst>
          </p:cNvPr>
          <p:cNvSpPr txBox="1">
            <a:spLocks noChangeArrowheads="1"/>
          </p:cNvSpPr>
          <p:nvPr/>
        </p:nvSpPr>
        <p:spPr bwMode="auto">
          <a:xfrm>
            <a:off x="8813974" y="5074448"/>
            <a:ext cx="87510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r>
              <a:rPr lang="en-US" altLang="en-US" sz="2250">
                <a:solidFill>
                  <a:srgbClr val="010000"/>
                </a:solidFill>
                <a:latin typeface="Courier New" panose="02070309020205020404" pitchFamily="49" charset="0"/>
                <a:cs typeface="Courier New" panose="02070309020205020404" pitchFamily="49" charset="0"/>
              </a:rPr>
              <a:t>Users</a:t>
            </a:r>
            <a:endParaRPr lang="en-US" altLang="en-US" sz="2250">
              <a:latin typeface="Courier New" panose="02070309020205020404" pitchFamily="49" charset="0"/>
              <a:cs typeface="Courier New" panose="02070309020205020404" pitchFamily="49" charset="0"/>
            </a:endParaRPr>
          </a:p>
        </p:txBody>
      </p:sp>
      <p:sp>
        <p:nvSpPr>
          <p:cNvPr id="12" name="object 12">
            <a:extLst>
              <a:ext uri="{FF2B5EF4-FFF2-40B4-BE49-F238E27FC236}">
                <a16:creationId xmlns:a16="http://schemas.microsoft.com/office/drawing/2014/main" id="{9EB68F22-1B47-B0B4-E75E-18BECFE81788}"/>
              </a:ext>
            </a:extLst>
          </p:cNvPr>
          <p:cNvSpPr txBox="1"/>
          <p:nvPr/>
        </p:nvSpPr>
        <p:spPr>
          <a:xfrm>
            <a:off x="2604492" y="5413776"/>
            <a:ext cx="2076152"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where(name=</a:t>
            </a:r>
            <a:r>
              <a:rPr sz="2250" spc="-4" dirty="0">
                <a:solidFill>
                  <a:srgbClr val="C82506"/>
                </a:solidFill>
                <a:latin typeface="Courier New"/>
                <a:cs typeface="Courier New"/>
              </a:rPr>
              <a:t>?</a:t>
            </a:r>
            <a:endParaRPr sz="2250">
              <a:latin typeface="Courier New"/>
              <a:cs typeface="Courier New"/>
            </a:endParaRPr>
          </a:p>
        </p:txBody>
      </p:sp>
      <p:sp>
        <p:nvSpPr>
          <p:cNvPr id="13" name="object 13">
            <a:extLst>
              <a:ext uri="{FF2B5EF4-FFF2-40B4-BE49-F238E27FC236}">
                <a16:creationId xmlns:a16="http://schemas.microsoft.com/office/drawing/2014/main" id="{922CE00C-27FC-3CB8-7C52-C50BCE4893C4}"/>
              </a:ext>
            </a:extLst>
          </p:cNvPr>
          <p:cNvSpPr txBox="1"/>
          <p:nvPr/>
        </p:nvSpPr>
        <p:spPr>
          <a:xfrm>
            <a:off x="4833566" y="5413776"/>
            <a:ext cx="3276079"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and</a:t>
            </a:r>
            <a:r>
              <a:rPr sz="2250" spc="-67" dirty="0">
                <a:solidFill>
                  <a:srgbClr val="010000"/>
                </a:solidFill>
                <a:latin typeface="Courier New"/>
                <a:cs typeface="Courier New"/>
              </a:rPr>
              <a:t> </a:t>
            </a:r>
            <a:r>
              <a:rPr sz="2250" dirty="0">
                <a:solidFill>
                  <a:srgbClr val="010000"/>
                </a:solidFill>
                <a:latin typeface="Courier New"/>
                <a:cs typeface="Courier New"/>
              </a:rPr>
              <a:t>password=</a:t>
            </a:r>
            <a:r>
              <a:rPr sz="2250" dirty="0">
                <a:solidFill>
                  <a:srgbClr val="C82506"/>
                </a:solidFill>
                <a:latin typeface="Courier New"/>
                <a:cs typeface="Courier New"/>
              </a:rPr>
              <a:t>?</a:t>
            </a:r>
            <a:r>
              <a:rPr sz="2250" dirty="0">
                <a:solidFill>
                  <a:srgbClr val="010000"/>
                </a:solidFill>
                <a:latin typeface="Courier New"/>
                <a:cs typeface="Courier New"/>
              </a:rPr>
              <a:t>);”);</a:t>
            </a:r>
            <a:endParaRPr sz="2250">
              <a:latin typeface="Courier New"/>
              <a:cs typeface="Courier New"/>
            </a:endParaRPr>
          </a:p>
        </p:txBody>
      </p:sp>
      <p:sp>
        <p:nvSpPr>
          <p:cNvPr id="60429" name="object 17">
            <a:extLst>
              <a:ext uri="{FF2B5EF4-FFF2-40B4-BE49-F238E27FC236}">
                <a16:creationId xmlns:a16="http://schemas.microsoft.com/office/drawing/2014/main" id="{4D3BEC34-1C11-A426-ACCD-DD46299B0769}"/>
              </a:ext>
            </a:extLst>
          </p:cNvPr>
          <p:cNvSpPr txBox="1">
            <a:spLocks noChangeArrowheads="1"/>
          </p:cNvSpPr>
          <p:nvPr/>
        </p:nvSpPr>
        <p:spPr bwMode="auto">
          <a:xfrm>
            <a:off x="1670224" y="2904534"/>
            <a:ext cx="8852669" cy="107571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36611" rIns="0" bIns="0">
            <a:spAutoFit/>
          </a:bodyPr>
          <a:lstStyle>
            <a:lvl1pPr marL="1758950" indent="-1706563">
              <a:spcBef>
                <a:spcPct val="20000"/>
              </a:spcBef>
              <a:tabLst>
                <a:tab pos="2490788" algn="l"/>
                <a:tab pos="7856538" algn="l"/>
              </a:tabLst>
              <a:defRPr>
                <a:solidFill>
                  <a:schemeClr val="tx1"/>
                </a:solidFill>
                <a:latin typeface="Calibri" panose="020F0502020204030204" pitchFamily="34" charset="0"/>
              </a:defRPr>
            </a:lvl1pPr>
            <a:lvl2pPr marL="742950" indent="-285750">
              <a:spcBef>
                <a:spcPct val="20000"/>
              </a:spcBef>
              <a:tabLst>
                <a:tab pos="2490788" algn="l"/>
                <a:tab pos="7856538" algn="l"/>
              </a:tabLst>
              <a:defRPr>
                <a:solidFill>
                  <a:schemeClr val="tx1"/>
                </a:solidFill>
                <a:latin typeface="Calibri" panose="020F0502020204030204" pitchFamily="34" charset="0"/>
              </a:defRPr>
            </a:lvl2pPr>
            <a:lvl3pPr marL="1143000" indent="-228600">
              <a:spcBef>
                <a:spcPct val="20000"/>
              </a:spcBef>
              <a:tabLst>
                <a:tab pos="2490788" algn="l"/>
                <a:tab pos="7856538" algn="l"/>
              </a:tabLst>
              <a:defRPr>
                <a:solidFill>
                  <a:schemeClr val="tx1"/>
                </a:solidFill>
                <a:latin typeface="Calibri" panose="020F0502020204030204" pitchFamily="34" charset="0"/>
              </a:defRPr>
            </a:lvl3pPr>
            <a:lvl4pPr marL="1600200" indent="-228600">
              <a:spcBef>
                <a:spcPct val="20000"/>
              </a:spcBef>
              <a:tabLst>
                <a:tab pos="2490788" algn="l"/>
                <a:tab pos="7856538" algn="l"/>
              </a:tabLst>
              <a:defRPr>
                <a:solidFill>
                  <a:schemeClr val="tx1"/>
                </a:solidFill>
                <a:latin typeface="Calibri" panose="020F0502020204030204" pitchFamily="34" charset="0"/>
              </a:defRPr>
            </a:lvl4pPr>
            <a:lvl5pPr marL="2057400" indent="-228600">
              <a:spcBef>
                <a:spcPct val="20000"/>
              </a:spcBef>
              <a:tabLst>
                <a:tab pos="2490788" algn="l"/>
                <a:tab pos="7856538"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9pPr>
          </a:lstStyle>
          <a:p>
            <a:pPr>
              <a:lnSpc>
                <a:spcPts val="2672"/>
              </a:lnSpc>
              <a:spcBef>
                <a:spcPts val="290"/>
              </a:spcBef>
            </a:pPr>
            <a:r>
              <a:rPr lang="en-US" altLang="en-US" sz="2250">
                <a:solidFill>
                  <a:srgbClr val="010000"/>
                </a:solidFill>
                <a:latin typeface="Courier New" panose="02070309020205020404" pitchFamily="49" charset="0"/>
                <a:cs typeface="Courier New" panose="02070309020205020404" pitchFamily="49" charset="0"/>
              </a:rPr>
              <a:t>$result =	mysql_query(“select *	from Users  where(name=‘$user’ and password=‘$pass’);”);</a:t>
            </a:r>
            <a:endParaRPr lang="en-US" altLang="en-US" sz="2250">
              <a:latin typeface="Courier New" panose="02070309020205020404" pitchFamily="49" charset="0"/>
              <a:cs typeface="Courier New" panose="02070309020205020404" pitchFamily="49" charset="0"/>
            </a:endParaRPr>
          </a:p>
        </p:txBody>
      </p:sp>
      <p:sp>
        <p:nvSpPr>
          <p:cNvPr id="18" name="object 18">
            <a:extLst>
              <a:ext uri="{FF2B5EF4-FFF2-40B4-BE49-F238E27FC236}">
                <a16:creationId xmlns:a16="http://schemas.microsoft.com/office/drawing/2014/main" id="{1F42ADF1-D417-A8FF-8D8A-AC4038891622}"/>
              </a:ext>
            </a:extLst>
          </p:cNvPr>
          <p:cNvSpPr txBox="1"/>
          <p:nvPr/>
        </p:nvSpPr>
        <p:spPr>
          <a:xfrm>
            <a:off x="3042047" y="1877565"/>
            <a:ext cx="6129115" cy="881523"/>
          </a:xfrm>
          <a:prstGeom prst="rect">
            <a:avLst/>
          </a:prstGeom>
        </p:spPr>
        <p:txBody>
          <a:bodyPr lIns="0" tIns="0" rIns="0" bIns="0">
            <a:spAutoFit/>
          </a:bodyPr>
          <a:lstStyle/>
          <a:p>
            <a:pPr marL="8929">
              <a:defRPr/>
            </a:pPr>
            <a:r>
              <a:rPr sz="2531" b="1" dirty="0">
                <a:solidFill>
                  <a:srgbClr val="C82506"/>
                </a:solidFill>
                <a:latin typeface="Arial"/>
                <a:cs typeface="Arial"/>
              </a:rPr>
              <a:t>3. </a:t>
            </a:r>
            <a:r>
              <a:rPr sz="2531" b="1" spc="-4" dirty="0">
                <a:solidFill>
                  <a:srgbClr val="C82506"/>
                </a:solidFill>
                <a:latin typeface="Arial"/>
                <a:cs typeface="Arial"/>
              </a:rPr>
              <a:t>Prepared statements </a:t>
            </a:r>
            <a:r>
              <a:rPr sz="2531" b="1" dirty="0">
                <a:solidFill>
                  <a:srgbClr val="C82506"/>
                </a:solidFill>
                <a:latin typeface="Arial"/>
                <a:cs typeface="Arial"/>
              </a:rPr>
              <a:t>&amp; </a:t>
            </a:r>
            <a:r>
              <a:rPr sz="2531" b="1" spc="-4" dirty="0">
                <a:solidFill>
                  <a:srgbClr val="C82506"/>
                </a:solidFill>
                <a:latin typeface="Arial"/>
                <a:cs typeface="Arial"/>
              </a:rPr>
              <a:t>bind</a:t>
            </a:r>
            <a:r>
              <a:rPr sz="2531" b="1" spc="7" dirty="0">
                <a:solidFill>
                  <a:srgbClr val="C82506"/>
                </a:solidFill>
                <a:latin typeface="Arial"/>
                <a:cs typeface="Arial"/>
              </a:rPr>
              <a:t> </a:t>
            </a:r>
            <a:r>
              <a:rPr sz="2531" b="1" spc="-4" dirty="0">
                <a:solidFill>
                  <a:srgbClr val="C82506"/>
                </a:solidFill>
                <a:latin typeface="Arial"/>
                <a:cs typeface="Arial"/>
              </a:rPr>
              <a:t>variables</a:t>
            </a:r>
            <a:endParaRPr sz="2531">
              <a:latin typeface="Arial"/>
              <a:cs typeface="Arial"/>
            </a:endParaRPr>
          </a:p>
          <a:p>
            <a:pPr marL="8929">
              <a:spcBef>
                <a:spcPts val="830"/>
              </a:spcBef>
              <a:defRPr/>
            </a:pPr>
            <a:r>
              <a:rPr sz="2531" spc="-4" dirty="0">
                <a:latin typeface="Arial"/>
                <a:cs typeface="Arial"/>
              </a:rPr>
              <a:t>Key </a:t>
            </a:r>
            <a:r>
              <a:rPr sz="2531" spc="25" dirty="0">
                <a:latin typeface="Arial"/>
                <a:cs typeface="Arial"/>
              </a:rPr>
              <a:t>idea: </a:t>
            </a:r>
            <a:r>
              <a:rPr sz="2531" i="1" spc="32" dirty="0">
                <a:latin typeface="Arial"/>
                <a:cs typeface="Arial"/>
              </a:rPr>
              <a:t>Decouple </a:t>
            </a:r>
            <a:r>
              <a:rPr sz="2531" dirty="0">
                <a:latin typeface="Arial"/>
                <a:cs typeface="Arial"/>
              </a:rPr>
              <a:t>the </a:t>
            </a:r>
            <a:r>
              <a:rPr sz="2531" spc="67" dirty="0">
                <a:latin typeface="Arial"/>
                <a:cs typeface="Arial"/>
              </a:rPr>
              <a:t>code </a:t>
            </a:r>
            <a:r>
              <a:rPr sz="2531" spc="46" dirty="0">
                <a:latin typeface="Arial"/>
                <a:cs typeface="Arial"/>
              </a:rPr>
              <a:t>and </a:t>
            </a:r>
            <a:r>
              <a:rPr sz="2531" dirty="0">
                <a:latin typeface="Arial"/>
                <a:cs typeface="Arial"/>
              </a:rPr>
              <a:t>the</a:t>
            </a:r>
            <a:r>
              <a:rPr sz="2531" spc="-161" dirty="0">
                <a:latin typeface="Arial"/>
                <a:cs typeface="Arial"/>
              </a:rPr>
              <a:t> </a:t>
            </a:r>
            <a:r>
              <a:rPr sz="2531" spc="32" dirty="0">
                <a:latin typeface="Arial"/>
                <a:cs typeface="Arial"/>
              </a:rPr>
              <a:t>data</a:t>
            </a:r>
            <a:endParaRPr sz="2531">
              <a:latin typeface="Arial"/>
              <a:cs typeface="Arial"/>
            </a:endParaRPr>
          </a:p>
        </p:txBody>
      </p:sp>
      <p:sp>
        <p:nvSpPr>
          <p:cNvPr id="19" name="object 15">
            <a:extLst>
              <a:ext uri="{FF2B5EF4-FFF2-40B4-BE49-F238E27FC236}">
                <a16:creationId xmlns:a16="http://schemas.microsoft.com/office/drawing/2014/main" id="{A3D431F0-8D07-1ADE-AEFF-F4EFF96D2B78}"/>
              </a:ext>
            </a:extLst>
          </p:cNvPr>
          <p:cNvSpPr txBox="1"/>
          <p:nvPr/>
        </p:nvSpPr>
        <p:spPr>
          <a:xfrm>
            <a:off x="1782961" y="5822157"/>
            <a:ext cx="4819799" cy="692497"/>
          </a:xfrm>
          <a:prstGeom prst="rect">
            <a:avLst/>
          </a:prstGeom>
        </p:spPr>
        <p:txBody>
          <a:bodyPr lIns="0" tIns="0" rIns="0" bIns="0">
            <a:spAutoFit/>
          </a:bodyPr>
          <a:lstStyle/>
          <a:p>
            <a:pPr marL="8929">
              <a:lnSpc>
                <a:spcPts val="2686"/>
              </a:lnSpc>
              <a:defRPr/>
            </a:pPr>
            <a:r>
              <a:rPr sz="2250" spc="-4" dirty="0">
                <a:solidFill>
                  <a:srgbClr val="010000"/>
                </a:solidFill>
                <a:latin typeface="Courier New"/>
                <a:cs typeface="Courier New"/>
              </a:rPr>
              <a:t>$statement-&gt;</a:t>
            </a:r>
            <a:r>
              <a:rPr sz="2250" spc="-4" dirty="0" err="1">
                <a:solidFill>
                  <a:srgbClr val="010000"/>
                </a:solidFill>
                <a:latin typeface="Courier New"/>
                <a:cs typeface="Courier New"/>
              </a:rPr>
              <a:t>bind_param</a:t>
            </a:r>
            <a:r>
              <a:rPr sz="2250" spc="-4" dirty="0">
                <a:solidFill>
                  <a:srgbClr val="010000"/>
                </a:solidFill>
                <a:latin typeface="Courier New"/>
                <a:cs typeface="Courier New"/>
              </a:rPr>
              <a:t>(</a:t>
            </a:r>
            <a:endParaRPr sz="2250" dirty="0">
              <a:latin typeface="Courier New"/>
              <a:cs typeface="Courier New"/>
            </a:endParaRPr>
          </a:p>
          <a:p>
            <a:pPr marL="8929">
              <a:lnSpc>
                <a:spcPts val="2686"/>
              </a:lnSpc>
              <a:defRPr/>
            </a:pPr>
            <a:r>
              <a:rPr sz="2250" dirty="0">
                <a:solidFill>
                  <a:srgbClr val="010000"/>
                </a:solidFill>
                <a:latin typeface="Courier New"/>
                <a:cs typeface="Courier New"/>
              </a:rPr>
              <a:t>$statement-&gt;execute();</a:t>
            </a:r>
            <a:endParaRPr sz="2250" dirty="0">
              <a:latin typeface="Courier New"/>
              <a:cs typeface="Courier New"/>
            </a:endParaRPr>
          </a:p>
        </p:txBody>
      </p:sp>
      <p:sp>
        <p:nvSpPr>
          <p:cNvPr id="20" name="object 14">
            <a:extLst>
              <a:ext uri="{FF2B5EF4-FFF2-40B4-BE49-F238E27FC236}">
                <a16:creationId xmlns:a16="http://schemas.microsoft.com/office/drawing/2014/main" id="{6596560D-D19E-4690-3C81-78411CE41715}"/>
              </a:ext>
            </a:extLst>
          </p:cNvPr>
          <p:cNvSpPr txBox="1"/>
          <p:nvPr/>
        </p:nvSpPr>
        <p:spPr>
          <a:xfrm>
            <a:off x="5774532" y="5822157"/>
            <a:ext cx="2418829"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$user,</a:t>
            </a:r>
            <a:r>
              <a:rPr sz="2250" spc="-67" dirty="0">
                <a:solidFill>
                  <a:srgbClr val="010000"/>
                </a:solidFill>
                <a:latin typeface="Courier New"/>
                <a:cs typeface="Courier New"/>
              </a:rPr>
              <a:t> </a:t>
            </a:r>
            <a:r>
              <a:rPr sz="2250" dirty="0">
                <a:solidFill>
                  <a:srgbClr val="010000"/>
                </a:solidFill>
                <a:latin typeface="Courier New"/>
                <a:cs typeface="Courier New"/>
              </a:rPr>
              <a:t>$pass);</a:t>
            </a:r>
            <a:endParaRPr sz="2250" dirty="0">
              <a:latin typeface="Courier New"/>
              <a:cs typeface="Courier New"/>
            </a:endParaRPr>
          </a:p>
        </p:txBody>
      </p:sp>
      <p:sp>
        <p:nvSpPr>
          <p:cNvPr id="7" name="Title 6">
            <a:extLst>
              <a:ext uri="{FF2B5EF4-FFF2-40B4-BE49-F238E27FC236}">
                <a16:creationId xmlns:a16="http://schemas.microsoft.com/office/drawing/2014/main" id="{D09BB367-6DCA-2769-2D9E-E7888264E4C1}"/>
              </a:ext>
            </a:extLst>
          </p:cNvPr>
          <p:cNvSpPr>
            <a:spLocks noGrp="1"/>
          </p:cNvSpPr>
          <p:nvPr>
            <p:ph type="title"/>
          </p:nvPr>
        </p:nvSpPr>
        <p:spPr/>
        <p:txBody>
          <a:bodyPr/>
          <a:lstStyle/>
          <a:p>
            <a:r>
              <a:rPr lang="en-AU" sz="2800" spc="-77" dirty="0"/>
              <a:t>SQL </a:t>
            </a:r>
            <a:r>
              <a:rPr lang="en-AU" sz="2800" spc="28" dirty="0"/>
              <a:t>injection</a:t>
            </a:r>
            <a:r>
              <a:rPr lang="en-AU" sz="2800" spc="46" dirty="0"/>
              <a:t> </a:t>
            </a:r>
            <a:r>
              <a:rPr lang="en-AU" sz="2800" spc="18" dirty="0"/>
              <a:t>countermeasures</a:t>
            </a:r>
            <a:endParaRPr lang="en-US" dirty="0"/>
          </a:p>
        </p:txBody>
      </p:sp>
      <p:sp>
        <p:nvSpPr>
          <p:cNvPr id="14" name="Slide Number Placeholder 13">
            <a:extLst>
              <a:ext uri="{FF2B5EF4-FFF2-40B4-BE49-F238E27FC236}">
                <a16:creationId xmlns:a16="http://schemas.microsoft.com/office/drawing/2014/main" id="{9490FC8C-92B4-CB24-2AB4-D938178DEDFD}"/>
              </a:ext>
            </a:extLst>
          </p:cNvPr>
          <p:cNvSpPr>
            <a:spLocks noGrp="1"/>
          </p:cNvSpPr>
          <p:nvPr>
            <p:ph type="sldNum" sz="quarter" idx="12"/>
          </p:nvPr>
        </p:nvSpPr>
        <p:spPr/>
        <p:txBody>
          <a:bodyPr/>
          <a:lstStyle/>
          <a:p>
            <a:fld id="{C38B9B5B-4308-F84D-8829-601BFF5929BE}"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9847002-CD52-16F3-D02D-6264C2A9BD4F}"/>
              </a:ext>
            </a:extLst>
          </p:cNvPr>
          <p:cNvSpPr txBox="1"/>
          <p:nvPr/>
        </p:nvSpPr>
        <p:spPr>
          <a:xfrm>
            <a:off x="1782962" y="4326523"/>
            <a:ext cx="1561579" cy="346249"/>
          </a:xfrm>
          <a:prstGeom prst="rect">
            <a:avLst/>
          </a:prstGeom>
        </p:spPr>
        <p:txBody>
          <a:bodyPr lIns="0" tIns="0" rIns="0" bIns="0">
            <a:spAutoFit/>
          </a:bodyPr>
          <a:lstStyle/>
          <a:p>
            <a:pPr marL="8929">
              <a:tabLst>
                <a:tab pos="1037593" algn="l"/>
              </a:tabLst>
              <a:defRPr/>
            </a:pPr>
            <a:r>
              <a:rPr sz="2250" spc="-4" dirty="0">
                <a:solidFill>
                  <a:srgbClr val="010000"/>
                </a:solidFill>
                <a:latin typeface="Courier New"/>
                <a:cs typeface="Courier New"/>
              </a:rPr>
              <a:t>$d</a:t>
            </a:r>
            <a:r>
              <a:rPr sz="2250" dirty="0">
                <a:solidFill>
                  <a:srgbClr val="010000"/>
                </a:solidFill>
                <a:latin typeface="Courier New"/>
                <a:cs typeface="Courier New"/>
              </a:rPr>
              <a:t>b =	</a:t>
            </a:r>
            <a:r>
              <a:rPr sz="2250" spc="-4" dirty="0">
                <a:solidFill>
                  <a:srgbClr val="010000"/>
                </a:solidFill>
                <a:latin typeface="Courier New"/>
                <a:cs typeface="Courier New"/>
              </a:rPr>
              <a:t>new</a:t>
            </a:r>
            <a:endParaRPr sz="2250">
              <a:latin typeface="Courier New"/>
              <a:cs typeface="Courier New"/>
            </a:endParaRPr>
          </a:p>
        </p:txBody>
      </p:sp>
      <p:sp>
        <p:nvSpPr>
          <p:cNvPr id="4" name="object 4">
            <a:extLst>
              <a:ext uri="{FF2B5EF4-FFF2-40B4-BE49-F238E27FC236}">
                <a16:creationId xmlns:a16="http://schemas.microsoft.com/office/drawing/2014/main" id="{1583FA00-F211-AAB3-1ECC-93CD423CB0B6}"/>
              </a:ext>
            </a:extLst>
          </p:cNvPr>
          <p:cNvSpPr txBox="1"/>
          <p:nvPr/>
        </p:nvSpPr>
        <p:spPr>
          <a:xfrm>
            <a:off x="3497461" y="4326523"/>
            <a:ext cx="3104183"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mysql(“localhost”,</a:t>
            </a:r>
            <a:endParaRPr sz="2250">
              <a:latin typeface="Courier New"/>
              <a:cs typeface="Courier New"/>
            </a:endParaRPr>
          </a:p>
        </p:txBody>
      </p:sp>
      <p:sp>
        <p:nvSpPr>
          <p:cNvPr id="5" name="object 5">
            <a:extLst>
              <a:ext uri="{FF2B5EF4-FFF2-40B4-BE49-F238E27FC236}">
                <a16:creationId xmlns:a16="http://schemas.microsoft.com/office/drawing/2014/main" id="{B7AE5069-8A5A-D553-853D-E05F11AF2919}"/>
              </a:ext>
            </a:extLst>
          </p:cNvPr>
          <p:cNvSpPr txBox="1"/>
          <p:nvPr/>
        </p:nvSpPr>
        <p:spPr>
          <a:xfrm>
            <a:off x="6755681" y="4326523"/>
            <a:ext cx="1217786"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“user”,</a:t>
            </a:r>
            <a:endParaRPr sz="2250">
              <a:latin typeface="Courier New"/>
              <a:cs typeface="Courier New"/>
            </a:endParaRPr>
          </a:p>
        </p:txBody>
      </p:sp>
      <p:sp>
        <p:nvSpPr>
          <p:cNvPr id="6" name="object 6">
            <a:extLst>
              <a:ext uri="{FF2B5EF4-FFF2-40B4-BE49-F238E27FC236}">
                <a16:creationId xmlns:a16="http://schemas.microsoft.com/office/drawing/2014/main" id="{9EEF0905-ACC1-976C-71C7-ED4C1E2E6DDE}"/>
              </a:ext>
            </a:extLst>
          </p:cNvPr>
          <p:cNvSpPr txBox="1"/>
          <p:nvPr/>
        </p:nvSpPr>
        <p:spPr>
          <a:xfrm>
            <a:off x="8127505" y="4326523"/>
            <a:ext cx="1217786"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“pass”,</a:t>
            </a:r>
            <a:endParaRPr sz="2250">
              <a:latin typeface="Courier New"/>
              <a:cs typeface="Courier New"/>
            </a:endParaRPr>
          </a:p>
        </p:txBody>
      </p:sp>
      <p:sp>
        <p:nvSpPr>
          <p:cNvPr id="61446" name="object 7">
            <a:extLst>
              <a:ext uri="{FF2B5EF4-FFF2-40B4-BE49-F238E27FC236}">
                <a16:creationId xmlns:a16="http://schemas.microsoft.com/office/drawing/2014/main" id="{F9F0E6F6-0EAD-F400-3837-54F5E4A31336}"/>
              </a:ext>
            </a:extLst>
          </p:cNvPr>
          <p:cNvSpPr txBox="1">
            <a:spLocks noChangeArrowheads="1"/>
          </p:cNvSpPr>
          <p:nvPr/>
        </p:nvSpPr>
        <p:spPr bwMode="auto">
          <a:xfrm>
            <a:off x="9499328" y="4326523"/>
            <a:ext cx="104700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r>
              <a:rPr lang="en-US" altLang="en-US" sz="2250">
                <a:solidFill>
                  <a:srgbClr val="010000"/>
                </a:solidFill>
                <a:latin typeface="Courier New" panose="02070309020205020404" pitchFamily="49" charset="0"/>
                <a:cs typeface="Courier New" panose="02070309020205020404" pitchFamily="49" charset="0"/>
              </a:rPr>
              <a:t>“DB”);</a:t>
            </a:r>
            <a:endParaRPr lang="en-US" altLang="en-US" sz="2250">
              <a:latin typeface="Courier New" panose="02070309020205020404" pitchFamily="49" charset="0"/>
              <a:cs typeface="Courier New" panose="02070309020205020404" pitchFamily="49" charset="0"/>
            </a:endParaRPr>
          </a:p>
        </p:txBody>
      </p:sp>
      <p:sp>
        <p:nvSpPr>
          <p:cNvPr id="8" name="object 8">
            <a:extLst>
              <a:ext uri="{FF2B5EF4-FFF2-40B4-BE49-F238E27FC236}">
                <a16:creationId xmlns:a16="http://schemas.microsoft.com/office/drawing/2014/main" id="{686D353F-A8C1-5678-58CB-1F34ECE40AE7}"/>
              </a:ext>
            </a:extLst>
          </p:cNvPr>
          <p:cNvSpPr txBox="1"/>
          <p:nvPr/>
        </p:nvSpPr>
        <p:spPr>
          <a:xfrm>
            <a:off x="1782961" y="5005179"/>
            <a:ext cx="1732359"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$statement</a:t>
            </a:r>
            <a:endParaRPr sz="2250">
              <a:latin typeface="Courier New"/>
              <a:cs typeface="Courier New"/>
            </a:endParaRPr>
          </a:p>
        </p:txBody>
      </p:sp>
      <p:sp>
        <p:nvSpPr>
          <p:cNvPr id="9" name="object 9">
            <a:extLst>
              <a:ext uri="{FF2B5EF4-FFF2-40B4-BE49-F238E27FC236}">
                <a16:creationId xmlns:a16="http://schemas.microsoft.com/office/drawing/2014/main" id="{B3981DD0-E046-33B3-1B33-2F8E1AD373BB}"/>
              </a:ext>
            </a:extLst>
          </p:cNvPr>
          <p:cNvSpPr txBox="1"/>
          <p:nvPr/>
        </p:nvSpPr>
        <p:spPr>
          <a:xfrm>
            <a:off x="3669358" y="5005179"/>
            <a:ext cx="3789536" cy="346249"/>
          </a:xfrm>
          <a:prstGeom prst="rect">
            <a:avLst/>
          </a:prstGeom>
        </p:spPr>
        <p:txBody>
          <a:bodyPr lIns="0" tIns="0" rIns="0" bIns="0">
            <a:spAutoFit/>
          </a:bodyPr>
          <a:lstStyle/>
          <a:p>
            <a:pPr marL="8929">
              <a:tabLst>
                <a:tab pos="351817" algn="l"/>
              </a:tabLst>
              <a:defRPr/>
            </a:pPr>
            <a:r>
              <a:rPr sz="2250" dirty="0">
                <a:solidFill>
                  <a:srgbClr val="010000"/>
                </a:solidFill>
                <a:latin typeface="Courier New"/>
                <a:cs typeface="Courier New"/>
              </a:rPr>
              <a:t>=	</a:t>
            </a:r>
            <a:r>
              <a:rPr sz="2250" spc="-4" dirty="0">
                <a:solidFill>
                  <a:srgbClr val="010000"/>
                </a:solidFill>
                <a:latin typeface="Courier New"/>
                <a:cs typeface="Courier New"/>
              </a:rPr>
              <a:t>$db-&gt;</a:t>
            </a:r>
            <a:r>
              <a:rPr sz="2250" spc="-4" dirty="0">
                <a:solidFill>
                  <a:srgbClr val="C82506"/>
                </a:solidFill>
                <a:latin typeface="Courier New"/>
                <a:cs typeface="Courier New"/>
              </a:rPr>
              <a:t>prepare</a:t>
            </a:r>
            <a:r>
              <a:rPr sz="2250" spc="-4" dirty="0">
                <a:solidFill>
                  <a:srgbClr val="010000"/>
                </a:solidFill>
                <a:latin typeface="Courier New"/>
                <a:cs typeface="Courier New"/>
              </a:rPr>
              <a:t>(“select</a:t>
            </a:r>
            <a:endParaRPr sz="2250">
              <a:latin typeface="Courier New"/>
              <a:cs typeface="Courier New"/>
            </a:endParaRPr>
          </a:p>
        </p:txBody>
      </p:sp>
      <p:sp>
        <p:nvSpPr>
          <p:cNvPr id="10" name="object 10">
            <a:extLst>
              <a:ext uri="{FF2B5EF4-FFF2-40B4-BE49-F238E27FC236}">
                <a16:creationId xmlns:a16="http://schemas.microsoft.com/office/drawing/2014/main" id="{3FC05942-5A5C-1C61-F883-B9B781DE34BA}"/>
              </a:ext>
            </a:extLst>
          </p:cNvPr>
          <p:cNvSpPr txBox="1"/>
          <p:nvPr/>
        </p:nvSpPr>
        <p:spPr>
          <a:xfrm>
            <a:off x="7612931" y="5005179"/>
            <a:ext cx="2076152" cy="346249"/>
          </a:xfrm>
          <a:prstGeom prst="rect">
            <a:avLst/>
          </a:prstGeom>
        </p:spPr>
        <p:txBody>
          <a:bodyPr lIns="0" tIns="0" rIns="0" bIns="0">
            <a:spAutoFit/>
          </a:bodyPr>
          <a:lstStyle/>
          <a:p>
            <a:pPr marL="8929">
              <a:tabLst>
                <a:tab pos="351817" algn="l"/>
              </a:tabLst>
              <a:defRPr/>
            </a:pPr>
            <a:r>
              <a:rPr sz="2250" dirty="0">
                <a:solidFill>
                  <a:srgbClr val="010000"/>
                </a:solidFill>
                <a:latin typeface="Courier New"/>
                <a:cs typeface="Courier New"/>
              </a:rPr>
              <a:t>*	</a:t>
            </a:r>
            <a:r>
              <a:rPr sz="2250" spc="-4" dirty="0">
                <a:solidFill>
                  <a:srgbClr val="010000"/>
                </a:solidFill>
                <a:latin typeface="Courier New"/>
                <a:cs typeface="Courier New"/>
              </a:rPr>
              <a:t>from</a:t>
            </a:r>
            <a:r>
              <a:rPr sz="2250" spc="-67" dirty="0">
                <a:solidFill>
                  <a:srgbClr val="010000"/>
                </a:solidFill>
                <a:latin typeface="Courier New"/>
                <a:cs typeface="Courier New"/>
              </a:rPr>
              <a:t> </a:t>
            </a:r>
            <a:r>
              <a:rPr sz="2250" dirty="0">
                <a:solidFill>
                  <a:srgbClr val="010000"/>
                </a:solidFill>
                <a:latin typeface="Courier New"/>
                <a:cs typeface="Courier New"/>
              </a:rPr>
              <a:t>Users</a:t>
            </a:r>
            <a:endParaRPr sz="2250">
              <a:latin typeface="Courier New"/>
              <a:cs typeface="Courier New"/>
            </a:endParaRPr>
          </a:p>
        </p:txBody>
      </p:sp>
      <p:sp>
        <p:nvSpPr>
          <p:cNvPr id="11" name="object 11">
            <a:extLst>
              <a:ext uri="{FF2B5EF4-FFF2-40B4-BE49-F238E27FC236}">
                <a16:creationId xmlns:a16="http://schemas.microsoft.com/office/drawing/2014/main" id="{0AE71E17-E23F-92BB-193F-F888A03DF67E}"/>
              </a:ext>
            </a:extLst>
          </p:cNvPr>
          <p:cNvSpPr txBox="1"/>
          <p:nvPr/>
        </p:nvSpPr>
        <p:spPr>
          <a:xfrm>
            <a:off x="2604492" y="5344507"/>
            <a:ext cx="2076152"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where(name=</a:t>
            </a:r>
            <a:r>
              <a:rPr sz="2250" spc="-4" dirty="0">
                <a:solidFill>
                  <a:srgbClr val="C82506"/>
                </a:solidFill>
                <a:latin typeface="Courier New"/>
                <a:cs typeface="Courier New"/>
              </a:rPr>
              <a:t>?</a:t>
            </a:r>
            <a:endParaRPr sz="2250">
              <a:latin typeface="Courier New"/>
              <a:cs typeface="Courier New"/>
            </a:endParaRPr>
          </a:p>
        </p:txBody>
      </p:sp>
      <p:sp>
        <p:nvSpPr>
          <p:cNvPr id="12" name="object 12">
            <a:extLst>
              <a:ext uri="{FF2B5EF4-FFF2-40B4-BE49-F238E27FC236}">
                <a16:creationId xmlns:a16="http://schemas.microsoft.com/office/drawing/2014/main" id="{727F3373-6B68-A6ED-B625-73D0050CCAFF}"/>
              </a:ext>
            </a:extLst>
          </p:cNvPr>
          <p:cNvSpPr txBox="1"/>
          <p:nvPr/>
        </p:nvSpPr>
        <p:spPr>
          <a:xfrm>
            <a:off x="4833566" y="5344507"/>
            <a:ext cx="3276079"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and</a:t>
            </a:r>
            <a:r>
              <a:rPr sz="2250" spc="-67" dirty="0">
                <a:solidFill>
                  <a:srgbClr val="010000"/>
                </a:solidFill>
                <a:latin typeface="Courier New"/>
                <a:cs typeface="Courier New"/>
              </a:rPr>
              <a:t> </a:t>
            </a:r>
            <a:r>
              <a:rPr sz="2250" dirty="0">
                <a:solidFill>
                  <a:srgbClr val="010000"/>
                </a:solidFill>
                <a:latin typeface="Courier New"/>
                <a:cs typeface="Courier New"/>
              </a:rPr>
              <a:t>password=</a:t>
            </a:r>
            <a:r>
              <a:rPr sz="2250" dirty="0">
                <a:solidFill>
                  <a:srgbClr val="C82506"/>
                </a:solidFill>
                <a:latin typeface="Courier New"/>
                <a:cs typeface="Courier New"/>
              </a:rPr>
              <a:t>?</a:t>
            </a:r>
            <a:r>
              <a:rPr sz="2250" dirty="0">
                <a:solidFill>
                  <a:srgbClr val="010000"/>
                </a:solidFill>
                <a:latin typeface="Courier New"/>
                <a:cs typeface="Courier New"/>
              </a:rPr>
              <a:t>);”);</a:t>
            </a:r>
            <a:endParaRPr sz="2250">
              <a:latin typeface="Courier New"/>
              <a:cs typeface="Courier New"/>
            </a:endParaRPr>
          </a:p>
        </p:txBody>
      </p:sp>
      <p:sp>
        <p:nvSpPr>
          <p:cNvPr id="15" name="object 15">
            <a:extLst>
              <a:ext uri="{FF2B5EF4-FFF2-40B4-BE49-F238E27FC236}">
                <a16:creationId xmlns:a16="http://schemas.microsoft.com/office/drawing/2014/main" id="{D2BA2215-B4A7-66E7-6467-8C8B9FCC9EF6}"/>
              </a:ext>
            </a:extLst>
          </p:cNvPr>
          <p:cNvSpPr txBox="1"/>
          <p:nvPr/>
        </p:nvSpPr>
        <p:spPr>
          <a:xfrm>
            <a:off x="1782961" y="5822157"/>
            <a:ext cx="4819799" cy="692497"/>
          </a:xfrm>
          <a:prstGeom prst="rect">
            <a:avLst/>
          </a:prstGeom>
        </p:spPr>
        <p:txBody>
          <a:bodyPr lIns="0" tIns="0" rIns="0" bIns="0">
            <a:spAutoFit/>
          </a:bodyPr>
          <a:lstStyle/>
          <a:p>
            <a:pPr marL="8929">
              <a:lnSpc>
                <a:spcPts val="2686"/>
              </a:lnSpc>
              <a:defRPr/>
            </a:pPr>
            <a:r>
              <a:rPr sz="2250" spc="-4" dirty="0">
                <a:solidFill>
                  <a:srgbClr val="010000"/>
                </a:solidFill>
                <a:latin typeface="Courier New"/>
                <a:cs typeface="Courier New"/>
              </a:rPr>
              <a:t>$statement-&gt;</a:t>
            </a:r>
            <a:r>
              <a:rPr sz="2250" spc="-4" dirty="0" err="1">
                <a:solidFill>
                  <a:srgbClr val="010000"/>
                </a:solidFill>
                <a:latin typeface="Courier New"/>
                <a:cs typeface="Courier New"/>
              </a:rPr>
              <a:t>bind_param</a:t>
            </a:r>
            <a:r>
              <a:rPr sz="2250" spc="-4" dirty="0">
                <a:solidFill>
                  <a:srgbClr val="010000"/>
                </a:solidFill>
                <a:latin typeface="Courier New"/>
                <a:cs typeface="Courier New"/>
              </a:rPr>
              <a:t>(</a:t>
            </a:r>
            <a:endParaRPr sz="2250" dirty="0">
              <a:latin typeface="Courier New"/>
              <a:cs typeface="Courier New"/>
            </a:endParaRPr>
          </a:p>
          <a:p>
            <a:pPr marL="8929">
              <a:lnSpc>
                <a:spcPts val="2686"/>
              </a:lnSpc>
              <a:defRPr/>
            </a:pPr>
            <a:r>
              <a:rPr sz="2250" dirty="0">
                <a:solidFill>
                  <a:srgbClr val="010000"/>
                </a:solidFill>
                <a:latin typeface="Courier New"/>
                <a:cs typeface="Courier New"/>
              </a:rPr>
              <a:t>$statement-&gt;execute();</a:t>
            </a:r>
            <a:endParaRPr sz="2250" dirty="0">
              <a:latin typeface="Courier New"/>
              <a:cs typeface="Courier New"/>
            </a:endParaRPr>
          </a:p>
        </p:txBody>
      </p:sp>
      <p:sp>
        <p:nvSpPr>
          <p:cNvPr id="61453" name="object 16">
            <a:extLst>
              <a:ext uri="{FF2B5EF4-FFF2-40B4-BE49-F238E27FC236}">
                <a16:creationId xmlns:a16="http://schemas.microsoft.com/office/drawing/2014/main" id="{34FA6251-A7A4-1FFA-A148-46A5E87B171D}"/>
              </a:ext>
            </a:extLst>
          </p:cNvPr>
          <p:cNvSpPr txBox="1">
            <a:spLocks noChangeArrowheads="1"/>
          </p:cNvSpPr>
          <p:nvPr/>
        </p:nvSpPr>
        <p:spPr bwMode="auto">
          <a:xfrm>
            <a:off x="1670224" y="2835265"/>
            <a:ext cx="8852669" cy="107571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36611" rIns="0" bIns="0">
            <a:spAutoFit/>
          </a:bodyPr>
          <a:lstStyle>
            <a:lvl1pPr marL="1758950" indent="-1706563">
              <a:spcBef>
                <a:spcPct val="20000"/>
              </a:spcBef>
              <a:tabLst>
                <a:tab pos="2490788" algn="l"/>
                <a:tab pos="7856538" algn="l"/>
              </a:tabLst>
              <a:defRPr>
                <a:solidFill>
                  <a:schemeClr val="tx1"/>
                </a:solidFill>
                <a:latin typeface="Calibri" panose="020F0502020204030204" pitchFamily="34" charset="0"/>
              </a:defRPr>
            </a:lvl1pPr>
            <a:lvl2pPr marL="742950" indent="-285750">
              <a:spcBef>
                <a:spcPct val="20000"/>
              </a:spcBef>
              <a:tabLst>
                <a:tab pos="2490788" algn="l"/>
                <a:tab pos="7856538" algn="l"/>
              </a:tabLst>
              <a:defRPr>
                <a:solidFill>
                  <a:schemeClr val="tx1"/>
                </a:solidFill>
                <a:latin typeface="Calibri" panose="020F0502020204030204" pitchFamily="34" charset="0"/>
              </a:defRPr>
            </a:lvl2pPr>
            <a:lvl3pPr marL="1143000" indent="-228600">
              <a:spcBef>
                <a:spcPct val="20000"/>
              </a:spcBef>
              <a:tabLst>
                <a:tab pos="2490788" algn="l"/>
                <a:tab pos="7856538" algn="l"/>
              </a:tabLst>
              <a:defRPr>
                <a:solidFill>
                  <a:schemeClr val="tx1"/>
                </a:solidFill>
                <a:latin typeface="Calibri" panose="020F0502020204030204" pitchFamily="34" charset="0"/>
              </a:defRPr>
            </a:lvl3pPr>
            <a:lvl4pPr marL="1600200" indent="-228600">
              <a:spcBef>
                <a:spcPct val="20000"/>
              </a:spcBef>
              <a:tabLst>
                <a:tab pos="2490788" algn="l"/>
                <a:tab pos="7856538" algn="l"/>
              </a:tabLst>
              <a:defRPr>
                <a:solidFill>
                  <a:schemeClr val="tx1"/>
                </a:solidFill>
                <a:latin typeface="Calibri" panose="020F0502020204030204" pitchFamily="34" charset="0"/>
              </a:defRPr>
            </a:lvl4pPr>
            <a:lvl5pPr marL="2057400" indent="-228600">
              <a:spcBef>
                <a:spcPct val="20000"/>
              </a:spcBef>
              <a:tabLst>
                <a:tab pos="2490788" algn="l"/>
                <a:tab pos="7856538"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9pPr>
          </a:lstStyle>
          <a:p>
            <a:pPr>
              <a:lnSpc>
                <a:spcPts val="2672"/>
              </a:lnSpc>
              <a:spcBef>
                <a:spcPts val="290"/>
              </a:spcBef>
            </a:pPr>
            <a:r>
              <a:rPr lang="en-US" altLang="en-US" sz="2250">
                <a:solidFill>
                  <a:srgbClr val="010000"/>
                </a:solidFill>
                <a:latin typeface="Courier New" panose="02070309020205020404" pitchFamily="49" charset="0"/>
                <a:cs typeface="Courier New" panose="02070309020205020404" pitchFamily="49" charset="0"/>
              </a:rPr>
              <a:t>$result =	mysql_query(“select *	from Users  where(name=‘$user’ and password=‘$pass’);”);</a:t>
            </a:r>
            <a:endParaRPr lang="en-US" altLang="en-US" sz="2250">
              <a:latin typeface="Courier New" panose="02070309020205020404" pitchFamily="49" charset="0"/>
              <a:cs typeface="Courier New" panose="02070309020205020404" pitchFamily="49" charset="0"/>
            </a:endParaRPr>
          </a:p>
        </p:txBody>
      </p:sp>
      <p:sp>
        <p:nvSpPr>
          <p:cNvPr id="17" name="object 17">
            <a:extLst>
              <a:ext uri="{FF2B5EF4-FFF2-40B4-BE49-F238E27FC236}">
                <a16:creationId xmlns:a16="http://schemas.microsoft.com/office/drawing/2014/main" id="{DA797C99-1061-FA31-DFE4-3F4477780177}"/>
              </a:ext>
            </a:extLst>
          </p:cNvPr>
          <p:cNvSpPr txBox="1"/>
          <p:nvPr/>
        </p:nvSpPr>
        <p:spPr>
          <a:xfrm>
            <a:off x="8408789" y="5353437"/>
            <a:ext cx="2216795" cy="389466"/>
          </a:xfrm>
          <a:prstGeom prst="rect">
            <a:avLst/>
          </a:prstGeom>
        </p:spPr>
        <p:txBody>
          <a:bodyPr lIns="0" tIns="0" rIns="0" bIns="0">
            <a:spAutoFit/>
          </a:bodyPr>
          <a:lstStyle/>
          <a:p>
            <a:pPr marL="8929">
              <a:defRPr/>
            </a:pPr>
            <a:r>
              <a:rPr sz="2531" b="1" spc="-4" dirty="0">
                <a:solidFill>
                  <a:srgbClr val="C82506"/>
                </a:solidFill>
                <a:latin typeface="Arial"/>
                <a:cs typeface="Arial"/>
              </a:rPr>
              <a:t>Bind</a:t>
            </a:r>
            <a:r>
              <a:rPr sz="2531" b="1" spc="-63" dirty="0">
                <a:solidFill>
                  <a:srgbClr val="C82506"/>
                </a:solidFill>
                <a:latin typeface="Arial"/>
                <a:cs typeface="Arial"/>
              </a:rPr>
              <a:t> </a:t>
            </a:r>
            <a:r>
              <a:rPr sz="2531" b="1" dirty="0">
                <a:solidFill>
                  <a:srgbClr val="C82506"/>
                </a:solidFill>
                <a:latin typeface="Arial"/>
                <a:cs typeface="Arial"/>
              </a:rPr>
              <a:t>variables</a:t>
            </a:r>
            <a:endParaRPr sz="2531">
              <a:latin typeface="Arial"/>
              <a:cs typeface="Arial"/>
            </a:endParaRPr>
          </a:p>
        </p:txBody>
      </p:sp>
      <p:sp>
        <p:nvSpPr>
          <p:cNvPr id="18" name="object 18">
            <a:extLst>
              <a:ext uri="{FF2B5EF4-FFF2-40B4-BE49-F238E27FC236}">
                <a16:creationId xmlns:a16="http://schemas.microsoft.com/office/drawing/2014/main" id="{A6BEB941-9492-5182-CDA1-8884EE8859F2}"/>
              </a:ext>
            </a:extLst>
          </p:cNvPr>
          <p:cNvSpPr txBox="1"/>
          <p:nvPr/>
        </p:nvSpPr>
        <p:spPr>
          <a:xfrm>
            <a:off x="3031442" y="1846526"/>
            <a:ext cx="6129115" cy="881523"/>
          </a:xfrm>
          <a:prstGeom prst="rect">
            <a:avLst/>
          </a:prstGeom>
        </p:spPr>
        <p:txBody>
          <a:bodyPr lIns="0" tIns="0" rIns="0" bIns="0">
            <a:spAutoFit/>
          </a:bodyPr>
          <a:lstStyle/>
          <a:p>
            <a:pPr marL="8929">
              <a:defRPr/>
            </a:pPr>
            <a:r>
              <a:rPr sz="2531" b="1" dirty="0">
                <a:solidFill>
                  <a:srgbClr val="C82506"/>
                </a:solidFill>
                <a:latin typeface="Arial"/>
                <a:cs typeface="Arial"/>
              </a:rPr>
              <a:t>3. </a:t>
            </a:r>
            <a:r>
              <a:rPr sz="2531" b="1" spc="-4" dirty="0">
                <a:solidFill>
                  <a:srgbClr val="C82506"/>
                </a:solidFill>
                <a:latin typeface="Arial"/>
                <a:cs typeface="Arial"/>
              </a:rPr>
              <a:t>Prepared statements </a:t>
            </a:r>
            <a:r>
              <a:rPr sz="2531" b="1" dirty="0">
                <a:solidFill>
                  <a:srgbClr val="C82506"/>
                </a:solidFill>
                <a:latin typeface="Arial"/>
                <a:cs typeface="Arial"/>
              </a:rPr>
              <a:t>&amp; </a:t>
            </a:r>
            <a:r>
              <a:rPr sz="2531" b="1" spc="-4" dirty="0">
                <a:solidFill>
                  <a:srgbClr val="C82506"/>
                </a:solidFill>
                <a:latin typeface="Arial"/>
                <a:cs typeface="Arial"/>
              </a:rPr>
              <a:t>bind</a:t>
            </a:r>
            <a:r>
              <a:rPr sz="2531" b="1" spc="7" dirty="0">
                <a:solidFill>
                  <a:srgbClr val="C82506"/>
                </a:solidFill>
                <a:latin typeface="Arial"/>
                <a:cs typeface="Arial"/>
              </a:rPr>
              <a:t> </a:t>
            </a:r>
            <a:r>
              <a:rPr sz="2531" b="1" spc="-4" dirty="0">
                <a:solidFill>
                  <a:srgbClr val="C82506"/>
                </a:solidFill>
                <a:latin typeface="Arial"/>
                <a:cs typeface="Arial"/>
              </a:rPr>
              <a:t>variables</a:t>
            </a:r>
            <a:endParaRPr sz="2531" dirty="0">
              <a:latin typeface="Arial"/>
              <a:cs typeface="Arial"/>
            </a:endParaRPr>
          </a:p>
          <a:p>
            <a:pPr marL="8929">
              <a:spcBef>
                <a:spcPts val="830"/>
              </a:spcBef>
              <a:defRPr/>
            </a:pPr>
            <a:r>
              <a:rPr sz="2531" spc="-4" dirty="0">
                <a:latin typeface="Arial"/>
                <a:cs typeface="Arial"/>
              </a:rPr>
              <a:t>Key </a:t>
            </a:r>
            <a:r>
              <a:rPr sz="2531" spc="25" dirty="0">
                <a:latin typeface="Arial"/>
                <a:cs typeface="Arial"/>
              </a:rPr>
              <a:t>idea: </a:t>
            </a:r>
            <a:r>
              <a:rPr sz="2531" i="1" spc="32" dirty="0">
                <a:latin typeface="Arial"/>
                <a:cs typeface="Arial"/>
              </a:rPr>
              <a:t>Decouple </a:t>
            </a:r>
            <a:r>
              <a:rPr sz="2531" dirty="0">
                <a:latin typeface="Arial"/>
                <a:cs typeface="Arial"/>
              </a:rPr>
              <a:t>the </a:t>
            </a:r>
            <a:r>
              <a:rPr sz="2531" spc="67" dirty="0">
                <a:latin typeface="Arial"/>
                <a:cs typeface="Arial"/>
              </a:rPr>
              <a:t>code </a:t>
            </a:r>
            <a:r>
              <a:rPr sz="2531" spc="46" dirty="0">
                <a:latin typeface="Arial"/>
                <a:cs typeface="Arial"/>
              </a:rPr>
              <a:t>and </a:t>
            </a:r>
            <a:r>
              <a:rPr sz="2531" dirty="0">
                <a:latin typeface="Arial"/>
                <a:cs typeface="Arial"/>
              </a:rPr>
              <a:t>the</a:t>
            </a:r>
            <a:r>
              <a:rPr sz="2531" spc="-161" dirty="0">
                <a:latin typeface="Arial"/>
                <a:cs typeface="Arial"/>
              </a:rPr>
              <a:t> </a:t>
            </a:r>
            <a:r>
              <a:rPr sz="2531" spc="32" dirty="0">
                <a:latin typeface="Arial"/>
                <a:cs typeface="Arial"/>
              </a:rPr>
              <a:t>data</a:t>
            </a:r>
            <a:endParaRPr sz="2531" dirty="0">
              <a:latin typeface="Arial"/>
              <a:cs typeface="Arial"/>
            </a:endParaRPr>
          </a:p>
        </p:txBody>
      </p:sp>
      <p:sp>
        <p:nvSpPr>
          <p:cNvPr id="19" name="object 14">
            <a:extLst>
              <a:ext uri="{FF2B5EF4-FFF2-40B4-BE49-F238E27FC236}">
                <a16:creationId xmlns:a16="http://schemas.microsoft.com/office/drawing/2014/main" id="{370113DD-9F62-879A-180E-7F1919DBA6EF}"/>
              </a:ext>
            </a:extLst>
          </p:cNvPr>
          <p:cNvSpPr txBox="1"/>
          <p:nvPr/>
        </p:nvSpPr>
        <p:spPr>
          <a:xfrm>
            <a:off x="5774532" y="5822157"/>
            <a:ext cx="2418829"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$user,</a:t>
            </a:r>
            <a:r>
              <a:rPr sz="2250" spc="-67" dirty="0">
                <a:solidFill>
                  <a:srgbClr val="010000"/>
                </a:solidFill>
                <a:latin typeface="Courier New"/>
                <a:cs typeface="Courier New"/>
              </a:rPr>
              <a:t> </a:t>
            </a:r>
            <a:r>
              <a:rPr sz="2250" dirty="0">
                <a:solidFill>
                  <a:srgbClr val="010000"/>
                </a:solidFill>
                <a:latin typeface="Courier New"/>
                <a:cs typeface="Courier New"/>
              </a:rPr>
              <a:t>$pass);</a:t>
            </a:r>
            <a:endParaRPr sz="2250" dirty="0">
              <a:latin typeface="Courier New"/>
              <a:cs typeface="Courier New"/>
            </a:endParaRPr>
          </a:p>
        </p:txBody>
      </p:sp>
      <p:sp>
        <p:nvSpPr>
          <p:cNvPr id="7" name="Title 6">
            <a:extLst>
              <a:ext uri="{FF2B5EF4-FFF2-40B4-BE49-F238E27FC236}">
                <a16:creationId xmlns:a16="http://schemas.microsoft.com/office/drawing/2014/main" id="{40F3B150-9C05-3224-5F31-37694CB70383}"/>
              </a:ext>
            </a:extLst>
          </p:cNvPr>
          <p:cNvSpPr>
            <a:spLocks noGrp="1"/>
          </p:cNvSpPr>
          <p:nvPr>
            <p:ph type="title"/>
          </p:nvPr>
        </p:nvSpPr>
        <p:spPr/>
        <p:txBody>
          <a:bodyPr/>
          <a:lstStyle/>
          <a:p>
            <a:r>
              <a:rPr lang="en-AU" sz="2800" spc="-77" dirty="0"/>
              <a:t>SQL </a:t>
            </a:r>
            <a:r>
              <a:rPr lang="en-AU" sz="2800" spc="28" dirty="0"/>
              <a:t>injection</a:t>
            </a:r>
            <a:r>
              <a:rPr lang="en-AU" sz="2800" spc="46" dirty="0"/>
              <a:t> </a:t>
            </a:r>
            <a:r>
              <a:rPr lang="en-AU" sz="2800" spc="18" dirty="0"/>
              <a:t>countermeasures</a:t>
            </a:r>
            <a:endParaRPr lang="en-US" dirty="0"/>
          </a:p>
        </p:txBody>
      </p:sp>
      <p:sp>
        <p:nvSpPr>
          <p:cNvPr id="14" name="Slide Number Placeholder 13">
            <a:extLst>
              <a:ext uri="{FF2B5EF4-FFF2-40B4-BE49-F238E27FC236}">
                <a16:creationId xmlns:a16="http://schemas.microsoft.com/office/drawing/2014/main" id="{810AE199-86F4-42CA-FC01-8D636B5A24E8}"/>
              </a:ext>
            </a:extLst>
          </p:cNvPr>
          <p:cNvSpPr>
            <a:spLocks noGrp="1"/>
          </p:cNvSpPr>
          <p:nvPr>
            <p:ph type="sldNum" sz="quarter" idx="12"/>
          </p:nvPr>
        </p:nvSpPr>
        <p:spPr/>
        <p:txBody>
          <a:bodyPr/>
          <a:lstStyle/>
          <a:p>
            <a:fld id="{C38B9B5B-4308-F84D-8829-601BFF5929BE}"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F0263DA-5D9B-7EFB-0050-46CBE153C46E}"/>
              </a:ext>
            </a:extLst>
          </p:cNvPr>
          <p:cNvSpPr txBox="1">
            <a:spLocks noGrp="1"/>
          </p:cNvSpPr>
          <p:nvPr>
            <p:ph type="title"/>
          </p:nvPr>
        </p:nvSpPr>
        <p:spPr>
          <a:xfrm>
            <a:off x="512815" y="1004821"/>
            <a:ext cx="10112769" cy="658564"/>
          </a:xfrm>
        </p:spPr>
        <p:txBody>
          <a:bodyPr rtlCol="0">
            <a:normAutofit fontScale="90000"/>
          </a:bodyPr>
          <a:lstStyle/>
          <a:p>
            <a:pPr marL="8929">
              <a:spcBef>
                <a:spcPts val="0"/>
              </a:spcBef>
              <a:defRPr/>
            </a:pPr>
            <a:r>
              <a:rPr sz="4324" spc="-77" dirty="0"/>
              <a:t>SQL </a:t>
            </a:r>
            <a:r>
              <a:rPr sz="4324" spc="28" dirty="0"/>
              <a:t>injection</a:t>
            </a:r>
            <a:r>
              <a:rPr sz="4324" spc="46" dirty="0"/>
              <a:t> </a:t>
            </a:r>
            <a:r>
              <a:rPr sz="4324" spc="18" dirty="0"/>
              <a:t>countermeasures</a:t>
            </a:r>
            <a:endParaRPr sz="4324" dirty="0"/>
          </a:p>
        </p:txBody>
      </p:sp>
      <p:sp>
        <p:nvSpPr>
          <p:cNvPr id="3" name="object 3">
            <a:extLst>
              <a:ext uri="{FF2B5EF4-FFF2-40B4-BE49-F238E27FC236}">
                <a16:creationId xmlns:a16="http://schemas.microsoft.com/office/drawing/2014/main" id="{AE9607EA-D9AC-0B83-32F5-01A237D378A3}"/>
              </a:ext>
            </a:extLst>
          </p:cNvPr>
          <p:cNvSpPr txBox="1"/>
          <p:nvPr/>
        </p:nvSpPr>
        <p:spPr>
          <a:xfrm>
            <a:off x="1782962" y="4381937"/>
            <a:ext cx="1561579" cy="346249"/>
          </a:xfrm>
          <a:prstGeom prst="rect">
            <a:avLst/>
          </a:prstGeom>
        </p:spPr>
        <p:txBody>
          <a:bodyPr lIns="0" tIns="0" rIns="0" bIns="0">
            <a:spAutoFit/>
          </a:bodyPr>
          <a:lstStyle/>
          <a:p>
            <a:pPr marL="8929">
              <a:tabLst>
                <a:tab pos="1037593" algn="l"/>
              </a:tabLst>
              <a:defRPr/>
            </a:pPr>
            <a:r>
              <a:rPr sz="2250" spc="-4" dirty="0">
                <a:solidFill>
                  <a:srgbClr val="010000"/>
                </a:solidFill>
                <a:latin typeface="Courier New"/>
                <a:cs typeface="Courier New"/>
              </a:rPr>
              <a:t>$d</a:t>
            </a:r>
            <a:r>
              <a:rPr sz="2250" dirty="0">
                <a:solidFill>
                  <a:srgbClr val="010000"/>
                </a:solidFill>
                <a:latin typeface="Courier New"/>
                <a:cs typeface="Courier New"/>
              </a:rPr>
              <a:t>b =	</a:t>
            </a:r>
            <a:r>
              <a:rPr sz="2250" spc="-4" dirty="0">
                <a:solidFill>
                  <a:srgbClr val="010000"/>
                </a:solidFill>
                <a:latin typeface="Courier New"/>
                <a:cs typeface="Courier New"/>
              </a:rPr>
              <a:t>new</a:t>
            </a:r>
            <a:endParaRPr sz="2250">
              <a:latin typeface="Courier New"/>
              <a:cs typeface="Courier New"/>
            </a:endParaRPr>
          </a:p>
        </p:txBody>
      </p:sp>
      <p:sp>
        <p:nvSpPr>
          <p:cNvPr id="4" name="object 4">
            <a:extLst>
              <a:ext uri="{FF2B5EF4-FFF2-40B4-BE49-F238E27FC236}">
                <a16:creationId xmlns:a16="http://schemas.microsoft.com/office/drawing/2014/main" id="{B2C4A2B9-FD0F-A949-27B2-71F7669640D6}"/>
              </a:ext>
            </a:extLst>
          </p:cNvPr>
          <p:cNvSpPr txBox="1"/>
          <p:nvPr/>
        </p:nvSpPr>
        <p:spPr>
          <a:xfrm>
            <a:off x="3497461" y="4381937"/>
            <a:ext cx="3104183"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mysql(“localhost”,</a:t>
            </a:r>
            <a:endParaRPr sz="2250">
              <a:latin typeface="Courier New"/>
              <a:cs typeface="Courier New"/>
            </a:endParaRPr>
          </a:p>
        </p:txBody>
      </p:sp>
      <p:sp>
        <p:nvSpPr>
          <p:cNvPr id="5" name="object 5">
            <a:extLst>
              <a:ext uri="{FF2B5EF4-FFF2-40B4-BE49-F238E27FC236}">
                <a16:creationId xmlns:a16="http://schemas.microsoft.com/office/drawing/2014/main" id="{21AA5703-471F-2ABF-E74B-D84CAAAE3E98}"/>
              </a:ext>
            </a:extLst>
          </p:cNvPr>
          <p:cNvSpPr txBox="1"/>
          <p:nvPr/>
        </p:nvSpPr>
        <p:spPr>
          <a:xfrm>
            <a:off x="6755681" y="4381937"/>
            <a:ext cx="1217786"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“user”,</a:t>
            </a:r>
            <a:endParaRPr sz="2250">
              <a:latin typeface="Courier New"/>
              <a:cs typeface="Courier New"/>
            </a:endParaRPr>
          </a:p>
        </p:txBody>
      </p:sp>
      <p:sp>
        <p:nvSpPr>
          <p:cNvPr id="6" name="object 6">
            <a:extLst>
              <a:ext uri="{FF2B5EF4-FFF2-40B4-BE49-F238E27FC236}">
                <a16:creationId xmlns:a16="http://schemas.microsoft.com/office/drawing/2014/main" id="{5D1881F8-7FCB-F537-248E-2D635F29CC4D}"/>
              </a:ext>
            </a:extLst>
          </p:cNvPr>
          <p:cNvSpPr txBox="1"/>
          <p:nvPr/>
        </p:nvSpPr>
        <p:spPr>
          <a:xfrm>
            <a:off x="8127505" y="4381937"/>
            <a:ext cx="1217786"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“pass”,</a:t>
            </a:r>
            <a:endParaRPr sz="2250">
              <a:latin typeface="Courier New"/>
              <a:cs typeface="Courier New"/>
            </a:endParaRPr>
          </a:p>
        </p:txBody>
      </p:sp>
      <p:sp>
        <p:nvSpPr>
          <p:cNvPr id="62470" name="object 7">
            <a:extLst>
              <a:ext uri="{FF2B5EF4-FFF2-40B4-BE49-F238E27FC236}">
                <a16:creationId xmlns:a16="http://schemas.microsoft.com/office/drawing/2014/main" id="{3BD38DE2-B36C-5831-0449-38B6FF46EB23}"/>
              </a:ext>
            </a:extLst>
          </p:cNvPr>
          <p:cNvSpPr txBox="1">
            <a:spLocks noChangeArrowheads="1"/>
          </p:cNvSpPr>
          <p:nvPr/>
        </p:nvSpPr>
        <p:spPr bwMode="auto">
          <a:xfrm>
            <a:off x="9499328" y="4381937"/>
            <a:ext cx="104700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r>
              <a:rPr lang="en-US" altLang="en-US" sz="2250">
                <a:solidFill>
                  <a:srgbClr val="010000"/>
                </a:solidFill>
                <a:latin typeface="Courier New" panose="02070309020205020404" pitchFamily="49" charset="0"/>
                <a:cs typeface="Courier New" panose="02070309020205020404" pitchFamily="49" charset="0"/>
              </a:rPr>
              <a:t>“DB”);</a:t>
            </a:r>
            <a:endParaRPr lang="en-US" altLang="en-US" sz="2250">
              <a:latin typeface="Courier New" panose="02070309020205020404" pitchFamily="49" charset="0"/>
              <a:cs typeface="Courier New" panose="02070309020205020404" pitchFamily="49" charset="0"/>
            </a:endParaRPr>
          </a:p>
        </p:txBody>
      </p:sp>
      <p:sp>
        <p:nvSpPr>
          <p:cNvPr id="8" name="object 8">
            <a:extLst>
              <a:ext uri="{FF2B5EF4-FFF2-40B4-BE49-F238E27FC236}">
                <a16:creationId xmlns:a16="http://schemas.microsoft.com/office/drawing/2014/main" id="{90AE5FC8-D6A4-EB2E-8531-8F6FBBE5F689}"/>
              </a:ext>
            </a:extLst>
          </p:cNvPr>
          <p:cNvSpPr txBox="1"/>
          <p:nvPr/>
        </p:nvSpPr>
        <p:spPr>
          <a:xfrm>
            <a:off x="1782961" y="5060593"/>
            <a:ext cx="1732359"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$statement</a:t>
            </a:r>
            <a:endParaRPr sz="2250">
              <a:latin typeface="Courier New"/>
              <a:cs typeface="Courier New"/>
            </a:endParaRPr>
          </a:p>
        </p:txBody>
      </p:sp>
      <p:sp>
        <p:nvSpPr>
          <p:cNvPr id="9" name="object 9">
            <a:extLst>
              <a:ext uri="{FF2B5EF4-FFF2-40B4-BE49-F238E27FC236}">
                <a16:creationId xmlns:a16="http://schemas.microsoft.com/office/drawing/2014/main" id="{1FDDA6EA-CD9A-1E3F-BF72-49FD63B5F692}"/>
              </a:ext>
            </a:extLst>
          </p:cNvPr>
          <p:cNvSpPr txBox="1"/>
          <p:nvPr/>
        </p:nvSpPr>
        <p:spPr>
          <a:xfrm>
            <a:off x="3669358" y="5060593"/>
            <a:ext cx="3789536" cy="346249"/>
          </a:xfrm>
          <a:prstGeom prst="rect">
            <a:avLst/>
          </a:prstGeom>
        </p:spPr>
        <p:txBody>
          <a:bodyPr lIns="0" tIns="0" rIns="0" bIns="0">
            <a:spAutoFit/>
          </a:bodyPr>
          <a:lstStyle/>
          <a:p>
            <a:pPr marL="8929">
              <a:tabLst>
                <a:tab pos="351817" algn="l"/>
              </a:tabLst>
              <a:defRPr/>
            </a:pPr>
            <a:r>
              <a:rPr sz="2250" dirty="0">
                <a:solidFill>
                  <a:srgbClr val="010000"/>
                </a:solidFill>
                <a:latin typeface="Courier New"/>
                <a:cs typeface="Courier New"/>
              </a:rPr>
              <a:t>=	</a:t>
            </a:r>
            <a:r>
              <a:rPr sz="2250" spc="-4" dirty="0">
                <a:solidFill>
                  <a:srgbClr val="010000"/>
                </a:solidFill>
                <a:latin typeface="Courier New"/>
                <a:cs typeface="Courier New"/>
              </a:rPr>
              <a:t>$db-&gt;</a:t>
            </a:r>
            <a:r>
              <a:rPr sz="2250" spc="-4" dirty="0">
                <a:solidFill>
                  <a:srgbClr val="C82506"/>
                </a:solidFill>
                <a:latin typeface="Courier New"/>
                <a:cs typeface="Courier New"/>
              </a:rPr>
              <a:t>prepare</a:t>
            </a:r>
            <a:r>
              <a:rPr sz="2250" spc="-4" dirty="0">
                <a:solidFill>
                  <a:srgbClr val="010000"/>
                </a:solidFill>
                <a:latin typeface="Courier New"/>
                <a:cs typeface="Courier New"/>
              </a:rPr>
              <a:t>(“select</a:t>
            </a:r>
            <a:endParaRPr sz="2250">
              <a:latin typeface="Courier New"/>
              <a:cs typeface="Courier New"/>
            </a:endParaRPr>
          </a:p>
        </p:txBody>
      </p:sp>
      <p:sp>
        <p:nvSpPr>
          <p:cNvPr id="10" name="object 10">
            <a:extLst>
              <a:ext uri="{FF2B5EF4-FFF2-40B4-BE49-F238E27FC236}">
                <a16:creationId xmlns:a16="http://schemas.microsoft.com/office/drawing/2014/main" id="{A9A39E31-01D3-F8D9-8220-89AD7729A5B0}"/>
              </a:ext>
            </a:extLst>
          </p:cNvPr>
          <p:cNvSpPr txBox="1"/>
          <p:nvPr/>
        </p:nvSpPr>
        <p:spPr>
          <a:xfrm>
            <a:off x="7612931" y="5060593"/>
            <a:ext cx="2076152" cy="346249"/>
          </a:xfrm>
          <a:prstGeom prst="rect">
            <a:avLst/>
          </a:prstGeom>
        </p:spPr>
        <p:txBody>
          <a:bodyPr lIns="0" tIns="0" rIns="0" bIns="0">
            <a:spAutoFit/>
          </a:bodyPr>
          <a:lstStyle/>
          <a:p>
            <a:pPr marL="8929">
              <a:tabLst>
                <a:tab pos="351817" algn="l"/>
              </a:tabLst>
              <a:defRPr/>
            </a:pPr>
            <a:r>
              <a:rPr sz="2250" dirty="0">
                <a:solidFill>
                  <a:srgbClr val="010000"/>
                </a:solidFill>
                <a:latin typeface="Courier New"/>
                <a:cs typeface="Courier New"/>
              </a:rPr>
              <a:t>*	</a:t>
            </a:r>
            <a:r>
              <a:rPr sz="2250" spc="-4" dirty="0">
                <a:solidFill>
                  <a:srgbClr val="010000"/>
                </a:solidFill>
                <a:latin typeface="Courier New"/>
                <a:cs typeface="Courier New"/>
              </a:rPr>
              <a:t>from</a:t>
            </a:r>
            <a:r>
              <a:rPr sz="2250" spc="-67" dirty="0">
                <a:solidFill>
                  <a:srgbClr val="010000"/>
                </a:solidFill>
                <a:latin typeface="Courier New"/>
                <a:cs typeface="Courier New"/>
              </a:rPr>
              <a:t> </a:t>
            </a:r>
            <a:r>
              <a:rPr sz="2250" dirty="0">
                <a:solidFill>
                  <a:srgbClr val="010000"/>
                </a:solidFill>
                <a:latin typeface="Courier New"/>
                <a:cs typeface="Courier New"/>
              </a:rPr>
              <a:t>Users</a:t>
            </a:r>
            <a:endParaRPr sz="2250">
              <a:latin typeface="Courier New"/>
              <a:cs typeface="Courier New"/>
            </a:endParaRPr>
          </a:p>
        </p:txBody>
      </p:sp>
      <p:sp>
        <p:nvSpPr>
          <p:cNvPr id="11" name="object 11">
            <a:extLst>
              <a:ext uri="{FF2B5EF4-FFF2-40B4-BE49-F238E27FC236}">
                <a16:creationId xmlns:a16="http://schemas.microsoft.com/office/drawing/2014/main" id="{77C23C0C-5D92-73A6-1C58-691BA571FB86}"/>
              </a:ext>
            </a:extLst>
          </p:cNvPr>
          <p:cNvSpPr txBox="1"/>
          <p:nvPr/>
        </p:nvSpPr>
        <p:spPr>
          <a:xfrm>
            <a:off x="2604492" y="5399921"/>
            <a:ext cx="2076152"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where(name=</a:t>
            </a:r>
            <a:r>
              <a:rPr sz="2250" spc="-4" dirty="0">
                <a:solidFill>
                  <a:srgbClr val="C82506"/>
                </a:solidFill>
                <a:latin typeface="Courier New"/>
                <a:cs typeface="Courier New"/>
              </a:rPr>
              <a:t>?</a:t>
            </a:r>
            <a:endParaRPr sz="2250">
              <a:latin typeface="Courier New"/>
              <a:cs typeface="Courier New"/>
            </a:endParaRPr>
          </a:p>
        </p:txBody>
      </p:sp>
      <p:sp>
        <p:nvSpPr>
          <p:cNvPr id="12" name="object 12">
            <a:extLst>
              <a:ext uri="{FF2B5EF4-FFF2-40B4-BE49-F238E27FC236}">
                <a16:creationId xmlns:a16="http://schemas.microsoft.com/office/drawing/2014/main" id="{F00FC736-7AAE-6D1F-626F-B9056771E208}"/>
              </a:ext>
            </a:extLst>
          </p:cNvPr>
          <p:cNvSpPr txBox="1"/>
          <p:nvPr/>
        </p:nvSpPr>
        <p:spPr>
          <a:xfrm>
            <a:off x="4833566" y="5399921"/>
            <a:ext cx="3276079"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and</a:t>
            </a:r>
            <a:r>
              <a:rPr sz="2250" spc="-67" dirty="0">
                <a:solidFill>
                  <a:srgbClr val="010000"/>
                </a:solidFill>
                <a:latin typeface="Courier New"/>
                <a:cs typeface="Courier New"/>
              </a:rPr>
              <a:t> </a:t>
            </a:r>
            <a:r>
              <a:rPr sz="2250" dirty="0">
                <a:solidFill>
                  <a:srgbClr val="010000"/>
                </a:solidFill>
                <a:latin typeface="Courier New"/>
                <a:cs typeface="Courier New"/>
              </a:rPr>
              <a:t>password=</a:t>
            </a:r>
            <a:r>
              <a:rPr sz="2250" dirty="0">
                <a:solidFill>
                  <a:srgbClr val="C82506"/>
                </a:solidFill>
                <a:latin typeface="Courier New"/>
                <a:cs typeface="Courier New"/>
              </a:rPr>
              <a:t>?</a:t>
            </a:r>
            <a:r>
              <a:rPr sz="2250" dirty="0">
                <a:solidFill>
                  <a:srgbClr val="010000"/>
                </a:solidFill>
                <a:latin typeface="Courier New"/>
                <a:cs typeface="Courier New"/>
              </a:rPr>
              <a:t>);”);</a:t>
            </a:r>
            <a:endParaRPr sz="2250">
              <a:latin typeface="Courier New"/>
              <a:cs typeface="Courier New"/>
            </a:endParaRPr>
          </a:p>
        </p:txBody>
      </p:sp>
      <p:sp>
        <p:nvSpPr>
          <p:cNvPr id="13" name="object 13">
            <a:extLst>
              <a:ext uri="{FF2B5EF4-FFF2-40B4-BE49-F238E27FC236}">
                <a16:creationId xmlns:a16="http://schemas.microsoft.com/office/drawing/2014/main" id="{5F1D5F09-91E2-1D9E-9DAD-2DE358F73C76}"/>
              </a:ext>
            </a:extLst>
          </p:cNvPr>
          <p:cNvSpPr txBox="1"/>
          <p:nvPr/>
        </p:nvSpPr>
        <p:spPr>
          <a:xfrm>
            <a:off x="1782961" y="5822157"/>
            <a:ext cx="4819799"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$statement-&gt;</a:t>
            </a:r>
            <a:r>
              <a:rPr sz="2250" spc="-4" dirty="0" err="1">
                <a:solidFill>
                  <a:srgbClr val="010000"/>
                </a:solidFill>
                <a:latin typeface="Courier New"/>
                <a:cs typeface="Courier New"/>
              </a:rPr>
              <a:t>bind_param</a:t>
            </a:r>
            <a:r>
              <a:rPr sz="2250" spc="-4" dirty="0">
                <a:solidFill>
                  <a:srgbClr val="010000"/>
                </a:solidFill>
                <a:latin typeface="Courier New"/>
                <a:cs typeface="Courier New"/>
              </a:rPr>
              <a:t>(</a:t>
            </a:r>
            <a:endParaRPr sz="2250" dirty="0">
              <a:latin typeface="Courier New"/>
              <a:cs typeface="Courier New"/>
            </a:endParaRPr>
          </a:p>
        </p:txBody>
      </p:sp>
      <p:sp>
        <p:nvSpPr>
          <p:cNvPr id="14" name="object 14">
            <a:extLst>
              <a:ext uri="{FF2B5EF4-FFF2-40B4-BE49-F238E27FC236}">
                <a16:creationId xmlns:a16="http://schemas.microsoft.com/office/drawing/2014/main" id="{2110654B-981C-CAE8-FF63-34B6F57DDD18}"/>
              </a:ext>
            </a:extLst>
          </p:cNvPr>
          <p:cNvSpPr txBox="1"/>
          <p:nvPr/>
        </p:nvSpPr>
        <p:spPr>
          <a:xfrm>
            <a:off x="5774532" y="5822157"/>
            <a:ext cx="2418829"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$user,</a:t>
            </a:r>
            <a:r>
              <a:rPr sz="2250" spc="-67" dirty="0">
                <a:solidFill>
                  <a:srgbClr val="010000"/>
                </a:solidFill>
                <a:latin typeface="Courier New"/>
                <a:cs typeface="Courier New"/>
              </a:rPr>
              <a:t> </a:t>
            </a:r>
            <a:r>
              <a:rPr sz="2250" dirty="0">
                <a:solidFill>
                  <a:srgbClr val="010000"/>
                </a:solidFill>
                <a:latin typeface="Courier New"/>
                <a:cs typeface="Courier New"/>
              </a:rPr>
              <a:t>$pass);</a:t>
            </a:r>
            <a:endParaRPr sz="2250" dirty="0">
              <a:latin typeface="Courier New"/>
              <a:cs typeface="Courier New"/>
            </a:endParaRPr>
          </a:p>
        </p:txBody>
      </p:sp>
      <p:sp>
        <p:nvSpPr>
          <p:cNvPr id="62478" name="object 15">
            <a:extLst>
              <a:ext uri="{FF2B5EF4-FFF2-40B4-BE49-F238E27FC236}">
                <a16:creationId xmlns:a16="http://schemas.microsoft.com/office/drawing/2014/main" id="{77C688E9-80B4-E8F3-0D49-4F89787C28FE}"/>
              </a:ext>
            </a:extLst>
          </p:cNvPr>
          <p:cNvSpPr txBox="1">
            <a:spLocks noChangeArrowheads="1"/>
          </p:cNvSpPr>
          <p:nvPr/>
        </p:nvSpPr>
        <p:spPr bwMode="auto">
          <a:xfrm>
            <a:off x="1782961" y="6161485"/>
            <a:ext cx="379065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r>
              <a:rPr lang="en-US" altLang="en-US" sz="2250">
                <a:solidFill>
                  <a:srgbClr val="010000"/>
                </a:solidFill>
                <a:latin typeface="Courier New" panose="02070309020205020404" pitchFamily="49" charset="0"/>
                <a:cs typeface="Courier New" panose="02070309020205020404" pitchFamily="49" charset="0"/>
              </a:rPr>
              <a:t>$statement-&gt;execute();</a:t>
            </a:r>
            <a:endParaRPr lang="en-US" altLang="en-US" sz="2250">
              <a:latin typeface="Courier New" panose="02070309020205020404" pitchFamily="49" charset="0"/>
              <a:cs typeface="Courier New" panose="02070309020205020404" pitchFamily="49" charset="0"/>
            </a:endParaRPr>
          </a:p>
        </p:txBody>
      </p:sp>
      <p:sp>
        <p:nvSpPr>
          <p:cNvPr id="62479" name="object 16">
            <a:extLst>
              <a:ext uri="{FF2B5EF4-FFF2-40B4-BE49-F238E27FC236}">
                <a16:creationId xmlns:a16="http://schemas.microsoft.com/office/drawing/2014/main" id="{EB8F9D02-5060-2CBE-1FEA-52B9CE99C9AD}"/>
              </a:ext>
            </a:extLst>
          </p:cNvPr>
          <p:cNvSpPr txBox="1">
            <a:spLocks noChangeArrowheads="1"/>
          </p:cNvSpPr>
          <p:nvPr/>
        </p:nvSpPr>
        <p:spPr bwMode="auto">
          <a:xfrm>
            <a:off x="1670224" y="2890679"/>
            <a:ext cx="8852669" cy="107571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36611" rIns="0" bIns="0">
            <a:spAutoFit/>
          </a:bodyPr>
          <a:lstStyle>
            <a:lvl1pPr marL="1758950" indent="-1706563">
              <a:spcBef>
                <a:spcPct val="20000"/>
              </a:spcBef>
              <a:tabLst>
                <a:tab pos="2490788" algn="l"/>
                <a:tab pos="7856538" algn="l"/>
              </a:tabLst>
              <a:defRPr>
                <a:solidFill>
                  <a:schemeClr val="tx1"/>
                </a:solidFill>
                <a:latin typeface="Calibri" panose="020F0502020204030204" pitchFamily="34" charset="0"/>
              </a:defRPr>
            </a:lvl1pPr>
            <a:lvl2pPr marL="742950" indent="-285750">
              <a:spcBef>
                <a:spcPct val="20000"/>
              </a:spcBef>
              <a:tabLst>
                <a:tab pos="2490788" algn="l"/>
                <a:tab pos="7856538" algn="l"/>
              </a:tabLst>
              <a:defRPr>
                <a:solidFill>
                  <a:schemeClr val="tx1"/>
                </a:solidFill>
                <a:latin typeface="Calibri" panose="020F0502020204030204" pitchFamily="34" charset="0"/>
              </a:defRPr>
            </a:lvl2pPr>
            <a:lvl3pPr marL="1143000" indent="-228600">
              <a:spcBef>
                <a:spcPct val="20000"/>
              </a:spcBef>
              <a:tabLst>
                <a:tab pos="2490788" algn="l"/>
                <a:tab pos="7856538" algn="l"/>
              </a:tabLst>
              <a:defRPr>
                <a:solidFill>
                  <a:schemeClr val="tx1"/>
                </a:solidFill>
                <a:latin typeface="Calibri" panose="020F0502020204030204" pitchFamily="34" charset="0"/>
              </a:defRPr>
            </a:lvl3pPr>
            <a:lvl4pPr marL="1600200" indent="-228600">
              <a:spcBef>
                <a:spcPct val="20000"/>
              </a:spcBef>
              <a:tabLst>
                <a:tab pos="2490788" algn="l"/>
                <a:tab pos="7856538" algn="l"/>
              </a:tabLst>
              <a:defRPr>
                <a:solidFill>
                  <a:schemeClr val="tx1"/>
                </a:solidFill>
                <a:latin typeface="Calibri" panose="020F0502020204030204" pitchFamily="34" charset="0"/>
              </a:defRPr>
            </a:lvl4pPr>
            <a:lvl5pPr marL="2057400" indent="-228600">
              <a:spcBef>
                <a:spcPct val="20000"/>
              </a:spcBef>
              <a:tabLst>
                <a:tab pos="2490788" algn="l"/>
                <a:tab pos="7856538"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9pPr>
          </a:lstStyle>
          <a:p>
            <a:pPr>
              <a:lnSpc>
                <a:spcPts val="2672"/>
              </a:lnSpc>
              <a:spcBef>
                <a:spcPts val="290"/>
              </a:spcBef>
            </a:pPr>
            <a:r>
              <a:rPr lang="en-US" altLang="en-US" sz="2250">
                <a:solidFill>
                  <a:srgbClr val="010000"/>
                </a:solidFill>
                <a:latin typeface="Courier New" panose="02070309020205020404" pitchFamily="49" charset="0"/>
                <a:cs typeface="Courier New" panose="02070309020205020404" pitchFamily="49" charset="0"/>
              </a:rPr>
              <a:t>$result =	mysql_query(“select *	from Users  where(name=‘$user’ and password=‘$pass’);”);</a:t>
            </a:r>
            <a:endParaRPr lang="en-US" altLang="en-US" sz="2250">
              <a:latin typeface="Courier New" panose="02070309020205020404" pitchFamily="49" charset="0"/>
              <a:cs typeface="Courier New" panose="02070309020205020404" pitchFamily="49" charset="0"/>
            </a:endParaRPr>
          </a:p>
        </p:txBody>
      </p:sp>
      <p:sp>
        <p:nvSpPr>
          <p:cNvPr id="17" name="object 17">
            <a:extLst>
              <a:ext uri="{FF2B5EF4-FFF2-40B4-BE49-F238E27FC236}">
                <a16:creationId xmlns:a16="http://schemas.microsoft.com/office/drawing/2014/main" id="{043CC998-D13C-051A-98A2-91F4F880DACB}"/>
              </a:ext>
            </a:extLst>
          </p:cNvPr>
          <p:cNvSpPr txBox="1"/>
          <p:nvPr/>
        </p:nvSpPr>
        <p:spPr>
          <a:xfrm>
            <a:off x="8408789" y="5408851"/>
            <a:ext cx="2216795" cy="389466"/>
          </a:xfrm>
          <a:prstGeom prst="rect">
            <a:avLst/>
          </a:prstGeom>
        </p:spPr>
        <p:txBody>
          <a:bodyPr lIns="0" tIns="0" rIns="0" bIns="0">
            <a:spAutoFit/>
          </a:bodyPr>
          <a:lstStyle/>
          <a:p>
            <a:pPr marL="8929">
              <a:defRPr/>
            </a:pPr>
            <a:r>
              <a:rPr sz="2531" b="1" spc="-4" dirty="0">
                <a:solidFill>
                  <a:srgbClr val="C82506"/>
                </a:solidFill>
                <a:latin typeface="Arial"/>
                <a:cs typeface="Arial"/>
              </a:rPr>
              <a:t>Bind</a:t>
            </a:r>
            <a:r>
              <a:rPr sz="2531" b="1" spc="-63" dirty="0">
                <a:solidFill>
                  <a:srgbClr val="C82506"/>
                </a:solidFill>
                <a:latin typeface="Arial"/>
                <a:cs typeface="Arial"/>
              </a:rPr>
              <a:t> </a:t>
            </a:r>
            <a:r>
              <a:rPr sz="2531" b="1" dirty="0">
                <a:solidFill>
                  <a:srgbClr val="C82506"/>
                </a:solidFill>
                <a:latin typeface="Arial"/>
                <a:cs typeface="Arial"/>
              </a:rPr>
              <a:t>variables</a:t>
            </a:r>
            <a:endParaRPr sz="2531">
              <a:latin typeface="Arial"/>
              <a:cs typeface="Arial"/>
            </a:endParaRPr>
          </a:p>
        </p:txBody>
      </p:sp>
      <p:sp>
        <p:nvSpPr>
          <p:cNvPr id="18" name="object 18">
            <a:extLst>
              <a:ext uri="{FF2B5EF4-FFF2-40B4-BE49-F238E27FC236}">
                <a16:creationId xmlns:a16="http://schemas.microsoft.com/office/drawing/2014/main" id="{DFBA6E1A-7042-05C2-E26A-08542372C0D0}"/>
              </a:ext>
            </a:extLst>
          </p:cNvPr>
          <p:cNvSpPr txBox="1"/>
          <p:nvPr/>
        </p:nvSpPr>
        <p:spPr>
          <a:xfrm>
            <a:off x="5935266" y="6179344"/>
            <a:ext cx="3734842" cy="389466"/>
          </a:xfrm>
          <a:prstGeom prst="rect">
            <a:avLst/>
          </a:prstGeom>
        </p:spPr>
        <p:txBody>
          <a:bodyPr lIns="0" tIns="0" rIns="0" bIns="0">
            <a:spAutoFit/>
          </a:bodyPr>
          <a:lstStyle/>
          <a:p>
            <a:pPr marL="8929">
              <a:defRPr/>
            </a:pPr>
            <a:r>
              <a:rPr sz="2531" b="1" spc="-4" dirty="0">
                <a:solidFill>
                  <a:srgbClr val="1333FF"/>
                </a:solidFill>
                <a:latin typeface="Arial"/>
                <a:cs typeface="Arial"/>
              </a:rPr>
              <a:t>Bind variables </a:t>
            </a:r>
            <a:r>
              <a:rPr sz="2531" b="1" dirty="0">
                <a:solidFill>
                  <a:srgbClr val="1333FF"/>
                </a:solidFill>
                <a:latin typeface="Arial"/>
                <a:cs typeface="Arial"/>
              </a:rPr>
              <a:t>are</a:t>
            </a:r>
            <a:r>
              <a:rPr sz="2531" b="1" spc="-25" dirty="0">
                <a:solidFill>
                  <a:srgbClr val="1333FF"/>
                </a:solidFill>
                <a:latin typeface="Arial"/>
                <a:cs typeface="Arial"/>
              </a:rPr>
              <a:t> </a:t>
            </a:r>
            <a:r>
              <a:rPr sz="2531" b="1" spc="-4" dirty="0">
                <a:solidFill>
                  <a:srgbClr val="1333FF"/>
                </a:solidFill>
                <a:latin typeface="Arial"/>
                <a:cs typeface="Arial"/>
              </a:rPr>
              <a:t>typed</a:t>
            </a:r>
            <a:endParaRPr sz="2531">
              <a:latin typeface="Arial"/>
              <a:cs typeface="Arial"/>
            </a:endParaRPr>
          </a:p>
        </p:txBody>
      </p:sp>
      <p:sp>
        <p:nvSpPr>
          <p:cNvPr id="19" name="object 19">
            <a:extLst>
              <a:ext uri="{FF2B5EF4-FFF2-40B4-BE49-F238E27FC236}">
                <a16:creationId xmlns:a16="http://schemas.microsoft.com/office/drawing/2014/main" id="{131C5F78-BF24-F4E2-27CD-2192DF7579F6}"/>
              </a:ext>
            </a:extLst>
          </p:cNvPr>
          <p:cNvSpPr txBox="1"/>
          <p:nvPr/>
        </p:nvSpPr>
        <p:spPr>
          <a:xfrm>
            <a:off x="3042047" y="1863713"/>
            <a:ext cx="6129115" cy="881523"/>
          </a:xfrm>
          <a:prstGeom prst="rect">
            <a:avLst/>
          </a:prstGeom>
        </p:spPr>
        <p:txBody>
          <a:bodyPr lIns="0" tIns="0" rIns="0" bIns="0">
            <a:spAutoFit/>
          </a:bodyPr>
          <a:lstStyle/>
          <a:p>
            <a:pPr marL="8929">
              <a:defRPr/>
            </a:pPr>
            <a:r>
              <a:rPr sz="2531" b="1" dirty="0">
                <a:solidFill>
                  <a:srgbClr val="C82506"/>
                </a:solidFill>
                <a:latin typeface="Arial"/>
                <a:cs typeface="Arial"/>
              </a:rPr>
              <a:t>3. </a:t>
            </a:r>
            <a:r>
              <a:rPr sz="2531" b="1" spc="-4" dirty="0">
                <a:solidFill>
                  <a:srgbClr val="C82506"/>
                </a:solidFill>
                <a:latin typeface="Arial"/>
                <a:cs typeface="Arial"/>
              </a:rPr>
              <a:t>Prepared statements </a:t>
            </a:r>
            <a:r>
              <a:rPr sz="2531" b="1" dirty="0">
                <a:solidFill>
                  <a:srgbClr val="C82506"/>
                </a:solidFill>
                <a:latin typeface="Arial"/>
                <a:cs typeface="Arial"/>
              </a:rPr>
              <a:t>&amp; </a:t>
            </a:r>
            <a:r>
              <a:rPr sz="2531" b="1" spc="-4" dirty="0">
                <a:solidFill>
                  <a:srgbClr val="C82506"/>
                </a:solidFill>
                <a:latin typeface="Arial"/>
                <a:cs typeface="Arial"/>
              </a:rPr>
              <a:t>bind</a:t>
            </a:r>
            <a:r>
              <a:rPr sz="2531" b="1" spc="7" dirty="0">
                <a:solidFill>
                  <a:srgbClr val="C82506"/>
                </a:solidFill>
                <a:latin typeface="Arial"/>
                <a:cs typeface="Arial"/>
              </a:rPr>
              <a:t> </a:t>
            </a:r>
            <a:r>
              <a:rPr sz="2531" b="1" spc="-4" dirty="0">
                <a:solidFill>
                  <a:srgbClr val="C82506"/>
                </a:solidFill>
                <a:latin typeface="Arial"/>
                <a:cs typeface="Arial"/>
              </a:rPr>
              <a:t>variables</a:t>
            </a:r>
            <a:endParaRPr sz="2531">
              <a:latin typeface="Arial"/>
              <a:cs typeface="Arial"/>
            </a:endParaRPr>
          </a:p>
          <a:p>
            <a:pPr marL="8929">
              <a:spcBef>
                <a:spcPts val="830"/>
              </a:spcBef>
              <a:defRPr/>
            </a:pPr>
            <a:r>
              <a:rPr sz="2531" spc="-4" dirty="0">
                <a:latin typeface="Arial"/>
                <a:cs typeface="Arial"/>
              </a:rPr>
              <a:t>Key </a:t>
            </a:r>
            <a:r>
              <a:rPr sz="2531" spc="25" dirty="0">
                <a:latin typeface="Arial"/>
                <a:cs typeface="Arial"/>
              </a:rPr>
              <a:t>idea: </a:t>
            </a:r>
            <a:r>
              <a:rPr sz="2531" i="1" spc="32" dirty="0">
                <a:latin typeface="Arial"/>
                <a:cs typeface="Arial"/>
              </a:rPr>
              <a:t>Decouple </a:t>
            </a:r>
            <a:r>
              <a:rPr sz="2531" dirty="0">
                <a:latin typeface="Arial"/>
                <a:cs typeface="Arial"/>
              </a:rPr>
              <a:t>the </a:t>
            </a:r>
            <a:r>
              <a:rPr sz="2531" spc="67" dirty="0">
                <a:latin typeface="Arial"/>
                <a:cs typeface="Arial"/>
              </a:rPr>
              <a:t>code </a:t>
            </a:r>
            <a:r>
              <a:rPr sz="2531" spc="46" dirty="0">
                <a:latin typeface="Arial"/>
                <a:cs typeface="Arial"/>
              </a:rPr>
              <a:t>and </a:t>
            </a:r>
            <a:r>
              <a:rPr sz="2531" dirty="0">
                <a:latin typeface="Arial"/>
                <a:cs typeface="Arial"/>
              </a:rPr>
              <a:t>the</a:t>
            </a:r>
            <a:r>
              <a:rPr sz="2531" spc="-161" dirty="0">
                <a:latin typeface="Arial"/>
                <a:cs typeface="Arial"/>
              </a:rPr>
              <a:t> </a:t>
            </a:r>
            <a:r>
              <a:rPr sz="2531" spc="32" dirty="0">
                <a:latin typeface="Arial"/>
                <a:cs typeface="Arial"/>
              </a:rPr>
              <a:t>data</a:t>
            </a:r>
            <a:endParaRPr sz="2531">
              <a:latin typeface="Arial"/>
              <a:cs typeface="Arial"/>
            </a:endParaRPr>
          </a:p>
        </p:txBody>
      </p:sp>
      <p:sp>
        <p:nvSpPr>
          <p:cNvPr id="7" name="Slide Number Placeholder 6">
            <a:extLst>
              <a:ext uri="{FF2B5EF4-FFF2-40B4-BE49-F238E27FC236}">
                <a16:creationId xmlns:a16="http://schemas.microsoft.com/office/drawing/2014/main" id="{BA5F87B1-9A01-CCAD-1A83-ADAD2855F29C}"/>
              </a:ext>
            </a:extLst>
          </p:cNvPr>
          <p:cNvSpPr>
            <a:spLocks noGrp="1"/>
          </p:cNvSpPr>
          <p:nvPr>
            <p:ph type="sldNum" sz="quarter" idx="12"/>
          </p:nvPr>
        </p:nvSpPr>
        <p:spPr/>
        <p:txBody>
          <a:bodyPr/>
          <a:lstStyle/>
          <a:p>
            <a:fld id="{C38B9B5B-4308-F84D-8829-601BFF5929BE}"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21F5AB2-43F2-28D3-DE39-0E1C5E72A076}"/>
              </a:ext>
            </a:extLst>
          </p:cNvPr>
          <p:cNvSpPr txBox="1"/>
          <p:nvPr/>
        </p:nvSpPr>
        <p:spPr>
          <a:xfrm>
            <a:off x="1782962" y="4021718"/>
            <a:ext cx="1561579" cy="346249"/>
          </a:xfrm>
          <a:prstGeom prst="rect">
            <a:avLst/>
          </a:prstGeom>
        </p:spPr>
        <p:txBody>
          <a:bodyPr lIns="0" tIns="0" rIns="0" bIns="0">
            <a:spAutoFit/>
          </a:bodyPr>
          <a:lstStyle/>
          <a:p>
            <a:pPr marL="8929">
              <a:tabLst>
                <a:tab pos="1037593" algn="l"/>
              </a:tabLst>
              <a:defRPr/>
            </a:pPr>
            <a:r>
              <a:rPr sz="2250" spc="-4" dirty="0">
                <a:solidFill>
                  <a:srgbClr val="010000"/>
                </a:solidFill>
                <a:latin typeface="Courier New"/>
                <a:cs typeface="Courier New"/>
              </a:rPr>
              <a:t>$d</a:t>
            </a:r>
            <a:r>
              <a:rPr sz="2250" dirty="0">
                <a:solidFill>
                  <a:srgbClr val="010000"/>
                </a:solidFill>
                <a:latin typeface="Courier New"/>
                <a:cs typeface="Courier New"/>
              </a:rPr>
              <a:t>b =	</a:t>
            </a:r>
            <a:r>
              <a:rPr sz="2250" spc="-4" dirty="0">
                <a:solidFill>
                  <a:srgbClr val="010000"/>
                </a:solidFill>
                <a:latin typeface="Courier New"/>
                <a:cs typeface="Courier New"/>
              </a:rPr>
              <a:t>new</a:t>
            </a:r>
            <a:endParaRPr sz="2250">
              <a:latin typeface="Courier New"/>
              <a:cs typeface="Courier New"/>
            </a:endParaRPr>
          </a:p>
        </p:txBody>
      </p:sp>
      <p:sp>
        <p:nvSpPr>
          <p:cNvPr id="4" name="object 4">
            <a:extLst>
              <a:ext uri="{FF2B5EF4-FFF2-40B4-BE49-F238E27FC236}">
                <a16:creationId xmlns:a16="http://schemas.microsoft.com/office/drawing/2014/main" id="{BD8D52E4-DAB9-1B2A-C292-F66FD21F9AE9}"/>
              </a:ext>
            </a:extLst>
          </p:cNvPr>
          <p:cNvSpPr txBox="1"/>
          <p:nvPr/>
        </p:nvSpPr>
        <p:spPr>
          <a:xfrm>
            <a:off x="3497461" y="4021718"/>
            <a:ext cx="3104183"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mysql(“localhost”,</a:t>
            </a:r>
            <a:endParaRPr sz="2250">
              <a:latin typeface="Courier New"/>
              <a:cs typeface="Courier New"/>
            </a:endParaRPr>
          </a:p>
        </p:txBody>
      </p:sp>
      <p:sp>
        <p:nvSpPr>
          <p:cNvPr id="5" name="object 5">
            <a:extLst>
              <a:ext uri="{FF2B5EF4-FFF2-40B4-BE49-F238E27FC236}">
                <a16:creationId xmlns:a16="http://schemas.microsoft.com/office/drawing/2014/main" id="{3F609138-C82F-6F58-F348-7FA4E7D7B03D}"/>
              </a:ext>
            </a:extLst>
          </p:cNvPr>
          <p:cNvSpPr txBox="1"/>
          <p:nvPr/>
        </p:nvSpPr>
        <p:spPr>
          <a:xfrm>
            <a:off x="6755681" y="4021718"/>
            <a:ext cx="1217786"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“user”,</a:t>
            </a:r>
            <a:endParaRPr sz="2250">
              <a:latin typeface="Courier New"/>
              <a:cs typeface="Courier New"/>
            </a:endParaRPr>
          </a:p>
        </p:txBody>
      </p:sp>
      <p:sp>
        <p:nvSpPr>
          <p:cNvPr id="6" name="object 6">
            <a:extLst>
              <a:ext uri="{FF2B5EF4-FFF2-40B4-BE49-F238E27FC236}">
                <a16:creationId xmlns:a16="http://schemas.microsoft.com/office/drawing/2014/main" id="{58488591-C52E-8B80-103B-2AF881E692EF}"/>
              </a:ext>
            </a:extLst>
          </p:cNvPr>
          <p:cNvSpPr txBox="1"/>
          <p:nvPr/>
        </p:nvSpPr>
        <p:spPr>
          <a:xfrm>
            <a:off x="8127505" y="4021718"/>
            <a:ext cx="1217786"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“pass”,</a:t>
            </a:r>
            <a:endParaRPr sz="2250" dirty="0">
              <a:latin typeface="Courier New"/>
              <a:cs typeface="Courier New"/>
            </a:endParaRPr>
          </a:p>
        </p:txBody>
      </p:sp>
      <p:sp>
        <p:nvSpPr>
          <p:cNvPr id="63494" name="object 7">
            <a:extLst>
              <a:ext uri="{FF2B5EF4-FFF2-40B4-BE49-F238E27FC236}">
                <a16:creationId xmlns:a16="http://schemas.microsoft.com/office/drawing/2014/main" id="{1B4A530F-0830-78A8-8D22-2C3C4D76A02C}"/>
              </a:ext>
            </a:extLst>
          </p:cNvPr>
          <p:cNvSpPr txBox="1">
            <a:spLocks noChangeArrowheads="1"/>
          </p:cNvSpPr>
          <p:nvPr/>
        </p:nvSpPr>
        <p:spPr bwMode="auto">
          <a:xfrm>
            <a:off x="9499328" y="4021718"/>
            <a:ext cx="104700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r>
              <a:rPr lang="en-US" altLang="en-US" sz="2250">
                <a:solidFill>
                  <a:srgbClr val="010000"/>
                </a:solidFill>
                <a:latin typeface="Courier New" panose="02070309020205020404" pitchFamily="49" charset="0"/>
                <a:cs typeface="Courier New" panose="02070309020205020404" pitchFamily="49" charset="0"/>
              </a:rPr>
              <a:t>“DB”);</a:t>
            </a:r>
            <a:endParaRPr lang="en-US" altLang="en-US" sz="2250">
              <a:latin typeface="Courier New" panose="02070309020205020404" pitchFamily="49" charset="0"/>
              <a:cs typeface="Courier New" panose="02070309020205020404" pitchFamily="49" charset="0"/>
            </a:endParaRPr>
          </a:p>
        </p:txBody>
      </p:sp>
      <p:sp>
        <p:nvSpPr>
          <p:cNvPr id="8" name="object 8">
            <a:extLst>
              <a:ext uri="{FF2B5EF4-FFF2-40B4-BE49-F238E27FC236}">
                <a16:creationId xmlns:a16="http://schemas.microsoft.com/office/drawing/2014/main" id="{9083E28D-BC98-031B-309D-A1DEE23DC568}"/>
              </a:ext>
            </a:extLst>
          </p:cNvPr>
          <p:cNvSpPr txBox="1"/>
          <p:nvPr/>
        </p:nvSpPr>
        <p:spPr>
          <a:xfrm>
            <a:off x="1782961" y="4464844"/>
            <a:ext cx="1732359" cy="346249"/>
          </a:xfrm>
          <a:prstGeom prst="rect">
            <a:avLst/>
          </a:prstGeom>
        </p:spPr>
        <p:txBody>
          <a:bodyPr lIns="0" tIns="0" rIns="0" bIns="0">
            <a:spAutoFit/>
          </a:bodyPr>
          <a:lstStyle/>
          <a:p>
            <a:pPr marL="8929">
              <a:defRPr/>
            </a:pPr>
            <a:r>
              <a:rPr sz="2250" spc="-4" dirty="0">
                <a:solidFill>
                  <a:srgbClr val="010000"/>
                </a:solidFill>
                <a:latin typeface="Courier New"/>
                <a:cs typeface="Courier New"/>
              </a:rPr>
              <a:t>$statement</a:t>
            </a:r>
            <a:endParaRPr sz="2250">
              <a:latin typeface="Courier New"/>
              <a:cs typeface="Courier New"/>
            </a:endParaRPr>
          </a:p>
        </p:txBody>
      </p:sp>
      <p:sp>
        <p:nvSpPr>
          <p:cNvPr id="9" name="object 9">
            <a:extLst>
              <a:ext uri="{FF2B5EF4-FFF2-40B4-BE49-F238E27FC236}">
                <a16:creationId xmlns:a16="http://schemas.microsoft.com/office/drawing/2014/main" id="{85C62A49-992C-EC63-6A8F-3AD717C4630A}"/>
              </a:ext>
            </a:extLst>
          </p:cNvPr>
          <p:cNvSpPr txBox="1"/>
          <p:nvPr/>
        </p:nvSpPr>
        <p:spPr>
          <a:xfrm>
            <a:off x="3669358" y="4464844"/>
            <a:ext cx="3789536" cy="346249"/>
          </a:xfrm>
          <a:prstGeom prst="rect">
            <a:avLst/>
          </a:prstGeom>
        </p:spPr>
        <p:txBody>
          <a:bodyPr lIns="0" tIns="0" rIns="0" bIns="0">
            <a:spAutoFit/>
          </a:bodyPr>
          <a:lstStyle/>
          <a:p>
            <a:pPr marL="8929">
              <a:tabLst>
                <a:tab pos="351817" algn="l"/>
              </a:tabLst>
              <a:defRPr/>
            </a:pPr>
            <a:r>
              <a:rPr sz="2250" dirty="0">
                <a:solidFill>
                  <a:srgbClr val="010000"/>
                </a:solidFill>
                <a:latin typeface="Courier New"/>
                <a:cs typeface="Courier New"/>
              </a:rPr>
              <a:t>=	</a:t>
            </a:r>
            <a:r>
              <a:rPr sz="2250" spc="-4" dirty="0">
                <a:solidFill>
                  <a:srgbClr val="010000"/>
                </a:solidFill>
                <a:latin typeface="Courier New"/>
                <a:cs typeface="Courier New"/>
              </a:rPr>
              <a:t>$db-&gt;</a:t>
            </a:r>
            <a:r>
              <a:rPr sz="2250" spc="-4" dirty="0">
                <a:solidFill>
                  <a:srgbClr val="C82506"/>
                </a:solidFill>
                <a:latin typeface="Courier New"/>
                <a:cs typeface="Courier New"/>
              </a:rPr>
              <a:t>prepare</a:t>
            </a:r>
            <a:r>
              <a:rPr sz="2250" spc="-4" dirty="0">
                <a:solidFill>
                  <a:srgbClr val="010000"/>
                </a:solidFill>
                <a:latin typeface="Courier New"/>
                <a:cs typeface="Courier New"/>
              </a:rPr>
              <a:t>(“select</a:t>
            </a:r>
            <a:endParaRPr sz="2250">
              <a:latin typeface="Courier New"/>
              <a:cs typeface="Courier New"/>
            </a:endParaRPr>
          </a:p>
        </p:txBody>
      </p:sp>
      <p:sp>
        <p:nvSpPr>
          <p:cNvPr id="10" name="object 10">
            <a:extLst>
              <a:ext uri="{FF2B5EF4-FFF2-40B4-BE49-F238E27FC236}">
                <a16:creationId xmlns:a16="http://schemas.microsoft.com/office/drawing/2014/main" id="{238692C9-6226-4919-A309-52135F30A584}"/>
              </a:ext>
            </a:extLst>
          </p:cNvPr>
          <p:cNvSpPr txBox="1"/>
          <p:nvPr/>
        </p:nvSpPr>
        <p:spPr>
          <a:xfrm>
            <a:off x="7612931" y="4464844"/>
            <a:ext cx="2076152" cy="346249"/>
          </a:xfrm>
          <a:prstGeom prst="rect">
            <a:avLst/>
          </a:prstGeom>
        </p:spPr>
        <p:txBody>
          <a:bodyPr lIns="0" tIns="0" rIns="0" bIns="0">
            <a:spAutoFit/>
          </a:bodyPr>
          <a:lstStyle/>
          <a:p>
            <a:pPr marL="8929">
              <a:tabLst>
                <a:tab pos="351817" algn="l"/>
              </a:tabLst>
              <a:defRPr/>
            </a:pPr>
            <a:r>
              <a:rPr sz="2250" dirty="0">
                <a:solidFill>
                  <a:srgbClr val="010000"/>
                </a:solidFill>
                <a:latin typeface="Courier New"/>
                <a:cs typeface="Courier New"/>
              </a:rPr>
              <a:t>*	</a:t>
            </a:r>
            <a:r>
              <a:rPr sz="2250" spc="-4" dirty="0">
                <a:solidFill>
                  <a:srgbClr val="010000"/>
                </a:solidFill>
                <a:latin typeface="Courier New"/>
                <a:cs typeface="Courier New"/>
              </a:rPr>
              <a:t>from</a:t>
            </a:r>
            <a:r>
              <a:rPr sz="2250" spc="-67" dirty="0">
                <a:solidFill>
                  <a:srgbClr val="010000"/>
                </a:solidFill>
                <a:latin typeface="Courier New"/>
                <a:cs typeface="Courier New"/>
              </a:rPr>
              <a:t> </a:t>
            </a:r>
            <a:r>
              <a:rPr sz="2250" dirty="0">
                <a:solidFill>
                  <a:srgbClr val="010000"/>
                </a:solidFill>
                <a:latin typeface="Courier New"/>
                <a:cs typeface="Courier New"/>
              </a:rPr>
              <a:t>Users</a:t>
            </a:r>
            <a:endParaRPr sz="2250">
              <a:latin typeface="Courier New"/>
              <a:cs typeface="Courier New"/>
            </a:endParaRPr>
          </a:p>
        </p:txBody>
      </p:sp>
      <p:sp>
        <p:nvSpPr>
          <p:cNvPr id="11" name="object 11">
            <a:extLst>
              <a:ext uri="{FF2B5EF4-FFF2-40B4-BE49-F238E27FC236}">
                <a16:creationId xmlns:a16="http://schemas.microsoft.com/office/drawing/2014/main" id="{6FC31AEE-193C-4A41-09E0-4F4B661EAC5B}"/>
              </a:ext>
            </a:extLst>
          </p:cNvPr>
          <p:cNvSpPr txBox="1"/>
          <p:nvPr/>
        </p:nvSpPr>
        <p:spPr>
          <a:xfrm>
            <a:off x="2604492" y="4804172"/>
            <a:ext cx="5505152" cy="346249"/>
          </a:xfrm>
          <a:prstGeom prst="rect">
            <a:avLst/>
          </a:prstGeom>
        </p:spPr>
        <p:txBody>
          <a:bodyPr lIns="0" tIns="0" rIns="0" bIns="0">
            <a:spAutoFit/>
          </a:bodyPr>
          <a:lstStyle/>
          <a:p>
            <a:pPr marL="8929">
              <a:tabLst>
                <a:tab pos="2237700" algn="l"/>
              </a:tabLst>
              <a:defRPr/>
            </a:pPr>
            <a:r>
              <a:rPr sz="2250" spc="-4" dirty="0">
                <a:solidFill>
                  <a:srgbClr val="010000"/>
                </a:solidFill>
                <a:latin typeface="Courier New"/>
                <a:cs typeface="Courier New"/>
              </a:rPr>
              <a:t>where(name=</a:t>
            </a:r>
            <a:r>
              <a:rPr sz="2250" spc="-4" dirty="0">
                <a:solidFill>
                  <a:srgbClr val="C82506"/>
                </a:solidFill>
                <a:latin typeface="Courier New"/>
                <a:cs typeface="Courier New"/>
              </a:rPr>
              <a:t>?	</a:t>
            </a:r>
            <a:r>
              <a:rPr sz="2250" spc="-4" dirty="0">
                <a:solidFill>
                  <a:srgbClr val="010000"/>
                </a:solidFill>
                <a:latin typeface="Courier New"/>
                <a:cs typeface="Courier New"/>
              </a:rPr>
              <a:t>and</a:t>
            </a:r>
            <a:r>
              <a:rPr sz="2250" spc="-67" dirty="0">
                <a:solidFill>
                  <a:srgbClr val="010000"/>
                </a:solidFill>
                <a:latin typeface="Courier New"/>
                <a:cs typeface="Courier New"/>
              </a:rPr>
              <a:t> </a:t>
            </a:r>
            <a:r>
              <a:rPr sz="2250" dirty="0">
                <a:solidFill>
                  <a:srgbClr val="010000"/>
                </a:solidFill>
                <a:latin typeface="Courier New"/>
                <a:cs typeface="Courier New"/>
              </a:rPr>
              <a:t>password=</a:t>
            </a:r>
            <a:r>
              <a:rPr sz="2250" dirty="0">
                <a:solidFill>
                  <a:srgbClr val="C82506"/>
                </a:solidFill>
                <a:latin typeface="Courier New"/>
                <a:cs typeface="Courier New"/>
              </a:rPr>
              <a:t>?</a:t>
            </a:r>
            <a:r>
              <a:rPr sz="2250" dirty="0">
                <a:solidFill>
                  <a:srgbClr val="010000"/>
                </a:solidFill>
                <a:latin typeface="Courier New"/>
                <a:cs typeface="Courier New"/>
              </a:rPr>
              <a:t>);”);</a:t>
            </a:r>
            <a:endParaRPr sz="2250">
              <a:latin typeface="Courier New"/>
              <a:cs typeface="Courier New"/>
            </a:endParaRPr>
          </a:p>
        </p:txBody>
      </p:sp>
      <p:sp>
        <p:nvSpPr>
          <p:cNvPr id="63499" name="object 12">
            <a:extLst>
              <a:ext uri="{FF2B5EF4-FFF2-40B4-BE49-F238E27FC236}">
                <a16:creationId xmlns:a16="http://schemas.microsoft.com/office/drawing/2014/main" id="{1E1FDB08-914B-2199-DD51-DD4C49243586}"/>
              </a:ext>
            </a:extLst>
          </p:cNvPr>
          <p:cNvSpPr txBox="1">
            <a:spLocks noChangeArrowheads="1"/>
          </p:cNvSpPr>
          <p:nvPr/>
        </p:nvSpPr>
        <p:spPr bwMode="auto">
          <a:xfrm>
            <a:off x="1782961" y="6161485"/>
            <a:ext cx="379065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r>
              <a:rPr lang="en-US" altLang="en-US" sz="2250">
                <a:solidFill>
                  <a:srgbClr val="010000"/>
                </a:solidFill>
                <a:latin typeface="Courier New" panose="02070309020205020404" pitchFamily="49" charset="0"/>
                <a:cs typeface="Courier New" panose="02070309020205020404" pitchFamily="49" charset="0"/>
              </a:rPr>
              <a:t>$statement-&gt;execute();</a:t>
            </a:r>
            <a:endParaRPr lang="en-US" altLang="en-US" sz="2250">
              <a:latin typeface="Courier New" panose="02070309020205020404" pitchFamily="49" charset="0"/>
              <a:cs typeface="Courier New" panose="02070309020205020404" pitchFamily="49" charset="0"/>
            </a:endParaRPr>
          </a:p>
        </p:txBody>
      </p:sp>
      <p:sp>
        <p:nvSpPr>
          <p:cNvPr id="63500" name="object 13">
            <a:extLst>
              <a:ext uri="{FF2B5EF4-FFF2-40B4-BE49-F238E27FC236}">
                <a16:creationId xmlns:a16="http://schemas.microsoft.com/office/drawing/2014/main" id="{CC4FF30A-44CE-122D-13EA-409A194A4265}"/>
              </a:ext>
            </a:extLst>
          </p:cNvPr>
          <p:cNvSpPr txBox="1">
            <a:spLocks noChangeArrowheads="1"/>
          </p:cNvSpPr>
          <p:nvPr/>
        </p:nvSpPr>
        <p:spPr bwMode="auto">
          <a:xfrm>
            <a:off x="1670224" y="2793696"/>
            <a:ext cx="8852669" cy="107571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36611" rIns="0" bIns="0">
            <a:spAutoFit/>
          </a:bodyPr>
          <a:lstStyle>
            <a:lvl1pPr marL="1758950" indent="-1706563">
              <a:spcBef>
                <a:spcPct val="20000"/>
              </a:spcBef>
              <a:tabLst>
                <a:tab pos="2490788" algn="l"/>
                <a:tab pos="7856538" algn="l"/>
              </a:tabLst>
              <a:defRPr>
                <a:solidFill>
                  <a:schemeClr val="tx1"/>
                </a:solidFill>
                <a:latin typeface="Calibri" panose="020F0502020204030204" pitchFamily="34" charset="0"/>
              </a:defRPr>
            </a:lvl1pPr>
            <a:lvl2pPr marL="742950" indent="-285750">
              <a:spcBef>
                <a:spcPct val="20000"/>
              </a:spcBef>
              <a:tabLst>
                <a:tab pos="2490788" algn="l"/>
                <a:tab pos="7856538" algn="l"/>
              </a:tabLst>
              <a:defRPr>
                <a:solidFill>
                  <a:schemeClr val="tx1"/>
                </a:solidFill>
                <a:latin typeface="Calibri" panose="020F0502020204030204" pitchFamily="34" charset="0"/>
              </a:defRPr>
            </a:lvl2pPr>
            <a:lvl3pPr marL="1143000" indent="-228600">
              <a:spcBef>
                <a:spcPct val="20000"/>
              </a:spcBef>
              <a:tabLst>
                <a:tab pos="2490788" algn="l"/>
                <a:tab pos="7856538" algn="l"/>
              </a:tabLst>
              <a:defRPr>
                <a:solidFill>
                  <a:schemeClr val="tx1"/>
                </a:solidFill>
                <a:latin typeface="Calibri" panose="020F0502020204030204" pitchFamily="34" charset="0"/>
              </a:defRPr>
            </a:lvl3pPr>
            <a:lvl4pPr marL="1600200" indent="-228600">
              <a:spcBef>
                <a:spcPct val="20000"/>
              </a:spcBef>
              <a:tabLst>
                <a:tab pos="2490788" algn="l"/>
                <a:tab pos="7856538" algn="l"/>
              </a:tabLst>
              <a:defRPr>
                <a:solidFill>
                  <a:schemeClr val="tx1"/>
                </a:solidFill>
                <a:latin typeface="Calibri" panose="020F0502020204030204" pitchFamily="34" charset="0"/>
              </a:defRPr>
            </a:lvl4pPr>
            <a:lvl5pPr marL="2057400" indent="-228600">
              <a:spcBef>
                <a:spcPct val="20000"/>
              </a:spcBef>
              <a:tabLst>
                <a:tab pos="2490788" algn="l"/>
                <a:tab pos="7856538"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490788" algn="l"/>
                <a:tab pos="7856538" algn="l"/>
              </a:tabLst>
              <a:defRPr>
                <a:solidFill>
                  <a:schemeClr val="tx1"/>
                </a:solidFill>
                <a:latin typeface="Calibri" panose="020F0502020204030204" pitchFamily="34" charset="0"/>
              </a:defRPr>
            </a:lvl9pPr>
          </a:lstStyle>
          <a:p>
            <a:pPr>
              <a:lnSpc>
                <a:spcPts val="2672"/>
              </a:lnSpc>
              <a:spcBef>
                <a:spcPts val="290"/>
              </a:spcBef>
            </a:pPr>
            <a:r>
              <a:rPr lang="en-US" altLang="en-US" sz="2250">
                <a:solidFill>
                  <a:srgbClr val="010000"/>
                </a:solidFill>
                <a:latin typeface="Courier New" panose="02070309020205020404" pitchFamily="49" charset="0"/>
                <a:cs typeface="Courier New" panose="02070309020205020404" pitchFamily="49" charset="0"/>
              </a:rPr>
              <a:t>$result =	mysql_query(“select *	from Users  where(name=‘$user’ and password=‘$pass’);”);</a:t>
            </a:r>
            <a:endParaRPr lang="en-US" altLang="en-US" sz="2250">
              <a:latin typeface="Courier New" panose="02070309020205020404" pitchFamily="49" charset="0"/>
              <a:cs typeface="Courier New" panose="02070309020205020404" pitchFamily="49" charset="0"/>
            </a:endParaRPr>
          </a:p>
        </p:txBody>
      </p:sp>
      <p:sp>
        <p:nvSpPr>
          <p:cNvPr id="14" name="object 14">
            <a:extLst>
              <a:ext uri="{FF2B5EF4-FFF2-40B4-BE49-F238E27FC236}">
                <a16:creationId xmlns:a16="http://schemas.microsoft.com/office/drawing/2014/main" id="{B9F96415-876E-D8EE-1FC3-4C8879152FB0}"/>
              </a:ext>
            </a:extLst>
          </p:cNvPr>
          <p:cNvSpPr txBox="1"/>
          <p:nvPr/>
        </p:nvSpPr>
        <p:spPr>
          <a:xfrm>
            <a:off x="8408789" y="4813102"/>
            <a:ext cx="2216795" cy="389466"/>
          </a:xfrm>
          <a:prstGeom prst="rect">
            <a:avLst/>
          </a:prstGeom>
        </p:spPr>
        <p:txBody>
          <a:bodyPr lIns="0" tIns="0" rIns="0" bIns="0">
            <a:spAutoFit/>
          </a:bodyPr>
          <a:lstStyle/>
          <a:p>
            <a:pPr marL="8929">
              <a:defRPr/>
            </a:pPr>
            <a:r>
              <a:rPr sz="2531" b="1" spc="-4" dirty="0">
                <a:solidFill>
                  <a:srgbClr val="C82506"/>
                </a:solidFill>
                <a:latin typeface="Arial"/>
                <a:cs typeface="Arial"/>
              </a:rPr>
              <a:t>Bind</a:t>
            </a:r>
            <a:r>
              <a:rPr sz="2531" b="1" spc="-63" dirty="0">
                <a:solidFill>
                  <a:srgbClr val="C82506"/>
                </a:solidFill>
                <a:latin typeface="Arial"/>
                <a:cs typeface="Arial"/>
              </a:rPr>
              <a:t> </a:t>
            </a:r>
            <a:r>
              <a:rPr sz="2531" b="1" dirty="0">
                <a:solidFill>
                  <a:srgbClr val="C82506"/>
                </a:solidFill>
                <a:latin typeface="Arial"/>
                <a:cs typeface="Arial"/>
              </a:rPr>
              <a:t>variables</a:t>
            </a:r>
            <a:endParaRPr sz="2531">
              <a:latin typeface="Arial"/>
              <a:cs typeface="Arial"/>
            </a:endParaRPr>
          </a:p>
        </p:txBody>
      </p:sp>
      <p:sp>
        <p:nvSpPr>
          <p:cNvPr id="15" name="object 15">
            <a:extLst>
              <a:ext uri="{FF2B5EF4-FFF2-40B4-BE49-F238E27FC236}">
                <a16:creationId xmlns:a16="http://schemas.microsoft.com/office/drawing/2014/main" id="{E8B5DED7-AEE8-5527-D91A-BEF5E57E7E57}"/>
              </a:ext>
            </a:extLst>
          </p:cNvPr>
          <p:cNvSpPr txBox="1"/>
          <p:nvPr/>
        </p:nvSpPr>
        <p:spPr>
          <a:xfrm>
            <a:off x="5935266" y="6179344"/>
            <a:ext cx="3734842" cy="389466"/>
          </a:xfrm>
          <a:prstGeom prst="rect">
            <a:avLst/>
          </a:prstGeom>
        </p:spPr>
        <p:txBody>
          <a:bodyPr lIns="0" tIns="0" rIns="0" bIns="0">
            <a:spAutoFit/>
          </a:bodyPr>
          <a:lstStyle/>
          <a:p>
            <a:pPr marL="8929">
              <a:defRPr/>
            </a:pPr>
            <a:r>
              <a:rPr sz="2531" b="1" spc="-4" dirty="0">
                <a:solidFill>
                  <a:srgbClr val="1333FF"/>
                </a:solidFill>
                <a:latin typeface="Arial"/>
                <a:cs typeface="Arial"/>
              </a:rPr>
              <a:t>Bind variables </a:t>
            </a:r>
            <a:r>
              <a:rPr sz="2531" b="1" dirty="0">
                <a:solidFill>
                  <a:srgbClr val="1333FF"/>
                </a:solidFill>
                <a:latin typeface="Arial"/>
                <a:cs typeface="Arial"/>
              </a:rPr>
              <a:t>are</a:t>
            </a:r>
            <a:r>
              <a:rPr sz="2531" b="1" spc="-25" dirty="0">
                <a:solidFill>
                  <a:srgbClr val="1333FF"/>
                </a:solidFill>
                <a:latin typeface="Arial"/>
                <a:cs typeface="Arial"/>
              </a:rPr>
              <a:t> </a:t>
            </a:r>
            <a:r>
              <a:rPr sz="2531" b="1" spc="-4" dirty="0">
                <a:solidFill>
                  <a:srgbClr val="1333FF"/>
                </a:solidFill>
                <a:latin typeface="Arial"/>
                <a:cs typeface="Arial"/>
              </a:rPr>
              <a:t>typed</a:t>
            </a:r>
            <a:endParaRPr sz="2531">
              <a:latin typeface="Arial"/>
              <a:cs typeface="Arial"/>
            </a:endParaRPr>
          </a:p>
        </p:txBody>
      </p:sp>
      <p:sp>
        <p:nvSpPr>
          <p:cNvPr id="16" name="object 16">
            <a:extLst>
              <a:ext uri="{FF2B5EF4-FFF2-40B4-BE49-F238E27FC236}">
                <a16:creationId xmlns:a16="http://schemas.microsoft.com/office/drawing/2014/main" id="{7E50D994-A318-D813-1BAD-C03F7986CA3B}"/>
              </a:ext>
            </a:extLst>
          </p:cNvPr>
          <p:cNvSpPr txBox="1"/>
          <p:nvPr/>
        </p:nvSpPr>
        <p:spPr>
          <a:xfrm>
            <a:off x="1782961" y="5295304"/>
            <a:ext cx="8641705" cy="876778"/>
          </a:xfrm>
          <a:prstGeom prst="rect">
            <a:avLst/>
          </a:prstGeom>
        </p:spPr>
        <p:txBody>
          <a:bodyPr lIns="0" tIns="0" rIns="0" bIns="0">
            <a:spAutoFit/>
          </a:bodyPr>
          <a:lstStyle/>
          <a:p>
            <a:pPr marL="17859">
              <a:defRPr/>
            </a:pPr>
            <a:r>
              <a:rPr sz="2531" b="1" spc="-4" dirty="0">
                <a:solidFill>
                  <a:srgbClr val="00C943"/>
                </a:solidFill>
                <a:latin typeface="Arial"/>
                <a:cs typeface="Arial"/>
              </a:rPr>
              <a:t>Decoupling lets us compile </a:t>
            </a:r>
            <a:r>
              <a:rPr sz="2531" b="1" spc="-28" dirty="0">
                <a:solidFill>
                  <a:srgbClr val="00C943"/>
                </a:solidFill>
                <a:latin typeface="Arial"/>
                <a:cs typeface="Arial"/>
              </a:rPr>
              <a:t>now, </a:t>
            </a:r>
            <a:r>
              <a:rPr sz="2531" b="1" spc="-4" dirty="0">
                <a:solidFill>
                  <a:srgbClr val="00C943"/>
                </a:solidFill>
                <a:latin typeface="Arial"/>
                <a:cs typeface="Arial"/>
              </a:rPr>
              <a:t>before binding the</a:t>
            </a:r>
            <a:r>
              <a:rPr sz="2531" b="1" spc="53" dirty="0">
                <a:solidFill>
                  <a:srgbClr val="00C943"/>
                </a:solidFill>
                <a:latin typeface="Arial"/>
                <a:cs typeface="Arial"/>
              </a:rPr>
              <a:t> </a:t>
            </a:r>
            <a:r>
              <a:rPr sz="2531" b="1" spc="-4" dirty="0">
                <a:solidFill>
                  <a:srgbClr val="00C943"/>
                </a:solidFill>
                <a:latin typeface="Arial"/>
                <a:cs typeface="Arial"/>
              </a:rPr>
              <a:t>data</a:t>
            </a:r>
            <a:endParaRPr sz="2531">
              <a:latin typeface="Arial"/>
              <a:cs typeface="Arial"/>
            </a:endParaRPr>
          </a:p>
          <a:p>
            <a:pPr marL="8929">
              <a:spcBef>
                <a:spcPts val="1111"/>
              </a:spcBef>
              <a:defRPr/>
            </a:pPr>
            <a:r>
              <a:rPr sz="2250" spc="-4" dirty="0">
                <a:solidFill>
                  <a:srgbClr val="010000"/>
                </a:solidFill>
                <a:latin typeface="Courier New"/>
                <a:cs typeface="Courier New"/>
              </a:rPr>
              <a:t>$statement-&gt;bind_param(“</a:t>
            </a:r>
            <a:r>
              <a:rPr sz="2250" spc="-4" dirty="0">
                <a:solidFill>
                  <a:srgbClr val="1333FF"/>
                </a:solidFill>
                <a:latin typeface="Courier New"/>
                <a:cs typeface="Courier New"/>
              </a:rPr>
              <a:t>ss</a:t>
            </a:r>
            <a:r>
              <a:rPr sz="2250" spc="-4" dirty="0">
                <a:solidFill>
                  <a:srgbClr val="010000"/>
                </a:solidFill>
                <a:latin typeface="Courier New"/>
                <a:cs typeface="Courier New"/>
              </a:rPr>
              <a:t>”, $user,</a:t>
            </a:r>
            <a:r>
              <a:rPr sz="2250" spc="28" dirty="0">
                <a:solidFill>
                  <a:srgbClr val="010000"/>
                </a:solidFill>
                <a:latin typeface="Courier New"/>
                <a:cs typeface="Courier New"/>
              </a:rPr>
              <a:t> </a:t>
            </a:r>
            <a:r>
              <a:rPr sz="2250" dirty="0">
                <a:solidFill>
                  <a:srgbClr val="010000"/>
                </a:solidFill>
                <a:latin typeface="Courier New"/>
                <a:cs typeface="Courier New"/>
              </a:rPr>
              <a:t>$pass);</a:t>
            </a:r>
            <a:endParaRPr sz="2250">
              <a:latin typeface="Courier New"/>
              <a:cs typeface="Courier New"/>
            </a:endParaRPr>
          </a:p>
        </p:txBody>
      </p:sp>
      <p:sp>
        <p:nvSpPr>
          <p:cNvPr id="17" name="object 17">
            <a:extLst>
              <a:ext uri="{FF2B5EF4-FFF2-40B4-BE49-F238E27FC236}">
                <a16:creationId xmlns:a16="http://schemas.microsoft.com/office/drawing/2014/main" id="{6BA3D896-91FF-54B1-B7F9-94C79CF23512}"/>
              </a:ext>
            </a:extLst>
          </p:cNvPr>
          <p:cNvSpPr txBox="1"/>
          <p:nvPr/>
        </p:nvSpPr>
        <p:spPr>
          <a:xfrm>
            <a:off x="3042047" y="1808294"/>
            <a:ext cx="6129115" cy="881523"/>
          </a:xfrm>
          <a:prstGeom prst="rect">
            <a:avLst/>
          </a:prstGeom>
        </p:spPr>
        <p:txBody>
          <a:bodyPr lIns="0" tIns="0" rIns="0" bIns="0">
            <a:spAutoFit/>
          </a:bodyPr>
          <a:lstStyle/>
          <a:p>
            <a:pPr marL="8929">
              <a:defRPr/>
            </a:pPr>
            <a:r>
              <a:rPr sz="2531" b="1" dirty="0">
                <a:solidFill>
                  <a:srgbClr val="C82506"/>
                </a:solidFill>
                <a:latin typeface="Arial"/>
                <a:cs typeface="Arial"/>
              </a:rPr>
              <a:t>3. </a:t>
            </a:r>
            <a:r>
              <a:rPr sz="2531" b="1" spc="-4" dirty="0">
                <a:solidFill>
                  <a:srgbClr val="C82506"/>
                </a:solidFill>
                <a:latin typeface="Arial"/>
                <a:cs typeface="Arial"/>
              </a:rPr>
              <a:t>Prepared statements </a:t>
            </a:r>
            <a:r>
              <a:rPr sz="2531" b="1" dirty="0">
                <a:solidFill>
                  <a:srgbClr val="C82506"/>
                </a:solidFill>
                <a:latin typeface="Arial"/>
                <a:cs typeface="Arial"/>
              </a:rPr>
              <a:t>&amp; </a:t>
            </a:r>
            <a:r>
              <a:rPr sz="2531" b="1" spc="-4" dirty="0">
                <a:solidFill>
                  <a:srgbClr val="C82506"/>
                </a:solidFill>
                <a:latin typeface="Arial"/>
                <a:cs typeface="Arial"/>
              </a:rPr>
              <a:t>bind</a:t>
            </a:r>
            <a:r>
              <a:rPr sz="2531" b="1" spc="7" dirty="0">
                <a:solidFill>
                  <a:srgbClr val="C82506"/>
                </a:solidFill>
                <a:latin typeface="Arial"/>
                <a:cs typeface="Arial"/>
              </a:rPr>
              <a:t> </a:t>
            </a:r>
            <a:r>
              <a:rPr sz="2531" b="1" spc="-4" dirty="0">
                <a:solidFill>
                  <a:srgbClr val="C82506"/>
                </a:solidFill>
                <a:latin typeface="Arial"/>
                <a:cs typeface="Arial"/>
              </a:rPr>
              <a:t>variables</a:t>
            </a:r>
            <a:endParaRPr sz="2531">
              <a:latin typeface="Arial"/>
              <a:cs typeface="Arial"/>
            </a:endParaRPr>
          </a:p>
          <a:p>
            <a:pPr marL="8929">
              <a:spcBef>
                <a:spcPts val="830"/>
              </a:spcBef>
              <a:defRPr/>
            </a:pPr>
            <a:r>
              <a:rPr sz="2531" spc="-4" dirty="0">
                <a:latin typeface="Arial"/>
                <a:cs typeface="Arial"/>
              </a:rPr>
              <a:t>Key </a:t>
            </a:r>
            <a:r>
              <a:rPr sz="2531" spc="25" dirty="0">
                <a:latin typeface="Arial"/>
                <a:cs typeface="Arial"/>
              </a:rPr>
              <a:t>idea: </a:t>
            </a:r>
            <a:r>
              <a:rPr sz="2531" i="1" spc="32" dirty="0">
                <a:latin typeface="Arial"/>
                <a:cs typeface="Arial"/>
              </a:rPr>
              <a:t>Decouple </a:t>
            </a:r>
            <a:r>
              <a:rPr sz="2531" dirty="0">
                <a:latin typeface="Arial"/>
                <a:cs typeface="Arial"/>
              </a:rPr>
              <a:t>the </a:t>
            </a:r>
            <a:r>
              <a:rPr sz="2531" spc="67" dirty="0">
                <a:latin typeface="Arial"/>
                <a:cs typeface="Arial"/>
              </a:rPr>
              <a:t>code </a:t>
            </a:r>
            <a:r>
              <a:rPr sz="2531" spc="46" dirty="0">
                <a:latin typeface="Arial"/>
                <a:cs typeface="Arial"/>
              </a:rPr>
              <a:t>and </a:t>
            </a:r>
            <a:r>
              <a:rPr sz="2531" dirty="0">
                <a:latin typeface="Arial"/>
                <a:cs typeface="Arial"/>
              </a:rPr>
              <a:t>the</a:t>
            </a:r>
            <a:r>
              <a:rPr sz="2531" spc="-161" dirty="0">
                <a:latin typeface="Arial"/>
                <a:cs typeface="Arial"/>
              </a:rPr>
              <a:t> </a:t>
            </a:r>
            <a:r>
              <a:rPr sz="2531" spc="32" dirty="0">
                <a:latin typeface="Arial"/>
                <a:cs typeface="Arial"/>
              </a:rPr>
              <a:t>data</a:t>
            </a:r>
            <a:endParaRPr sz="2531">
              <a:latin typeface="Arial"/>
              <a:cs typeface="Arial"/>
            </a:endParaRPr>
          </a:p>
        </p:txBody>
      </p:sp>
      <p:sp>
        <p:nvSpPr>
          <p:cNvPr id="7" name="Title 6">
            <a:extLst>
              <a:ext uri="{FF2B5EF4-FFF2-40B4-BE49-F238E27FC236}">
                <a16:creationId xmlns:a16="http://schemas.microsoft.com/office/drawing/2014/main" id="{C91C7B16-A7C5-2490-9652-FFFF5AA1A18C}"/>
              </a:ext>
            </a:extLst>
          </p:cNvPr>
          <p:cNvSpPr>
            <a:spLocks noGrp="1"/>
          </p:cNvSpPr>
          <p:nvPr>
            <p:ph type="title"/>
          </p:nvPr>
        </p:nvSpPr>
        <p:spPr/>
        <p:txBody>
          <a:bodyPr/>
          <a:lstStyle/>
          <a:p>
            <a:r>
              <a:rPr lang="en-AU" sz="2800" spc="-77" dirty="0"/>
              <a:t>SQL </a:t>
            </a:r>
            <a:r>
              <a:rPr lang="en-AU" sz="2800" spc="28" dirty="0"/>
              <a:t>injection</a:t>
            </a:r>
            <a:r>
              <a:rPr lang="en-AU" sz="2800" spc="46" dirty="0"/>
              <a:t> </a:t>
            </a:r>
            <a:r>
              <a:rPr lang="en-AU" sz="2800" spc="18" dirty="0"/>
              <a:t>countermeasures</a:t>
            </a:r>
            <a:endParaRPr lang="en-US" dirty="0"/>
          </a:p>
        </p:txBody>
      </p:sp>
      <p:sp>
        <p:nvSpPr>
          <p:cNvPr id="13" name="Slide Number Placeholder 12">
            <a:extLst>
              <a:ext uri="{FF2B5EF4-FFF2-40B4-BE49-F238E27FC236}">
                <a16:creationId xmlns:a16="http://schemas.microsoft.com/office/drawing/2014/main" id="{3EE63929-E82B-69A7-954A-9664663BACC2}"/>
              </a:ext>
            </a:extLst>
          </p:cNvPr>
          <p:cNvSpPr>
            <a:spLocks noGrp="1"/>
          </p:cNvSpPr>
          <p:nvPr>
            <p:ph type="sldNum" sz="quarter" idx="12"/>
          </p:nvPr>
        </p:nvSpPr>
        <p:spPr/>
        <p:txBody>
          <a:bodyPr/>
          <a:lstStyle/>
          <a:p>
            <a:fld id="{C38B9B5B-4308-F84D-8829-601BFF5929BE}"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object 12">
            <a:extLst>
              <a:ext uri="{FF2B5EF4-FFF2-40B4-BE49-F238E27FC236}">
                <a16:creationId xmlns:a16="http://schemas.microsoft.com/office/drawing/2014/main" id="{F78A7D80-57B9-06A3-E648-EBC4C86F468D}"/>
              </a:ext>
            </a:extLst>
          </p:cNvPr>
          <p:cNvSpPr txBox="1">
            <a:spLocks noChangeArrowheads="1"/>
          </p:cNvSpPr>
          <p:nvPr/>
        </p:nvSpPr>
        <p:spPr bwMode="auto">
          <a:xfrm>
            <a:off x="1768451" y="1964693"/>
            <a:ext cx="8167315" cy="10849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bIns="0">
            <a:spAutoFit/>
          </a:bodyPr>
          <a:lstStyle>
            <a:lvl1pPr marL="1219200" indent="-1168400">
              <a:spcBef>
                <a:spcPct val="20000"/>
              </a:spcBef>
              <a:tabLst>
                <a:tab pos="3221038" algn="l"/>
                <a:tab pos="4389438" algn="l"/>
                <a:tab pos="8829675" algn="l"/>
              </a:tabLst>
              <a:defRPr>
                <a:solidFill>
                  <a:schemeClr val="tx1"/>
                </a:solidFill>
                <a:latin typeface="Calibri" panose="020F0502020204030204" pitchFamily="34" charset="0"/>
              </a:defRPr>
            </a:lvl1pPr>
            <a:lvl2pPr marL="742950" indent="-285750">
              <a:spcBef>
                <a:spcPct val="20000"/>
              </a:spcBef>
              <a:tabLst>
                <a:tab pos="3221038" algn="l"/>
                <a:tab pos="4389438" algn="l"/>
                <a:tab pos="8829675" algn="l"/>
              </a:tabLst>
              <a:defRPr>
                <a:solidFill>
                  <a:schemeClr val="tx1"/>
                </a:solidFill>
                <a:latin typeface="Calibri" panose="020F0502020204030204" pitchFamily="34" charset="0"/>
              </a:defRPr>
            </a:lvl2pPr>
            <a:lvl3pPr marL="1143000" indent="-228600">
              <a:spcBef>
                <a:spcPct val="20000"/>
              </a:spcBef>
              <a:tabLst>
                <a:tab pos="3221038" algn="l"/>
                <a:tab pos="4389438" algn="l"/>
                <a:tab pos="8829675" algn="l"/>
              </a:tabLst>
              <a:defRPr>
                <a:solidFill>
                  <a:schemeClr val="tx1"/>
                </a:solidFill>
                <a:latin typeface="Calibri" panose="020F0502020204030204" pitchFamily="34" charset="0"/>
              </a:defRPr>
            </a:lvl3pPr>
            <a:lvl4pPr marL="1600200" indent="-228600">
              <a:spcBef>
                <a:spcPct val="20000"/>
              </a:spcBef>
              <a:tabLst>
                <a:tab pos="3221038" algn="l"/>
                <a:tab pos="4389438" algn="l"/>
                <a:tab pos="8829675" algn="l"/>
              </a:tabLst>
              <a:defRPr>
                <a:solidFill>
                  <a:schemeClr val="tx1"/>
                </a:solidFill>
                <a:latin typeface="Calibri" panose="020F0502020204030204" pitchFamily="34" charset="0"/>
              </a:defRPr>
            </a:lvl4pPr>
            <a:lvl5pPr marL="2057400" indent="-228600">
              <a:spcBef>
                <a:spcPct val="20000"/>
              </a:spcBef>
              <a:tabLst>
                <a:tab pos="3221038" algn="l"/>
                <a:tab pos="4389438" algn="l"/>
                <a:tab pos="8829675"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221038" algn="l"/>
                <a:tab pos="4389438" algn="l"/>
                <a:tab pos="8829675"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221038" algn="l"/>
                <a:tab pos="4389438" algn="l"/>
                <a:tab pos="8829675"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221038" algn="l"/>
                <a:tab pos="4389438" algn="l"/>
                <a:tab pos="8829675"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221038" algn="l"/>
                <a:tab pos="4389438" algn="l"/>
                <a:tab pos="8829675" algn="l"/>
              </a:tabLst>
              <a:defRPr>
                <a:solidFill>
                  <a:schemeClr val="tx1"/>
                </a:solidFill>
                <a:latin typeface="Calibri" panose="020F0502020204030204" pitchFamily="34" charset="0"/>
              </a:defRPr>
            </a:lvl9pPr>
          </a:lstStyle>
          <a:p>
            <a:pPr>
              <a:lnSpc>
                <a:spcPts val="2672"/>
              </a:lnSpc>
              <a:spcBef>
                <a:spcPts val="255"/>
              </a:spcBef>
            </a:pPr>
            <a:r>
              <a:rPr lang="en-US" altLang="en-US" sz="2250">
                <a:solidFill>
                  <a:srgbClr val="010000"/>
                </a:solidFill>
                <a:latin typeface="Courier New" panose="02070309020205020404" pitchFamily="49" charset="0"/>
                <a:cs typeface="Courier New" panose="02070309020205020404" pitchFamily="49" charset="0"/>
              </a:rPr>
              <a:t>$statement =	$db-&gt;</a:t>
            </a:r>
            <a:r>
              <a:rPr lang="en-US" altLang="en-US" sz="2250">
                <a:solidFill>
                  <a:srgbClr val="C82506"/>
                </a:solidFill>
                <a:latin typeface="Courier New" panose="02070309020205020404" pitchFamily="49" charset="0"/>
                <a:cs typeface="Courier New" panose="02070309020205020404" pitchFamily="49" charset="0"/>
              </a:rPr>
              <a:t>prepare</a:t>
            </a:r>
            <a:r>
              <a:rPr lang="en-US" altLang="en-US" sz="2250">
                <a:solidFill>
                  <a:srgbClr val="010000"/>
                </a:solidFill>
                <a:latin typeface="Courier New" panose="02070309020205020404" pitchFamily="49" charset="0"/>
                <a:cs typeface="Courier New" panose="02070309020205020404" pitchFamily="49" charset="0"/>
              </a:rPr>
              <a:t>(“select *	from Users  where(name=</a:t>
            </a:r>
            <a:r>
              <a:rPr lang="en-US" altLang="en-US" sz="2250">
                <a:solidFill>
                  <a:srgbClr val="C82506"/>
                </a:solidFill>
                <a:latin typeface="Courier New" panose="02070309020205020404" pitchFamily="49" charset="0"/>
                <a:cs typeface="Courier New" panose="02070309020205020404" pitchFamily="49" charset="0"/>
              </a:rPr>
              <a:t>?	</a:t>
            </a:r>
            <a:r>
              <a:rPr lang="en-US" altLang="en-US" sz="2250">
                <a:solidFill>
                  <a:srgbClr val="010000"/>
                </a:solidFill>
                <a:latin typeface="Courier New" panose="02070309020205020404" pitchFamily="49" charset="0"/>
                <a:cs typeface="Courier New" panose="02070309020205020404" pitchFamily="49" charset="0"/>
              </a:rPr>
              <a:t>and password=</a:t>
            </a:r>
            <a:r>
              <a:rPr lang="en-US" altLang="en-US" sz="2250">
                <a:solidFill>
                  <a:srgbClr val="C82506"/>
                </a:solidFill>
                <a:latin typeface="Courier New" panose="02070309020205020404" pitchFamily="49" charset="0"/>
                <a:cs typeface="Courier New" panose="02070309020205020404" pitchFamily="49" charset="0"/>
              </a:rPr>
              <a:t>?</a:t>
            </a:r>
            <a:r>
              <a:rPr lang="en-US" altLang="en-US" sz="2250">
                <a:solidFill>
                  <a:srgbClr val="010000"/>
                </a:solidFill>
                <a:latin typeface="Courier New" panose="02070309020205020404" pitchFamily="49" charset="0"/>
                <a:cs typeface="Courier New" panose="02070309020205020404" pitchFamily="49" charset="0"/>
              </a:rPr>
              <a:t>);”);</a:t>
            </a:r>
            <a:endParaRPr lang="en-US" altLang="en-US" sz="2250">
              <a:latin typeface="Courier New" panose="02070309020205020404" pitchFamily="49" charset="0"/>
              <a:cs typeface="Courier New" panose="02070309020205020404" pitchFamily="49" charset="0"/>
            </a:endParaRPr>
          </a:p>
        </p:txBody>
      </p:sp>
      <p:pic>
        <p:nvPicPr>
          <p:cNvPr id="64515" name="Picture 2" descr="https://3.bp.blogspot.com/-Ru6lCV80PTE/Vfb44kaVfvI/AAAAAAAAAWI/6lLFVMsbe3E/s1600/QueryExecutionPhases.png">
            <a:extLst>
              <a:ext uri="{FF2B5EF4-FFF2-40B4-BE49-F238E27FC236}">
                <a16:creationId xmlns:a16="http://schemas.microsoft.com/office/drawing/2014/main" id="{73429EE1-E1F7-2E66-E588-564DD9D4E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51" y="3084261"/>
            <a:ext cx="8597057" cy="380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Rectangle 52">
            <a:extLst>
              <a:ext uri="{FF2B5EF4-FFF2-40B4-BE49-F238E27FC236}">
                <a16:creationId xmlns:a16="http://schemas.microsoft.com/office/drawing/2014/main" id="{E27CACFB-E281-6A8E-6FD0-36CD1AC502B2}"/>
              </a:ext>
            </a:extLst>
          </p:cNvPr>
          <p:cNvSpPr>
            <a:spLocks noChangeArrowheads="1"/>
          </p:cNvSpPr>
          <p:nvPr/>
        </p:nvSpPr>
        <p:spPr bwMode="auto">
          <a:xfrm>
            <a:off x="0" y="6601178"/>
            <a:ext cx="7822406"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r>
              <a:rPr lang="en-GB" altLang="en-US" sz="1266" dirty="0"/>
              <a:t>https://</a:t>
            </a:r>
            <a:r>
              <a:rPr lang="en-GB" altLang="en-US" sz="1266" dirty="0" err="1"/>
              <a:t>javabypatel.blogspot.in</a:t>
            </a:r>
            <a:r>
              <a:rPr lang="en-GB" altLang="en-US" sz="1266" dirty="0"/>
              <a:t>/2015/09/how-prepared-statement-in-java-prevents-</a:t>
            </a:r>
            <a:r>
              <a:rPr lang="en-GB" altLang="en-US" sz="1266" dirty="0" err="1"/>
              <a:t>sql</a:t>
            </a:r>
            <a:r>
              <a:rPr lang="en-GB" altLang="en-US" sz="1266" dirty="0"/>
              <a:t>-</a:t>
            </a:r>
            <a:r>
              <a:rPr lang="en-GB" altLang="en-US" sz="1266" dirty="0" err="1"/>
              <a:t>injection.html</a:t>
            </a:r>
            <a:endParaRPr lang="en-GB" altLang="en-US" sz="1266" dirty="0"/>
          </a:p>
        </p:txBody>
      </p:sp>
      <p:sp>
        <p:nvSpPr>
          <p:cNvPr id="2" name="Title 1">
            <a:extLst>
              <a:ext uri="{FF2B5EF4-FFF2-40B4-BE49-F238E27FC236}">
                <a16:creationId xmlns:a16="http://schemas.microsoft.com/office/drawing/2014/main" id="{60A7DBEC-C85C-DE56-72B1-D7DF77040C22}"/>
              </a:ext>
            </a:extLst>
          </p:cNvPr>
          <p:cNvSpPr>
            <a:spLocks noGrp="1"/>
          </p:cNvSpPr>
          <p:nvPr>
            <p:ph type="title"/>
          </p:nvPr>
        </p:nvSpPr>
        <p:spPr/>
        <p:txBody>
          <a:bodyPr/>
          <a:lstStyle/>
          <a:p>
            <a:r>
              <a:rPr lang="en-GB" sz="2800" spc="-105" dirty="0"/>
              <a:t>Prepared statement execution phases</a:t>
            </a:r>
            <a:endParaRPr lang="en-US" dirty="0"/>
          </a:p>
        </p:txBody>
      </p:sp>
      <p:sp>
        <p:nvSpPr>
          <p:cNvPr id="4" name="Slide Number Placeholder 3">
            <a:extLst>
              <a:ext uri="{FF2B5EF4-FFF2-40B4-BE49-F238E27FC236}">
                <a16:creationId xmlns:a16="http://schemas.microsoft.com/office/drawing/2014/main" id="{0ACCD0BC-FC71-176B-F93E-05F539F609A1}"/>
              </a:ext>
            </a:extLst>
          </p:cNvPr>
          <p:cNvSpPr>
            <a:spLocks noGrp="1"/>
          </p:cNvSpPr>
          <p:nvPr>
            <p:ph type="sldNum" sz="quarter" idx="12"/>
          </p:nvPr>
        </p:nvSpPr>
        <p:spPr/>
        <p:txBody>
          <a:bodyPr/>
          <a:lstStyle/>
          <a:p>
            <a:fld id="{C38B9B5B-4308-F84D-8829-601BFF5929BE}"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object 12">
            <a:extLst>
              <a:ext uri="{FF2B5EF4-FFF2-40B4-BE49-F238E27FC236}">
                <a16:creationId xmlns:a16="http://schemas.microsoft.com/office/drawing/2014/main" id="{D0AF32A6-16D0-5977-3B4E-7967BEF84EF8}"/>
              </a:ext>
            </a:extLst>
          </p:cNvPr>
          <p:cNvSpPr txBox="1">
            <a:spLocks noChangeArrowheads="1"/>
          </p:cNvSpPr>
          <p:nvPr/>
        </p:nvSpPr>
        <p:spPr bwMode="auto">
          <a:xfrm>
            <a:off x="1768449" y="2344088"/>
            <a:ext cx="8167315" cy="10849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bIns="0">
            <a:spAutoFit/>
          </a:bodyPr>
          <a:lstStyle>
            <a:lvl1pPr marL="1219200" indent="-1168400">
              <a:spcBef>
                <a:spcPct val="20000"/>
              </a:spcBef>
              <a:tabLst>
                <a:tab pos="3221038" algn="l"/>
                <a:tab pos="4389438" algn="l"/>
                <a:tab pos="8829675" algn="l"/>
              </a:tabLst>
              <a:defRPr>
                <a:solidFill>
                  <a:schemeClr val="tx1"/>
                </a:solidFill>
                <a:latin typeface="Calibri" panose="020F0502020204030204" pitchFamily="34" charset="0"/>
              </a:defRPr>
            </a:lvl1pPr>
            <a:lvl2pPr marL="742950" indent="-285750">
              <a:spcBef>
                <a:spcPct val="20000"/>
              </a:spcBef>
              <a:tabLst>
                <a:tab pos="3221038" algn="l"/>
                <a:tab pos="4389438" algn="l"/>
                <a:tab pos="8829675" algn="l"/>
              </a:tabLst>
              <a:defRPr>
                <a:solidFill>
                  <a:schemeClr val="tx1"/>
                </a:solidFill>
                <a:latin typeface="Calibri" panose="020F0502020204030204" pitchFamily="34" charset="0"/>
              </a:defRPr>
            </a:lvl2pPr>
            <a:lvl3pPr marL="1143000" indent="-228600">
              <a:spcBef>
                <a:spcPct val="20000"/>
              </a:spcBef>
              <a:tabLst>
                <a:tab pos="3221038" algn="l"/>
                <a:tab pos="4389438" algn="l"/>
                <a:tab pos="8829675" algn="l"/>
              </a:tabLst>
              <a:defRPr>
                <a:solidFill>
                  <a:schemeClr val="tx1"/>
                </a:solidFill>
                <a:latin typeface="Calibri" panose="020F0502020204030204" pitchFamily="34" charset="0"/>
              </a:defRPr>
            </a:lvl3pPr>
            <a:lvl4pPr marL="1600200" indent="-228600">
              <a:spcBef>
                <a:spcPct val="20000"/>
              </a:spcBef>
              <a:tabLst>
                <a:tab pos="3221038" algn="l"/>
                <a:tab pos="4389438" algn="l"/>
                <a:tab pos="8829675" algn="l"/>
              </a:tabLst>
              <a:defRPr>
                <a:solidFill>
                  <a:schemeClr val="tx1"/>
                </a:solidFill>
                <a:latin typeface="Calibri" panose="020F0502020204030204" pitchFamily="34" charset="0"/>
              </a:defRPr>
            </a:lvl4pPr>
            <a:lvl5pPr marL="2057400" indent="-228600">
              <a:spcBef>
                <a:spcPct val="20000"/>
              </a:spcBef>
              <a:tabLst>
                <a:tab pos="3221038" algn="l"/>
                <a:tab pos="4389438" algn="l"/>
                <a:tab pos="8829675"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221038" algn="l"/>
                <a:tab pos="4389438" algn="l"/>
                <a:tab pos="8829675"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221038" algn="l"/>
                <a:tab pos="4389438" algn="l"/>
                <a:tab pos="8829675"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221038" algn="l"/>
                <a:tab pos="4389438" algn="l"/>
                <a:tab pos="8829675"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221038" algn="l"/>
                <a:tab pos="4389438" algn="l"/>
                <a:tab pos="8829675" algn="l"/>
              </a:tabLst>
              <a:defRPr>
                <a:solidFill>
                  <a:schemeClr val="tx1"/>
                </a:solidFill>
                <a:latin typeface="Calibri" panose="020F0502020204030204" pitchFamily="34" charset="0"/>
              </a:defRPr>
            </a:lvl9pPr>
          </a:lstStyle>
          <a:p>
            <a:pPr>
              <a:lnSpc>
                <a:spcPts val="2672"/>
              </a:lnSpc>
              <a:spcBef>
                <a:spcPts val="255"/>
              </a:spcBef>
            </a:pPr>
            <a:r>
              <a:rPr lang="en-US" altLang="en-US" sz="2250" dirty="0">
                <a:solidFill>
                  <a:srgbClr val="010000"/>
                </a:solidFill>
                <a:latin typeface="Courier New" panose="02070309020205020404" pitchFamily="49" charset="0"/>
                <a:cs typeface="Courier New" panose="02070309020205020404" pitchFamily="49" charset="0"/>
              </a:rPr>
              <a:t>$statement =	$</a:t>
            </a:r>
            <a:r>
              <a:rPr lang="en-US" altLang="en-US" sz="2250" dirty="0" err="1">
                <a:solidFill>
                  <a:srgbClr val="010000"/>
                </a:solidFill>
                <a:latin typeface="Courier New" panose="02070309020205020404" pitchFamily="49" charset="0"/>
                <a:cs typeface="Courier New" panose="02070309020205020404" pitchFamily="49" charset="0"/>
              </a:rPr>
              <a:t>db</a:t>
            </a:r>
            <a:r>
              <a:rPr lang="en-US" altLang="en-US" sz="2250" dirty="0">
                <a:solidFill>
                  <a:srgbClr val="010000"/>
                </a:solidFill>
                <a:latin typeface="Courier New" panose="02070309020205020404" pitchFamily="49" charset="0"/>
                <a:cs typeface="Courier New" panose="02070309020205020404" pitchFamily="49" charset="0"/>
              </a:rPr>
              <a:t>-&gt;</a:t>
            </a:r>
            <a:r>
              <a:rPr lang="en-US" altLang="en-US" sz="2250" dirty="0">
                <a:solidFill>
                  <a:srgbClr val="C82506"/>
                </a:solidFill>
                <a:latin typeface="Courier New" panose="02070309020205020404" pitchFamily="49" charset="0"/>
                <a:cs typeface="Courier New" panose="02070309020205020404" pitchFamily="49" charset="0"/>
              </a:rPr>
              <a:t>prepare</a:t>
            </a:r>
            <a:r>
              <a:rPr lang="en-US" altLang="en-US" sz="2250" dirty="0">
                <a:solidFill>
                  <a:srgbClr val="010000"/>
                </a:solidFill>
                <a:latin typeface="Courier New" panose="02070309020205020404" pitchFamily="49" charset="0"/>
                <a:cs typeface="Courier New" panose="02070309020205020404" pitchFamily="49" charset="0"/>
              </a:rPr>
              <a:t>(“select *	from Users  where(name=</a:t>
            </a:r>
            <a:r>
              <a:rPr lang="en-US" altLang="en-US" sz="2250" dirty="0">
                <a:solidFill>
                  <a:srgbClr val="C82506"/>
                </a:solidFill>
                <a:latin typeface="Courier New" panose="02070309020205020404" pitchFamily="49" charset="0"/>
                <a:cs typeface="Courier New" panose="02070309020205020404" pitchFamily="49" charset="0"/>
              </a:rPr>
              <a:t>?	</a:t>
            </a:r>
            <a:r>
              <a:rPr lang="en-US" altLang="en-US" sz="2250" dirty="0">
                <a:solidFill>
                  <a:srgbClr val="010000"/>
                </a:solidFill>
                <a:latin typeface="Courier New" panose="02070309020205020404" pitchFamily="49" charset="0"/>
                <a:cs typeface="Courier New" panose="02070309020205020404" pitchFamily="49" charset="0"/>
              </a:rPr>
              <a:t>and password=</a:t>
            </a:r>
            <a:r>
              <a:rPr lang="en-US" altLang="en-US" sz="2250" dirty="0">
                <a:solidFill>
                  <a:srgbClr val="C82506"/>
                </a:solidFill>
                <a:latin typeface="Courier New" panose="02070309020205020404" pitchFamily="49" charset="0"/>
                <a:cs typeface="Courier New" panose="02070309020205020404" pitchFamily="49" charset="0"/>
              </a:rPr>
              <a:t>?</a:t>
            </a:r>
            <a:r>
              <a:rPr lang="en-US" altLang="en-US" sz="2250" dirty="0">
                <a:solidFill>
                  <a:srgbClr val="010000"/>
                </a:solidFill>
                <a:latin typeface="Courier New" panose="02070309020205020404" pitchFamily="49" charset="0"/>
                <a:cs typeface="Courier New" panose="02070309020205020404" pitchFamily="49" charset="0"/>
              </a:rPr>
              <a:t>);”);</a:t>
            </a:r>
            <a:endParaRPr lang="en-US" altLang="en-US" sz="2250" dirty="0">
              <a:latin typeface="Courier New" panose="02070309020205020404" pitchFamily="49" charset="0"/>
              <a:cs typeface="Courier New" panose="02070309020205020404" pitchFamily="49" charset="0"/>
            </a:endParaRPr>
          </a:p>
        </p:txBody>
      </p:sp>
      <p:pic>
        <p:nvPicPr>
          <p:cNvPr id="66563" name="Picture 2" descr="https://2.bp.blogspot.com/--zpgQRL3mEc/VfcdVU-9QKI/AAAAAAAAAWY/d3xZYZcUR5g/s1600/PrepareStatement.png">
            <a:extLst>
              <a:ext uri="{FF2B5EF4-FFF2-40B4-BE49-F238E27FC236}">
                <a16:creationId xmlns:a16="http://schemas.microsoft.com/office/drawing/2014/main" id="{9F194D9F-99AB-CED1-6FDE-E7AAF9747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767" y="3589734"/>
            <a:ext cx="8660681" cy="289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Rectangle 4">
            <a:extLst>
              <a:ext uri="{FF2B5EF4-FFF2-40B4-BE49-F238E27FC236}">
                <a16:creationId xmlns:a16="http://schemas.microsoft.com/office/drawing/2014/main" id="{83BC34B6-61C6-FD73-C637-2F6FC91BD505}"/>
              </a:ext>
            </a:extLst>
          </p:cNvPr>
          <p:cNvSpPr>
            <a:spLocks noChangeArrowheads="1"/>
          </p:cNvSpPr>
          <p:nvPr/>
        </p:nvSpPr>
        <p:spPr bwMode="auto">
          <a:xfrm>
            <a:off x="1941463" y="6482953"/>
            <a:ext cx="7822406"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eaLnBrk="1" hangingPunct="1">
              <a:spcBef>
                <a:spcPct val="0"/>
              </a:spcBef>
            </a:pPr>
            <a:r>
              <a:rPr lang="en-GB" altLang="en-US" sz="1266"/>
              <a:t>https://javabypatel.blogspot.in/2015/09/how-prepared-statement-in-java-prevents-sql-injection.html</a:t>
            </a:r>
          </a:p>
        </p:txBody>
      </p:sp>
      <p:sp>
        <p:nvSpPr>
          <p:cNvPr id="2" name="Title 1">
            <a:extLst>
              <a:ext uri="{FF2B5EF4-FFF2-40B4-BE49-F238E27FC236}">
                <a16:creationId xmlns:a16="http://schemas.microsoft.com/office/drawing/2014/main" id="{0A907A44-AAC9-34F4-6053-E91CF6ED445D}"/>
              </a:ext>
            </a:extLst>
          </p:cNvPr>
          <p:cNvSpPr>
            <a:spLocks noGrp="1"/>
          </p:cNvSpPr>
          <p:nvPr>
            <p:ph type="title"/>
          </p:nvPr>
        </p:nvSpPr>
        <p:spPr/>
        <p:txBody>
          <a:bodyPr/>
          <a:lstStyle/>
          <a:p>
            <a:r>
              <a:rPr lang="en-GB" sz="2800" spc="-105" dirty="0"/>
              <a:t>Prepared statement execution phases</a:t>
            </a:r>
            <a:endParaRPr lang="en-US" dirty="0"/>
          </a:p>
        </p:txBody>
      </p:sp>
      <p:sp>
        <p:nvSpPr>
          <p:cNvPr id="4" name="Slide Number Placeholder 3">
            <a:extLst>
              <a:ext uri="{FF2B5EF4-FFF2-40B4-BE49-F238E27FC236}">
                <a16:creationId xmlns:a16="http://schemas.microsoft.com/office/drawing/2014/main" id="{DB9ED4CE-EBB2-66CE-5156-70DB00C930E9}"/>
              </a:ext>
            </a:extLst>
          </p:cNvPr>
          <p:cNvSpPr>
            <a:spLocks noGrp="1"/>
          </p:cNvSpPr>
          <p:nvPr>
            <p:ph type="sldNum" sz="quarter" idx="12"/>
          </p:nvPr>
        </p:nvSpPr>
        <p:spPr/>
        <p:txBody>
          <a:bodyPr/>
          <a:lstStyle/>
          <a:p>
            <a:fld id="{C38B9B5B-4308-F84D-8829-601BFF5929BE}" type="slidenum">
              <a:rPr lang="en-US" smtClean="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object 12">
            <a:extLst>
              <a:ext uri="{FF2B5EF4-FFF2-40B4-BE49-F238E27FC236}">
                <a16:creationId xmlns:a16="http://schemas.microsoft.com/office/drawing/2014/main" id="{82D9A5C0-9C9A-B080-C38D-5639B08876CC}"/>
              </a:ext>
            </a:extLst>
          </p:cNvPr>
          <p:cNvSpPr txBox="1">
            <a:spLocks noChangeArrowheads="1"/>
          </p:cNvSpPr>
          <p:nvPr/>
        </p:nvSpPr>
        <p:spPr bwMode="auto">
          <a:xfrm>
            <a:off x="1865433" y="2692742"/>
            <a:ext cx="8167315" cy="108491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bIns="0">
            <a:spAutoFit/>
          </a:bodyPr>
          <a:lstStyle>
            <a:lvl1pPr marL="1219200" indent="-1168400">
              <a:spcBef>
                <a:spcPct val="20000"/>
              </a:spcBef>
              <a:tabLst>
                <a:tab pos="3221038" algn="l"/>
                <a:tab pos="4389438" algn="l"/>
                <a:tab pos="8829675" algn="l"/>
              </a:tabLst>
              <a:defRPr>
                <a:solidFill>
                  <a:schemeClr val="tx1"/>
                </a:solidFill>
                <a:latin typeface="Calibri" panose="020F0502020204030204" pitchFamily="34" charset="0"/>
              </a:defRPr>
            </a:lvl1pPr>
            <a:lvl2pPr marL="742950" indent="-285750">
              <a:spcBef>
                <a:spcPct val="20000"/>
              </a:spcBef>
              <a:tabLst>
                <a:tab pos="3221038" algn="l"/>
                <a:tab pos="4389438" algn="l"/>
                <a:tab pos="8829675" algn="l"/>
              </a:tabLst>
              <a:defRPr>
                <a:solidFill>
                  <a:schemeClr val="tx1"/>
                </a:solidFill>
                <a:latin typeface="Calibri" panose="020F0502020204030204" pitchFamily="34" charset="0"/>
              </a:defRPr>
            </a:lvl2pPr>
            <a:lvl3pPr marL="1143000" indent="-228600">
              <a:spcBef>
                <a:spcPct val="20000"/>
              </a:spcBef>
              <a:tabLst>
                <a:tab pos="3221038" algn="l"/>
                <a:tab pos="4389438" algn="l"/>
                <a:tab pos="8829675" algn="l"/>
              </a:tabLst>
              <a:defRPr>
                <a:solidFill>
                  <a:schemeClr val="tx1"/>
                </a:solidFill>
                <a:latin typeface="Calibri" panose="020F0502020204030204" pitchFamily="34" charset="0"/>
              </a:defRPr>
            </a:lvl3pPr>
            <a:lvl4pPr marL="1600200" indent="-228600">
              <a:spcBef>
                <a:spcPct val="20000"/>
              </a:spcBef>
              <a:tabLst>
                <a:tab pos="3221038" algn="l"/>
                <a:tab pos="4389438" algn="l"/>
                <a:tab pos="8829675" algn="l"/>
              </a:tabLst>
              <a:defRPr>
                <a:solidFill>
                  <a:schemeClr val="tx1"/>
                </a:solidFill>
                <a:latin typeface="Calibri" panose="020F0502020204030204" pitchFamily="34" charset="0"/>
              </a:defRPr>
            </a:lvl4pPr>
            <a:lvl5pPr marL="2057400" indent="-228600">
              <a:spcBef>
                <a:spcPct val="20000"/>
              </a:spcBef>
              <a:tabLst>
                <a:tab pos="3221038" algn="l"/>
                <a:tab pos="4389438" algn="l"/>
                <a:tab pos="8829675" algn="l"/>
              </a:tabLst>
              <a:defRPr>
                <a:solidFill>
                  <a:schemeClr val="tx1"/>
                </a:solidFill>
                <a:latin typeface="Calibri" panose="020F0502020204030204" pitchFamily="34" charset="0"/>
              </a:defRPr>
            </a:lvl5pPr>
            <a:lvl6pPr marL="2514600" indent="-228600" eaLnBrk="0" fontAlgn="base" hangingPunct="0">
              <a:spcBef>
                <a:spcPct val="20000"/>
              </a:spcBef>
              <a:spcAft>
                <a:spcPct val="0"/>
              </a:spcAft>
              <a:tabLst>
                <a:tab pos="3221038" algn="l"/>
                <a:tab pos="4389438" algn="l"/>
                <a:tab pos="8829675" algn="l"/>
              </a:tabLst>
              <a:defRPr>
                <a:solidFill>
                  <a:schemeClr val="tx1"/>
                </a:solidFill>
                <a:latin typeface="Calibri" panose="020F0502020204030204" pitchFamily="34" charset="0"/>
              </a:defRPr>
            </a:lvl6pPr>
            <a:lvl7pPr marL="2971800" indent="-228600" eaLnBrk="0" fontAlgn="base" hangingPunct="0">
              <a:spcBef>
                <a:spcPct val="20000"/>
              </a:spcBef>
              <a:spcAft>
                <a:spcPct val="0"/>
              </a:spcAft>
              <a:tabLst>
                <a:tab pos="3221038" algn="l"/>
                <a:tab pos="4389438" algn="l"/>
                <a:tab pos="8829675" algn="l"/>
              </a:tabLst>
              <a:defRPr>
                <a:solidFill>
                  <a:schemeClr val="tx1"/>
                </a:solidFill>
                <a:latin typeface="Calibri" panose="020F0502020204030204" pitchFamily="34" charset="0"/>
              </a:defRPr>
            </a:lvl7pPr>
            <a:lvl8pPr marL="3429000" indent="-228600" eaLnBrk="0" fontAlgn="base" hangingPunct="0">
              <a:spcBef>
                <a:spcPct val="20000"/>
              </a:spcBef>
              <a:spcAft>
                <a:spcPct val="0"/>
              </a:spcAft>
              <a:tabLst>
                <a:tab pos="3221038" algn="l"/>
                <a:tab pos="4389438" algn="l"/>
                <a:tab pos="8829675" algn="l"/>
              </a:tabLst>
              <a:defRPr>
                <a:solidFill>
                  <a:schemeClr val="tx1"/>
                </a:solidFill>
                <a:latin typeface="Calibri" panose="020F0502020204030204" pitchFamily="34" charset="0"/>
              </a:defRPr>
            </a:lvl8pPr>
            <a:lvl9pPr marL="3886200" indent="-228600" eaLnBrk="0" fontAlgn="base" hangingPunct="0">
              <a:spcBef>
                <a:spcPct val="20000"/>
              </a:spcBef>
              <a:spcAft>
                <a:spcPct val="0"/>
              </a:spcAft>
              <a:tabLst>
                <a:tab pos="3221038" algn="l"/>
                <a:tab pos="4389438" algn="l"/>
                <a:tab pos="8829675" algn="l"/>
              </a:tabLst>
              <a:defRPr>
                <a:solidFill>
                  <a:schemeClr val="tx1"/>
                </a:solidFill>
                <a:latin typeface="Calibri" panose="020F0502020204030204" pitchFamily="34" charset="0"/>
              </a:defRPr>
            </a:lvl9pPr>
          </a:lstStyle>
          <a:p>
            <a:pPr>
              <a:lnSpc>
                <a:spcPts val="2672"/>
              </a:lnSpc>
              <a:spcBef>
                <a:spcPts val="255"/>
              </a:spcBef>
            </a:pPr>
            <a:r>
              <a:rPr lang="en-US" altLang="en-US" sz="2250">
                <a:solidFill>
                  <a:srgbClr val="010000"/>
                </a:solidFill>
                <a:latin typeface="Courier New" panose="02070309020205020404" pitchFamily="49" charset="0"/>
                <a:cs typeface="Courier New" panose="02070309020205020404" pitchFamily="49" charset="0"/>
              </a:rPr>
              <a:t>$statement =	$db-&gt;</a:t>
            </a:r>
            <a:r>
              <a:rPr lang="en-US" altLang="en-US" sz="2250">
                <a:solidFill>
                  <a:srgbClr val="C82506"/>
                </a:solidFill>
                <a:latin typeface="Courier New" panose="02070309020205020404" pitchFamily="49" charset="0"/>
                <a:cs typeface="Courier New" panose="02070309020205020404" pitchFamily="49" charset="0"/>
              </a:rPr>
              <a:t>prepare</a:t>
            </a:r>
            <a:r>
              <a:rPr lang="en-US" altLang="en-US" sz="2250">
                <a:solidFill>
                  <a:srgbClr val="010000"/>
                </a:solidFill>
                <a:latin typeface="Courier New" panose="02070309020205020404" pitchFamily="49" charset="0"/>
                <a:cs typeface="Courier New" panose="02070309020205020404" pitchFamily="49" charset="0"/>
              </a:rPr>
              <a:t>(“select *	from Users  where(name=</a:t>
            </a:r>
            <a:r>
              <a:rPr lang="en-US" altLang="en-US" sz="2250">
                <a:solidFill>
                  <a:srgbClr val="C82506"/>
                </a:solidFill>
                <a:latin typeface="Courier New" panose="02070309020205020404" pitchFamily="49" charset="0"/>
                <a:cs typeface="Courier New" panose="02070309020205020404" pitchFamily="49" charset="0"/>
              </a:rPr>
              <a:t>?	</a:t>
            </a:r>
            <a:r>
              <a:rPr lang="en-US" altLang="en-US" sz="2250">
                <a:solidFill>
                  <a:srgbClr val="010000"/>
                </a:solidFill>
                <a:latin typeface="Courier New" panose="02070309020205020404" pitchFamily="49" charset="0"/>
                <a:cs typeface="Courier New" panose="02070309020205020404" pitchFamily="49" charset="0"/>
              </a:rPr>
              <a:t>and password=</a:t>
            </a:r>
            <a:r>
              <a:rPr lang="en-US" altLang="en-US" sz="2250">
                <a:solidFill>
                  <a:srgbClr val="C82506"/>
                </a:solidFill>
                <a:latin typeface="Courier New" panose="02070309020205020404" pitchFamily="49" charset="0"/>
                <a:cs typeface="Courier New" panose="02070309020205020404" pitchFamily="49" charset="0"/>
              </a:rPr>
              <a:t>?</a:t>
            </a:r>
            <a:r>
              <a:rPr lang="en-US" altLang="en-US" sz="2250">
                <a:solidFill>
                  <a:srgbClr val="010000"/>
                </a:solidFill>
                <a:latin typeface="Courier New" panose="02070309020205020404" pitchFamily="49" charset="0"/>
                <a:cs typeface="Courier New" panose="02070309020205020404" pitchFamily="49" charset="0"/>
              </a:rPr>
              <a:t>);”);</a:t>
            </a:r>
            <a:endParaRPr lang="en-US" altLang="en-US" sz="2250">
              <a:latin typeface="Courier New" panose="02070309020205020404" pitchFamily="49" charset="0"/>
              <a:cs typeface="Courier New" panose="02070309020205020404" pitchFamily="49" charset="0"/>
            </a:endParaRPr>
          </a:p>
        </p:txBody>
      </p:sp>
      <p:sp>
        <p:nvSpPr>
          <p:cNvPr id="68611" name="Rectangle 1">
            <a:extLst>
              <a:ext uri="{FF2B5EF4-FFF2-40B4-BE49-F238E27FC236}">
                <a16:creationId xmlns:a16="http://schemas.microsoft.com/office/drawing/2014/main" id="{0E84071F-3853-06EC-F61F-01FBC70360CD}"/>
              </a:ext>
            </a:extLst>
          </p:cNvPr>
          <p:cNvSpPr>
            <a:spLocks noChangeArrowheads="1"/>
          </p:cNvSpPr>
          <p:nvPr/>
        </p:nvSpPr>
        <p:spPr bwMode="auto">
          <a:xfrm>
            <a:off x="1768451" y="4153009"/>
            <a:ext cx="8131596" cy="203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algn="just" eaLnBrk="1" hangingPunct="1">
              <a:spcBef>
                <a:spcPct val="0"/>
              </a:spcBef>
            </a:pPr>
            <a:r>
              <a:rPr lang="en-GB" altLang="en-US" sz="2531" b="1" dirty="0">
                <a:solidFill>
                  <a:srgbClr val="002060"/>
                </a:solidFill>
              </a:rPr>
              <a:t>(Remember, after place holders are replaced with user data, final query is not compiled/interpreted again and SQL Server engine treats user data as pure data and not a SQL that needs to be parsed or compiled again and that is beauty of </a:t>
            </a:r>
            <a:r>
              <a:rPr lang="en-GB" altLang="en-US" sz="2531" b="1" dirty="0" err="1">
                <a:solidFill>
                  <a:srgbClr val="002060"/>
                </a:solidFill>
              </a:rPr>
              <a:t>PreparedStatement</a:t>
            </a:r>
            <a:r>
              <a:rPr lang="en-GB" altLang="en-US" sz="2531" b="1" dirty="0">
                <a:solidFill>
                  <a:srgbClr val="002060"/>
                </a:solidFill>
              </a:rPr>
              <a:t>.)</a:t>
            </a:r>
            <a:endParaRPr lang="en-GB" altLang="en-US" sz="2531" dirty="0">
              <a:solidFill>
                <a:srgbClr val="002060"/>
              </a:solidFill>
            </a:endParaRPr>
          </a:p>
        </p:txBody>
      </p:sp>
      <p:sp>
        <p:nvSpPr>
          <p:cNvPr id="2" name="Title 1">
            <a:extLst>
              <a:ext uri="{FF2B5EF4-FFF2-40B4-BE49-F238E27FC236}">
                <a16:creationId xmlns:a16="http://schemas.microsoft.com/office/drawing/2014/main" id="{0A86342A-FBFF-0D0C-5EBB-40DF5B11C2CE}"/>
              </a:ext>
            </a:extLst>
          </p:cNvPr>
          <p:cNvSpPr>
            <a:spLocks noGrp="1"/>
          </p:cNvSpPr>
          <p:nvPr>
            <p:ph type="title"/>
          </p:nvPr>
        </p:nvSpPr>
        <p:spPr/>
        <p:txBody>
          <a:bodyPr>
            <a:normAutofit/>
          </a:bodyPr>
          <a:lstStyle/>
          <a:p>
            <a:r>
              <a:rPr lang="en-GB" sz="3200" spc="-105" dirty="0"/>
              <a:t>Prepared statement execution phases</a:t>
            </a:r>
            <a:endParaRPr lang="en-US" sz="3200" dirty="0"/>
          </a:p>
        </p:txBody>
      </p:sp>
      <p:sp>
        <p:nvSpPr>
          <p:cNvPr id="4" name="Slide Number Placeholder 3">
            <a:extLst>
              <a:ext uri="{FF2B5EF4-FFF2-40B4-BE49-F238E27FC236}">
                <a16:creationId xmlns:a16="http://schemas.microsoft.com/office/drawing/2014/main" id="{7CEB156A-5BB3-C350-D892-D04FA7D128BE}"/>
              </a:ext>
            </a:extLst>
          </p:cNvPr>
          <p:cNvSpPr>
            <a:spLocks noGrp="1"/>
          </p:cNvSpPr>
          <p:nvPr>
            <p:ph type="sldNum" sz="quarter" idx="12"/>
          </p:nvPr>
        </p:nvSpPr>
        <p:spPr/>
        <p:txBody>
          <a:bodyPr/>
          <a:lstStyle/>
          <a:p>
            <a:fld id="{C38B9B5B-4308-F84D-8829-601BFF5929BE}"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DA5D-1A81-D140-9824-2199C0BC3BBB}"/>
              </a:ext>
            </a:extLst>
          </p:cNvPr>
          <p:cNvSpPr>
            <a:spLocks noGrp="1"/>
          </p:cNvSpPr>
          <p:nvPr>
            <p:ph type="title"/>
          </p:nvPr>
        </p:nvSpPr>
        <p:spPr/>
        <p:txBody>
          <a:bodyPr/>
          <a:lstStyle/>
          <a:p>
            <a:r>
              <a:rPr lang="en-US" dirty="0"/>
              <a:t>Three-tier model</a:t>
            </a:r>
          </a:p>
        </p:txBody>
      </p:sp>
      <p:sp>
        <p:nvSpPr>
          <p:cNvPr id="3" name="Content Placeholder 2">
            <a:extLst>
              <a:ext uri="{FF2B5EF4-FFF2-40B4-BE49-F238E27FC236}">
                <a16:creationId xmlns:a16="http://schemas.microsoft.com/office/drawing/2014/main" id="{CE920344-56D4-174C-90F3-D8337B81D400}"/>
              </a:ext>
            </a:extLst>
          </p:cNvPr>
          <p:cNvSpPr>
            <a:spLocks noGrp="1"/>
          </p:cNvSpPr>
          <p:nvPr>
            <p:ph idx="1"/>
          </p:nvPr>
        </p:nvSpPr>
        <p:spPr>
          <a:xfrm>
            <a:off x="1251678" y="2286001"/>
            <a:ext cx="5149122" cy="3593591"/>
          </a:xfrm>
        </p:spPr>
        <p:txBody>
          <a:bodyPr/>
          <a:lstStyle/>
          <a:p>
            <a:r>
              <a:rPr lang="en-AU" dirty="0"/>
              <a:t>At the base of an application is the </a:t>
            </a:r>
            <a:r>
              <a:rPr lang="en-AU" i="1" dirty="0"/>
              <a:t>database tier</a:t>
            </a:r>
            <a:r>
              <a:rPr lang="en-AU" dirty="0"/>
              <a:t>, consisting of the </a:t>
            </a:r>
            <a:r>
              <a:rPr lang="en-AU" i="1" dirty="0"/>
              <a:t>database management system</a:t>
            </a:r>
            <a:r>
              <a:rPr lang="en-AU" dirty="0"/>
              <a:t> that manages the data users create, delete, modify, and query. Built on top of the database tier is the </a:t>
            </a:r>
            <a:r>
              <a:rPr lang="en-AU" i="1" dirty="0"/>
              <a:t>middle tier</a:t>
            </a:r>
            <a:r>
              <a:rPr lang="en-AU" dirty="0"/>
              <a:t> , which contains most of the application logic that you develop. It also communicates data between the other tiers. On top is the </a:t>
            </a:r>
            <a:r>
              <a:rPr lang="en-AU" i="1" dirty="0"/>
              <a:t>client tier</a:t>
            </a:r>
            <a:r>
              <a:rPr lang="en-AU" dirty="0"/>
              <a:t> , usually web browser software that interacts with the application.</a:t>
            </a:r>
            <a:endParaRPr lang="en-US" dirty="0"/>
          </a:p>
        </p:txBody>
      </p:sp>
      <p:pic>
        <p:nvPicPr>
          <p:cNvPr id="4" name="Picture 3">
            <a:extLst>
              <a:ext uri="{FF2B5EF4-FFF2-40B4-BE49-F238E27FC236}">
                <a16:creationId xmlns:a16="http://schemas.microsoft.com/office/drawing/2014/main" id="{C2F6B64D-E8AB-EE46-827B-5BDBF78A1589}"/>
              </a:ext>
            </a:extLst>
          </p:cNvPr>
          <p:cNvPicPr>
            <a:picLocks noChangeAspect="1"/>
          </p:cNvPicPr>
          <p:nvPr/>
        </p:nvPicPr>
        <p:blipFill>
          <a:blip r:embed="rId2"/>
          <a:stretch>
            <a:fillRect/>
          </a:stretch>
        </p:blipFill>
        <p:spPr>
          <a:xfrm>
            <a:off x="6896958" y="1874517"/>
            <a:ext cx="4279900" cy="4648200"/>
          </a:xfrm>
          <a:prstGeom prst="rect">
            <a:avLst/>
          </a:prstGeom>
        </p:spPr>
      </p:pic>
      <p:sp>
        <p:nvSpPr>
          <p:cNvPr id="5" name="Slide Number Placeholder 4">
            <a:extLst>
              <a:ext uri="{FF2B5EF4-FFF2-40B4-BE49-F238E27FC236}">
                <a16:creationId xmlns:a16="http://schemas.microsoft.com/office/drawing/2014/main" id="{B63D734C-AC40-F59B-73AC-3ED0A1A0A38B}"/>
              </a:ext>
            </a:extLst>
          </p:cNvPr>
          <p:cNvSpPr>
            <a:spLocks noGrp="1"/>
          </p:cNvSpPr>
          <p:nvPr>
            <p:ph type="sldNum" sz="quarter" idx="12"/>
          </p:nvPr>
        </p:nvSpPr>
        <p:spPr/>
        <p:txBody>
          <a:bodyPr/>
          <a:lstStyle/>
          <a:p>
            <a:fld id="{C38B9B5B-4308-F84D-8829-601BFF5929BE}" type="slidenum">
              <a:rPr lang="en-US" smtClean="0"/>
              <a:t>6</a:t>
            </a:fld>
            <a:endParaRPr lang="en-US"/>
          </a:p>
        </p:txBody>
      </p:sp>
    </p:spTree>
    <p:extLst>
      <p:ext uri="{BB962C8B-B14F-4D97-AF65-F5344CB8AC3E}">
        <p14:creationId xmlns:p14="http://schemas.microsoft.com/office/powerpoint/2010/main" val="67724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E463E83-8DE4-8356-277E-26152AE1C144}"/>
              </a:ext>
            </a:extLst>
          </p:cNvPr>
          <p:cNvSpPr txBox="1"/>
          <p:nvPr/>
        </p:nvSpPr>
        <p:spPr>
          <a:xfrm>
            <a:off x="2220516" y="2596795"/>
            <a:ext cx="138410" cy="292068"/>
          </a:xfrm>
          <a:prstGeom prst="rect">
            <a:avLst/>
          </a:prstGeom>
        </p:spPr>
        <p:txBody>
          <a:bodyPr lIns="0" tIns="0" rIns="0" bIns="0">
            <a:spAutoFit/>
          </a:bodyPr>
          <a:lstStyle/>
          <a:p>
            <a:pPr marL="8929">
              <a:defRPr/>
            </a:pPr>
            <a:r>
              <a:rPr sz="1898" spc="281" dirty="0">
                <a:solidFill>
                  <a:srgbClr val="C82506"/>
                </a:solidFill>
                <a:latin typeface="Arial"/>
                <a:cs typeface="Arial"/>
              </a:rPr>
              <a:t>•</a:t>
            </a:r>
            <a:endParaRPr sz="1898">
              <a:latin typeface="Arial"/>
              <a:cs typeface="Arial"/>
            </a:endParaRPr>
          </a:p>
        </p:txBody>
      </p:sp>
      <p:sp>
        <p:nvSpPr>
          <p:cNvPr id="4" name="object 4">
            <a:extLst>
              <a:ext uri="{FF2B5EF4-FFF2-40B4-BE49-F238E27FC236}">
                <a16:creationId xmlns:a16="http://schemas.microsoft.com/office/drawing/2014/main" id="{B674D9C8-C9AE-E549-D39A-0DBD0DE3BC69}"/>
              </a:ext>
            </a:extLst>
          </p:cNvPr>
          <p:cNvSpPr txBox="1"/>
          <p:nvPr/>
        </p:nvSpPr>
        <p:spPr>
          <a:xfrm>
            <a:off x="2533055" y="2545450"/>
            <a:ext cx="2178844" cy="389466"/>
          </a:xfrm>
          <a:prstGeom prst="rect">
            <a:avLst/>
          </a:prstGeom>
        </p:spPr>
        <p:txBody>
          <a:bodyPr lIns="0" tIns="0" rIns="0" bIns="0">
            <a:spAutoFit/>
          </a:bodyPr>
          <a:lstStyle/>
          <a:p>
            <a:pPr marL="8929">
              <a:defRPr/>
            </a:pPr>
            <a:r>
              <a:rPr sz="2531" spc="-4" dirty="0">
                <a:solidFill>
                  <a:srgbClr val="C82506"/>
                </a:solidFill>
                <a:latin typeface="Arial"/>
                <a:cs typeface="Arial"/>
              </a:rPr>
              <a:t>Limit</a:t>
            </a:r>
            <a:r>
              <a:rPr sz="2531" spc="-25" dirty="0">
                <a:solidFill>
                  <a:srgbClr val="C82506"/>
                </a:solidFill>
                <a:latin typeface="Arial"/>
                <a:cs typeface="Arial"/>
              </a:rPr>
              <a:t> </a:t>
            </a:r>
            <a:r>
              <a:rPr sz="2531" spc="25" dirty="0">
                <a:solidFill>
                  <a:srgbClr val="C82506"/>
                </a:solidFill>
                <a:latin typeface="Arial"/>
                <a:cs typeface="Arial"/>
              </a:rPr>
              <a:t>privileges</a:t>
            </a:r>
            <a:endParaRPr sz="2531">
              <a:latin typeface="Arial"/>
              <a:cs typeface="Arial"/>
            </a:endParaRPr>
          </a:p>
        </p:txBody>
      </p:sp>
      <p:sp>
        <p:nvSpPr>
          <p:cNvPr id="5" name="object 5">
            <a:extLst>
              <a:ext uri="{FF2B5EF4-FFF2-40B4-BE49-F238E27FC236}">
                <a16:creationId xmlns:a16="http://schemas.microsoft.com/office/drawing/2014/main" id="{C75196AE-45DD-B0B4-8F99-C6419A391025}"/>
              </a:ext>
            </a:extLst>
          </p:cNvPr>
          <p:cNvSpPr txBox="1"/>
          <p:nvPr/>
        </p:nvSpPr>
        <p:spPr>
          <a:xfrm>
            <a:off x="2533055" y="3060023"/>
            <a:ext cx="102691" cy="200183"/>
          </a:xfrm>
          <a:prstGeom prst="rect">
            <a:avLst/>
          </a:prstGeom>
        </p:spPr>
        <p:txBody>
          <a:bodyPr lIns="0" tIns="0" rIns="0" bIns="0">
            <a:spAutoFit/>
          </a:bodyPr>
          <a:lstStyle/>
          <a:p>
            <a:pPr marL="8929">
              <a:defRPr/>
            </a:pPr>
            <a:r>
              <a:rPr sz="1301" spc="204" dirty="0">
                <a:latin typeface="Arial"/>
                <a:cs typeface="Arial"/>
              </a:rPr>
              <a:t>•</a:t>
            </a:r>
            <a:endParaRPr sz="1301">
              <a:latin typeface="Arial"/>
              <a:cs typeface="Arial"/>
            </a:endParaRPr>
          </a:p>
        </p:txBody>
      </p:sp>
      <p:sp>
        <p:nvSpPr>
          <p:cNvPr id="6" name="object 6">
            <a:extLst>
              <a:ext uri="{FF2B5EF4-FFF2-40B4-BE49-F238E27FC236}">
                <a16:creationId xmlns:a16="http://schemas.microsoft.com/office/drawing/2014/main" id="{E594A9A5-6E2F-2548-E59C-00F7DB56BC6F}"/>
              </a:ext>
            </a:extLst>
          </p:cNvPr>
          <p:cNvSpPr txBox="1"/>
          <p:nvPr/>
        </p:nvSpPr>
        <p:spPr>
          <a:xfrm>
            <a:off x="2845594" y="2983005"/>
            <a:ext cx="7043291" cy="357021"/>
          </a:xfrm>
          <a:prstGeom prst="rect">
            <a:avLst/>
          </a:prstGeom>
        </p:spPr>
        <p:txBody>
          <a:bodyPr lIns="0" tIns="0" rIns="0" bIns="0">
            <a:spAutoFit/>
          </a:bodyPr>
          <a:lstStyle/>
          <a:p>
            <a:pPr marL="8929">
              <a:defRPr/>
            </a:pPr>
            <a:r>
              <a:rPr sz="2320" spc="-4" dirty="0">
                <a:latin typeface="Arial"/>
                <a:cs typeface="Arial"/>
              </a:rPr>
              <a:t>Can limit </a:t>
            </a:r>
            <a:r>
              <a:rPr sz="2320" spc="32" dirty="0">
                <a:latin typeface="Arial"/>
                <a:cs typeface="Arial"/>
              </a:rPr>
              <a:t>commands </a:t>
            </a:r>
            <a:r>
              <a:rPr sz="2320" spc="21" dirty="0">
                <a:latin typeface="Arial"/>
                <a:cs typeface="Arial"/>
              </a:rPr>
              <a:t>and/or tables </a:t>
            </a:r>
            <a:r>
              <a:rPr sz="2320" spc="-4" dirty="0">
                <a:latin typeface="Arial"/>
                <a:cs typeface="Arial"/>
              </a:rPr>
              <a:t>a user </a:t>
            </a:r>
            <a:r>
              <a:rPr sz="2320" spc="42" dirty="0">
                <a:latin typeface="Arial"/>
                <a:cs typeface="Arial"/>
              </a:rPr>
              <a:t>can</a:t>
            </a:r>
            <a:r>
              <a:rPr sz="2320" spc="-77" dirty="0">
                <a:latin typeface="Arial"/>
                <a:cs typeface="Arial"/>
              </a:rPr>
              <a:t> </a:t>
            </a:r>
            <a:r>
              <a:rPr sz="2320" spc="42" dirty="0">
                <a:latin typeface="Arial"/>
                <a:cs typeface="Arial"/>
              </a:rPr>
              <a:t>access</a:t>
            </a:r>
            <a:endParaRPr sz="2320" dirty="0">
              <a:latin typeface="Arial"/>
              <a:cs typeface="Arial"/>
            </a:endParaRPr>
          </a:p>
        </p:txBody>
      </p:sp>
      <p:sp>
        <p:nvSpPr>
          <p:cNvPr id="7" name="object 7">
            <a:extLst>
              <a:ext uri="{FF2B5EF4-FFF2-40B4-BE49-F238E27FC236}">
                <a16:creationId xmlns:a16="http://schemas.microsoft.com/office/drawing/2014/main" id="{218D998F-88ED-9E96-81FA-C937D05BAE4A}"/>
              </a:ext>
            </a:extLst>
          </p:cNvPr>
          <p:cNvSpPr txBox="1"/>
          <p:nvPr/>
        </p:nvSpPr>
        <p:spPr>
          <a:xfrm>
            <a:off x="2845594" y="3423908"/>
            <a:ext cx="78135" cy="216341"/>
          </a:xfrm>
          <a:prstGeom prst="rect">
            <a:avLst/>
          </a:prstGeom>
        </p:spPr>
        <p:txBody>
          <a:bodyPr lIns="0" tIns="0" rIns="0" bIns="0">
            <a:spAutoFit/>
          </a:bodyPr>
          <a:lstStyle/>
          <a:p>
            <a:pPr marL="8929">
              <a:defRPr/>
            </a:pPr>
            <a:r>
              <a:rPr sz="1406" spc="4" dirty="0">
                <a:latin typeface="Arial"/>
                <a:cs typeface="Arial"/>
              </a:rPr>
              <a:t>-</a:t>
            </a:r>
            <a:endParaRPr sz="1406">
              <a:latin typeface="Arial"/>
              <a:cs typeface="Arial"/>
            </a:endParaRPr>
          </a:p>
        </p:txBody>
      </p:sp>
      <p:sp>
        <p:nvSpPr>
          <p:cNvPr id="8" name="object 8">
            <a:extLst>
              <a:ext uri="{FF2B5EF4-FFF2-40B4-BE49-F238E27FC236}">
                <a16:creationId xmlns:a16="http://schemas.microsoft.com/office/drawing/2014/main" id="{B8B1EDB5-132F-6385-A7D4-F54214304912}"/>
              </a:ext>
            </a:extLst>
          </p:cNvPr>
          <p:cNvSpPr txBox="1"/>
          <p:nvPr/>
        </p:nvSpPr>
        <p:spPr>
          <a:xfrm>
            <a:off x="2533055" y="4078008"/>
            <a:ext cx="102691" cy="200183"/>
          </a:xfrm>
          <a:prstGeom prst="rect">
            <a:avLst/>
          </a:prstGeom>
        </p:spPr>
        <p:txBody>
          <a:bodyPr lIns="0" tIns="0" rIns="0" bIns="0">
            <a:spAutoFit/>
          </a:bodyPr>
          <a:lstStyle/>
          <a:p>
            <a:pPr marL="8929">
              <a:defRPr/>
            </a:pPr>
            <a:r>
              <a:rPr sz="1301" spc="204" dirty="0">
                <a:latin typeface="Arial"/>
                <a:cs typeface="Arial"/>
              </a:rPr>
              <a:t>•</a:t>
            </a:r>
            <a:endParaRPr sz="1301">
              <a:latin typeface="Arial"/>
              <a:cs typeface="Arial"/>
            </a:endParaRPr>
          </a:p>
        </p:txBody>
      </p:sp>
      <p:sp>
        <p:nvSpPr>
          <p:cNvPr id="9" name="object 9">
            <a:extLst>
              <a:ext uri="{FF2B5EF4-FFF2-40B4-BE49-F238E27FC236}">
                <a16:creationId xmlns:a16="http://schemas.microsoft.com/office/drawing/2014/main" id="{F0094536-4D94-7066-591B-6F0F6553D1ED}"/>
              </a:ext>
            </a:extLst>
          </p:cNvPr>
          <p:cNvSpPr txBox="1"/>
          <p:nvPr/>
        </p:nvSpPr>
        <p:spPr>
          <a:xfrm>
            <a:off x="2533055" y="4479843"/>
            <a:ext cx="102691" cy="200183"/>
          </a:xfrm>
          <a:prstGeom prst="rect">
            <a:avLst/>
          </a:prstGeom>
        </p:spPr>
        <p:txBody>
          <a:bodyPr lIns="0" tIns="0" rIns="0" bIns="0">
            <a:spAutoFit/>
          </a:bodyPr>
          <a:lstStyle/>
          <a:p>
            <a:pPr marL="8929">
              <a:defRPr/>
            </a:pPr>
            <a:r>
              <a:rPr sz="1301" spc="204" dirty="0">
                <a:latin typeface="Arial"/>
                <a:cs typeface="Arial"/>
              </a:rPr>
              <a:t>•</a:t>
            </a:r>
            <a:endParaRPr sz="1301">
              <a:latin typeface="Arial"/>
              <a:cs typeface="Arial"/>
            </a:endParaRPr>
          </a:p>
        </p:txBody>
      </p:sp>
      <p:sp>
        <p:nvSpPr>
          <p:cNvPr id="69641" name="object 10">
            <a:extLst>
              <a:ext uri="{FF2B5EF4-FFF2-40B4-BE49-F238E27FC236}">
                <a16:creationId xmlns:a16="http://schemas.microsoft.com/office/drawing/2014/main" id="{9E752833-8811-C6DB-7547-EEC310D4FD7E}"/>
              </a:ext>
            </a:extLst>
          </p:cNvPr>
          <p:cNvSpPr txBox="1">
            <a:spLocks noChangeArrowheads="1"/>
          </p:cNvSpPr>
          <p:nvPr/>
        </p:nvSpPr>
        <p:spPr bwMode="auto">
          <a:xfrm>
            <a:off x="2845594" y="3388189"/>
            <a:ext cx="5726162" cy="138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a:spcBef>
                <a:spcPct val="20000"/>
              </a:spcBef>
              <a:defRPr>
                <a:solidFill>
                  <a:schemeClr val="tx1"/>
                </a:solidFill>
                <a:latin typeface="Calibri" panose="020F0502020204030204" pitchFamily="34" charset="0"/>
              </a:defRPr>
            </a:lvl1pPr>
            <a:lvl2pPr marL="742950" indent="-285750">
              <a:spcBef>
                <a:spcPct val="20000"/>
              </a:spcBef>
              <a:defRPr>
                <a:solidFill>
                  <a:schemeClr val="tx1"/>
                </a:solidFill>
                <a:latin typeface="Calibri" panose="020F0502020204030204" pitchFamily="34" charset="0"/>
              </a:defRPr>
            </a:lvl2pPr>
            <a:lvl3pPr marL="1143000" indent="-228600">
              <a:spcBef>
                <a:spcPct val="20000"/>
              </a:spcBef>
              <a:defRPr>
                <a:solidFill>
                  <a:schemeClr val="tx1"/>
                </a:solidFill>
                <a:latin typeface="Calibri" panose="020F0502020204030204" pitchFamily="34" charset="0"/>
              </a:defRPr>
            </a:lvl3pPr>
            <a:lvl4pPr marL="1600200" indent="-228600">
              <a:spcBef>
                <a:spcPct val="20000"/>
              </a:spcBef>
              <a:defRPr>
                <a:solidFill>
                  <a:schemeClr val="tx1"/>
                </a:solidFill>
                <a:latin typeface="Calibri" panose="020F0502020204030204" pitchFamily="34" charset="0"/>
              </a:defRPr>
            </a:lvl4pPr>
            <a:lvl5pPr marL="2057400" indent="-228600">
              <a:spcBef>
                <a:spcPct val="20000"/>
              </a:spcBef>
              <a:defRPr>
                <a:solidFill>
                  <a:schemeClr val="tx1"/>
                </a:solidFill>
                <a:latin typeface="Calibri" panose="020F050202020403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defRPr>
            </a:lvl9pPr>
          </a:lstStyle>
          <a:p>
            <a:pPr>
              <a:lnSpc>
                <a:spcPts val="2250"/>
              </a:lnSpc>
              <a:spcBef>
                <a:spcPct val="0"/>
              </a:spcBef>
            </a:pPr>
            <a:r>
              <a:rPr lang="en-US" altLang="en-US" sz="1898" dirty="0">
                <a:latin typeface="Arial" panose="020B0604020202020204" pitchFamily="34" charset="0"/>
              </a:rPr>
              <a:t>Allow SELECT queries on </a:t>
            </a:r>
            <a:r>
              <a:rPr lang="en-US" altLang="en-US" sz="1898" dirty="0" err="1">
                <a:latin typeface="Arial" panose="020B0604020202020204" pitchFamily="34" charset="0"/>
              </a:rPr>
              <a:t>Orders_Table</a:t>
            </a:r>
            <a:r>
              <a:rPr lang="en-US" altLang="en-US" sz="1898" dirty="0">
                <a:latin typeface="Arial" panose="020B0604020202020204" pitchFamily="34" charset="0"/>
              </a:rPr>
              <a:t> but not on  </a:t>
            </a:r>
            <a:r>
              <a:rPr lang="en-US" altLang="en-US" sz="1898" dirty="0" err="1">
                <a:latin typeface="Arial" panose="020B0604020202020204" pitchFamily="34" charset="0"/>
              </a:rPr>
              <a:t>Creditcards_Table</a:t>
            </a:r>
            <a:endParaRPr lang="en-US" altLang="en-US" sz="1898" dirty="0">
              <a:latin typeface="Arial" panose="020B0604020202020204" pitchFamily="34" charset="0"/>
            </a:endParaRPr>
          </a:p>
          <a:p>
            <a:pPr>
              <a:lnSpc>
                <a:spcPts val="3164"/>
              </a:lnSpc>
              <a:spcBef>
                <a:spcPts val="115"/>
              </a:spcBef>
            </a:pPr>
            <a:r>
              <a:rPr lang="en-US" altLang="en-US" sz="2320" dirty="0">
                <a:latin typeface="Arial" panose="020B0604020202020204" pitchFamily="34" charset="0"/>
              </a:rPr>
              <a:t>Follow the principle of least privilege  Incomplete fix, but helpful</a:t>
            </a:r>
          </a:p>
        </p:txBody>
      </p:sp>
      <p:sp>
        <p:nvSpPr>
          <p:cNvPr id="11" name="object 11">
            <a:extLst>
              <a:ext uri="{FF2B5EF4-FFF2-40B4-BE49-F238E27FC236}">
                <a16:creationId xmlns:a16="http://schemas.microsoft.com/office/drawing/2014/main" id="{586E9BBB-25DE-7081-2F25-1470C94A1C72}"/>
              </a:ext>
            </a:extLst>
          </p:cNvPr>
          <p:cNvSpPr txBox="1"/>
          <p:nvPr/>
        </p:nvSpPr>
        <p:spPr>
          <a:xfrm>
            <a:off x="2220516" y="5177475"/>
            <a:ext cx="138410" cy="292068"/>
          </a:xfrm>
          <a:prstGeom prst="rect">
            <a:avLst/>
          </a:prstGeom>
        </p:spPr>
        <p:txBody>
          <a:bodyPr lIns="0" tIns="0" rIns="0" bIns="0">
            <a:spAutoFit/>
          </a:bodyPr>
          <a:lstStyle/>
          <a:p>
            <a:pPr marL="8929">
              <a:defRPr/>
            </a:pPr>
            <a:r>
              <a:rPr sz="1898" spc="281" dirty="0">
                <a:latin typeface="Arial"/>
                <a:cs typeface="Arial"/>
              </a:rPr>
              <a:t>•</a:t>
            </a:r>
            <a:endParaRPr sz="1898">
              <a:latin typeface="Arial"/>
              <a:cs typeface="Arial"/>
            </a:endParaRPr>
          </a:p>
        </p:txBody>
      </p:sp>
      <p:sp>
        <p:nvSpPr>
          <p:cNvPr id="12" name="object 12">
            <a:extLst>
              <a:ext uri="{FF2B5EF4-FFF2-40B4-BE49-F238E27FC236}">
                <a16:creationId xmlns:a16="http://schemas.microsoft.com/office/drawing/2014/main" id="{5E31C58D-F30C-539C-371D-67FE96AB77EC}"/>
              </a:ext>
            </a:extLst>
          </p:cNvPr>
          <p:cNvSpPr txBox="1"/>
          <p:nvPr/>
        </p:nvSpPr>
        <p:spPr>
          <a:xfrm>
            <a:off x="2533055" y="5126129"/>
            <a:ext cx="6520904" cy="389466"/>
          </a:xfrm>
          <a:prstGeom prst="rect">
            <a:avLst/>
          </a:prstGeom>
        </p:spPr>
        <p:txBody>
          <a:bodyPr lIns="0" tIns="0" rIns="0" bIns="0">
            <a:spAutoFit/>
          </a:bodyPr>
          <a:lstStyle/>
          <a:p>
            <a:pPr marL="8929">
              <a:defRPr/>
            </a:pPr>
            <a:r>
              <a:rPr sz="2531" spc="25" dirty="0">
                <a:solidFill>
                  <a:srgbClr val="C82506"/>
                </a:solidFill>
                <a:latin typeface="Arial"/>
                <a:cs typeface="Arial"/>
              </a:rPr>
              <a:t>Encrypt </a:t>
            </a:r>
            <a:r>
              <a:rPr sz="2531" spc="-4" dirty="0">
                <a:solidFill>
                  <a:srgbClr val="C82506"/>
                </a:solidFill>
                <a:latin typeface="Arial"/>
                <a:cs typeface="Arial"/>
              </a:rPr>
              <a:t>sensitive </a:t>
            </a:r>
            <a:r>
              <a:rPr sz="2531" spc="32" dirty="0">
                <a:solidFill>
                  <a:srgbClr val="C82506"/>
                </a:solidFill>
                <a:latin typeface="Arial"/>
                <a:cs typeface="Arial"/>
              </a:rPr>
              <a:t>data </a:t>
            </a:r>
            <a:r>
              <a:rPr sz="2531" spc="14" dirty="0">
                <a:latin typeface="Arial"/>
                <a:cs typeface="Arial"/>
              </a:rPr>
              <a:t>stored </a:t>
            </a:r>
            <a:r>
              <a:rPr sz="2531" spc="-4" dirty="0">
                <a:latin typeface="Arial"/>
                <a:cs typeface="Arial"/>
              </a:rPr>
              <a:t>in </a:t>
            </a:r>
            <a:r>
              <a:rPr sz="2531" dirty="0">
                <a:latin typeface="Arial"/>
                <a:cs typeface="Arial"/>
              </a:rPr>
              <a:t>the</a:t>
            </a:r>
            <a:r>
              <a:rPr sz="2531" spc="-46" dirty="0">
                <a:latin typeface="Arial"/>
                <a:cs typeface="Arial"/>
              </a:rPr>
              <a:t> </a:t>
            </a:r>
            <a:r>
              <a:rPr sz="2531" spc="32" dirty="0">
                <a:latin typeface="Arial"/>
                <a:cs typeface="Arial"/>
              </a:rPr>
              <a:t>database</a:t>
            </a:r>
            <a:endParaRPr sz="2531">
              <a:latin typeface="Arial"/>
              <a:cs typeface="Arial"/>
            </a:endParaRPr>
          </a:p>
        </p:txBody>
      </p:sp>
      <p:sp>
        <p:nvSpPr>
          <p:cNvPr id="13" name="object 13">
            <a:extLst>
              <a:ext uri="{FF2B5EF4-FFF2-40B4-BE49-F238E27FC236}">
                <a16:creationId xmlns:a16="http://schemas.microsoft.com/office/drawing/2014/main" id="{9E1787C0-FA8B-4869-D361-779A26A30286}"/>
              </a:ext>
            </a:extLst>
          </p:cNvPr>
          <p:cNvSpPr txBox="1"/>
          <p:nvPr/>
        </p:nvSpPr>
        <p:spPr>
          <a:xfrm>
            <a:off x="2533055" y="5640703"/>
            <a:ext cx="102691" cy="200183"/>
          </a:xfrm>
          <a:prstGeom prst="rect">
            <a:avLst/>
          </a:prstGeom>
        </p:spPr>
        <p:txBody>
          <a:bodyPr lIns="0" tIns="0" rIns="0" bIns="0">
            <a:spAutoFit/>
          </a:bodyPr>
          <a:lstStyle/>
          <a:p>
            <a:pPr marL="8929">
              <a:defRPr/>
            </a:pPr>
            <a:r>
              <a:rPr sz="1301" spc="204" dirty="0">
                <a:latin typeface="Arial"/>
                <a:cs typeface="Arial"/>
              </a:rPr>
              <a:t>•</a:t>
            </a:r>
            <a:endParaRPr sz="1301">
              <a:latin typeface="Arial"/>
              <a:cs typeface="Arial"/>
            </a:endParaRPr>
          </a:p>
        </p:txBody>
      </p:sp>
      <p:sp>
        <p:nvSpPr>
          <p:cNvPr id="14" name="object 14">
            <a:extLst>
              <a:ext uri="{FF2B5EF4-FFF2-40B4-BE49-F238E27FC236}">
                <a16:creationId xmlns:a16="http://schemas.microsoft.com/office/drawing/2014/main" id="{A65EEB97-BD99-AB2C-5612-34B506805C94}"/>
              </a:ext>
            </a:extLst>
          </p:cNvPr>
          <p:cNvSpPr txBox="1"/>
          <p:nvPr/>
        </p:nvSpPr>
        <p:spPr>
          <a:xfrm>
            <a:off x="2533055" y="6042539"/>
            <a:ext cx="102691" cy="200183"/>
          </a:xfrm>
          <a:prstGeom prst="rect">
            <a:avLst/>
          </a:prstGeom>
        </p:spPr>
        <p:txBody>
          <a:bodyPr lIns="0" tIns="0" rIns="0" bIns="0">
            <a:spAutoFit/>
          </a:bodyPr>
          <a:lstStyle/>
          <a:p>
            <a:pPr marL="8929">
              <a:defRPr/>
            </a:pPr>
            <a:r>
              <a:rPr sz="1301" spc="204" dirty="0">
                <a:latin typeface="Arial"/>
                <a:cs typeface="Arial"/>
              </a:rPr>
              <a:t>•</a:t>
            </a:r>
            <a:endParaRPr sz="1301">
              <a:latin typeface="Arial"/>
              <a:cs typeface="Arial"/>
            </a:endParaRPr>
          </a:p>
        </p:txBody>
      </p:sp>
      <p:sp>
        <p:nvSpPr>
          <p:cNvPr id="15" name="object 15">
            <a:extLst>
              <a:ext uri="{FF2B5EF4-FFF2-40B4-BE49-F238E27FC236}">
                <a16:creationId xmlns:a16="http://schemas.microsoft.com/office/drawing/2014/main" id="{E64CE8C9-98B1-7943-476B-3C68E20C493F}"/>
              </a:ext>
            </a:extLst>
          </p:cNvPr>
          <p:cNvSpPr txBox="1"/>
          <p:nvPr/>
        </p:nvSpPr>
        <p:spPr>
          <a:xfrm>
            <a:off x="2845594" y="5563684"/>
            <a:ext cx="6945064" cy="765338"/>
          </a:xfrm>
          <a:prstGeom prst="rect">
            <a:avLst/>
          </a:prstGeom>
        </p:spPr>
        <p:txBody>
          <a:bodyPr lIns="0" tIns="0" rIns="0" bIns="0">
            <a:spAutoFit/>
          </a:bodyPr>
          <a:lstStyle/>
          <a:p>
            <a:pPr marL="8929">
              <a:defRPr/>
            </a:pPr>
            <a:r>
              <a:rPr sz="2320" spc="-4" dirty="0">
                <a:latin typeface="Arial"/>
                <a:cs typeface="Arial"/>
              </a:rPr>
              <a:t>May not </a:t>
            </a:r>
            <a:r>
              <a:rPr sz="2320" spc="28" dirty="0">
                <a:latin typeface="Arial"/>
                <a:cs typeface="Arial"/>
              </a:rPr>
              <a:t>need </a:t>
            </a:r>
            <a:r>
              <a:rPr sz="2320" dirty="0">
                <a:latin typeface="Arial"/>
                <a:cs typeface="Arial"/>
              </a:rPr>
              <a:t>to </a:t>
            </a:r>
            <a:r>
              <a:rPr sz="2320" spc="42" dirty="0">
                <a:latin typeface="Arial"/>
                <a:cs typeface="Arial"/>
              </a:rPr>
              <a:t>encrypt</a:t>
            </a:r>
            <a:r>
              <a:rPr sz="2320" spc="-28" dirty="0">
                <a:latin typeface="Arial"/>
                <a:cs typeface="Arial"/>
              </a:rPr>
              <a:t> Orders_Table</a:t>
            </a:r>
            <a:endParaRPr sz="2320">
              <a:latin typeface="Arial"/>
              <a:cs typeface="Arial"/>
            </a:endParaRPr>
          </a:p>
          <a:p>
            <a:pPr marL="8929">
              <a:spcBef>
                <a:spcPts val="380"/>
              </a:spcBef>
              <a:defRPr/>
            </a:pPr>
            <a:r>
              <a:rPr sz="2320" dirty="0">
                <a:latin typeface="Arial"/>
                <a:cs typeface="Arial"/>
              </a:rPr>
              <a:t>But </a:t>
            </a:r>
            <a:r>
              <a:rPr sz="2320" spc="18" dirty="0">
                <a:latin typeface="Arial"/>
                <a:cs typeface="Arial"/>
              </a:rPr>
              <a:t>certainly </a:t>
            </a:r>
            <a:r>
              <a:rPr sz="2320" spc="42" dirty="0">
                <a:latin typeface="Arial"/>
                <a:cs typeface="Arial"/>
              </a:rPr>
              <a:t>encrypt</a:t>
            </a:r>
            <a:r>
              <a:rPr sz="2320" spc="-14" dirty="0">
                <a:latin typeface="Arial"/>
                <a:cs typeface="Arial"/>
              </a:rPr>
              <a:t> </a:t>
            </a:r>
            <a:r>
              <a:rPr sz="2320" spc="4" dirty="0">
                <a:latin typeface="Arial"/>
                <a:cs typeface="Arial"/>
              </a:rPr>
              <a:t>Creditcards_Table.cc_numbers</a:t>
            </a:r>
            <a:endParaRPr sz="2320">
              <a:latin typeface="Arial"/>
              <a:cs typeface="Arial"/>
            </a:endParaRPr>
          </a:p>
        </p:txBody>
      </p:sp>
      <p:sp>
        <p:nvSpPr>
          <p:cNvPr id="10" name="Title 9">
            <a:extLst>
              <a:ext uri="{FF2B5EF4-FFF2-40B4-BE49-F238E27FC236}">
                <a16:creationId xmlns:a16="http://schemas.microsoft.com/office/drawing/2014/main" id="{5E24B0D0-38F0-ACBB-219E-122E160002A6}"/>
              </a:ext>
            </a:extLst>
          </p:cNvPr>
          <p:cNvSpPr>
            <a:spLocks noGrp="1"/>
          </p:cNvSpPr>
          <p:nvPr>
            <p:ph type="title"/>
          </p:nvPr>
        </p:nvSpPr>
        <p:spPr/>
        <p:txBody>
          <a:bodyPr/>
          <a:lstStyle/>
          <a:p>
            <a:r>
              <a:rPr lang="en-AU" sz="2800" spc="60" dirty="0"/>
              <a:t>Mitigating </a:t>
            </a:r>
            <a:r>
              <a:rPr lang="en-AU" sz="2800" dirty="0"/>
              <a:t>the</a:t>
            </a:r>
            <a:r>
              <a:rPr lang="en-AU" sz="2800" spc="-105" dirty="0"/>
              <a:t> </a:t>
            </a:r>
            <a:r>
              <a:rPr lang="en-AU" sz="2800" spc="102" dirty="0"/>
              <a:t>impact</a:t>
            </a:r>
            <a:endParaRPr lang="en-US" dirty="0"/>
          </a:p>
        </p:txBody>
      </p:sp>
      <p:sp>
        <p:nvSpPr>
          <p:cNvPr id="17" name="Slide Number Placeholder 16">
            <a:extLst>
              <a:ext uri="{FF2B5EF4-FFF2-40B4-BE49-F238E27FC236}">
                <a16:creationId xmlns:a16="http://schemas.microsoft.com/office/drawing/2014/main" id="{D4D4A52F-254B-A0C6-852B-A9A5D5D3A90E}"/>
              </a:ext>
            </a:extLst>
          </p:cNvPr>
          <p:cNvSpPr>
            <a:spLocks noGrp="1"/>
          </p:cNvSpPr>
          <p:nvPr>
            <p:ph type="sldNum" sz="quarter" idx="12"/>
          </p:nvPr>
        </p:nvSpPr>
        <p:spPr/>
        <p:txBody>
          <a:bodyPr/>
          <a:lstStyle/>
          <a:p>
            <a:fld id="{C38B9B5B-4308-F84D-8829-601BFF5929BE}"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96C1-705C-1E44-BBD2-A1E6A832325F}"/>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57D77A16-D076-1B48-BC9B-119A914C3AB6}"/>
              </a:ext>
            </a:extLst>
          </p:cNvPr>
          <p:cNvSpPr>
            <a:spLocks noGrp="1"/>
          </p:cNvSpPr>
          <p:nvPr>
            <p:ph idx="1"/>
          </p:nvPr>
        </p:nvSpPr>
        <p:spPr/>
        <p:txBody>
          <a:bodyPr/>
          <a:lstStyle/>
          <a:p>
            <a:r>
              <a:rPr lang="en-US" dirty="0"/>
              <a:t>Some of the content of this lecture is taken from the following sources:</a:t>
            </a:r>
          </a:p>
          <a:p>
            <a:pPr lvl="1"/>
            <a:r>
              <a:rPr lang="en-US" dirty="0">
                <a:hlinkClick r:id="rId2"/>
              </a:rPr>
              <a:t>https://www.oreilly.com/library/view/web-database-applications/0596005431/ch01.html</a:t>
            </a:r>
            <a:endParaRPr lang="en-US" dirty="0"/>
          </a:p>
          <a:p>
            <a:pPr lvl="1"/>
            <a:r>
              <a:rPr lang="en-US" dirty="0"/>
              <a:t>Book: Web Security for Developers Real Threats, Practical Defense by Malcolm McDonald</a:t>
            </a:r>
          </a:p>
        </p:txBody>
      </p:sp>
      <p:sp>
        <p:nvSpPr>
          <p:cNvPr id="4" name="Slide Number Placeholder 3">
            <a:extLst>
              <a:ext uri="{FF2B5EF4-FFF2-40B4-BE49-F238E27FC236}">
                <a16:creationId xmlns:a16="http://schemas.microsoft.com/office/drawing/2014/main" id="{574296E1-C0B3-ED71-5B76-DFCD6E25C90F}"/>
              </a:ext>
            </a:extLst>
          </p:cNvPr>
          <p:cNvSpPr>
            <a:spLocks noGrp="1"/>
          </p:cNvSpPr>
          <p:nvPr>
            <p:ph type="sldNum" sz="quarter" idx="12"/>
          </p:nvPr>
        </p:nvSpPr>
        <p:spPr/>
        <p:txBody>
          <a:bodyPr/>
          <a:lstStyle/>
          <a:p>
            <a:fld id="{C38B9B5B-4308-F84D-8829-601BFF5929BE}" type="slidenum">
              <a:rPr lang="en-US" smtClean="0"/>
              <a:t>61</a:t>
            </a:fld>
            <a:endParaRPr lang="en-US"/>
          </a:p>
        </p:txBody>
      </p:sp>
    </p:spTree>
    <p:extLst>
      <p:ext uri="{BB962C8B-B14F-4D97-AF65-F5344CB8AC3E}">
        <p14:creationId xmlns:p14="http://schemas.microsoft.com/office/powerpoint/2010/main" val="253952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B3AF-74F7-1C49-8857-F85DD9906515}"/>
              </a:ext>
            </a:extLst>
          </p:cNvPr>
          <p:cNvSpPr>
            <a:spLocks noGrp="1"/>
          </p:cNvSpPr>
          <p:nvPr>
            <p:ph type="title"/>
          </p:nvPr>
        </p:nvSpPr>
        <p:spPr/>
        <p:txBody>
          <a:bodyPr/>
          <a:lstStyle/>
          <a:p>
            <a:r>
              <a:rPr lang="en-US" dirty="0"/>
              <a:t>Three-tier model: implementation issues</a:t>
            </a:r>
          </a:p>
        </p:txBody>
      </p:sp>
      <p:sp>
        <p:nvSpPr>
          <p:cNvPr id="3" name="Content Placeholder 2">
            <a:extLst>
              <a:ext uri="{FF2B5EF4-FFF2-40B4-BE49-F238E27FC236}">
                <a16:creationId xmlns:a16="http://schemas.microsoft.com/office/drawing/2014/main" id="{07AB08C8-1E34-3A47-8AA6-77F84555A494}"/>
              </a:ext>
            </a:extLst>
          </p:cNvPr>
          <p:cNvSpPr>
            <a:spLocks noGrp="1"/>
          </p:cNvSpPr>
          <p:nvPr>
            <p:ph idx="1"/>
          </p:nvPr>
        </p:nvSpPr>
        <p:spPr/>
        <p:txBody>
          <a:bodyPr/>
          <a:lstStyle/>
          <a:p>
            <a:r>
              <a:rPr lang="en-US" dirty="0"/>
              <a:t>The bottom two tiers can be co-located or located on separate machines</a:t>
            </a:r>
          </a:p>
          <a:p>
            <a:r>
              <a:rPr lang="en-US" dirty="0"/>
              <a:t>Discussion: what are the pros and cons of both?</a:t>
            </a:r>
          </a:p>
          <a:p>
            <a:r>
              <a:rPr lang="en-US" dirty="0"/>
              <a:t>We will implement these on a single machine, for simplicity.</a:t>
            </a:r>
          </a:p>
          <a:p>
            <a:endParaRPr lang="en-US" dirty="0"/>
          </a:p>
        </p:txBody>
      </p:sp>
      <p:sp>
        <p:nvSpPr>
          <p:cNvPr id="4" name="Slide Number Placeholder 3">
            <a:extLst>
              <a:ext uri="{FF2B5EF4-FFF2-40B4-BE49-F238E27FC236}">
                <a16:creationId xmlns:a16="http://schemas.microsoft.com/office/drawing/2014/main" id="{237E8462-0A26-5510-E71F-B10E59F9809E}"/>
              </a:ext>
            </a:extLst>
          </p:cNvPr>
          <p:cNvSpPr>
            <a:spLocks noGrp="1"/>
          </p:cNvSpPr>
          <p:nvPr>
            <p:ph type="sldNum" sz="quarter" idx="12"/>
          </p:nvPr>
        </p:nvSpPr>
        <p:spPr/>
        <p:txBody>
          <a:bodyPr/>
          <a:lstStyle/>
          <a:p>
            <a:fld id="{C38B9B5B-4308-F84D-8829-601BFF5929BE}" type="slidenum">
              <a:rPr lang="en-US" smtClean="0"/>
              <a:t>7</a:t>
            </a:fld>
            <a:endParaRPr lang="en-US"/>
          </a:p>
        </p:txBody>
      </p:sp>
    </p:spTree>
    <p:extLst>
      <p:ext uri="{BB962C8B-B14F-4D97-AF65-F5344CB8AC3E}">
        <p14:creationId xmlns:p14="http://schemas.microsoft.com/office/powerpoint/2010/main" val="167572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46A8-977A-994A-A3DD-5EAC17FC8F13}"/>
              </a:ext>
            </a:extLst>
          </p:cNvPr>
          <p:cNvSpPr>
            <a:spLocks noGrp="1"/>
          </p:cNvSpPr>
          <p:nvPr>
            <p:ph type="title"/>
          </p:nvPr>
        </p:nvSpPr>
        <p:spPr/>
        <p:txBody>
          <a:bodyPr/>
          <a:lstStyle/>
          <a:p>
            <a:r>
              <a:rPr lang="en-US" dirty="0"/>
              <a:t>http – the glue between the tiers</a:t>
            </a:r>
          </a:p>
        </p:txBody>
      </p:sp>
      <p:sp>
        <p:nvSpPr>
          <p:cNvPr id="3" name="Content Placeholder 2">
            <a:extLst>
              <a:ext uri="{FF2B5EF4-FFF2-40B4-BE49-F238E27FC236}">
                <a16:creationId xmlns:a16="http://schemas.microsoft.com/office/drawing/2014/main" id="{26195686-464D-CA40-A24E-B40D461709FB}"/>
              </a:ext>
            </a:extLst>
          </p:cNvPr>
          <p:cNvSpPr>
            <a:spLocks noGrp="1"/>
          </p:cNvSpPr>
          <p:nvPr>
            <p:ph idx="1"/>
          </p:nvPr>
        </p:nvSpPr>
        <p:spPr/>
        <p:txBody>
          <a:bodyPr/>
          <a:lstStyle/>
          <a:p>
            <a:r>
              <a:rPr lang="en-US" dirty="0"/>
              <a:t>Where does HTTP come in?</a:t>
            </a:r>
          </a:p>
          <a:p>
            <a:endParaRPr lang="en-AU" dirty="0"/>
          </a:p>
          <a:p>
            <a:r>
              <a:rPr lang="en-AU" dirty="0"/>
              <a:t>The Web itself provides the protocols and network that connect the client and middle tiers of the application: it provides the connection between the web browser and the web server. HTTP is one component that binds together the three-tier architecture.</a:t>
            </a:r>
            <a:endParaRPr lang="en-US" dirty="0"/>
          </a:p>
        </p:txBody>
      </p:sp>
      <p:sp>
        <p:nvSpPr>
          <p:cNvPr id="4" name="Slide Number Placeholder 3">
            <a:extLst>
              <a:ext uri="{FF2B5EF4-FFF2-40B4-BE49-F238E27FC236}">
                <a16:creationId xmlns:a16="http://schemas.microsoft.com/office/drawing/2014/main" id="{27392F83-DC42-31D8-BEE9-A34546E5190C}"/>
              </a:ext>
            </a:extLst>
          </p:cNvPr>
          <p:cNvSpPr>
            <a:spLocks noGrp="1"/>
          </p:cNvSpPr>
          <p:nvPr>
            <p:ph type="sldNum" sz="quarter" idx="12"/>
          </p:nvPr>
        </p:nvSpPr>
        <p:spPr/>
        <p:txBody>
          <a:bodyPr/>
          <a:lstStyle/>
          <a:p>
            <a:fld id="{C38B9B5B-4308-F84D-8829-601BFF5929BE}" type="slidenum">
              <a:rPr lang="en-US" smtClean="0"/>
              <a:t>8</a:t>
            </a:fld>
            <a:endParaRPr lang="en-US"/>
          </a:p>
        </p:txBody>
      </p:sp>
    </p:spTree>
    <p:extLst>
      <p:ext uri="{BB962C8B-B14F-4D97-AF65-F5344CB8AC3E}">
        <p14:creationId xmlns:p14="http://schemas.microsoft.com/office/powerpoint/2010/main" val="314945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B986-9481-6D48-9C34-E5FA4BD79406}"/>
              </a:ext>
            </a:extLst>
          </p:cNvPr>
          <p:cNvSpPr>
            <a:spLocks noGrp="1"/>
          </p:cNvSpPr>
          <p:nvPr>
            <p:ph type="title"/>
          </p:nvPr>
        </p:nvSpPr>
        <p:spPr>
          <a:xfrm>
            <a:off x="5122943" y="1068755"/>
            <a:ext cx="6273998" cy="4720490"/>
          </a:xfrm>
        </p:spPr>
        <p:txBody>
          <a:bodyPr vert="horz" lIns="91440" tIns="45720" rIns="91440" bIns="45720" rtlCol="0" anchor="ctr">
            <a:normAutofit/>
          </a:bodyPr>
          <a:lstStyle/>
          <a:p>
            <a:r>
              <a:rPr lang="en-US" sz="7200" dirty="0">
                <a:solidFill>
                  <a:schemeClr val="tx1"/>
                </a:solidFill>
              </a:rPr>
              <a:t>http, browsers and state</a:t>
            </a:r>
          </a:p>
        </p:txBody>
      </p:sp>
      <p:sp>
        <p:nvSpPr>
          <p:cNvPr id="3" name="Text Placeholder 2">
            <a:extLst>
              <a:ext uri="{FF2B5EF4-FFF2-40B4-BE49-F238E27FC236}">
                <a16:creationId xmlns:a16="http://schemas.microsoft.com/office/drawing/2014/main" id="{5A563171-D5C5-C34B-9C14-679BB5873366}"/>
              </a:ext>
            </a:extLst>
          </p:cNvPr>
          <p:cNvSpPr>
            <a:spLocks noGrp="1"/>
          </p:cNvSpPr>
          <p:nvPr>
            <p:ph type="body" idx="1"/>
          </p:nvPr>
        </p:nvSpPr>
        <p:spPr>
          <a:xfrm>
            <a:off x="1744361" y="1306286"/>
            <a:ext cx="2566235" cy="4245428"/>
          </a:xfrm>
        </p:spPr>
        <p:txBody>
          <a:bodyPr vert="horz" lIns="91440" tIns="45720" rIns="91440" bIns="45720" rtlCol="0" anchor="ctr">
            <a:normAutofit/>
          </a:bodyPr>
          <a:lstStyle/>
          <a:p>
            <a:pPr algn="ctr"/>
            <a:r>
              <a:rPr lang="en-US" dirty="0">
                <a:solidFill>
                  <a:srgbClr val="2A1A00"/>
                </a:solidFill>
              </a:rPr>
              <a:t>Web basics</a:t>
            </a:r>
          </a:p>
        </p:txBody>
      </p:sp>
      <p:sp>
        <p:nvSpPr>
          <p:cNvPr id="4" name="Slide Number Placeholder 3">
            <a:extLst>
              <a:ext uri="{FF2B5EF4-FFF2-40B4-BE49-F238E27FC236}">
                <a16:creationId xmlns:a16="http://schemas.microsoft.com/office/drawing/2014/main" id="{8FBA5F18-F81E-AFE6-45A6-4A9E33070078}"/>
              </a:ext>
            </a:extLst>
          </p:cNvPr>
          <p:cNvSpPr>
            <a:spLocks noGrp="1"/>
          </p:cNvSpPr>
          <p:nvPr>
            <p:ph type="sldNum" sz="quarter" idx="12"/>
          </p:nvPr>
        </p:nvSpPr>
        <p:spPr/>
        <p:txBody>
          <a:bodyPr/>
          <a:lstStyle/>
          <a:p>
            <a:fld id="{C38B9B5B-4308-F84D-8829-601BFF5929BE}" type="slidenum">
              <a:rPr lang="en-US" smtClean="0"/>
              <a:t>9</a:t>
            </a:fld>
            <a:endParaRPr lang="en-US"/>
          </a:p>
        </p:txBody>
      </p:sp>
    </p:spTree>
    <p:extLst>
      <p:ext uri="{BB962C8B-B14F-4D97-AF65-F5344CB8AC3E}">
        <p14:creationId xmlns:p14="http://schemas.microsoft.com/office/powerpoint/2010/main" val="118848290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{CB0AA420-EE09-EF48-BE8B-FD20D5FDC1FB}tf10001123</Template>
  <TotalTime>18853</TotalTime>
  <Words>4007</Words>
  <Application>Microsoft Macintosh PowerPoint</Application>
  <PresentationFormat>Widescreen</PresentationFormat>
  <Paragraphs>550</Paragraphs>
  <Slides>61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Calibri</vt:lpstr>
      <vt:lpstr>Consolas</vt:lpstr>
      <vt:lpstr>Courier New</vt:lpstr>
      <vt:lpstr>Gill Sans MT</vt:lpstr>
      <vt:lpstr>Lora</vt:lpstr>
      <vt:lpstr>Menlo</vt:lpstr>
      <vt:lpstr>Times New Roman</vt:lpstr>
      <vt:lpstr>Wingdings 2</vt:lpstr>
      <vt:lpstr>Dividend</vt:lpstr>
      <vt:lpstr>Information security</vt:lpstr>
      <vt:lpstr>How the Web Works</vt:lpstr>
      <vt:lpstr>Part 1: Frontends and backends</vt:lpstr>
      <vt:lpstr>Two-tier model</vt:lpstr>
      <vt:lpstr>Three-tier model</vt:lpstr>
      <vt:lpstr>Three-tier model</vt:lpstr>
      <vt:lpstr>Three-tier model: implementation issues</vt:lpstr>
      <vt:lpstr>http – the glue between the tiers</vt:lpstr>
      <vt:lpstr>http, browsers and state</vt:lpstr>
      <vt:lpstr>HTTP: Hypertext transfer protocol</vt:lpstr>
      <vt:lpstr>http requests</vt:lpstr>
      <vt:lpstr>Get and post requests</vt:lpstr>
      <vt:lpstr>HTTP Responses</vt:lpstr>
      <vt:lpstr>How browsers render webpages</vt:lpstr>
      <vt:lpstr>The rendering pipeline: overview</vt:lpstr>
      <vt:lpstr>Document Object Model</vt:lpstr>
      <vt:lpstr>Constructing Dom tree </vt:lpstr>
      <vt:lpstr>javascript</vt:lpstr>
      <vt:lpstr>Javascript in action</vt:lpstr>
      <vt:lpstr>Browser security model</vt:lpstr>
      <vt:lpstr>What else does a browser do?</vt:lpstr>
      <vt:lpstr>Behind-the-scenes:  visiting www.amazon.com</vt:lpstr>
      <vt:lpstr>STatefulness</vt:lpstr>
      <vt:lpstr>Session management</vt:lpstr>
      <vt:lpstr>Server vs. client side sessions</vt:lpstr>
      <vt:lpstr>Cookies</vt:lpstr>
      <vt:lpstr>Web security issues</vt:lpstr>
      <vt:lpstr>Web security issues we will cover in this course</vt:lpstr>
      <vt:lpstr>PowerPoint Presentation</vt:lpstr>
      <vt:lpstr>Structured query language (SQL)</vt:lpstr>
      <vt:lpstr>SQL injection</vt:lpstr>
      <vt:lpstr>PowerPoint Presentation</vt:lpstr>
      <vt:lpstr>Insecure login checking</vt:lpstr>
      <vt:lpstr>Insecure login checking</vt:lpstr>
      <vt:lpstr>Insecure login checking</vt:lpstr>
      <vt:lpstr>Insecure login checking</vt:lpstr>
      <vt:lpstr>Building an attack</vt:lpstr>
      <vt:lpstr>Building an attack</vt:lpstr>
      <vt:lpstr>PowerPoint Presentation</vt:lpstr>
      <vt:lpstr>PowerPoint Presentation</vt:lpstr>
      <vt:lpstr>PowerPoint Presentation</vt:lpstr>
      <vt:lpstr>Picking a Target</vt:lpstr>
      <vt:lpstr>SQL injection attacks are prevalent</vt:lpstr>
      <vt:lpstr>SQL injection countermeasures</vt:lpstr>
      <vt:lpstr>SQL injection countermeasures</vt:lpstr>
      <vt:lpstr>SQL injection countermeasures</vt:lpstr>
      <vt:lpstr>The underlying issue</vt:lpstr>
      <vt:lpstr>The underlying issue</vt:lpstr>
      <vt:lpstr>The underlying issue</vt:lpstr>
      <vt:lpstr>SQL injection countermeasures</vt:lpstr>
      <vt:lpstr>Prepared Statements</vt:lpstr>
      <vt:lpstr>Prepared Statements</vt:lpstr>
      <vt:lpstr>SQL injection countermeasures</vt:lpstr>
      <vt:lpstr>SQL injection countermeasures</vt:lpstr>
      <vt:lpstr>SQL injection countermeasures</vt:lpstr>
      <vt:lpstr>SQL injection countermeasures</vt:lpstr>
      <vt:lpstr>Prepared statement execution phases</vt:lpstr>
      <vt:lpstr>Prepared statement execution phases</vt:lpstr>
      <vt:lpstr>Prepared statement execution phases</vt:lpstr>
      <vt:lpstr>Mitigating the impact</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 and cybersecurity 1</dc:title>
  <dc:creator>Zainab Abaid</dc:creator>
  <cp:lastModifiedBy>Zainab Abaid</cp:lastModifiedBy>
  <cp:revision>253</cp:revision>
  <dcterms:created xsi:type="dcterms:W3CDTF">2021-10-11T07:27:12Z</dcterms:created>
  <dcterms:modified xsi:type="dcterms:W3CDTF">2022-10-11T05:55:56Z</dcterms:modified>
</cp:coreProperties>
</file>