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663" r:id="rId3"/>
    <p:sldId id="672" r:id="rId4"/>
    <p:sldId id="673" r:id="rId5"/>
    <p:sldId id="671" r:id="rId6"/>
    <p:sldId id="651" r:id="rId7"/>
    <p:sldId id="674" r:id="rId8"/>
    <p:sldId id="658" r:id="rId9"/>
    <p:sldId id="661" r:id="rId10"/>
    <p:sldId id="655" r:id="rId11"/>
    <p:sldId id="662" r:id="rId12"/>
    <p:sldId id="520" r:id="rId13"/>
  </p:sldIdLst>
  <p:sldSz cx="9144000" cy="6858000" type="screen4x3"/>
  <p:notesSz cx="7099300" cy="10234613"/>
  <p:embeddedFontLst>
    <p:embeddedFont>
      <p:font typeface="ＭＳ Ｐゴシック" panose="020B0600070205080204" pitchFamily="34" charset="-128"/>
      <p:regular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3614" autoAdjust="0"/>
  </p:normalViewPr>
  <p:slideViewPr>
    <p:cSldViewPr>
      <p:cViewPr varScale="1">
        <p:scale>
          <a:sx n="68" d="100"/>
          <a:sy n="68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Rear</a:t>
            </a:r>
            <a:r>
              <a:rPr lang="en-US" baseline="0" dirty="0" smtClean="0"/>
              <a:t> should be null if last element </a:t>
            </a:r>
            <a:r>
              <a:rPr lang="en-US" baseline="0" dirty="0" err="1" smtClean="0"/>
              <a:t>dequeue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13-Queues (Linked List)</a:t>
            </a:r>
          </a:p>
          <a:p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13-Queues (Linked List)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13. Queues Using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/>
              <a:t>Implementation </a:t>
            </a:r>
            <a:r>
              <a:rPr lang="en-US" dirty="0" smtClean="0"/>
              <a:t>– Code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Destructor </a:t>
            </a: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::~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(void)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makeNull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resets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front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rear</a:t>
            </a:r>
            <a:r>
              <a:rPr lang="en-US" dirty="0"/>
              <a:t> </a:t>
            </a:r>
            <a:r>
              <a:rPr lang="en-US" dirty="0" smtClean="0"/>
              <a:t>indices to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and sets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marL="40005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(void)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()){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"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Enqueuing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5 items...\n";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5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items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x = 0; x &lt; 5; x++)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iQueue.enqueue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(x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Deqeue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retrieve all items in the 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"The values in the queue were:\n";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iQueue.isEmpty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value;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value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iQueue.dequeue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value &lt;&lt;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112568" y="555645"/>
            <a:ext cx="3851920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err="1"/>
              <a:t>Enqueuing</a:t>
            </a:r>
            <a:r>
              <a:rPr lang="en-US" dirty="0"/>
              <a:t> 5 items...</a:t>
            </a:r>
            <a:br>
              <a:rPr lang="en-US" dirty="0"/>
            </a:br>
            <a:r>
              <a:rPr lang="en-US" dirty="0"/>
              <a:t>The values in the queue were:</a:t>
            </a:r>
            <a:br>
              <a:rPr lang="en-US" dirty="0"/>
            </a:br>
            <a:r>
              <a:rPr lang="en-US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58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Pointer-based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Pointer-Based Implementation of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Class maintains two pointers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front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A pointer to the first element of the </a:t>
            </a:r>
            <a:r>
              <a:rPr lang="en-US" dirty="0" smtClean="0"/>
              <a:t>queue</a:t>
            </a:r>
            <a:endParaRPr lang="en-US" dirty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rear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/>
              <a:t>A pointer to the last element of the </a:t>
            </a:r>
            <a:r>
              <a:rPr lang="en-US" dirty="0" smtClean="0"/>
              <a:t>queue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15616" y="3068961"/>
            <a:ext cx="7162800" cy="1633538"/>
            <a:chOff x="336" y="2736"/>
            <a:chExt cx="4512" cy="102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44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68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640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264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36" y="2976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 altLang="en-US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560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12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08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608" y="2736"/>
              <a:ext cx="19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6000">
                  <a:latin typeface="+mn-lt"/>
                </a:rPr>
                <a:t>.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32" y="30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latin typeface="+mn-lt"/>
                </a:rPr>
                <a:t>z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816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36" y="3033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 smtClean="0">
                  <a:latin typeface="+mn-lt"/>
                </a:rPr>
                <a:t>front</a:t>
              </a:r>
              <a:endParaRPr lang="en-US" altLang="en-US" sz="2000" dirty="0">
                <a:latin typeface="+mn-lt"/>
              </a:endParaRPr>
            </a:p>
          </p:txBody>
        </p:sp>
        <p:cxnSp>
          <p:nvCxnSpPr>
            <p:cNvPr id="21" name="AutoShape 19"/>
            <p:cNvCxnSpPr>
              <a:cxnSpLocks noChangeShapeType="1"/>
              <a:endCxn id="11" idx="2"/>
            </p:cNvCxnSpPr>
            <p:nvPr/>
          </p:nvCxnSpPr>
          <p:spPr bwMode="auto">
            <a:xfrm flipV="1">
              <a:off x="864" y="3360"/>
              <a:ext cx="3528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6" y="3513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 smtClean="0">
                  <a:latin typeface="+mn-lt"/>
                </a:rPr>
                <a:t>rear</a:t>
              </a:r>
              <a:endParaRPr lang="en-US" alt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nsolas" panose="020B0609020204030204" pitchFamily="49" charset="0"/>
              </a:rPr>
              <a:t>MAKENULL(Q)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ENQUEUE (x, Q)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49562" y="2223097"/>
            <a:ext cx="87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front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11760" y="2756497"/>
            <a:ext cx="737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rear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8" name="AutoShape 6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3225862" y="2132609"/>
            <a:ext cx="1447800" cy="29054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/>
          <p:cNvCxnSpPr>
            <a:cxnSpLocks noChangeShapeType="1"/>
            <a:stCxn id="7" idx="3"/>
            <a:endCxn id="10" idx="2"/>
          </p:cNvCxnSpPr>
          <p:nvPr/>
        </p:nvCxnSpPr>
        <p:spPr bwMode="auto">
          <a:xfrm flipV="1">
            <a:off x="3149662" y="2437409"/>
            <a:ext cx="2324100" cy="51914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73662" y="1827809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+mn-lt"/>
              </a:rPr>
              <a:t>NULL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63688" y="4973985"/>
            <a:ext cx="9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front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07704" y="5507385"/>
            <a:ext cx="739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rear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15" name="AutoShape 11"/>
          <p:cNvCxnSpPr>
            <a:cxnSpLocks noChangeShapeType="1"/>
            <a:stCxn id="13" idx="3"/>
            <a:endCxn id="17" idx="1"/>
          </p:cNvCxnSpPr>
          <p:nvPr/>
        </p:nvCxnSpPr>
        <p:spPr bwMode="auto">
          <a:xfrm flipV="1">
            <a:off x="2723728" y="4883497"/>
            <a:ext cx="3352800" cy="29054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2"/>
          <p:cNvCxnSpPr>
            <a:cxnSpLocks noChangeShapeType="1"/>
            <a:stCxn id="14" idx="3"/>
            <a:endCxn id="17" idx="2"/>
          </p:cNvCxnSpPr>
          <p:nvPr/>
        </p:nvCxnSpPr>
        <p:spPr bwMode="auto">
          <a:xfrm flipV="1">
            <a:off x="2647528" y="5188297"/>
            <a:ext cx="4152900" cy="51914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076528" y="4578697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i="1">
              <a:latin typeface="+mn-lt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067128" y="457869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i="1">
              <a:latin typeface="+mn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143328" y="4502497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i="1">
                <a:latin typeface="+mn-lt"/>
              </a:rPr>
              <a:t>.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305128" y="4578697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50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ENQUEUE(y, 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DEQUEUE (Q)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4156" y="2225780"/>
            <a:ext cx="800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front</a:t>
            </a:r>
            <a:endParaRPr lang="en-US" altLang="en-US" sz="18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9632" y="2606780"/>
            <a:ext cx="768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rear</a:t>
            </a:r>
            <a:endParaRPr lang="en-US" altLang="en-US" sz="1800" dirty="0">
              <a:latin typeface="+mn-lt"/>
            </a:endParaRPr>
          </a:p>
        </p:txBody>
      </p:sp>
      <p:cxnSp>
        <p:nvCxnSpPr>
          <p:cNvPr id="8" name="AutoShape 5"/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2104256" y="1982892"/>
            <a:ext cx="2971800" cy="44294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6"/>
          <p:cNvCxnSpPr>
            <a:cxnSpLocks noChangeShapeType="1"/>
            <a:stCxn id="7" idx="3"/>
            <a:endCxn id="13" idx="2"/>
          </p:cNvCxnSpPr>
          <p:nvPr/>
        </p:nvCxnSpPr>
        <p:spPr bwMode="auto">
          <a:xfrm flipV="1">
            <a:off x="2028056" y="2287692"/>
            <a:ext cx="5676900" cy="51914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76056" y="1678092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66656" y="16780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04656" y="1678092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x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981056" y="1678092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971656" y="16780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047856" y="1601892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+mn-lt"/>
              </a:rPr>
              <a:t>.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209656" y="1678092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y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219056" y="19828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59632" y="4761919"/>
            <a:ext cx="84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front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04156" y="5204831"/>
            <a:ext cx="723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+mn-lt"/>
              </a:rPr>
              <a:t>rear</a:t>
            </a:r>
            <a:endParaRPr lang="en-US" altLang="en-US" sz="1800" dirty="0">
              <a:latin typeface="+mn-lt"/>
            </a:endParaRPr>
          </a:p>
        </p:txBody>
      </p:sp>
      <p:cxnSp>
        <p:nvCxnSpPr>
          <p:cNvPr id="20" name="AutoShape 18"/>
          <p:cNvCxnSpPr>
            <a:cxnSpLocks noChangeShapeType="1"/>
            <a:stCxn id="18" idx="3"/>
            <a:endCxn id="22" idx="1"/>
          </p:cNvCxnSpPr>
          <p:nvPr/>
        </p:nvCxnSpPr>
        <p:spPr bwMode="auto">
          <a:xfrm flipV="1">
            <a:off x="2104256" y="4442831"/>
            <a:ext cx="4876800" cy="51914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19" idx="3"/>
            <a:endCxn id="22" idx="2"/>
          </p:cNvCxnSpPr>
          <p:nvPr/>
        </p:nvCxnSpPr>
        <p:spPr bwMode="auto">
          <a:xfrm flipV="1">
            <a:off x="2028056" y="4747631"/>
            <a:ext cx="5676900" cy="65725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981056" y="4138031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971656" y="41380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047856" y="4061831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+mn-lt"/>
              </a:rPr>
              <a:t>.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209656" y="413803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4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Implementation – Code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private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Structure to define linked list node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{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value;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*next;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*front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pointer to the first node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*rear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pointer to the last node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  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Number of nodes in the linked list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~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makeNull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</a:t>
            </a:r>
            <a:r>
              <a:rPr lang="en-US" dirty="0"/>
              <a:t>Implementation </a:t>
            </a:r>
            <a:r>
              <a:rPr lang="en-US" dirty="0" smtClean="0"/>
              <a:t>–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cs typeface="Courier New" panose="02070309020205020404" pitchFamily="49" charset="0"/>
              </a:rPr>
              <a:t>Constructor 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front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NULL;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rear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NULL;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cs typeface="Courier New" panose="02070309020205020404" pitchFamily="49" charset="0"/>
              </a:rPr>
              <a:t>returns </a:t>
            </a:r>
            <a:r>
              <a:rPr lang="en-US" sz="2000" dirty="0">
                <a:cs typeface="Courier New" panose="02070309020205020404" pitchFamily="49" charset="0"/>
              </a:rPr>
              <a:t>true if the queue is full and false otherwise</a:t>
            </a:r>
          </a:p>
          <a:p>
            <a:pPr marL="40005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false;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true;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inserts the value in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at the end of Queue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79712" y="1772816"/>
            <a:ext cx="4914546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&gt;value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&gt;next 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front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rear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rear-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&gt;next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rear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9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removes and returns the value at the front of the Queue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13-Queues (Linked List)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9692" y="1988840"/>
            <a:ext cx="5544616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DynIntQueue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(void)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QueueNode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*temp;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&lt;&lt; "The queue is empty.\n";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front-&gt;value;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front-&gt;next;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delete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front;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front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temp;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-;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if(!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numItems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rear =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403</Words>
  <Application>Microsoft Office PowerPoint</Application>
  <PresentationFormat>On-screen Show (4:3)</PresentationFormat>
  <Paragraphs>136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Courier New</vt:lpstr>
      <vt:lpstr>ＭＳ Ｐゴシック</vt:lpstr>
      <vt:lpstr>Tahoma</vt:lpstr>
      <vt:lpstr>Consolas</vt:lpstr>
      <vt:lpstr>Default Design</vt:lpstr>
      <vt:lpstr>Data Structures</vt:lpstr>
      <vt:lpstr>PowerPoint Presentation</vt:lpstr>
      <vt:lpstr>Pointer-Based Implementation of Queues</vt:lpstr>
      <vt:lpstr>Queue Operations (1)</vt:lpstr>
      <vt:lpstr>Queue Operations</vt:lpstr>
      <vt:lpstr>Pointer Implementation – Code (1) </vt:lpstr>
      <vt:lpstr>Pointer Implementation – Code (2)</vt:lpstr>
      <vt:lpstr>Array Implementation – Code (3)</vt:lpstr>
      <vt:lpstr>Array Implementation – Code (4)</vt:lpstr>
      <vt:lpstr>Pointer Implementation – Code (5)</vt:lpstr>
      <vt:lpstr>Using Queues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Windows User</cp:lastModifiedBy>
  <cp:revision>1730</cp:revision>
  <cp:lastPrinted>2013-10-17T07:59:38Z</cp:lastPrinted>
  <dcterms:created xsi:type="dcterms:W3CDTF">2007-03-29T10:37:57Z</dcterms:created>
  <dcterms:modified xsi:type="dcterms:W3CDTF">2019-09-27T07:16:49Z</dcterms:modified>
</cp:coreProperties>
</file>